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3435" autoAdjust="0"/>
  </p:normalViewPr>
  <p:slideViewPr>
    <p:cSldViewPr snapToGrid="0">
      <p:cViewPr>
        <p:scale>
          <a:sx n="66" d="100"/>
          <a:sy n="66" d="100"/>
        </p:scale>
        <p:origin x="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9FE886-C79F-4312-B7E8-C9964840F6C6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DE2C2E-F24C-4884-A39B-D2438DF8C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770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baseline="0" smtClean="0"/>
              <a:t>Figure </a:t>
            </a:r>
            <a:r>
              <a:rPr lang="en-US" b="1" baseline="0" smtClean="0"/>
              <a:t>E2</a:t>
            </a:r>
            <a:r>
              <a:rPr lang="en-US" b="1" smtClean="0"/>
              <a:t>. </a:t>
            </a:r>
            <a:r>
              <a:rPr lang="en-US" b="1" dirty="0" smtClean="0"/>
              <a:t>Lung tissue</a:t>
            </a:r>
            <a:r>
              <a:rPr lang="en-US" b="1" baseline="0" dirty="0" smtClean="0"/>
              <a:t> following h</a:t>
            </a:r>
            <a:r>
              <a:rPr lang="en-US" b="1" dirty="0" smtClean="0"/>
              <a:t>eat-inactivated conidia exposure</a:t>
            </a:r>
            <a:r>
              <a:rPr lang="en-US" b="1" baseline="0" dirty="0" smtClean="0"/>
              <a:t>.</a:t>
            </a:r>
            <a:r>
              <a:rPr lang="en-US" b="0" baseline="0" dirty="0" smtClean="0"/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Representative photomicrographs of H&amp;E stained sections of lung from mice exposed to either Strain A HIC or Strain B HIC, and sacrificed at 24 hours after 13 weeks of exposure.  Lung from an air exposed mouse is shown for reference. Pulmonary arteries (PA, arrows) near the terminal bronchiole (TB).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31D4A-6148-4561-915A-F0EAB037A21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448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0D6DD-3755-4D7E-AD25-EF0451E2D786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D7242-E6D0-46D4-90D9-3797D6EE6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405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0D6DD-3755-4D7E-AD25-EF0451E2D786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D7242-E6D0-46D4-90D9-3797D6EE6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372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327" y="0"/>
            <a:ext cx="19797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Figure 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E2</a:t>
            </a:r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 preferRelativeResize="0"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6999"/>
            <a:ext cx="6281928" cy="3392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50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53535</TotalTime>
  <Words>70</Words>
  <Application>Microsoft Office PowerPoint</Application>
  <PresentationFormat>Widescreen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Centers for Disease Control and Prevention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Stachy paper data_revised</dc:title>
  <dc:creator>Barnes, Mark (CDC/NIOSH/HELD)</dc:creator>
  <dc:description/>
  <cp:lastModifiedBy>Croston, Tara (CDC/NIOSH/HELD/ACIB)</cp:lastModifiedBy>
  <cp:revision>224</cp:revision>
  <dcterms:created xsi:type="dcterms:W3CDTF">2018-02-12T19:18:16Z</dcterms:created>
  <dcterms:modified xsi:type="dcterms:W3CDTF">2019-08-14T20:04:29Z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Stachy paper data_revised</vt:lpwstr>
  </property>
  <property fmtid="{D5CDD505-2E9C-101B-9397-08002B2CF9AE}" pid="3" name="SlideDescription">
    <vt:lpwstr/>
  </property>
</Properties>
</file>