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06" autoAdjust="0"/>
  </p:normalViewPr>
  <p:slideViewPr>
    <p:cSldViewPr snapToGrid="0">
      <p:cViewPr varScale="1">
        <p:scale>
          <a:sx n="64" d="100"/>
          <a:sy n="64" d="100"/>
        </p:scale>
        <p:origin x="8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FE886-C79F-4312-B7E8-C9964840F6C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E2C2E-F24C-4884-A39B-D2438DF8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0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/>
              <a:t>Figure E1</a:t>
            </a:r>
            <a:r>
              <a:rPr lang="en-US" b="1" dirty="0"/>
              <a:t>. Charted</a:t>
            </a:r>
            <a:r>
              <a:rPr lang="en-US" b="1" baseline="0" dirty="0"/>
              <a:t> weights </a:t>
            </a:r>
            <a:r>
              <a:rPr lang="en-US" b="1" dirty="0"/>
              <a:t>for study mice</a:t>
            </a:r>
            <a:r>
              <a:rPr lang="en-US" b="1" baseline="0" dirty="0"/>
              <a:t>.</a:t>
            </a:r>
            <a:r>
              <a:rPr lang="en-US" b="0" baseline="0" dirty="0"/>
              <a:t> Weights were recorded weekly for each exposure group. Weights (grams) were reported following a (A) 4 week and 13 week (B) Strain A exposure, as well as a (C) 4 week and (D) 13 week Strain B exposure.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31D4A-6148-4561-915A-F0EAB037A2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4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D6DD-3755-4D7E-AD25-EF0451E2D78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D7242-E6D0-46D4-90D9-3797D6EE6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0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0D6DD-3755-4D7E-AD25-EF0451E2D78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D7242-E6D0-46D4-90D9-3797D6EE6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7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327" y="0"/>
            <a:ext cx="1979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E1</a:t>
            </a: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143622" y="399343"/>
            <a:ext cx="6291072" cy="4835534"/>
            <a:chOff x="33453" y="410360"/>
            <a:chExt cx="7960015" cy="6118341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0472207"/>
                </p:ext>
              </p:extLst>
            </p:nvPr>
          </p:nvGraphicFramePr>
          <p:xfrm>
            <a:off x="33453" y="410360"/>
            <a:ext cx="3066844" cy="2980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Prism 7" r:id="rId4" imgW="3407604" imgH="3311616" progId="Prism7.Document">
                    <p:embed/>
                  </p:oleObj>
                </mc:Choice>
                <mc:Fallback>
                  <p:oleObj name="Prism 7" r:id="rId4" imgW="3407604" imgH="3311616" progId="Prism7.Document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3453" y="410360"/>
                          <a:ext cx="3066844" cy="29804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4096315"/>
                </p:ext>
              </p:extLst>
            </p:nvPr>
          </p:nvGraphicFramePr>
          <p:xfrm>
            <a:off x="3398388" y="421377"/>
            <a:ext cx="4595080" cy="2980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Prism 7" r:id="rId6" imgW="5105644" imgH="3311616" progId="Prism7.Document">
                    <p:embed/>
                  </p:oleObj>
                </mc:Choice>
                <mc:Fallback>
                  <p:oleObj name="Prism 7" r:id="rId6" imgW="5105644" imgH="3311616" progId="Prism7.Document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398388" y="421377"/>
                          <a:ext cx="4595080" cy="29804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87585724"/>
                </p:ext>
              </p:extLst>
            </p:nvPr>
          </p:nvGraphicFramePr>
          <p:xfrm>
            <a:off x="33453" y="3546474"/>
            <a:ext cx="3066844" cy="2980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Prism 7" r:id="rId8" imgW="3407604" imgH="3311616" progId="Prism7.Document">
                    <p:embed/>
                  </p:oleObj>
                </mc:Choice>
                <mc:Fallback>
                  <p:oleObj name="Prism 7" r:id="rId8" imgW="3407604" imgH="3311616" progId="Prism7.Document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3453" y="3546474"/>
                          <a:ext cx="3066844" cy="29804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3792185"/>
                </p:ext>
              </p:extLst>
            </p:nvPr>
          </p:nvGraphicFramePr>
          <p:xfrm>
            <a:off x="3398388" y="3548247"/>
            <a:ext cx="4595080" cy="2980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Prism 7" r:id="rId10" imgW="5105644" imgH="3311616" progId="Prism7.Document">
                    <p:embed/>
                  </p:oleObj>
                </mc:Choice>
                <mc:Fallback>
                  <p:oleObj name="Prism 7" r:id="rId10" imgW="5105644" imgH="3311616" progId="Prism7.Document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3398388" y="3548247"/>
                          <a:ext cx="4595080" cy="29804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33453" y="479502"/>
              <a:ext cx="434898" cy="350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98388" y="479500"/>
              <a:ext cx="482621" cy="350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453" y="3614349"/>
              <a:ext cx="434897" cy="350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C.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98388" y="3614349"/>
              <a:ext cx="482620" cy="350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6505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53545</TotalTime>
  <Words>71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Prism 7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Stachy paper data_revised</dc:title>
  <dc:creator>Barnes, Mark (CDC/NIOSH/HELD)</dc:creator>
  <dc:description/>
  <cp:lastModifiedBy>Croston, Tara (CDC/NIOSH/HELD/ACIB)</cp:lastModifiedBy>
  <cp:revision>226</cp:revision>
  <dcterms:created xsi:type="dcterms:W3CDTF">2018-02-12T19:18:16Z</dcterms:created>
  <dcterms:modified xsi:type="dcterms:W3CDTF">2019-08-22T18:40:11Z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Stachy paper data_revised</vt:lpwstr>
  </property>
  <property fmtid="{D5CDD505-2E9C-101B-9397-08002B2CF9AE}" pid="3" name="SlideDescription">
    <vt:lpwstr/>
  </property>
</Properties>
</file>