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26" d="100"/>
          <a:sy n="126" d="100"/>
        </p:scale>
        <p:origin x="97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F32-DD8A-418D-9D39-3FFBB5E7CD8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3EAB-B399-4A98-85F7-B24B3B67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47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F32-DD8A-418D-9D39-3FFBB5E7CD8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3EAB-B399-4A98-85F7-B24B3B67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F32-DD8A-418D-9D39-3FFBB5E7CD8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3EAB-B399-4A98-85F7-B24B3B67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63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F32-DD8A-418D-9D39-3FFBB5E7CD8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3EAB-B399-4A98-85F7-B24B3B67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0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F32-DD8A-418D-9D39-3FFBB5E7CD8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3EAB-B399-4A98-85F7-B24B3B67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0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F32-DD8A-418D-9D39-3FFBB5E7CD8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3EAB-B399-4A98-85F7-B24B3B67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59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F32-DD8A-418D-9D39-3FFBB5E7CD8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3EAB-B399-4A98-85F7-B24B3B67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67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F32-DD8A-418D-9D39-3FFBB5E7CD8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3EAB-B399-4A98-85F7-B24B3B67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8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F32-DD8A-418D-9D39-3FFBB5E7CD8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3EAB-B399-4A98-85F7-B24B3B67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8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F32-DD8A-418D-9D39-3FFBB5E7CD8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3EAB-B399-4A98-85F7-B24B3B67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3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F32-DD8A-418D-9D39-3FFBB5E7CD8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3EAB-B399-4A98-85F7-B24B3B67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08F32-DD8A-418D-9D39-3FFBB5E7CD8F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13EAB-B399-4A98-85F7-B24B3B67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0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154E708-5D3D-408F-9DF5-351733BF2D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9156431"/>
              </p:ext>
            </p:extLst>
          </p:nvPr>
        </p:nvGraphicFramePr>
        <p:xfrm>
          <a:off x="1902778" y="1069975"/>
          <a:ext cx="4830762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rism Project" r:id="rId3" imgW="3888000" imgH="2880000" progId="Prism5.Document">
                  <p:embed/>
                </p:oleObj>
              </mc:Choice>
              <mc:Fallback>
                <p:oleObj name="Prism Project" r:id="rId3" imgW="3888000" imgH="2880000" progId="Prism5.Document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2778" y="1069975"/>
                        <a:ext cx="4830762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2BEC648-527A-442C-BF45-42A044DD058B}"/>
              </a:ext>
            </a:extLst>
          </p:cNvPr>
          <p:cNvSpPr txBox="1"/>
          <p:nvPr/>
        </p:nvSpPr>
        <p:spPr>
          <a:xfrm>
            <a:off x="5411303" y="1674881"/>
            <a:ext cx="111866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i="1" dirty="0">
                <a:cs typeface="Arial" panose="020B0604020202020204" pitchFamily="34" charset="0"/>
              </a:rPr>
              <a:t>r</a:t>
            </a:r>
            <a:r>
              <a:rPr lang="en-US" sz="1400" b="1" dirty="0">
                <a:cs typeface="Arial" panose="020B0604020202020204" pitchFamily="34" charset="0"/>
              </a:rPr>
              <a:t>= -0.151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1E622C-584C-48FE-9A8D-A36AD6ACDB97}"/>
              </a:ext>
            </a:extLst>
          </p:cNvPr>
          <p:cNvSpPr txBox="1"/>
          <p:nvPr/>
        </p:nvSpPr>
        <p:spPr>
          <a:xfrm>
            <a:off x="1940878" y="4794616"/>
            <a:ext cx="5757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FIGURE S4. </a:t>
            </a:r>
            <a:r>
              <a:rPr lang="en-US" dirty="0"/>
              <a:t>Negative Pearson’s </a:t>
            </a:r>
            <a:r>
              <a:rPr lang="en-US" i="1" dirty="0"/>
              <a:t>r</a:t>
            </a:r>
            <a:r>
              <a:rPr lang="en-US" dirty="0"/>
              <a:t> value between ages and MN titers against A(H1N1)pdm09 viruses in New York A(H7N2) study.</a:t>
            </a:r>
          </a:p>
        </p:txBody>
      </p:sp>
    </p:spTree>
    <p:extLst>
      <p:ext uri="{BB962C8B-B14F-4D97-AF65-F5344CB8AC3E}">
        <p14:creationId xmlns:p14="http://schemas.microsoft.com/office/powerpoint/2010/main" val="3034703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Prism Project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Li, Zhunan (CDC/DDID/NCIRD/ID)</dc:creator>
  <cp:lastModifiedBy>Li, Zhunan (CDC/DDID/NCIRD/ID)</cp:lastModifiedBy>
  <cp:revision>2</cp:revision>
  <dcterms:created xsi:type="dcterms:W3CDTF">2019-09-18T13:22:22Z</dcterms:created>
  <dcterms:modified xsi:type="dcterms:W3CDTF">2019-09-18T15:03:15Z</dcterms:modified>
</cp:coreProperties>
</file>