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6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7AF0-8591-4D96-888A-113CC1D9BC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C540-9531-466E-ABA5-4D3DA9EC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53" y="1017792"/>
            <a:ext cx="2716768" cy="1627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2679002"/>
            <a:ext cx="2695165" cy="1614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18" y="1000382"/>
            <a:ext cx="2701455" cy="1622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13" y="2733131"/>
            <a:ext cx="2656165" cy="159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143" y="4395723"/>
            <a:ext cx="2600830" cy="1557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4392" y="1000382"/>
            <a:ext cx="2712094" cy="1629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4392" y="2684778"/>
            <a:ext cx="2675879" cy="16028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4392" y="4362187"/>
            <a:ext cx="2712798" cy="16249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2910" y="6049819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84" y="954808"/>
            <a:ext cx="2867081" cy="17221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04" y="2727396"/>
            <a:ext cx="2633117" cy="15772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60" y="936192"/>
            <a:ext cx="2903223" cy="17390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997" y="2696176"/>
            <a:ext cx="2758657" cy="16570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517" y="4389309"/>
            <a:ext cx="2694137" cy="16137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164" y="947016"/>
            <a:ext cx="2867081" cy="17173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770" y="2773709"/>
            <a:ext cx="2577983" cy="1544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2329" y="4427186"/>
            <a:ext cx="2488863" cy="149497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72910" y="6049819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4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45" y="1043097"/>
            <a:ext cx="2690955" cy="161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4" y="2751639"/>
            <a:ext cx="2511604" cy="1508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647" y="998176"/>
            <a:ext cx="2732522" cy="1641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44" y="2761034"/>
            <a:ext cx="2526186" cy="1517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558" y="4370799"/>
            <a:ext cx="2626299" cy="1577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208" y="1043097"/>
            <a:ext cx="2561652" cy="1538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208" y="2754746"/>
            <a:ext cx="2500098" cy="14975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156" y="4416406"/>
            <a:ext cx="2470202" cy="14837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2910" y="6049819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3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80" y="1002470"/>
            <a:ext cx="2757178" cy="1651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2746972"/>
            <a:ext cx="2343701" cy="1407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18" y="900564"/>
            <a:ext cx="2908728" cy="1747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197" y="2824171"/>
            <a:ext cx="2516855" cy="1511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571" y="4411725"/>
            <a:ext cx="2628822" cy="1574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683" y="1018308"/>
            <a:ext cx="2530583" cy="1520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643" y="2738536"/>
            <a:ext cx="2600533" cy="1557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8214" y="4460356"/>
            <a:ext cx="2526186" cy="15173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2910" y="6049819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</a:t>
            </a:r>
            <a:r>
              <a:rPr lang="en-US" smtClean="0"/>
              <a:t>Figure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7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9277" y="6166611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1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26" y="1009298"/>
            <a:ext cx="2660904" cy="1590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13" y="2700698"/>
            <a:ext cx="2681775" cy="1600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860" y="997027"/>
            <a:ext cx="2686209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855" y="2706300"/>
            <a:ext cx="2681776" cy="1600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719" y="4368142"/>
            <a:ext cx="2677343" cy="1600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022" y="1018308"/>
            <a:ext cx="2681776" cy="1600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0447" y="2748052"/>
            <a:ext cx="2664045" cy="16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0760" y="4414669"/>
            <a:ext cx="266404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19" y="985182"/>
            <a:ext cx="266404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2700564"/>
            <a:ext cx="266404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41" y="1005211"/>
            <a:ext cx="266404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493" y="2713468"/>
            <a:ext cx="267144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41" y="4383055"/>
            <a:ext cx="2671446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607" y="954891"/>
            <a:ext cx="2664045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607" y="2700564"/>
            <a:ext cx="2671445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0607" y="4396511"/>
            <a:ext cx="2671444" cy="1600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9277" y="6166611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56" y="989922"/>
            <a:ext cx="2664044" cy="160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57" y="2700238"/>
            <a:ext cx="2664045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782" y="996757"/>
            <a:ext cx="2664045" cy="1600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833" y="2707410"/>
            <a:ext cx="2664046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133" y="4371870"/>
            <a:ext cx="2671445" cy="1600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731" y="1004471"/>
            <a:ext cx="2671445" cy="1600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731" y="2703123"/>
            <a:ext cx="2664045" cy="16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1332" y="4388330"/>
            <a:ext cx="2671444" cy="1600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9277" y="6166611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664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31652" y="491510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72" y="986646"/>
            <a:ext cx="2778112" cy="16640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81" y="2666855"/>
            <a:ext cx="2768000" cy="1662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38" y="1011284"/>
            <a:ext cx="2712798" cy="16249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38" y="2712734"/>
            <a:ext cx="2713873" cy="1625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634" y="4446852"/>
            <a:ext cx="2423384" cy="14556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7023" y="1058938"/>
            <a:ext cx="2397377" cy="14400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202" y="2768059"/>
            <a:ext cx="2468945" cy="14789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5202" y="4454888"/>
            <a:ext cx="2468945" cy="14789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9277" y="6166611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72910" y="6049819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2" y="1005911"/>
            <a:ext cx="2703467" cy="1619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41" y="2760647"/>
            <a:ext cx="2401172" cy="1438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102" y="2764724"/>
            <a:ext cx="2607852" cy="156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586" y="4435821"/>
            <a:ext cx="2480368" cy="14857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607" y="1101694"/>
            <a:ext cx="2442862" cy="14632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539" y="1071785"/>
            <a:ext cx="2542988" cy="15232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373" y="2764262"/>
            <a:ext cx="2609138" cy="15628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3220" y="4408059"/>
            <a:ext cx="2640291" cy="15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364" y="1191491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42" y="958900"/>
            <a:ext cx="2811238" cy="1688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25" y="2727809"/>
            <a:ext cx="2647483" cy="1590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300" y="987135"/>
            <a:ext cx="2723786" cy="16360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839" y="2759089"/>
            <a:ext cx="2656814" cy="15958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02" y="4413258"/>
            <a:ext cx="2520248" cy="1509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638" y="982093"/>
            <a:ext cx="2575774" cy="15428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1453" y="2774306"/>
            <a:ext cx="2393841" cy="14339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272" y="4389066"/>
            <a:ext cx="2601022" cy="1558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2910" y="6049819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28" y="2715493"/>
            <a:ext cx="2609323" cy="1567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27" y="1015938"/>
            <a:ext cx="2702423" cy="16232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03" y="928526"/>
            <a:ext cx="2800209" cy="1681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542" y="2742243"/>
            <a:ext cx="2671551" cy="16047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436" y="4412964"/>
            <a:ext cx="2489780" cy="14913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812" y="1018306"/>
            <a:ext cx="2567588" cy="1537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6812" y="2704999"/>
            <a:ext cx="2712690" cy="1629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9447" y="4406541"/>
            <a:ext cx="2547430" cy="15301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2910" y="6049819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619" y="1440873"/>
            <a:ext cx="2863272" cy="16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4" y="923636"/>
            <a:ext cx="10289309" cy="5070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582" y="32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5090" y="3274352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MSM P&amp;S Syphilis Rate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582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4145" y="923636"/>
            <a:ext cx="0" cy="50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8364" y="2660073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8364" y="4354946"/>
            <a:ext cx="10289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7926" y="6450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19)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0364" y="674316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4726" y="615859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15)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0990" y="1615633"/>
            <a:ext cx="11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(Top 10)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975" y="31919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Medium (Middle 24)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340" y="4928421"/>
            <a:ext cx="164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 (Bottom 10)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044" y="948929"/>
            <a:ext cx="2750120" cy="16473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500" y="1062560"/>
            <a:ext cx="2619089" cy="15731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73" y="2731815"/>
            <a:ext cx="2647616" cy="15903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29" y="2692634"/>
            <a:ext cx="2708635" cy="16269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321" y="4446333"/>
            <a:ext cx="2567843" cy="15381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583" y="1035912"/>
            <a:ext cx="2604906" cy="15603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1302" y="2708531"/>
            <a:ext cx="2703467" cy="16193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7547" y="4417552"/>
            <a:ext cx="2527942" cy="15142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2910" y="6049819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4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469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Supplemental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Bernstein</dc:creator>
  <cp:lastModifiedBy>Bernstein, Kyle T. (CDC/DDID/NCHHSTP/DSTDP)</cp:lastModifiedBy>
  <cp:revision>108</cp:revision>
  <cp:lastPrinted>2017-11-21T14:08:52Z</cp:lastPrinted>
  <dcterms:created xsi:type="dcterms:W3CDTF">2017-04-21T11:41:49Z</dcterms:created>
  <dcterms:modified xsi:type="dcterms:W3CDTF">2019-08-21T17:48:39Z</dcterms:modified>
</cp:coreProperties>
</file>