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7" r:id="rId2"/>
    <p:sldId id="256" r:id="rId3"/>
    <p:sldId id="258" r:id="rId4"/>
    <p:sldId id="259" r:id="rId5"/>
    <p:sldId id="261" r:id="rId6"/>
    <p:sldId id="26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154" autoAdjust="0"/>
  </p:normalViewPr>
  <p:slideViewPr>
    <p:cSldViewPr snapToGrid="0">
      <p:cViewPr varScale="1">
        <p:scale>
          <a:sx n="105" d="100"/>
          <a:sy n="105" d="100"/>
        </p:scale>
        <p:origin x="-756" y="-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FBB054-7F62-4C49-BE0D-478083DC591B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CFF6B2-D409-44A9-8BFC-BE8F5E8B66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67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Supplemental</a:t>
            </a:r>
            <a:r>
              <a:rPr lang="en-US" baseline="0" dirty="0" smtClean="0"/>
              <a:t> </a:t>
            </a:r>
            <a:r>
              <a:rPr lang="en-US" baseline="0" dirty="0" smtClean="0"/>
              <a:t>figure </a:t>
            </a:r>
            <a:r>
              <a:rPr lang="en-US" baseline="0" dirty="0" smtClean="0"/>
              <a:t>2a. </a:t>
            </a:r>
            <a:r>
              <a:rPr lang="en-US" dirty="0" smtClean="0"/>
              <a:t>SBP </a:t>
            </a:r>
            <a:r>
              <a:rPr lang="en-US" dirty="0" smtClean="0"/>
              <a:t>(</a:t>
            </a:r>
            <a:r>
              <a:rPr lang="en-US" dirty="0" err="1" smtClean="0"/>
              <a:t>std</a:t>
            </a:r>
            <a:r>
              <a:rPr lang="en-US" baseline="0" dirty="0" smtClean="0"/>
              <a:t> diff in means)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FF6B2-D409-44A9-8BFC-BE8F5E8B669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2616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Supplemental</a:t>
            </a:r>
            <a:r>
              <a:rPr lang="en-US" baseline="0" dirty="0" smtClean="0"/>
              <a:t> figure 2b. </a:t>
            </a:r>
            <a:r>
              <a:rPr lang="en-US" dirty="0" smtClean="0"/>
              <a:t>DBP </a:t>
            </a:r>
            <a:r>
              <a:rPr lang="en-US" dirty="0" smtClean="0"/>
              <a:t>(</a:t>
            </a:r>
            <a:r>
              <a:rPr lang="en-US" dirty="0" err="1" smtClean="0"/>
              <a:t>std</a:t>
            </a:r>
            <a:r>
              <a:rPr lang="en-US" baseline="0" dirty="0" smtClean="0"/>
              <a:t> diff in means)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FF6B2-D409-44A9-8BFC-BE8F5E8B669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98848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Supplemental</a:t>
            </a:r>
            <a:r>
              <a:rPr lang="en-US" baseline="0" dirty="0" smtClean="0"/>
              <a:t> figure 2c. </a:t>
            </a:r>
            <a:r>
              <a:rPr lang="en-US" dirty="0" smtClean="0"/>
              <a:t>LDL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FF6B2-D409-44A9-8BFC-BE8F5E8B669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08176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Supplemental</a:t>
            </a:r>
            <a:r>
              <a:rPr lang="en-US" baseline="0" dirty="0" smtClean="0"/>
              <a:t> figure 2d. </a:t>
            </a:r>
            <a:r>
              <a:rPr lang="en-US" dirty="0" smtClean="0"/>
              <a:t>HDL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FF6B2-D409-44A9-8BFC-BE8F5E8B669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89561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Supplemental</a:t>
            </a:r>
            <a:r>
              <a:rPr lang="en-US" baseline="0" dirty="0" smtClean="0"/>
              <a:t> figure 2e. T</a:t>
            </a:r>
            <a:r>
              <a:rPr lang="en-US" dirty="0" smtClean="0"/>
              <a:t>riglycerides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FF6B2-D409-44A9-8BFC-BE8F5E8B669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6104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Supplemental</a:t>
            </a:r>
            <a:r>
              <a:rPr lang="en-US" baseline="0" dirty="0" smtClean="0"/>
              <a:t> figure 2f. </a:t>
            </a:r>
            <a:r>
              <a:rPr lang="en-US" dirty="0" smtClean="0"/>
              <a:t>Weight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CFF6B2-D409-44A9-8BFC-BE8F5E8B669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5080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438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61070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3747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84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81791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97033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327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353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06439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42465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513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052B6F-F90E-44FE-8A3B-91A6C41258F9}" type="datetimeFigureOut">
              <a:rPr lang="en-US" smtClean="0"/>
              <a:t>12/20/2018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E0F8DD-A005-46E4-8099-B58944F587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6802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889" y="0"/>
            <a:ext cx="96002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61966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88481" y="0"/>
            <a:ext cx="9615037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60543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889" y="0"/>
            <a:ext cx="96002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97999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889" y="0"/>
            <a:ext cx="96002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47102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889" y="0"/>
            <a:ext cx="96002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276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95889" y="0"/>
            <a:ext cx="960022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05784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48</Words>
  <Application>Microsoft Office PowerPoint</Application>
  <PresentationFormat>Custom</PresentationFormat>
  <Paragraphs>13</Paragraphs>
  <Slides>6</Slides>
  <Notes>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Missouri-Columbia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Yoshida, Yilin</dc:creator>
  <cp:lastModifiedBy>Shoer, Mardi, Springer US PHL</cp:lastModifiedBy>
  <cp:revision>7</cp:revision>
  <dcterms:created xsi:type="dcterms:W3CDTF">2018-04-25T19:24:23Z</dcterms:created>
  <dcterms:modified xsi:type="dcterms:W3CDTF">2018-12-20T14:38:39Z</dcterms:modified>
</cp:coreProperties>
</file>