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FFAD"/>
    <a:srgbClr val="ABD8FF"/>
    <a:srgbClr val="B3FCFF"/>
    <a:srgbClr val="B5FFA3"/>
    <a:srgbClr val="E2FFC6"/>
    <a:srgbClr val="F6F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353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295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942B7-1AE2-FA41-9345-7B06D636673B}" type="datetimeFigureOut">
              <a:rPr lang="en-US" smtClean="0"/>
              <a:pPr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B0A3A-9CCD-0D49-9871-FAE4B7787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lide 1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20781" y="0"/>
            <a:ext cx="6858000" cy="887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8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Jayoung Kim</dc:creator>
  <cp:lastModifiedBy>Shahid, Muhammad</cp:lastModifiedBy>
  <cp:revision>63</cp:revision>
  <cp:lastPrinted>2018-03-08T00:10:38Z</cp:lastPrinted>
  <dcterms:created xsi:type="dcterms:W3CDTF">2018-08-06T17:45:38Z</dcterms:created>
  <dcterms:modified xsi:type="dcterms:W3CDTF">2018-08-06T18:42:10Z</dcterms:modified>
</cp:coreProperties>
</file>