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nye  Lewi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62414-EFA7-4B88-A594-60D9AACDEB6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77A53-B3FD-4885-8981-8C1272AE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1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19841-A64B-B048-B833-8DB6A3E3423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761A6-AF0E-DB4B-A269-62FD376DD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0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761A6-AF0E-DB4B-A269-62FD376DDC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7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761A6-AF0E-DB4B-A269-62FD376DDC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6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3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2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6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0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5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2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2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0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6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2DA6D-AC23-4863-BBF2-44755CCA4914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9932-49FC-41A0-AA50-9D8252D5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19088" y="1104900"/>
            <a:ext cx="8531225" cy="4648200"/>
            <a:chOff x="201" y="696"/>
            <a:chExt cx="5374" cy="2928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1" y="696"/>
              <a:ext cx="5358" cy="2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201" y="696"/>
              <a:ext cx="5374" cy="2928"/>
              <a:chOff x="201" y="696"/>
              <a:chExt cx="5374" cy="2928"/>
            </a:xfrm>
          </p:grpSpPr>
          <p:sp>
            <p:nvSpPr>
              <p:cNvPr id="760" name="Rectangle 5"/>
              <p:cNvSpPr>
                <a:spLocks noChangeArrowheads="1"/>
              </p:cNvSpPr>
              <p:nvPr/>
            </p:nvSpPr>
            <p:spPr bwMode="auto">
              <a:xfrm>
                <a:off x="201" y="696"/>
                <a:ext cx="5374" cy="292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1" name="Rectangle 6"/>
              <p:cNvSpPr>
                <a:spLocks noChangeArrowheads="1"/>
              </p:cNvSpPr>
              <p:nvPr/>
            </p:nvSpPr>
            <p:spPr bwMode="auto">
              <a:xfrm>
                <a:off x="201" y="696"/>
                <a:ext cx="5374" cy="2928"/>
              </a:xfrm>
              <a:prstGeom prst="rect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2" name="Rectangle 7"/>
              <p:cNvSpPr>
                <a:spLocks noChangeArrowheads="1"/>
              </p:cNvSpPr>
              <p:nvPr/>
            </p:nvSpPr>
            <p:spPr bwMode="auto">
              <a:xfrm>
                <a:off x="545" y="953"/>
                <a:ext cx="4966" cy="230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3" name="Rectangle 8"/>
              <p:cNvSpPr>
                <a:spLocks noChangeArrowheads="1"/>
              </p:cNvSpPr>
              <p:nvPr/>
            </p:nvSpPr>
            <p:spPr bwMode="auto">
              <a:xfrm>
                <a:off x="4446" y="209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4" name="Rectangle 9"/>
              <p:cNvSpPr>
                <a:spLocks noChangeArrowheads="1"/>
              </p:cNvSpPr>
              <p:nvPr/>
            </p:nvSpPr>
            <p:spPr bwMode="auto">
              <a:xfrm>
                <a:off x="4446" y="212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5" name="Rectangle 10"/>
              <p:cNvSpPr>
                <a:spLocks noChangeArrowheads="1"/>
              </p:cNvSpPr>
              <p:nvPr/>
            </p:nvSpPr>
            <p:spPr bwMode="auto">
              <a:xfrm>
                <a:off x="4438" y="21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6" name="Rectangle 11"/>
              <p:cNvSpPr>
                <a:spLocks noChangeArrowheads="1"/>
              </p:cNvSpPr>
              <p:nvPr/>
            </p:nvSpPr>
            <p:spPr bwMode="auto">
              <a:xfrm>
                <a:off x="4438" y="211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7" name="Rectangle 12"/>
              <p:cNvSpPr>
                <a:spLocks noChangeArrowheads="1"/>
              </p:cNvSpPr>
              <p:nvPr/>
            </p:nvSpPr>
            <p:spPr bwMode="auto">
              <a:xfrm>
                <a:off x="4438" y="210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" name="Rectangle 13"/>
              <p:cNvSpPr>
                <a:spLocks noChangeArrowheads="1"/>
              </p:cNvSpPr>
              <p:nvPr/>
            </p:nvSpPr>
            <p:spPr bwMode="auto">
              <a:xfrm>
                <a:off x="4438" y="210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" name="Oval 14"/>
              <p:cNvSpPr>
                <a:spLocks noChangeArrowheads="1"/>
              </p:cNvSpPr>
              <p:nvPr/>
            </p:nvSpPr>
            <p:spPr bwMode="auto">
              <a:xfrm>
                <a:off x="4438" y="209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0" name="Rectangle 15"/>
              <p:cNvSpPr>
                <a:spLocks noChangeArrowheads="1"/>
              </p:cNvSpPr>
              <p:nvPr/>
            </p:nvSpPr>
            <p:spPr bwMode="auto">
              <a:xfrm>
                <a:off x="3909" y="214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1" name="Rectangle 16"/>
              <p:cNvSpPr>
                <a:spLocks noChangeArrowheads="1"/>
              </p:cNvSpPr>
              <p:nvPr/>
            </p:nvSpPr>
            <p:spPr bwMode="auto">
              <a:xfrm>
                <a:off x="3909" y="218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2" name="Rectangle 17"/>
              <p:cNvSpPr>
                <a:spLocks noChangeArrowheads="1"/>
              </p:cNvSpPr>
              <p:nvPr/>
            </p:nvSpPr>
            <p:spPr bwMode="auto">
              <a:xfrm>
                <a:off x="3901" y="215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3" name="Rectangle 18"/>
              <p:cNvSpPr>
                <a:spLocks noChangeArrowheads="1"/>
              </p:cNvSpPr>
              <p:nvPr/>
            </p:nvSpPr>
            <p:spPr bwMode="auto">
              <a:xfrm>
                <a:off x="3901" y="217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4" name="Rectangle 19"/>
              <p:cNvSpPr>
                <a:spLocks noChangeArrowheads="1"/>
              </p:cNvSpPr>
              <p:nvPr/>
            </p:nvSpPr>
            <p:spPr bwMode="auto">
              <a:xfrm>
                <a:off x="3901" y="216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5" name="Rectangle 20"/>
              <p:cNvSpPr>
                <a:spLocks noChangeArrowheads="1"/>
              </p:cNvSpPr>
              <p:nvPr/>
            </p:nvSpPr>
            <p:spPr bwMode="auto">
              <a:xfrm>
                <a:off x="3901" y="216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6" name="Oval 21"/>
              <p:cNvSpPr>
                <a:spLocks noChangeArrowheads="1"/>
              </p:cNvSpPr>
              <p:nvPr/>
            </p:nvSpPr>
            <p:spPr bwMode="auto">
              <a:xfrm>
                <a:off x="3901" y="214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7" name="Rectangle 22"/>
              <p:cNvSpPr>
                <a:spLocks noChangeArrowheads="1"/>
              </p:cNvSpPr>
              <p:nvPr/>
            </p:nvSpPr>
            <p:spPr bwMode="auto">
              <a:xfrm>
                <a:off x="4422" y="249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" name="Rectangle 23"/>
              <p:cNvSpPr>
                <a:spLocks noChangeArrowheads="1"/>
              </p:cNvSpPr>
              <p:nvPr/>
            </p:nvSpPr>
            <p:spPr bwMode="auto">
              <a:xfrm>
                <a:off x="4422" y="252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" name="Rectangle 24"/>
              <p:cNvSpPr>
                <a:spLocks noChangeArrowheads="1"/>
              </p:cNvSpPr>
              <p:nvPr/>
            </p:nvSpPr>
            <p:spPr bwMode="auto">
              <a:xfrm>
                <a:off x="4414" y="250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0" name="Rectangle 25"/>
              <p:cNvSpPr>
                <a:spLocks noChangeArrowheads="1"/>
              </p:cNvSpPr>
              <p:nvPr/>
            </p:nvSpPr>
            <p:spPr bwMode="auto">
              <a:xfrm>
                <a:off x="4414" y="251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1" name="Rectangle 26"/>
              <p:cNvSpPr>
                <a:spLocks noChangeArrowheads="1"/>
              </p:cNvSpPr>
              <p:nvPr/>
            </p:nvSpPr>
            <p:spPr bwMode="auto">
              <a:xfrm>
                <a:off x="4414" y="250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2" name="Rectangle 27"/>
              <p:cNvSpPr>
                <a:spLocks noChangeArrowheads="1"/>
              </p:cNvSpPr>
              <p:nvPr/>
            </p:nvSpPr>
            <p:spPr bwMode="auto">
              <a:xfrm>
                <a:off x="4414" y="250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3" name="Oval 28"/>
              <p:cNvSpPr>
                <a:spLocks noChangeArrowheads="1"/>
              </p:cNvSpPr>
              <p:nvPr/>
            </p:nvSpPr>
            <p:spPr bwMode="auto">
              <a:xfrm>
                <a:off x="4414" y="249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4" name="Rectangle 29"/>
              <p:cNvSpPr>
                <a:spLocks noChangeArrowheads="1"/>
              </p:cNvSpPr>
              <p:nvPr/>
            </p:nvSpPr>
            <p:spPr bwMode="auto">
              <a:xfrm>
                <a:off x="2516" y="251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5" name="Rectangle 30"/>
              <p:cNvSpPr>
                <a:spLocks noChangeArrowheads="1"/>
              </p:cNvSpPr>
              <p:nvPr/>
            </p:nvSpPr>
            <p:spPr bwMode="auto">
              <a:xfrm>
                <a:off x="2516" y="25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6" name="Rectangle 31"/>
              <p:cNvSpPr>
                <a:spLocks noChangeArrowheads="1"/>
              </p:cNvSpPr>
              <p:nvPr/>
            </p:nvSpPr>
            <p:spPr bwMode="auto">
              <a:xfrm>
                <a:off x="2508" y="252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7" name="Rectangle 32"/>
              <p:cNvSpPr>
                <a:spLocks noChangeArrowheads="1"/>
              </p:cNvSpPr>
              <p:nvPr/>
            </p:nvSpPr>
            <p:spPr bwMode="auto">
              <a:xfrm>
                <a:off x="2508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" name="Rectangle 33"/>
              <p:cNvSpPr>
                <a:spLocks noChangeArrowheads="1"/>
              </p:cNvSpPr>
              <p:nvPr/>
            </p:nvSpPr>
            <p:spPr bwMode="auto">
              <a:xfrm>
                <a:off x="2508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" name="Rectangle 34"/>
              <p:cNvSpPr>
                <a:spLocks noChangeArrowheads="1"/>
              </p:cNvSpPr>
              <p:nvPr/>
            </p:nvSpPr>
            <p:spPr bwMode="auto">
              <a:xfrm>
                <a:off x="2508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0" name="Oval 35"/>
              <p:cNvSpPr>
                <a:spLocks noChangeArrowheads="1"/>
              </p:cNvSpPr>
              <p:nvPr/>
            </p:nvSpPr>
            <p:spPr bwMode="auto">
              <a:xfrm>
                <a:off x="2508" y="251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1" name="Rectangle 36"/>
              <p:cNvSpPr>
                <a:spLocks noChangeArrowheads="1"/>
              </p:cNvSpPr>
              <p:nvPr/>
            </p:nvSpPr>
            <p:spPr bwMode="auto">
              <a:xfrm>
                <a:off x="3653" y="25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2" name="Rectangle 37"/>
              <p:cNvSpPr>
                <a:spLocks noChangeArrowheads="1"/>
              </p:cNvSpPr>
              <p:nvPr/>
            </p:nvSpPr>
            <p:spPr bwMode="auto">
              <a:xfrm>
                <a:off x="3653" y="26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3" name="Rectangle 38"/>
              <p:cNvSpPr>
                <a:spLocks noChangeArrowheads="1"/>
              </p:cNvSpPr>
              <p:nvPr/>
            </p:nvSpPr>
            <p:spPr bwMode="auto">
              <a:xfrm>
                <a:off x="3645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4" name="Rectangle 39"/>
              <p:cNvSpPr>
                <a:spLocks noChangeArrowheads="1"/>
              </p:cNvSpPr>
              <p:nvPr/>
            </p:nvSpPr>
            <p:spPr bwMode="auto">
              <a:xfrm>
                <a:off x="3645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5" name="Rectangle 40"/>
              <p:cNvSpPr>
                <a:spLocks noChangeArrowheads="1"/>
              </p:cNvSpPr>
              <p:nvPr/>
            </p:nvSpPr>
            <p:spPr bwMode="auto">
              <a:xfrm>
                <a:off x="3645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6" name="Rectangle 41"/>
              <p:cNvSpPr>
                <a:spLocks noChangeArrowheads="1"/>
              </p:cNvSpPr>
              <p:nvPr/>
            </p:nvSpPr>
            <p:spPr bwMode="auto">
              <a:xfrm>
                <a:off x="3645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7" name="Oval 42"/>
              <p:cNvSpPr>
                <a:spLocks noChangeArrowheads="1"/>
              </p:cNvSpPr>
              <p:nvPr/>
            </p:nvSpPr>
            <p:spPr bwMode="auto">
              <a:xfrm>
                <a:off x="3645" y="258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" name="Rectangle 43"/>
              <p:cNvSpPr>
                <a:spLocks noChangeArrowheads="1"/>
              </p:cNvSpPr>
              <p:nvPr/>
            </p:nvSpPr>
            <p:spPr bwMode="auto">
              <a:xfrm>
                <a:off x="2980" y="242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" name="Rectangle 44"/>
              <p:cNvSpPr>
                <a:spLocks noChangeArrowheads="1"/>
              </p:cNvSpPr>
              <p:nvPr/>
            </p:nvSpPr>
            <p:spPr bwMode="auto">
              <a:xfrm>
                <a:off x="2980" y="246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" name="Rectangle 45"/>
              <p:cNvSpPr>
                <a:spLocks noChangeArrowheads="1"/>
              </p:cNvSpPr>
              <p:nvPr/>
            </p:nvSpPr>
            <p:spPr bwMode="auto">
              <a:xfrm>
                <a:off x="2972" y="24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1" name="Rectangle 46"/>
              <p:cNvSpPr>
                <a:spLocks noChangeArrowheads="1"/>
              </p:cNvSpPr>
              <p:nvPr/>
            </p:nvSpPr>
            <p:spPr bwMode="auto">
              <a:xfrm>
                <a:off x="2972" y="24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2" name="Rectangle 47"/>
              <p:cNvSpPr>
                <a:spLocks noChangeArrowheads="1"/>
              </p:cNvSpPr>
              <p:nvPr/>
            </p:nvSpPr>
            <p:spPr bwMode="auto">
              <a:xfrm>
                <a:off x="2972" y="24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3" name="Rectangle 48"/>
              <p:cNvSpPr>
                <a:spLocks noChangeArrowheads="1"/>
              </p:cNvSpPr>
              <p:nvPr/>
            </p:nvSpPr>
            <p:spPr bwMode="auto">
              <a:xfrm>
                <a:off x="2972" y="24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4" name="Oval 49"/>
              <p:cNvSpPr>
                <a:spLocks noChangeArrowheads="1"/>
              </p:cNvSpPr>
              <p:nvPr/>
            </p:nvSpPr>
            <p:spPr bwMode="auto">
              <a:xfrm>
                <a:off x="2972" y="242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5" name="Rectangle 50"/>
              <p:cNvSpPr>
                <a:spLocks noChangeArrowheads="1"/>
              </p:cNvSpPr>
              <p:nvPr/>
            </p:nvSpPr>
            <p:spPr bwMode="auto">
              <a:xfrm>
                <a:off x="2508" y="200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6" name="Rectangle 51"/>
              <p:cNvSpPr>
                <a:spLocks noChangeArrowheads="1"/>
              </p:cNvSpPr>
              <p:nvPr/>
            </p:nvSpPr>
            <p:spPr bwMode="auto">
              <a:xfrm>
                <a:off x="2508" y="203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7" name="Rectangle 52"/>
              <p:cNvSpPr>
                <a:spLocks noChangeArrowheads="1"/>
              </p:cNvSpPr>
              <p:nvPr/>
            </p:nvSpPr>
            <p:spPr bwMode="auto">
              <a:xfrm>
                <a:off x="2500" y="201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8" name="Rectangle 53"/>
              <p:cNvSpPr>
                <a:spLocks noChangeArrowheads="1"/>
              </p:cNvSpPr>
              <p:nvPr/>
            </p:nvSpPr>
            <p:spPr bwMode="auto">
              <a:xfrm>
                <a:off x="2500" y="202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" name="Rectangle 54"/>
              <p:cNvSpPr>
                <a:spLocks noChangeArrowheads="1"/>
              </p:cNvSpPr>
              <p:nvPr/>
            </p:nvSpPr>
            <p:spPr bwMode="auto">
              <a:xfrm>
                <a:off x="2500" y="202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" name="Rectangle 55"/>
              <p:cNvSpPr>
                <a:spLocks noChangeArrowheads="1"/>
              </p:cNvSpPr>
              <p:nvPr/>
            </p:nvSpPr>
            <p:spPr bwMode="auto">
              <a:xfrm>
                <a:off x="2500" y="202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1" name="Oval 56"/>
              <p:cNvSpPr>
                <a:spLocks noChangeArrowheads="1"/>
              </p:cNvSpPr>
              <p:nvPr/>
            </p:nvSpPr>
            <p:spPr bwMode="auto">
              <a:xfrm>
                <a:off x="2500" y="200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2" name="Rectangle 57"/>
              <p:cNvSpPr>
                <a:spLocks noChangeArrowheads="1"/>
              </p:cNvSpPr>
              <p:nvPr/>
            </p:nvSpPr>
            <p:spPr bwMode="auto">
              <a:xfrm>
                <a:off x="1779" y="202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3" name="Rectangle 58"/>
              <p:cNvSpPr>
                <a:spLocks noChangeArrowheads="1"/>
              </p:cNvSpPr>
              <p:nvPr/>
            </p:nvSpPr>
            <p:spPr bwMode="auto">
              <a:xfrm>
                <a:off x="1779" y="206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4" name="Rectangle 59"/>
              <p:cNvSpPr>
                <a:spLocks noChangeArrowheads="1"/>
              </p:cNvSpPr>
              <p:nvPr/>
            </p:nvSpPr>
            <p:spPr bwMode="auto">
              <a:xfrm>
                <a:off x="1771" y="203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5" name="Rectangle 60"/>
              <p:cNvSpPr>
                <a:spLocks noChangeArrowheads="1"/>
              </p:cNvSpPr>
              <p:nvPr/>
            </p:nvSpPr>
            <p:spPr bwMode="auto">
              <a:xfrm>
                <a:off x="1771" y="205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6" name="Rectangle 61"/>
              <p:cNvSpPr>
                <a:spLocks noChangeArrowheads="1"/>
              </p:cNvSpPr>
              <p:nvPr/>
            </p:nvSpPr>
            <p:spPr bwMode="auto">
              <a:xfrm>
                <a:off x="1771" y="204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7" name="Rectangle 62"/>
              <p:cNvSpPr>
                <a:spLocks noChangeArrowheads="1"/>
              </p:cNvSpPr>
              <p:nvPr/>
            </p:nvSpPr>
            <p:spPr bwMode="auto">
              <a:xfrm>
                <a:off x="1771" y="204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8" name="Oval 63"/>
              <p:cNvSpPr>
                <a:spLocks noChangeArrowheads="1"/>
              </p:cNvSpPr>
              <p:nvPr/>
            </p:nvSpPr>
            <p:spPr bwMode="auto">
              <a:xfrm>
                <a:off x="1771" y="202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" name="Rectangle 64"/>
              <p:cNvSpPr>
                <a:spLocks noChangeArrowheads="1"/>
              </p:cNvSpPr>
              <p:nvPr/>
            </p:nvSpPr>
            <p:spPr bwMode="auto">
              <a:xfrm>
                <a:off x="2708" y="212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" name="Rectangle 65"/>
              <p:cNvSpPr>
                <a:spLocks noChangeArrowheads="1"/>
              </p:cNvSpPr>
              <p:nvPr/>
            </p:nvSpPr>
            <p:spPr bwMode="auto">
              <a:xfrm>
                <a:off x="2708" y="215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" name="Rectangle 66"/>
              <p:cNvSpPr>
                <a:spLocks noChangeArrowheads="1"/>
              </p:cNvSpPr>
              <p:nvPr/>
            </p:nvSpPr>
            <p:spPr bwMode="auto">
              <a:xfrm>
                <a:off x="2700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" name="Rectangle 67"/>
              <p:cNvSpPr>
                <a:spLocks noChangeArrowheads="1"/>
              </p:cNvSpPr>
              <p:nvPr/>
            </p:nvSpPr>
            <p:spPr bwMode="auto">
              <a:xfrm>
                <a:off x="2700" y="214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" name="Rectangle 68"/>
              <p:cNvSpPr>
                <a:spLocks noChangeArrowheads="1"/>
              </p:cNvSpPr>
              <p:nvPr/>
            </p:nvSpPr>
            <p:spPr bwMode="auto">
              <a:xfrm>
                <a:off x="2700" y="214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" name="Rectangle 69"/>
              <p:cNvSpPr>
                <a:spLocks noChangeArrowheads="1"/>
              </p:cNvSpPr>
              <p:nvPr/>
            </p:nvSpPr>
            <p:spPr bwMode="auto">
              <a:xfrm>
                <a:off x="2700" y="214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" name="Oval 70"/>
              <p:cNvSpPr>
                <a:spLocks noChangeArrowheads="1"/>
              </p:cNvSpPr>
              <p:nvPr/>
            </p:nvSpPr>
            <p:spPr bwMode="auto">
              <a:xfrm>
                <a:off x="2700" y="212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" name="Rectangle 71"/>
              <p:cNvSpPr>
                <a:spLocks noChangeArrowheads="1"/>
              </p:cNvSpPr>
              <p:nvPr/>
            </p:nvSpPr>
            <p:spPr bwMode="auto">
              <a:xfrm>
                <a:off x="1202" y="252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" name="Rectangle 72"/>
              <p:cNvSpPr>
                <a:spLocks noChangeArrowheads="1"/>
              </p:cNvSpPr>
              <p:nvPr/>
            </p:nvSpPr>
            <p:spPr bwMode="auto">
              <a:xfrm>
                <a:off x="1202" y="25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" name="Rectangle 73"/>
              <p:cNvSpPr>
                <a:spLocks noChangeArrowheads="1"/>
              </p:cNvSpPr>
              <p:nvPr/>
            </p:nvSpPr>
            <p:spPr bwMode="auto">
              <a:xfrm>
                <a:off x="1194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" name="Rectangle 74"/>
              <p:cNvSpPr>
                <a:spLocks noChangeArrowheads="1"/>
              </p:cNvSpPr>
              <p:nvPr/>
            </p:nvSpPr>
            <p:spPr bwMode="auto">
              <a:xfrm>
                <a:off x="1194" y="25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" name="Rectangle 75"/>
              <p:cNvSpPr>
                <a:spLocks noChangeArrowheads="1"/>
              </p:cNvSpPr>
              <p:nvPr/>
            </p:nvSpPr>
            <p:spPr bwMode="auto">
              <a:xfrm>
                <a:off x="1194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" name="Rectangle 76"/>
              <p:cNvSpPr>
                <a:spLocks noChangeArrowheads="1"/>
              </p:cNvSpPr>
              <p:nvPr/>
            </p:nvSpPr>
            <p:spPr bwMode="auto">
              <a:xfrm>
                <a:off x="1194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" name="Oval 77"/>
              <p:cNvSpPr>
                <a:spLocks noChangeArrowheads="1"/>
              </p:cNvSpPr>
              <p:nvPr/>
            </p:nvSpPr>
            <p:spPr bwMode="auto">
              <a:xfrm>
                <a:off x="1194" y="252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" name="Rectangle 78"/>
              <p:cNvSpPr>
                <a:spLocks noChangeArrowheads="1"/>
              </p:cNvSpPr>
              <p:nvPr/>
            </p:nvSpPr>
            <p:spPr bwMode="auto">
              <a:xfrm>
                <a:off x="2147" y="222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" name="Rectangle 79"/>
              <p:cNvSpPr>
                <a:spLocks noChangeArrowheads="1"/>
              </p:cNvSpPr>
              <p:nvPr/>
            </p:nvSpPr>
            <p:spPr bwMode="auto">
              <a:xfrm>
                <a:off x="2147" y="226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" name="Rectangle 80"/>
              <p:cNvSpPr>
                <a:spLocks noChangeArrowheads="1"/>
              </p:cNvSpPr>
              <p:nvPr/>
            </p:nvSpPr>
            <p:spPr bwMode="auto">
              <a:xfrm>
                <a:off x="2139" y="223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" name="Rectangle 81"/>
              <p:cNvSpPr>
                <a:spLocks noChangeArrowheads="1"/>
              </p:cNvSpPr>
              <p:nvPr/>
            </p:nvSpPr>
            <p:spPr bwMode="auto">
              <a:xfrm>
                <a:off x="2139" y="225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" name="Rectangle 82"/>
              <p:cNvSpPr>
                <a:spLocks noChangeArrowheads="1"/>
              </p:cNvSpPr>
              <p:nvPr/>
            </p:nvSpPr>
            <p:spPr bwMode="auto">
              <a:xfrm>
                <a:off x="2139" y="224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" name="Rectangle 83"/>
              <p:cNvSpPr>
                <a:spLocks noChangeArrowheads="1"/>
              </p:cNvSpPr>
              <p:nvPr/>
            </p:nvSpPr>
            <p:spPr bwMode="auto">
              <a:xfrm>
                <a:off x="2139" y="224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" name="Oval 84"/>
              <p:cNvSpPr>
                <a:spLocks noChangeArrowheads="1"/>
              </p:cNvSpPr>
              <p:nvPr/>
            </p:nvSpPr>
            <p:spPr bwMode="auto">
              <a:xfrm>
                <a:off x="2139" y="222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" name="Rectangle 85"/>
              <p:cNvSpPr>
                <a:spLocks noChangeArrowheads="1"/>
              </p:cNvSpPr>
              <p:nvPr/>
            </p:nvSpPr>
            <p:spPr bwMode="auto">
              <a:xfrm>
                <a:off x="3493" y="226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" name="Rectangle 86"/>
              <p:cNvSpPr>
                <a:spLocks noChangeArrowheads="1"/>
              </p:cNvSpPr>
              <p:nvPr/>
            </p:nvSpPr>
            <p:spPr bwMode="auto">
              <a:xfrm>
                <a:off x="3493" y="229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" name="Rectangle 87"/>
              <p:cNvSpPr>
                <a:spLocks noChangeArrowheads="1"/>
              </p:cNvSpPr>
              <p:nvPr/>
            </p:nvSpPr>
            <p:spPr bwMode="auto">
              <a:xfrm>
                <a:off x="3485" y="22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" name="Rectangle 88"/>
              <p:cNvSpPr>
                <a:spLocks noChangeArrowheads="1"/>
              </p:cNvSpPr>
              <p:nvPr/>
            </p:nvSpPr>
            <p:spPr bwMode="auto">
              <a:xfrm>
                <a:off x="3485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" name="Rectangle 89"/>
              <p:cNvSpPr>
                <a:spLocks noChangeArrowheads="1"/>
              </p:cNvSpPr>
              <p:nvPr/>
            </p:nvSpPr>
            <p:spPr bwMode="auto">
              <a:xfrm>
                <a:off x="3485" y="22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" name="Rectangle 90"/>
              <p:cNvSpPr>
                <a:spLocks noChangeArrowheads="1"/>
              </p:cNvSpPr>
              <p:nvPr/>
            </p:nvSpPr>
            <p:spPr bwMode="auto">
              <a:xfrm>
                <a:off x="3485" y="22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6" name="Oval 91"/>
              <p:cNvSpPr>
                <a:spLocks noChangeArrowheads="1"/>
              </p:cNvSpPr>
              <p:nvPr/>
            </p:nvSpPr>
            <p:spPr bwMode="auto">
              <a:xfrm>
                <a:off x="3485" y="226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7" name="Rectangle 92"/>
              <p:cNvSpPr>
                <a:spLocks noChangeArrowheads="1"/>
              </p:cNvSpPr>
              <p:nvPr/>
            </p:nvSpPr>
            <p:spPr bwMode="auto">
              <a:xfrm>
                <a:off x="2884" y="246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8" name="Rectangle 93"/>
              <p:cNvSpPr>
                <a:spLocks noChangeArrowheads="1"/>
              </p:cNvSpPr>
              <p:nvPr/>
            </p:nvSpPr>
            <p:spPr bwMode="auto">
              <a:xfrm>
                <a:off x="2884" y="249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9" name="Rectangle 94"/>
              <p:cNvSpPr>
                <a:spLocks noChangeArrowheads="1"/>
              </p:cNvSpPr>
              <p:nvPr/>
            </p:nvSpPr>
            <p:spPr bwMode="auto">
              <a:xfrm>
                <a:off x="2876" y="24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" name="Rectangle 95"/>
              <p:cNvSpPr>
                <a:spLocks noChangeArrowheads="1"/>
              </p:cNvSpPr>
              <p:nvPr/>
            </p:nvSpPr>
            <p:spPr bwMode="auto">
              <a:xfrm>
                <a:off x="2876" y="248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1" name="Rectangle 96"/>
              <p:cNvSpPr>
                <a:spLocks noChangeArrowheads="1"/>
              </p:cNvSpPr>
              <p:nvPr/>
            </p:nvSpPr>
            <p:spPr bwMode="auto">
              <a:xfrm>
                <a:off x="2876" y="247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2" name="Rectangle 97"/>
              <p:cNvSpPr>
                <a:spLocks noChangeArrowheads="1"/>
              </p:cNvSpPr>
              <p:nvPr/>
            </p:nvSpPr>
            <p:spPr bwMode="auto">
              <a:xfrm>
                <a:off x="2876" y="247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3" name="Oval 98"/>
              <p:cNvSpPr>
                <a:spLocks noChangeArrowheads="1"/>
              </p:cNvSpPr>
              <p:nvPr/>
            </p:nvSpPr>
            <p:spPr bwMode="auto">
              <a:xfrm>
                <a:off x="2876" y="246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4" name="Rectangle 99"/>
              <p:cNvSpPr>
                <a:spLocks noChangeArrowheads="1"/>
              </p:cNvSpPr>
              <p:nvPr/>
            </p:nvSpPr>
            <p:spPr bwMode="auto">
              <a:xfrm>
                <a:off x="3541" y="218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5" name="Rectangle 100"/>
              <p:cNvSpPr>
                <a:spLocks noChangeArrowheads="1"/>
              </p:cNvSpPr>
              <p:nvPr/>
            </p:nvSpPr>
            <p:spPr bwMode="auto">
              <a:xfrm>
                <a:off x="3541" y="222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6" name="Rectangle 101"/>
              <p:cNvSpPr>
                <a:spLocks noChangeArrowheads="1"/>
              </p:cNvSpPr>
              <p:nvPr/>
            </p:nvSpPr>
            <p:spPr bwMode="auto">
              <a:xfrm>
                <a:off x="3533" y="219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7" name="Rectangle 102"/>
              <p:cNvSpPr>
                <a:spLocks noChangeArrowheads="1"/>
              </p:cNvSpPr>
              <p:nvPr/>
            </p:nvSpPr>
            <p:spPr bwMode="auto">
              <a:xfrm>
                <a:off x="3533" y="221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8" name="Rectangle 103"/>
              <p:cNvSpPr>
                <a:spLocks noChangeArrowheads="1"/>
              </p:cNvSpPr>
              <p:nvPr/>
            </p:nvSpPr>
            <p:spPr bwMode="auto">
              <a:xfrm>
                <a:off x="3533" y="220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9" name="Rectangle 104"/>
              <p:cNvSpPr>
                <a:spLocks noChangeArrowheads="1"/>
              </p:cNvSpPr>
              <p:nvPr/>
            </p:nvSpPr>
            <p:spPr bwMode="auto">
              <a:xfrm>
                <a:off x="3533" y="220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0" name="Oval 105"/>
              <p:cNvSpPr>
                <a:spLocks noChangeArrowheads="1"/>
              </p:cNvSpPr>
              <p:nvPr/>
            </p:nvSpPr>
            <p:spPr bwMode="auto">
              <a:xfrm>
                <a:off x="3533" y="218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1" name="Rectangle 106"/>
              <p:cNvSpPr>
                <a:spLocks noChangeArrowheads="1"/>
              </p:cNvSpPr>
              <p:nvPr/>
            </p:nvSpPr>
            <p:spPr bwMode="auto">
              <a:xfrm>
                <a:off x="3885" y="230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2" name="Rectangle 107"/>
              <p:cNvSpPr>
                <a:spLocks noChangeArrowheads="1"/>
              </p:cNvSpPr>
              <p:nvPr/>
            </p:nvSpPr>
            <p:spPr bwMode="auto">
              <a:xfrm>
                <a:off x="3885" y="234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3" name="Rectangle 108"/>
              <p:cNvSpPr>
                <a:spLocks noChangeArrowheads="1"/>
              </p:cNvSpPr>
              <p:nvPr/>
            </p:nvSpPr>
            <p:spPr bwMode="auto">
              <a:xfrm>
                <a:off x="3877" y="231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4" name="Rectangle 109"/>
              <p:cNvSpPr>
                <a:spLocks noChangeArrowheads="1"/>
              </p:cNvSpPr>
              <p:nvPr/>
            </p:nvSpPr>
            <p:spPr bwMode="auto">
              <a:xfrm>
                <a:off x="3877" y="23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5" name="Rectangle 110"/>
              <p:cNvSpPr>
                <a:spLocks noChangeArrowheads="1"/>
              </p:cNvSpPr>
              <p:nvPr/>
            </p:nvSpPr>
            <p:spPr bwMode="auto">
              <a:xfrm>
                <a:off x="3877" y="2324"/>
                <a:ext cx="40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6" name="Rectangle 111"/>
              <p:cNvSpPr>
                <a:spLocks noChangeArrowheads="1"/>
              </p:cNvSpPr>
              <p:nvPr/>
            </p:nvSpPr>
            <p:spPr bwMode="auto">
              <a:xfrm>
                <a:off x="3877" y="2324"/>
                <a:ext cx="40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7" name="Oval 112"/>
              <p:cNvSpPr>
                <a:spLocks noChangeArrowheads="1"/>
              </p:cNvSpPr>
              <p:nvPr/>
            </p:nvSpPr>
            <p:spPr bwMode="auto">
              <a:xfrm>
                <a:off x="3877" y="2308"/>
                <a:ext cx="32" cy="3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8" name="Rectangle 113"/>
              <p:cNvSpPr>
                <a:spLocks noChangeArrowheads="1"/>
              </p:cNvSpPr>
              <p:nvPr/>
            </p:nvSpPr>
            <p:spPr bwMode="auto">
              <a:xfrm>
                <a:off x="4918" y="169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9" name="Rectangle 114"/>
              <p:cNvSpPr>
                <a:spLocks noChangeArrowheads="1"/>
              </p:cNvSpPr>
              <p:nvPr/>
            </p:nvSpPr>
            <p:spPr bwMode="auto">
              <a:xfrm>
                <a:off x="4918" y="172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" name="Rectangle 115"/>
              <p:cNvSpPr>
                <a:spLocks noChangeArrowheads="1"/>
              </p:cNvSpPr>
              <p:nvPr/>
            </p:nvSpPr>
            <p:spPr bwMode="auto">
              <a:xfrm>
                <a:off x="4910" y="169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1" name="Rectangle 116"/>
              <p:cNvSpPr>
                <a:spLocks noChangeArrowheads="1"/>
              </p:cNvSpPr>
              <p:nvPr/>
            </p:nvSpPr>
            <p:spPr bwMode="auto">
              <a:xfrm>
                <a:off x="4910" y="171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2" name="Rectangle 117"/>
              <p:cNvSpPr>
                <a:spLocks noChangeArrowheads="1"/>
              </p:cNvSpPr>
              <p:nvPr/>
            </p:nvSpPr>
            <p:spPr bwMode="auto">
              <a:xfrm>
                <a:off x="4910" y="170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3" name="Rectangle 118"/>
              <p:cNvSpPr>
                <a:spLocks noChangeArrowheads="1"/>
              </p:cNvSpPr>
              <p:nvPr/>
            </p:nvSpPr>
            <p:spPr bwMode="auto">
              <a:xfrm>
                <a:off x="4910" y="170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4" name="Oval 119"/>
              <p:cNvSpPr>
                <a:spLocks noChangeArrowheads="1"/>
              </p:cNvSpPr>
              <p:nvPr/>
            </p:nvSpPr>
            <p:spPr bwMode="auto">
              <a:xfrm>
                <a:off x="4910" y="169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5" name="Rectangle 120"/>
              <p:cNvSpPr>
                <a:spLocks noChangeArrowheads="1"/>
              </p:cNvSpPr>
              <p:nvPr/>
            </p:nvSpPr>
            <p:spPr bwMode="auto">
              <a:xfrm>
                <a:off x="3845" y="248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6" name="Rectangle 121"/>
              <p:cNvSpPr>
                <a:spLocks noChangeArrowheads="1"/>
              </p:cNvSpPr>
              <p:nvPr/>
            </p:nvSpPr>
            <p:spPr bwMode="auto">
              <a:xfrm>
                <a:off x="3845" y="251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7" name="Rectangle 122"/>
              <p:cNvSpPr>
                <a:spLocks noChangeArrowheads="1"/>
              </p:cNvSpPr>
              <p:nvPr/>
            </p:nvSpPr>
            <p:spPr bwMode="auto">
              <a:xfrm>
                <a:off x="3837" y="249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8" name="Rectangle 123"/>
              <p:cNvSpPr>
                <a:spLocks noChangeArrowheads="1"/>
              </p:cNvSpPr>
              <p:nvPr/>
            </p:nvSpPr>
            <p:spPr bwMode="auto">
              <a:xfrm>
                <a:off x="3837" y="250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9" name="Rectangle 124"/>
              <p:cNvSpPr>
                <a:spLocks noChangeArrowheads="1"/>
              </p:cNvSpPr>
              <p:nvPr/>
            </p:nvSpPr>
            <p:spPr bwMode="auto">
              <a:xfrm>
                <a:off x="3837" y="250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" name="Rectangle 125"/>
              <p:cNvSpPr>
                <a:spLocks noChangeArrowheads="1"/>
              </p:cNvSpPr>
              <p:nvPr/>
            </p:nvSpPr>
            <p:spPr bwMode="auto">
              <a:xfrm>
                <a:off x="3837" y="250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" name="Oval 126"/>
              <p:cNvSpPr>
                <a:spLocks noChangeArrowheads="1"/>
              </p:cNvSpPr>
              <p:nvPr/>
            </p:nvSpPr>
            <p:spPr bwMode="auto">
              <a:xfrm>
                <a:off x="3837" y="248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" name="Rectangle 127"/>
              <p:cNvSpPr>
                <a:spLocks noChangeArrowheads="1"/>
              </p:cNvSpPr>
              <p:nvPr/>
            </p:nvSpPr>
            <p:spPr bwMode="auto">
              <a:xfrm>
                <a:off x="1563" y="23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3" name="Rectangle 128"/>
              <p:cNvSpPr>
                <a:spLocks noChangeArrowheads="1"/>
              </p:cNvSpPr>
              <p:nvPr/>
            </p:nvSpPr>
            <p:spPr bwMode="auto">
              <a:xfrm>
                <a:off x="1563" y="23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4" name="Rectangle 129"/>
              <p:cNvSpPr>
                <a:spLocks noChangeArrowheads="1"/>
              </p:cNvSpPr>
              <p:nvPr/>
            </p:nvSpPr>
            <p:spPr bwMode="auto">
              <a:xfrm>
                <a:off x="1555" y="23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5" name="Rectangle 130"/>
              <p:cNvSpPr>
                <a:spLocks noChangeArrowheads="1"/>
              </p:cNvSpPr>
              <p:nvPr/>
            </p:nvSpPr>
            <p:spPr bwMode="auto">
              <a:xfrm>
                <a:off x="1555" y="23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6" name="Rectangle 131"/>
              <p:cNvSpPr>
                <a:spLocks noChangeArrowheads="1"/>
              </p:cNvSpPr>
              <p:nvPr/>
            </p:nvSpPr>
            <p:spPr bwMode="auto">
              <a:xfrm>
                <a:off x="1555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7" name="Rectangle 132"/>
              <p:cNvSpPr>
                <a:spLocks noChangeArrowheads="1"/>
              </p:cNvSpPr>
              <p:nvPr/>
            </p:nvSpPr>
            <p:spPr bwMode="auto">
              <a:xfrm>
                <a:off x="1555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8" name="Oval 133"/>
              <p:cNvSpPr>
                <a:spLocks noChangeArrowheads="1"/>
              </p:cNvSpPr>
              <p:nvPr/>
            </p:nvSpPr>
            <p:spPr bwMode="auto">
              <a:xfrm>
                <a:off x="1555" y="235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9" name="Rectangle 134"/>
              <p:cNvSpPr>
                <a:spLocks noChangeArrowheads="1"/>
              </p:cNvSpPr>
              <p:nvPr/>
            </p:nvSpPr>
            <p:spPr bwMode="auto">
              <a:xfrm>
                <a:off x="4742" y="251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0" name="Rectangle 135"/>
              <p:cNvSpPr>
                <a:spLocks noChangeArrowheads="1"/>
              </p:cNvSpPr>
              <p:nvPr/>
            </p:nvSpPr>
            <p:spPr bwMode="auto">
              <a:xfrm>
                <a:off x="4742" y="25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" name="Rectangle 136"/>
              <p:cNvSpPr>
                <a:spLocks noChangeArrowheads="1"/>
              </p:cNvSpPr>
              <p:nvPr/>
            </p:nvSpPr>
            <p:spPr bwMode="auto">
              <a:xfrm>
                <a:off x="4734" y="252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" name="Rectangle 137"/>
              <p:cNvSpPr>
                <a:spLocks noChangeArrowheads="1"/>
              </p:cNvSpPr>
              <p:nvPr/>
            </p:nvSpPr>
            <p:spPr bwMode="auto">
              <a:xfrm>
                <a:off x="4734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3" name="Rectangle 138"/>
              <p:cNvSpPr>
                <a:spLocks noChangeArrowheads="1"/>
              </p:cNvSpPr>
              <p:nvPr/>
            </p:nvSpPr>
            <p:spPr bwMode="auto">
              <a:xfrm>
                <a:off x="4734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" name="Rectangle 139"/>
              <p:cNvSpPr>
                <a:spLocks noChangeArrowheads="1"/>
              </p:cNvSpPr>
              <p:nvPr/>
            </p:nvSpPr>
            <p:spPr bwMode="auto">
              <a:xfrm>
                <a:off x="4734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5" name="Oval 140"/>
              <p:cNvSpPr>
                <a:spLocks noChangeArrowheads="1"/>
              </p:cNvSpPr>
              <p:nvPr/>
            </p:nvSpPr>
            <p:spPr bwMode="auto">
              <a:xfrm>
                <a:off x="4734" y="251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6" name="Rectangle 141"/>
              <p:cNvSpPr>
                <a:spLocks noChangeArrowheads="1"/>
              </p:cNvSpPr>
              <p:nvPr/>
            </p:nvSpPr>
            <p:spPr bwMode="auto">
              <a:xfrm>
                <a:off x="4278" y="236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" name="Rectangle 142"/>
              <p:cNvSpPr>
                <a:spLocks noChangeArrowheads="1"/>
              </p:cNvSpPr>
              <p:nvPr/>
            </p:nvSpPr>
            <p:spPr bwMode="auto">
              <a:xfrm>
                <a:off x="4278" y="239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8" name="Rectangle 143"/>
              <p:cNvSpPr>
                <a:spLocks noChangeArrowheads="1"/>
              </p:cNvSpPr>
              <p:nvPr/>
            </p:nvSpPr>
            <p:spPr bwMode="auto">
              <a:xfrm>
                <a:off x="4270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" name="Rectangle 144"/>
              <p:cNvSpPr>
                <a:spLocks noChangeArrowheads="1"/>
              </p:cNvSpPr>
              <p:nvPr/>
            </p:nvSpPr>
            <p:spPr bwMode="auto">
              <a:xfrm>
                <a:off x="4270" y="23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0" name="Rectangle 145"/>
              <p:cNvSpPr>
                <a:spLocks noChangeArrowheads="1"/>
              </p:cNvSpPr>
              <p:nvPr/>
            </p:nvSpPr>
            <p:spPr bwMode="auto">
              <a:xfrm>
                <a:off x="4270" y="23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1" name="Rectangle 146"/>
              <p:cNvSpPr>
                <a:spLocks noChangeArrowheads="1"/>
              </p:cNvSpPr>
              <p:nvPr/>
            </p:nvSpPr>
            <p:spPr bwMode="auto">
              <a:xfrm>
                <a:off x="4270" y="23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2" name="Oval 147"/>
              <p:cNvSpPr>
                <a:spLocks noChangeArrowheads="1"/>
              </p:cNvSpPr>
              <p:nvPr/>
            </p:nvSpPr>
            <p:spPr bwMode="auto">
              <a:xfrm>
                <a:off x="4270" y="236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" name="Rectangle 148"/>
              <p:cNvSpPr>
                <a:spLocks noChangeArrowheads="1"/>
              </p:cNvSpPr>
              <p:nvPr/>
            </p:nvSpPr>
            <p:spPr bwMode="auto">
              <a:xfrm>
                <a:off x="3805" y="104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4" name="Rectangle 149"/>
              <p:cNvSpPr>
                <a:spLocks noChangeArrowheads="1"/>
              </p:cNvSpPr>
              <p:nvPr/>
            </p:nvSpPr>
            <p:spPr bwMode="auto">
              <a:xfrm>
                <a:off x="3805" y="107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5" name="Rectangle 150"/>
              <p:cNvSpPr>
                <a:spLocks noChangeArrowheads="1"/>
              </p:cNvSpPr>
              <p:nvPr/>
            </p:nvSpPr>
            <p:spPr bwMode="auto">
              <a:xfrm>
                <a:off x="3797" y="10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6" name="Rectangle 151"/>
              <p:cNvSpPr>
                <a:spLocks noChangeArrowheads="1"/>
              </p:cNvSpPr>
              <p:nvPr/>
            </p:nvSpPr>
            <p:spPr bwMode="auto">
              <a:xfrm>
                <a:off x="3797" y="10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7" name="Rectangle 152"/>
              <p:cNvSpPr>
                <a:spLocks noChangeArrowheads="1"/>
              </p:cNvSpPr>
              <p:nvPr/>
            </p:nvSpPr>
            <p:spPr bwMode="auto">
              <a:xfrm>
                <a:off x="3797" y="10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8" name="Rectangle 153"/>
              <p:cNvSpPr>
                <a:spLocks noChangeArrowheads="1"/>
              </p:cNvSpPr>
              <p:nvPr/>
            </p:nvSpPr>
            <p:spPr bwMode="auto">
              <a:xfrm>
                <a:off x="3797" y="10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9" name="Oval 154"/>
              <p:cNvSpPr>
                <a:spLocks noChangeArrowheads="1"/>
              </p:cNvSpPr>
              <p:nvPr/>
            </p:nvSpPr>
            <p:spPr bwMode="auto">
              <a:xfrm>
                <a:off x="3797" y="104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0" name="Rectangle 155"/>
              <p:cNvSpPr>
                <a:spLocks noChangeArrowheads="1"/>
              </p:cNvSpPr>
              <p:nvPr/>
            </p:nvSpPr>
            <p:spPr bwMode="auto">
              <a:xfrm>
                <a:off x="2139" y="285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" name="Rectangle 156"/>
              <p:cNvSpPr>
                <a:spLocks noChangeArrowheads="1"/>
              </p:cNvSpPr>
              <p:nvPr/>
            </p:nvSpPr>
            <p:spPr bwMode="auto">
              <a:xfrm>
                <a:off x="2139" y="288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2" name="Rectangle 157"/>
              <p:cNvSpPr>
                <a:spLocks noChangeArrowheads="1"/>
              </p:cNvSpPr>
              <p:nvPr/>
            </p:nvSpPr>
            <p:spPr bwMode="auto">
              <a:xfrm>
                <a:off x="2131" y="286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3" name="Rectangle 158"/>
              <p:cNvSpPr>
                <a:spLocks noChangeArrowheads="1"/>
              </p:cNvSpPr>
              <p:nvPr/>
            </p:nvSpPr>
            <p:spPr bwMode="auto">
              <a:xfrm>
                <a:off x="2131" y="287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" name="Rectangle 159"/>
              <p:cNvSpPr>
                <a:spLocks noChangeArrowheads="1"/>
              </p:cNvSpPr>
              <p:nvPr/>
            </p:nvSpPr>
            <p:spPr bwMode="auto">
              <a:xfrm>
                <a:off x="2131" y="287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5" name="Rectangle 160"/>
              <p:cNvSpPr>
                <a:spLocks noChangeArrowheads="1"/>
              </p:cNvSpPr>
              <p:nvPr/>
            </p:nvSpPr>
            <p:spPr bwMode="auto">
              <a:xfrm>
                <a:off x="2131" y="287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6" name="Oval 161"/>
              <p:cNvSpPr>
                <a:spLocks noChangeArrowheads="1"/>
              </p:cNvSpPr>
              <p:nvPr/>
            </p:nvSpPr>
            <p:spPr bwMode="auto">
              <a:xfrm>
                <a:off x="2131" y="285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7" name="Rectangle 162"/>
              <p:cNvSpPr>
                <a:spLocks noChangeArrowheads="1"/>
              </p:cNvSpPr>
              <p:nvPr/>
            </p:nvSpPr>
            <p:spPr bwMode="auto">
              <a:xfrm>
                <a:off x="3028" y="23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8" name="Rectangle 163"/>
              <p:cNvSpPr>
                <a:spLocks noChangeArrowheads="1"/>
              </p:cNvSpPr>
              <p:nvPr/>
            </p:nvSpPr>
            <p:spPr bwMode="auto">
              <a:xfrm>
                <a:off x="3028" y="24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9" name="Rectangle 164"/>
              <p:cNvSpPr>
                <a:spLocks noChangeArrowheads="1"/>
              </p:cNvSpPr>
              <p:nvPr/>
            </p:nvSpPr>
            <p:spPr bwMode="auto">
              <a:xfrm>
                <a:off x="3020" y="23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0" name="Rectangle 165"/>
              <p:cNvSpPr>
                <a:spLocks noChangeArrowheads="1"/>
              </p:cNvSpPr>
              <p:nvPr/>
            </p:nvSpPr>
            <p:spPr bwMode="auto">
              <a:xfrm>
                <a:off x="3020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" name="Rectangle 166"/>
              <p:cNvSpPr>
                <a:spLocks noChangeArrowheads="1"/>
              </p:cNvSpPr>
              <p:nvPr/>
            </p:nvSpPr>
            <p:spPr bwMode="auto">
              <a:xfrm>
                <a:off x="3020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" name="Rectangle 167"/>
              <p:cNvSpPr>
                <a:spLocks noChangeArrowheads="1"/>
              </p:cNvSpPr>
              <p:nvPr/>
            </p:nvSpPr>
            <p:spPr bwMode="auto">
              <a:xfrm>
                <a:off x="3020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" name="Oval 168"/>
              <p:cNvSpPr>
                <a:spLocks noChangeArrowheads="1"/>
              </p:cNvSpPr>
              <p:nvPr/>
            </p:nvSpPr>
            <p:spPr bwMode="auto">
              <a:xfrm>
                <a:off x="3020" y="238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" name="Rectangle 169"/>
              <p:cNvSpPr>
                <a:spLocks noChangeArrowheads="1"/>
              </p:cNvSpPr>
              <p:nvPr/>
            </p:nvSpPr>
            <p:spPr bwMode="auto">
              <a:xfrm>
                <a:off x="3701" y="25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5" name="Rectangle 170"/>
              <p:cNvSpPr>
                <a:spLocks noChangeArrowheads="1"/>
              </p:cNvSpPr>
              <p:nvPr/>
            </p:nvSpPr>
            <p:spPr bwMode="auto">
              <a:xfrm>
                <a:off x="3701" y="25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6" name="Rectangle 171"/>
              <p:cNvSpPr>
                <a:spLocks noChangeArrowheads="1"/>
              </p:cNvSpPr>
              <p:nvPr/>
            </p:nvSpPr>
            <p:spPr bwMode="auto">
              <a:xfrm>
                <a:off x="3693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7" name="Rectangle 172"/>
              <p:cNvSpPr>
                <a:spLocks noChangeArrowheads="1"/>
              </p:cNvSpPr>
              <p:nvPr/>
            </p:nvSpPr>
            <p:spPr bwMode="auto">
              <a:xfrm>
                <a:off x="3693" y="25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8" name="Rectangle 173"/>
              <p:cNvSpPr>
                <a:spLocks noChangeArrowheads="1"/>
              </p:cNvSpPr>
              <p:nvPr/>
            </p:nvSpPr>
            <p:spPr bwMode="auto">
              <a:xfrm>
                <a:off x="3693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9" name="Rectangle 174"/>
              <p:cNvSpPr>
                <a:spLocks noChangeArrowheads="1"/>
              </p:cNvSpPr>
              <p:nvPr/>
            </p:nvSpPr>
            <p:spPr bwMode="auto">
              <a:xfrm>
                <a:off x="3693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0" name="Oval 175"/>
              <p:cNvSpPr>
                <a:spLocks noChangeArrowheads="1"/>
              </p:cNvSpPr>
              <p:nvPr/>
            </p:nvSpPr>
            <p:spPr bwMode="auto">
              <a:xfrm>
                <a:off x="3693" y="255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1" name="Rectangle 176"/>
              <p:cNvSpPr>
                <a:spLocks noChangeArrowheads="1"/>
              </p:cNvSpPr>
              <p:nvPr/>
            </p:nvSpPr>
            <p:spPr bwMode="auto">
              <a:xfrm>
                <a:off x="3701" y="24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" name="Rectangle 177"/>
              <p:cNvSpPr>
                <a:spLocks noChangeArrowheads="1"/>
              </p:cNvSpPr>
              <p:nvPr/>
            </p:nvSpPr>
            <p:spPr bwMode="auto">
              <a:xfrm>
                <a:off x="3701" y="245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" name="Rectangle 178"/>
              <p:cNvSpPr>
                <a:spLocks noChangeArrowheads="1"/>
              </p:cNvSpPr>
              <p:nvPr/>
            </p:nvSpPr>
            <p:spPr bwMode="auto">
              <a:xfrm>
                <a:off x="3693" y="242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" name="Rectangle 179"/>
              <p:cNvSpPr>
                <a:spLocks noChangeArrowheads="1"/>
              </p:cNvSpPr>
              <p:nvPr/>
            </p:nvSpPr>
            <p:spPr bwMode="auto">
              <a:xfrm>
                <a:off x="3693" y="24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" name="Rectangle 180"/>
              <p:cNvSpPr>
                <a:spLocks noChangeArrowheads="1"/>
              </p:cNvSpPr>
              <p:nvPr/>
            </p:nvSpPr>
            <p:spPr bwMode="auto">
              <a:xfrm>
                <a:off x="3693" y="24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6" name="Rectangle 181"/>
              <p:cNvSpPr>
                <a:spLocks noChangeArrowheads="1"/>
              </p:cNvSpPr>
              <p:nvPr/>
            </p:nvSpPr>
            <p:spPr bwMode="auto">
              <a:xfrm>
                <a:off x="3693" y="24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7" name="Oval 182"/>
              <p:cNvSpPr>
                <a:spLocks noChangeArrowheads="1"/>
              </p:cNvSpPr>
              <p:nvPr/>
            </p:nvSpPr>
            <p:spPr bwMode="auto">
              <a:xfrm>
                <a:off x="3693" y="242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8" name="Rectangle 183"/>
              <p:cNvSpPr>
                <a:spLocks noChangeArrowheads="1"/>
              </p:cNvSpPr>
              <p:nvPr/>
            </p:nvSpPr>
            <p:spPr bwMode="auto">
              <a:xfrm>
                <a:off x="2211" y="277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9" name="Rectangle 184"/>
              <p:cNvSpPr>
                <a:spLocks noChangeArrowheads="1"/>
              </p:cNvSpPr>
              <p:nvPr/>
            </p:nvSpPr>
            <p:spPr bwMode="auto">
              <a:xfrm>
                <a:off x="2211" y="280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0" name="Rectangle 185"/>
              <p:cNvSpPr>
                <a:spLocks noChangeArrowheads="1"/>
              </p:cNvSpPr>
              <p:nvPr/>
            </p:nvSpPr>
            <p:spPr bwMode="auto">
              <a:xfrm>
                <a:off x="2203" y="278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1" name="Rectangle 186"/>
              <p:cNvSpPr>
                <a:spLocks noChangeArrowheads="1"/>
              </p:cNvSpPr>
              <p:nvPr/>
            </p:nvSpPr>
            <p:spPr bwMode="auto">
              <a:xfrm>
                <a:off x="2203" y="279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2" name="Rectangle 187"/>
              <p:cNvSpPr>
                <a:spLocks noChangeArrowheads="1"/>
              </p:cNvSpPr>
              <p:nvPr/>
            </p:nvSpPr>
            <p:spPr bwMode="auto">
              <a:xfrm>
                <a:off x="2203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3" name="Rectangle 188"/>
              <p:cNvSpPr>
                <a:spLocks noChangeArrowheads="1"/>
              </p:cNvSpPr>
              <p:nvPr/>
            </p:nvSpPr>
            <p:spPr bwMode="auto">
              <a:xfrm>
                <a:off x="2203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4" name="Oval 189"/>
              <p:cNvSpPr>
                <a:spLocks noChangeArrowheads="1"/>
              </p:cNvSpPr>
              <p:nvPr/>
            </p:nvSpPr>
            <p:spPr bwMode="auto">
              <a:xfrm>
                <a:off x="2203" y="277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5" name="Rectangle 190"/>
              <p:cNvSpPr>
                <a:spLocks noChangeArrowheads="1"/>
              </p:cNvSpPr>
              <p:nvPr/>
            </p:nvSpPr>
            <p:spPr bwMode="auto">
              <a:xfrm>
                <a:off x="3981" y="2685"/>
                <a:ext cx="24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6" name="Rectangle 191"/>
              <p:cNvSpPr>
                <a:spLocks noChangeArrowheads="1"/>
              </p:cNvSpPr>
              <p:nvPr/>
            </p:nvSpPr>
            <p:spPr bwMode="auto">
              <a:xfrm>
                <a:off x="3981" y="271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7" name="Rectangle 192"/>
              <p:cNvSpPr>
                <a:spLocks noChangeArrowheads="1"/>
              </p:cNvSpPr>
              <p:nvPr/>
            </p:nvSpPr>
            <p:spPr bwMode="auto">
              <a:xfrm>
                <a:off x="3973" y="26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8" name="Rectangle 193"/>
              <p:cNvSpPr>
                <a:spLocks noChangeArrowheads="1"/>
              </p:cNvSpPr>
              <p:nvPr/>
            </p:nvSpPr>
            <p:spPr bwMode="auto">
              <a:xfrm>
                <a:off x="3973" y="27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9" name="Rectangle 194"/>
              <p:cNvSpPr>
                <a:spLocks noChangeArrowheads="1"/>
              </p:cNvSpPr>
              <p:nvPr/>
            </p:nvSpPr>
            <p:spPr bwMode="auto">
              <a:xfrm>
                <a:off x="3973" y="27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0" name="Rectangle 195"/>
              <p:cNvSpPr>
                <a:spLocks noChangeArrowheads="1"/>
              </p:cNvSpPr>
              <p:nvPr/>
            </p:nvSpPr>
            <p:spPr bwMode="auto">
              <a:xfrm>
                <a:off x="3973" y="27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1" name="Oval 196"/>
              <p:cNvSpPr>
                <a:spLocks noChangeArrowheads="1"/>
              </p:cNvSpPr>
              <p:nvPr/>
            </p:nvSpPr>
            <p:spPr bwMode="auto">
              <a:xfrm>
                <a:off x="3973" y="2685"/>
                <a:ext cx="32" cy="3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" name="Rectangle 197"/>
              <p:cNvSpPr>
                <a:spLocks noChangeArrowheads="1"/>
              </p:cNvSpPr>
              <p:nvPr/>
            </p:nvSpPr>
            <p:spPr bwMode="auto">
              <a:xfrm>
                <a:off x="4069" y="260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" name="Rectangle 198"/>
              <p:cNvSpPr>
                <a:spLocks noChangeArrowheads="1"/>
              </p:cNvSpPr>
              <p:nvPr/>
            </p:nvSpPr>
            <p:spPr bwMode="auto">
              <a:xfrm>
                <a:off x="4069" y="263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4" name="Rectangle 199"/>
              <p:cNvSpPr>
                <a:spLocks noChangeArrowheads="1"/>
              </p:cNvSpPr>
              <p:nvPr/>
            </p:nvSpPr>
            <p:spPr bwMode="auto">
              <a:xfrm>
                <a:off x="4061" y="26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5" name="Rectangle 200"/>
              <p:cNvSpPr>
                <a:spLocks noChangeArrowheads="1"/>
              </p:cNvSpPr>
              <p:nvPr/>
            </p:nvSpPr>
            <p:spPr bwMode="auto">
              <a:xfrm>
                <a:off x="4061" y="262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6" name="Rectangle 201"/>
              <p:cNvSpPr>
                <a:spLocks noChangeArrowheads="1"/>
              </p:cNvSpPr>
              <p:nvPr/>
            </p:nvSpPr>
            <p:spPr bwMode="auto">
              <a:xfrm>
                <a:off x="4061" y="262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7" name="Rectangle 202"/>
              <p:cNvSpPr>
                <a:spLocks noChangeArrowheads="1"/>
              </p:cNvSpPr>
              <p:nvPr/>
            </p:nvSpPr>
            <p:spPr bwMode="auto">
              <a:xfrm>
                <a:off x="4061" y="262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8" name="Oval 203"/>
              <p:cNvSpPr>
                <a:spLocks noChangeArrowheads="1"/>
              </p:cNvSpPr>
              <p:nvPr/>
            </p:nvSpPr>
            <p:spPr bwMode="auto">
              <a:xfrm>
                <a:off x="4061" y="260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9" name="Rectangle 204"/>
              <p:cNvSpPr>
                <a:spLocks noChangeArrowheads="1"/>
              </p:cNvSpPr>
              <p:nvPr/>
            </p:nvSpPr>
            <p:spPr bwMode="auto">
              <a:xfrm>
                <a:off x="3781" y="187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406"/>
            <p:cNvGrpSpPr>
              <a:grpSpLocks/>
            </p:cNvGrpSpPr>
            <p:nvPr/>
          </p:nvGrpSpPr>
          <p:grpSpPr bwMode="auto">
            <a:xfrm>
              <a:off x="754" y="1819"/>
              <a:ext cx="4557" cy="1348"/>
              <a:chOff x="754" y="1819"/>
              <a:chExt cx="4557" cy="1348"/>
            </a:xfrm>
          </p:grpSpPr>
          <p:sp>
            <p:nvSpPr>
              <p:cNvPr id="560" name="Rectangle 206"/>
              <p:cNvSpPr>
                <a:spLocks noChangeArrowheads="1"/>
              </p:cNvSpPr>
              <p:nvPr/>
            </p:nvSpPr>
            <p:spPr bwMode="auto">
              <a:xfrm>
                <a:off x="3781" y="190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1" name="Rectangle 207"/>
              <p:cNvSpPr>
                <a:spLocks noChangeArrowheads="1"/>
              </p:cNvSpPr>
              <p:nvPr/>
            </p:nvSpPr>
            <p:spPr bwMode="auto">
              <a:xfrm>
                <a:off x="3773" y="188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2" name="Rectangle 208"/>
              <p:cNvSpPr>
                <a:spLocks noChangeArrowheads="1"/>
              </p:cNvSpPr>
              <p:nvPr/>
            </p:nvSpPr>
            <p:spPr bwMode="auto">
              <a:xfrm>
                <a:off x="3773" y="189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Rectangle 209"/>
              <p:cNvSpPr>
                <a:spLocks noChangeArrowheads="1"/>
              </p:cNvSpPr>
              <p:nvPr/>
            </p:nvSpPr>
            <p:spPr bwMode="auto">
              <a:xfrm>
                <a:off x="3773" y="189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4" name="Rectangle 210"/>
              <p:cNvSpPr>
                <a:spLocks noChangeArrowheads="1"/>
              </p:cNvSpPr>
              <p:nvPr/>
            </p:nvSpPr>
            <p:spPr bwMode="auto">
              <a:xfrm>
                <a:off x="3773" y="189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Oval 211"/>
              <p:cNvSpPr>
                <a:spLocks noChangeArrowheads="1"/>
              </p:cNvSpPr>
              <p:nvPr/>
            </p:nvSpPr>
            <p:spPr bwMode="auto">
              <a:xfrm>
                <a:off x="3773" y="187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6" name="Rectangle 212"/>
              <p:cNvSpPr>
                <a:spLocks noChangeArrowheads="1"/>
              </p:cNvSpPr>
              <p:nvPr/>
            </p:nvSpPr>
            <p:spPr bwMode="auto">
              <a:xfrm>
                <a:off x="1314" y="263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7" name="Rectangle 213"/>
              <p:cNvSpPr>
                <a:spLocks noChangeArrowheads="1"/>
              </p:cNvSpPr>
              <p:nvPr/>
            </p:nvSpPr>
            <p:spPr bwMode="auto">
              <a:xfrm>
                <a:off x="1314" y="266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Rectangle 214"/>
              <p:cNvSpPr>
                <a:spLocks noChangeArrowheads="1"/>
              </p:cNvSpPr>
              <p:nvPr/>
            </p:nvSpPr>
            <p:spPr bwMode="auto">
              <a:xfrm>
                <a:off x="1306" y="26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Rectangle 215"/>
              <p:cNvSpPr>
                <a:spLocks noChangeArrowheads="1"/>
              </p:cNvSpPr>
              <p:nvPr/>
            </p:nvSpPr>
            <p:spPr bwMode="auto">
              <a:xfrm>
                <a:off x="1306" y="26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Rectangle 216"/>
              <p:cNvSpPr>
                <a:spLocks noChangeArrowheads="1"/>
              </p:cNvSpPr>
              <p:nvPr/>
            </p:nvSpPr>
            <p:spPr bwMode="auto">
              <a:xfrm>
                <a:off x="1306" y="26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Rectangle 217"/>
              <p:cNvSpPr>
                <a:spLocks noChangeArrowheads="1"/>
              </p:cNvSpPr>
              <p:nvPr/>
            </p:nvSpPr>
            <p:spPr bwMode="auto">
              <a:xfrm>
                <a:off x="1306" y="26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Oval 218"/>
              <p:cNvSpPr>
                <a:spLocks noChangeArrowheads="1"/>
              </p:cNvSpPr>
              <p:nvPr/>
            </p:nvSpPr>
            <p:spPr bwMode="auto">
              <a:xfrm>
                <a:off x="1306" y="263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Rectangle 219"/>
              <p:cNvSpPr>
                <a:spLocks noChangeArrowheads="1"/>
              </p:cNvSpPr>
              <p:nvPr/>
            </p:nvSpPr>
            <p:spPr bwMode="auto">
              <a:xfrm>
                <a:off x="762" y="243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Rectangle 220"/>
              <p:cNvSpPr>
                <a:spLocks noChangeArrowheads="1"/>
              </p:cNvSpPr>
              <p:nvPr/>
            </p:nvSpPr>
            <p:spPr bwMode="auto">
              <a:xfrm>
                <a:off x="762" y="246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Rectangle 221"/>
              <p:cNvSpPr>
                <a:spLocks noChangeArrowheads="1"/>
              </p:cNvSpPr>
              <p:nvPr/>
            </p:nvSpPr>
            <p:spPr bwMode="auto">
              <a:xfrm>
                <a:off x="754" y="24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Rectangle 222"/>
              <p:cNvSpPr>
                <a:spLocks noChangeArrowheads="1"/>
              </p:cNvSpPr>
              <p:nvPr/>
            </p:nvSpPr>
            <p:spPr bwMode="auto">
              <a:xfrm>
                <a:off x="754" y="24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Rectangle 223"/>
              <p:cNvSpPr>
                <a:spLocks noChangeArrowheads="1"/>
              </p:cNvSpPr>
              <p:nvPr/>
            </p:nvSpPr>
            <p:spPr bwMode="auto">
              <a:xfrm>
                <a:off x="754" y="24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Rectangle 224"/>
              <p:cNvSpPr>
                <a:spLocks noChangeArrowheads="1"/>
              </p:cNvSpPr>
              <p:nvPr/>
            </p:nvSpPr>
            <p:spPr bwMode="auto">
              <a:xfrm>
                <a:off x="754" y="24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Oval 225"/>
              <p:cNvSpPr>
                <a:spLocks noChangeArrowheads="1"/>
              </p:cNvSpPr>
              <p:nvPr/>
            </p:nvSpPr>
            <p:spPr bwMode="auto">
              <a:xfrm>
                <a:off x="754" y="243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Rectangle 226"/>
              <p:cNvSpPr>
                <a:spLocks noChangeArrowheads="1"/>
              </p:cNvSpPr>
              <p:nvPr/>
            </p:nvSpPr>
            <p:spPr bwMode="auto">
              <a:xfrm>
                <a:off x="3805" y="270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Rectangle 227"/>
              <p:cNvSpPr>
                <a:spLocks noChangeArrowheads="1"/>
              </p:cNvSpPr>
              <p:nvPr/>
            </p:nvSpPr>
            <p:spPr bwMode="auto">
              <a:xfrm>
                <a:off x="3805" y="273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Rectangle 228"/>
              <p:cNvSpPr>
                <a:spLocks noChangeArrowheads="1"/>
              </p:cNvSpPr>
              <p:nvPr/>
            </p:nvSpPr>
            <p:spPr bwMode="auto">
              <a:xfrm>
                <a:off x="3797" y="27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" name="Rectangle 229"/>
              <p:cNvSpPr>
                <a:spLocks noChangeArrowheads="1"/>
              </p:cNvSpPr>
              <p:nvPr/>
            </p:nvSpPr>
            <p:spPr bwMode="auto">
              <a:xfrm>
                <a:off x="3797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Rectangle 230"/>
              <p:cNvSpPr>
                <a:spLocks noChangeArrowheads="1"/>
              </p:cNvSpPr>
              <p:nvPr/>
            </p:nvSpPr>
            <p:spPr bwMode="auto">
              <a:xfrm>
                <a:off x="3797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Rectangle 231"/>
              <p:cNvSpPr>
                <a:spLocks noChangeArrowheads="1"/>
              </p:cNvSpPr>
              <p:nvPr/>
            </p:nvSpPr>
            <p:spPr bwMode="auto">
              <a:xfrm>
                <a:off x="3797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6" name="Oval 232"/>
              <p:cNvSpPr>
                <a:spLocks noChangeArrowheads="1"/>
              </p:cNvSpPr>
              <p:nvPr/>
            </p:nvSpPr>
            <p:spPr bwMode="auto">
              <a:xfrm>
                <a:off x="3797" y="270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7" name="Rectangle 233"/>
              <p:cNvSpPr>
                <a:spLocks noChangeArrowheads="1"/>
              </p:cNvSpPr>
              <p:nvPr/>
            </p:nvSpPr>
            <p:spPr bwMode="auto">
              <a:xfrm>
                <a:off x="3661" y="282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8" name="Rectangle 234"/>
              <p:cNvSpPr>
                <a:spLocks noChangeArrowheads="1"/>
              </p:cNvSpPr>
              <p:nvPr/>
            </p:nvSpPr>
            <p:spPr bwMode="auto">
              <a:xfrm>
                <a:off x="3661" y="285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Rectangle 235"/>
              <p:cNvSpPr>
                <a:spLocks noChangeArrowheads="1"/>
              </p:cNvSpPr>
              <p:nvPr/>
            </p:nvSpPr>
            <p:spPr bwMode="auto">
              <a:xfrm>
                <a:off x="3653" y="283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Rectangle 236"/>
              <p:cNvSpPr>
                <a:spLocks noChangeArrowheads="1"/>
              </p:cNvSpPr>
              <p:nvPr/>
            </p:nvSpPr>
            <p:spPr bwMode="auto">
              <a:xfrm>
                <a:off x="3653" y="284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Rectangle 237"/>
              <p:cNvSpPr>
                <a:spLocks noChangeArrowheads="1"/>
              </p:cNvSpPr>
              <p:nvPr/>
            </p:nvSpPr>
            <p:spPr bwMode="auto">
              <a:xfrm>
                <a:off x="3653" y="283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Rectangle 238"/>
              <p:cNvSpPr>
                <a:spLocks noChangeArrowheads="1"/>
              </p:cNvSpPr>
              <p:nvPr/>
            </p:nvSpPr>
            <p:spPr bwMode="auto">
              <a:xfrm>
                <a:off x="3653" y="283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Oval 239"/>
              <p:cNvSpPr>
                <a:spLocks noChangeArrowheads="1"/>
              </p:cNvSpPr>
              <p:nvPr/>
            </p:nvSpPr>
            <p:spPr bwMode="auto">
              <a:xfrm>
                <a:off x="3653" y="282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Rectangle 240"/>
              <p:cNvSpPr>
                <a:spLocks noChangeArrowheads="1"/>
              </p:cNvSpPr>
              <p:nvPr/>
            </p:nvSpPr>
            <p:spPr bwMode="auto">
              <a:xfrm>
                <a:off x="4870" y="226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Rectangle 241"/>
              <p:cNvSpPr>
                <a:spLocks noChangeArrowheads="1"/>
              </p:cNvSpPr>
              <p:nvPr/>
            </p:nvSpPr>
            <p:spPr bwMode="auto">
              <a:xfrm>
                <a:off x="4870" y="230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Rectangle 242"/>
              <p:cNvSpPr>
                <a:spLocks noChangeArrowheads="1"/>
              </p:cNvSpPr>
              <p:nvPr/>
            </p:nvSpPr>
            <p:spPr bwMode="auto">
              <a:xfrm>
                <a:off x="4862" y="22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Rectangle 243"/>
              <p:cNvSpPr>
                <a:spLocks noChangeArrowheads="1"/>
              </p:cNvSpPr>
              <p:nvPr/>
            </p:nvSpPr>
            <p:spPr bwMode="auto">
              <a:xfrm>
                <a:off x="4862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Rectangle 244"/>
              <p:cNvSpPr>
                <a:spLocks noChangeArrowheads="1"/>
              </p:cNvSpPr>
              <p:nvPr/>
            </p:nvSpPr>
            <p:spPr bwMode="auto">
              <a:xfrm>
                <a:off x="4862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Rectangle 245"/>
              <p:cNvSpPr>
                <a:spLocks noChangeArrowheads="1"/>
              </p:cNvSpPr>
              <p:nvPr/>
            </p:nvSpPr>
            <p:spPr bwMode="auto">
              <a:xfrm>
                <a:off x="4862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Oval 246"/>
              <p:cNvSpPr>
                <a:spLocks noChangeArrowheads="1"/>
              </p:cNvSpPr>
              <p:nvPr/>
            </p:nvSpPr>
            <p:spPr bwMode="auto">
              <a:xfrm>
                <a:off x="4862" y="226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Rectangle 247"/>
              <p:cNvSpPr>
                <a:spLocks noChangeArrowheads="1"/>
              </p:cNvSpPr>
              <p:nvPr/>
            </p:nvSpPr>
            <p:spPr bwMode="auto">
              <a:xfrm>
                <a:off x="834" y="283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Rectangle 248"/>
              <p:cNvSpPr>
                <a:spLocks noChangeArrowheads="1"/>
              </p:cNvSpPr>
              <p:nvPr/>
            </p:nvSpPr>
            <p:spPr bwMode="auto">
              <a:xfrm>
                <a:off x="834" y="286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Rectangle 249"/>
              <p:cNvSpPr>
                <a:spLocks noChangeArrowheads="1"/>
              </p:cNvSpPr>
              <p:nvPr/>
            </p:nvSpPr>
            <p:spPr bwMode="auto">
              <a:xfrm>
                <a:off x="826" y="283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Rectangle 250"/>
              <p:cNvSpPr>
                <a:spLocks noChangeArrowheads="1"/>
              </p:cNvSpPr>
              <p:nvPr/>
            </p:nvSpPr>
            <p:spPr bwMode="auto">
              <a:xfrm>
                <a:off x="826" y="285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Rectangle 251"/>
              <p:cNvSpPr>
                <a:spLocks noChangeArrowheads="1"/>
              </p:cNvSpPr>
              <p:nvPr/>
            </p:nvSpPr>
            <p:spPr bwMode="auto">
              <a:xfrm>
                <a:off x="826" y="284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Rectangle 252"/>
              <p:cNvSpPr>
                <a:spLocks noChangeArrowheads="1"/>
              </p:cNvSpPr>
              <p:nvPr/>
            </p:nvSpPr>
            <p:spPr bwMode="auto">
              <a:xfrm>
                <a:off x="826" y="284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Oval 253"/>
              <p:cNvSpPr>
                <a:spLocks noChangeArrowheads="1"/>
              </p:cNvSpPr>
              <p:nvPr/>
            </p:nvSpPr>
            <p:spPr bwMode="auto">
              <a:xfrm>
                <a:off x="826" y="283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Rectangle 254"/>
              <p:cNvSpPr>
                <a:spLocks noChangeArrowheads="1"/>
              </p:cNvSpPr>
              <p:nvPr/>
            </p:nvSpPr>
            <p:spPr bwMode="auto">
              <a:xfrm>
                <a:off x="3669" y="287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9" name="Rectangle 255"/>
              <p:cNvSpPr>
                <a:spLocks noChangeArrowheads="1"/>
              </p:cNvSpPr>
              <p:nvPr/>
            </p:nvSpPr>
            <p:spPr bwMode="auto">
              <a:xfrm>
                <a:off x="3669" y="29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Rectangle 256"/>
              <p:cNvSpPr>
                <a:spLocks noChangeArrowheads="1"/>
              </p:cNvSpPr>
              <p:nvPr/>
            </p:nvSpPr>
            <p:spPr bwMode="auto">
              <a:xfrm>
                <a:off x="3661" y="288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" name="Rectangle 257"/>
              <p:cNvSpPr>
                <a:spLocks noChangeArrowheads="1"/>
              </p:cNvSpPr>
              <p:nvPr/>
            </p:nvSpPr>
            <p:spPr bwMode="auto">
              <a:xfrm>
                <a:off x="3661" y="29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Rectangle 258"/>
              <p:cNvSpPr>
                <a:spLocks noChangeArrowheads="1"/>
              </p:cNvSpPr>
              <p:nvPr/>
            </p:nvSpPr>
            <p:spPr bwMode="auto">
              <a:xfrm>
                <a:off x="3661" y="28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Rectangle 259"/>
              <p:cNvSpPr>
                <a:spLocks noChangeArrowheads="1"/>
              </p:cNvSpPr>
              <p:nvPr/>
            </p:nvSpPr>
            <p:spPr bwMode="auto">
              <a:xfrm>
                <a:off x="3661" y="28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Oval 260"/>
              <p:cNvSpPr>
                <a:spLocks noChangeArrowheads="1"/>
              </p:cNvSpPr>
              <p:nvPr/>
            </p:nvSpPr>
            <p:spPr bwMode="auto">
              <a:xfrm>
                <a:off x="3661" y="287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Rectangle 261"/>
              <p:cNvSpPr>
                <a:spLocks noChangeArrowheads="1"/>
              </p:cNvSpPr>
              <p:nvPr/>
            </p:nvSpPr>
            <p:spPr bwMode="auto">
              <a:xfrm>
                <a:off x="5279" y="205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" name="Rectangle 262"/>
              <p:cNvSpPr>
                <a:spLocks noChangeArrowheads="1"/>
              </p:cNvSpPr>
              <p:nvPr/>
            </p:nvSpPr>
            <p:spPr bwMode="auto">
              <a:xfrm>
                <a:off x="5279" y="208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Rectangle 263"/>
              <p:cNvSpPr>
                <a:spLocks noChangeArrowheads="1"/>
              </p:cNvSpPr>
              <p:nvPr/>
            </p:nvSpPr>
            <p:spPr bwMode="auto">
              <a:xfrm>
                <a:off x="5271" y="20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Rectangle 264"/>
              <p:cNvSpPr>
                <a:spLocks noChangeArrowheads="1"/>
              </p:cNvSpPr>
              <p:nvPr/>
            </p:nvSpPr>
            <p:spPr bwMode="auto">
              <a:xfrm>
                <a:off x="5271" y="20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Rectangle 265"/>
              <p:cNvSpPr>
                <a:spLocks noChangeArrowheads="1"/>
              </p:cNvSpPr>
              <p:nvPr/>
            </p:nvSpPr>
            <p:spPr bwMode="auto">
              <a:xfrm>
                <a:off x="5271" y="20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" name="Rectangle 266"/>
              <p:cNvSpPr>
                <a:spLocks noChangeArrowheads="1"/>
              </p:cNvSpPr>
              <p:nvPr/>
            </p:nvSpPr>
            <p:spPr bwMode="auto">
              <a:xfrm>
                <a:off x="5271" y="20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" name="Oval 267"/>
              <p:cNvSpPr>
                <a:spLocks noChangeArrowheads="1"/>
              </p:cNvSpPr>
              <p:nvPr/>
            </p:nvSpPr>
            <p:spPr bwMode="auto">
              <a:xfrm>
                <a:off x="5271" y="205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" name="Rectangle 268"/>
              <p:cNvSpPr>
                <a:spLocks noChangeArrowheads="1"/>
              </p:cNvSpPr>
              <p:nvPr/>
            </p:nvSpPr>
            <p:spPr bwMode="auto">
              <a:xfrm>
                <a:off x="3116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" name="Rectangle 269"/>
              <p:cNvSpPr>
                <a:spLocks noChangeArrowheads="1"/>
              </p:cNvSpPr>
              <p:nvPr/>
            </p:nvSpPr>
            <p:spPr bwMode="auto">
              <a:xfrm>
                <a:off x="3116" y="27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" name="Rectangle 270"/>
              <p:cNvSpPr>
                <a:spLocks noChangeArrowheads="1"/>
              </p:cNvSpPr>
              <p:nvPr/>
            </p:nvSpPr>
            <p:spPr bwMode="auto">
              <a:xfrm>
                <a:off x="3108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" name="Rectangle 271"/>
              <p:cNvSpPr>
                <a:spLocks noChangeArrowheads="1"/>
              </p:cNvSpPr>
              <p:nvPr/>
            </p:nvSpPr>
            <p:spPr bwMode="auto">
              <a:xfrm>
                <a:off x="3108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" name="Rectangle 272"/>
              <p:cNvSpPr>
                <a:spLocks noChangeArrowheads="1"/>
              </p:cNvSpPr>
              <p:nvPr/>
            </p:nvSpPr>
            <p:spPr bwMode="auto">
              <a:xfrm>
                <a:off x="3108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" name="Rectangle 273"/>
              <p:cNvSpPr>
                <a:spLocks noChangeArrowheads="1"/>
              </p:cNvSpPr>
              <p:nvPr/>
            </p:nvSpPr>
            <p:spPr bwMode="auto">
              <a:xfrm>
                <a:off x="3108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" name="Oval 274"/>
              <p:cNvSpPr>
                <a:spLocks noChangeArrowheads="1"/>
              </p:cNvSpPr>
              <p:nvPr/>
            </p:nvSpPr>
            <p:spPr bwMode="auto">
              <a:xfrm>
                <a:off x="3108" y="27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" name="Rectangle 275"/>
              <p:cNvSpPr>
                <a:spLocks noChangeArrowheads="1"/>
              </p:cNvSpPr>
              <p:nvPr/>
            </p:nvSpPr>
            <p:spPr bwMode="auto">
              <a:xfrm>
                <a:off x="4286" y="247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" name="Rectangle 276"/>
              <p:cNvSpPr>
                <a:spLocks noChangeArrowheads="1"/>
              </p:cNvSpPr>
              <p:nvPr/>
            </p:nvSpPr>
            <p:spPr bwMode="auto">
              <a:xfrm>
                <a:off x="4286" y="250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" name="Rectangle 277"/>
              <p:cNvSpPr>
                <a:spLocks noChangeArrowheads="1"/>
              </p:cNvSpPr>
              <p:nvPr/>
            </p:nvSpPr>
            <p:spPr bwMode="auto">
              <a:xfrm>
                <a:off x="4278" y="248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" name="Rectangle 278"/>
              <p:cNvSpPr>
                <a:spLocks noChangeArrowheads="1"/>
              </p:cNvSpPr>
              <p:nvPr/>
            </p:nvSpPr>
            <p:spPr bwMode="auto">
              <a:xfrm>
                <a:off x="4278" y="250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" name="Rectangle 279"/>
              <p:cNvSpPr>
                <a:spLocks noChangeArrowheads="1"/>
              </p:cNvSpPr>
              <p:nvPr/>
            </p:nvSpPr>
            <p:spPr bwMode="auto">
              <a:xfrm>
                <a:off x="4278" y="249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" name="Rectangle 280"/>
              <p:cNvSpPr>
                <a:spLocks noChangeArrowheads="1"/>
              </p:cNvSpPr>
              <p:nvPr/>
            </p:nvSpPr>
            <p:spPr bwMode="auto">
              <a:xfrm>
                <a:off x="4278" y="249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" name="Oval 281"/>
              <p:cNvSpPr>
                <a:spLocks noChangeArrowheads="1"/>
              </p:cNvSpPr>
              <p:nvPr/>
            </p:nvSpPr>
            <p:spPr bwMode="auto">
              <a:xfrm>
                <a:off x="4278" y="247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" name="Rectangle 282"/>
              <p:cNvSpPr>
                <a:spLocks noChangeArrowheads="1"/>
              </p:cNvSpPr>
              <p:nvPr/>
            </p:nvSpPr>
            <p:spPr bwMode="auto">
              <a:xfrm>
                <a:off x="2636" y="288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" name="Rectangle 283"/>
              <p:cNvSpPr>
                <a:spLocks noChangeArrowheads="1"/>
              </p:cNvSpPr>
              <p:nvPr/>
            </p:nvSpPr>
            <p:spPr bwMode="auto">
              <a:xfrm>
                <a:off x="2636" y="291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" name="Rectangle 284"/>
              <p:cNvSpPr>
                <a:spLocks noChangeArrowheads="1"/>
              </p:cNvSpPr>
              <p:nvPr/>
            </p:nvSpPr>
            <p:spPr bwMode="auto">
              <a:xfrm>
                <a:off x="2628" y="28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" name="Rectangle 285"/>
              <p:cNvSpPr>
                <a:spLocks noChangeArrowheads="1"/>
              </p:cNvSpPr>
              <p:nvPr/>
            </p:nvSpPr>
            <p:spPr bwMode="auto">
              <a:xfrm>
                <a:off x="2628" y="29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" name="Rectangle 286"/>
              <p:cNvSpPr>
                <a:spLocks noChangeArrowheads="1"/>
              </p:cNvSpPr>
              <p:nvPr/>
            </p:nvSpPr>
            <p:spPr bwMode="auto">
              <a:xfrm>
                <a:off x="2628" y="29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" name="Rectangle 287"/>
              <p:cNvSpPr>
                <a:spLocks noChangeArrowheads="1"/>
              </p:cNvSpPr>
              <p:nvPr/>
            </p:nvSpPr>
            <p:spPr bwMode="auto">
              <a:xfrm>
                <a:off x="2628" y="29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" name="Oval 288"/>
              <p:cNvSpPr>
                <a:spLocks noChangeArrowheads="1"/>
              </p:cNvSpPr>
              <p:nvPr/>
            </p:nvSpPr>
            <p:spPr bwMode="auto">
              <a:xfrm>
                <a:off x="2628" y="2886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" name="Rectangle 289"/>
              <p:cNvSpPr>
                <a:spLocks noChangeArrowheads="1"/>
              </p:cNvSpPr>
              <p:nvPr/>
            </p:nvSpPr>
            <p:spPr bwMode="auto">
              <a:xfrm>
                <a:off x="4950" y="211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" name="Rectangle 290"/>
              <p:cNvSpPr>
                <a:spLocks noChangeArrowheads="1"/>
              </p:cNvSpPr>
              <p:nvPr/>
            </p:nvSpPr>
            <p:spPr bwMode="auto">
              <a:xfrm>
                <a:off x="4950" y="214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" name="Rectangle 291"/>
              <p:cNvSpPr>
                <a:spLocks noChangeArrowheads="1"/>
              </p:cNvSpPr>
              <p:nvPr/>
            </p:nvSpPr>
            <p:spPr bwMode="auto">
              <a:xfrm>
                <a:off x="4942" y="212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" name="Rectangle 292"/>
              <p:cNvSpPr>
                <a:spLocks noChangeArrowheads="1"/>
              </p:cNvSpPr>
              <p:nvPr/>
            </p:nvSpPr>
            <p:spPr bwMode="auto">
              <a:xfrm>
                <a:off x="4942" y="214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" name="Rectangle 293"/>
              <p:cNvSpPr>
                <a:spLocks noChangeArrowheads="1"/>
              </p:cNvSpPr>
              <p:nvPr/>
            </p:nvSpPr>
            <p:spPr bwMode="auto">
              <a:xfrm>
                <a:off x="4942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" name="Rectangle 294"/>
              <p:cNvSpPr>
                <a:spLocks noChangeArrowheads="1"/>
              </p:cNvSpPr>
              <p:nvPr/>
            </p:nvSpPr>
            <p:spPr bwMode="auto">
              <a:xfrm>
                <a:off x="4942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" name="Oval 295"/>
              <p:cNvSpPr>
                <a:spLocks noChangeArrowheads="1"/>
              </p:cNvSpPr>
              <p:nvPr/>
            </p:nvSpPr>
            <p:spPr bwMode="auto">
              <a:xfrm>
                <a:off x="4942" y="2116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" name="Rectangle 296"/>
              <p:cNvSpPr>
                <a:spLocks noChangeArrowheads="1"/>
              </p:cNvSpPr>
              <p:nvPr/>
            </p:nvSpPr>
            <p:spPr bwMode="auto">
              <a:xfrm>
                <a:off x="4125" y="25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1" name="Rectangle 297"/>
              <p:cNvSpPr>
                <a:spLocks noChangeArrowheads="1"/>
              </p:cNvSpPr>
              <p:nvPr/>
            </p:nvSpPr>
            <p:spPr bwMode="auto">
              <a:xfrm>
                <a:off x="4125" y="26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2" name="Rectangle 298"/>
              <p:cNvSpPr>
                <a:spLocks noChangeArrowheads="1"/>
              </p:cNvSpPr>
              <p:nvPr/>
            </p:nvSpPr>
            <p:spPr bwMode="auto">
              <a:xfrm>
                <a:off x="4117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3" name="Rectangle 299"/>
              <p:cNvSpPr>
                <a:spLocks noChangeArrowheads="1"/>
              </p:cNvSpPr>
              <p:nvPr/>
            </p:nvSpPr>
            <p:spPr bwMode="auto">
              <a:xfrm>
                <a:off x="4117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4" name="Rectangle 300"/>
              <p:cNvSpPr>
                <a:spLocks noChangeArrowheads="1"/>
              </p:cNvSpPr>
              <p:nvPr/>
            </p:nvSpPr>
            <p:spPr bwMode="auto">
              <a:xfrm>
                <a:off x="4117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" name="Rectangle 301"/>
              <p:cNvSpPr>
                <a:spLocks noChangeArrowheads="1"/>
              </p:cNvSpPr>
              <p:nvPr/>
            </p:nvSpPr>
            <p:spPr bwMode="auto">
              <a:xfrm>
                <a:off x="4117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" name="Oval 302"/>
              <p:cNvSpPr>
                <a:spLocks noChangeArrowheads="1"/>
              </p:cNvSpPr>
              <p:nvPr/>
            </p:nvSpPr>
            <p:spPr bwMode="auto">
              <a:xfrm>
                <a:off x="4117" y="258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" name="Rectangle 303"/>
              <p:cNvSpPr>
                <a:spLocks noChangeArrowheads="1"/>
              </p:cNvSpPr>
              <p:nvPr/>
            </p:nvSpPr>
            <p:spPr bwMode="auto">
              <a:xfrm>
                <a:off x="3485" y="277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8" name="Rectangle 304"/>
              <p:cNvSpPr>
                <a:spLocks noChangeArrowheads="1"/>
              </p:cNvSpPr>
              <p:nvPr/>
            </p:nvSpPr>
            <p:spPr bwMode="auto">
              <a:xfrm>
                <a:off x="3485" y="280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9" name="Rectangle 305"/>
              <p:cNvSpPr>
                <a:spLocks noChangeArrowheads="1"/>
              </p:cNvSpPr>
              <p:nvPr/>
            </p:nvSpPr>
            <p:spPr bwMode="auto">
              <a:xfrm>
                <a:off x="3477" y="278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0" name="Rectangle 306"/>
              <p:cNvSpPr>
                <a:spLocks noChangeArrowheads="1"/>
              </p:cNvSpPr>
              <p:nvPr/>
            </p:nvSpPr>
            <p:spPr bwMode="auto">
              <a:xfrm>
                <a:off x="3477" y="279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1" name="Rectangle 307"/>
              <p:cNvSpPr>
                <a:spLocks noChangeArrowheads="1"/>
              </p:cNvSpPr>
              <p:nvPr/>
            </p:nvSpPr>
            <p:spPr bwMode="auto">
              <a:xfrm>
                <a:off x="3477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2" name="Rectangle 308"/>
              <p:cNvSpPr>
                <a:spLocks noChangeArrowheads="1"/>
              </p:cNvSpPr>
              <p:nvPr/>
            </p:nvSpPr>
            <p:spPr bwMode="auto">
              <a:xfrm>
                <a:off x="3477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3" name="Oval 309"/>
              <p:cNvSpPr>
                <a:spLocks noChangeArrowheads="1"/>
              </p:cNvSpPr>
              <p:nvPr/>
            </p:nvSpPr>
            <p:spPr bwMode="auto">
              <a:xfrm>
                <a:off x="3477" y="277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4" name="Rectangle 310"/>
              <p:cNvSpPr>
                <a:spLocks noChangeArrowheads="1"/>
              </p:cNvSpPr>
              <p:nvPr/>
            </p:nvSpPr>
            <p:spPr bwMode="auto">
              <a:xfrm>
                <a:off x="2876" y="254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" name="Rectangle 311"/>
              <p:cNvSpPr>
                <a:spLocks noChangeArrowheads="1"/>
              </p:cNvSpPr>
              <p:nvPr/>
            </p:nvSpPr>
            <p:spPr bwMode="auto">
              <a:xfrm>
                <a:off x="2876" y="257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6" name="Rectangle 312"/>
              <p:cNvSpPr>
                <a:spLocks noChangeArrowheads="1"/>
              </p:cNvSpPr>
              <p:nvPr/>
            </p:nvSpPr>
            <p:spPr bwMode="auto">
              <a:xfrm>
                <a:off x="2868" y="25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7" name="Rectangle 313"/>
              <p:cNvSpPr>
                <a:spLocks noChangeArrowheads="1"/>
              </p:cNvSpPr>
              <p:nvPr/>
            </p:nvSpPr>
            <p:spPr bwMode="auto">
              <a:xfrm>
                <a:off x="2868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8" name="Rectangle 314"/>
              <p:cNvSpPr>
                <a:spLocks noChangeArrowheads="1"/>
              </p:cNvSpPr>
              <p:nvPr/>
            </p:nvSpPr>
            <p:spPr bwMode="auto">
              <a:xfrm>
                <a:off x="2868" y="25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" name="Rectangle 315"/>
              <p:cNvSpPr>
                <a:spLocks noChangeArrowheads="1"/>
              </p:cNvSpPr>
              <p:nvPr/>
            </p:nvSpPr>
            <p:spPr bwMode="auto">
              <a:xfrm>
                <a:off x="2868" y="25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0" name="Oval 316"/>
              <p:cNvSpPr>
                <a:spLocks noChangeArrowheads="1"/>
              </p:cNvSpPr>
              <p:nvPr/>
            </p:nvSpPr>
            <p:spPr bwMode="auto">
              <a:xfrm>
                <a:off x="2868" y="254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1" name="Rectangle 317"/>
              <p:cNvSpPr>
                <a:spLocks noChangeArrowheads="1"/>
              </p:cNvSpPr>
              <p:nvPr/>
            </p:nvSpPr>
            <p:spPr bwMode="auto">
              <a:xfrm>
                <a:off x="3068" y="270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2" name="Rectangle 318"/>
              <p:cNvSpPr>
                <a:spLocks noChangeArrowheads="1"/>
              </p:cNvSpPr>
              <p:nvPr/>
            </p:nvSpPr>
            <p:spPr bwMode="auto">
              <a:xfrm>
                <a:off x="3068" y="273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3" name="Rectangle 319"/>
              <p:cNvSpPr>
                <a:spLocks noChangeArrowheads="1"/>
              </p:cNvSpPr>
              <p:nvPr/>
            </p:nvSpPr>
            <p:spPr bwMode="auto">
              <a:xfrm>
                <a:off x="3060" y="27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4" name="Rectangle 320"/>
              <p:cNvSpPr>
                <a:spLocks noChangeArrowheads="1"/>
              </p:cNvSpPr>
              <p:nvPr/>
            </p:nvSpPr>
            <p:spPr bwMode="auto">
              <a:xfrm>
                <a:off x="3060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" name="Rectangle 321"/>
              <p:cNvSpPr>
                <a:spLocks noChangeArrowheads="1"/>
              </p:cNvSpPr>
              <p:nvPr/>
            </p:nvSpPr>
            <p:spPr bwMode="auto">
              <a:xfrm>
                <a:off x="3060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" name="Rectangle 322"/>
              <p:cNvSpPr>
                <a:spLocks noChangeArrowheads="1"/>
              </p:cNvSpPr>
              <p:nvPr/>
            </p:nvSpPr>
            <p:spPr bwMode="auto">
              <a:xfrm>
                <a:off x="3060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7" name="Oval 323"/>
              <p:cNvSpPr>
                <a:spLocks noChangeArrowheads="1"/>
              </p:cNvSpPr>
              <p:nvPr/>
            </p:nvSpPr>
            <p:spPr bwMode="auto">
              <a:xfrm>
                <a:off x="3060" y="270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" name="Rectangle 324"/>
              <p:cNvSpPr>
                <a:spLocks noChangeArrowheads="1"/>
              </p:cNvSpPr>
              <p:nvPr/>
            </p:nvSpPr>
            <p:spPr bwMode="auto">
              <a:xfrm>
                <a:off x="2283" y="312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9" name="Rectangle 325"/>
              <p:cNvSpPr>
                <a:spLocks noChangeArrowheads="1"/>
              </p:cNvSpPr>
              <p:nvPr/>
            </p:nvSpPr>
            <p:spPr bwMode="auto">
              <a:xfrm>
                <a:off x="2283" y="315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" name="Rectangle 326"/>
              <p:cNvSpPr>
                <a:spLocks noChangeArrowheads="1"/>
              </p:cNvSpPr>
              <p:nvPr/>
            </p:nvSpPr>
            <p:spPr bwMode="auto">
              <a:xfrm>
                <a:off x="2275" y="313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" name="Rectangle 327"/>
              <p:cNvSpPr>
                <a:spLocks noChangeArrowheads="1"/>
              </p:cNvSpPr>
              <p:nvPr/>
            </p:nvSpPr>
            <p:spPr bwMode="auto">
              <a:xfrm>
                <a:off x="2275" y="315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2" name="Rectangle 328"/>
              <p:cNvSpPr>
                <a:spLocks noChangeArrowheads="1"/>
              </p:cNvSpPr>
              <p:nvPr/>
            </p:nvSpPr>
            <p:spPr bwMode="auto">
              <a:xfrm>
                <a:off x="2275" y="314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3" name="Rectangle 329"/>
              <p:cNvSpPr>
                <a:spLocks noChangeArrowheads="1"/>
              </p:cNvSpPr>
              <p:nvPr/>
            </p:nvSpPr>
            <p:spPr bwMode="auto">
              <a:xfrm>
                <a:off x="2275" y="314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4" name="Oval 330"/>
              <p:cNvSpPr>
                <a:spLocks noChangeArrowheads="1"/>
              </p:cNvSpPr>
              <p:nvPr/>
            </p:nvSpPr>
            <p:spPr bwMode="auto">
              <a:xfrm>
                <a:off x="2275" y="312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5" name="Rectangle 331"/>
              <p:cNvSpPr>
                <a:spLocks noChangeArrowheads="1"/>
              </p:cNvSpPr>
              <p:nvPr/>
            </p:nvSpPr>
            <p:spPr bwMode="auto">
              <a:xfrm>
                <a:off x="3132" y="251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" name="Rectangle 332"/>
              <p:cNvSpPr>
                <a:spLocks noChangeArrowheads="1"/>
              </p:cNvSpPr>
              <p:nvPr/>
            </p:nvSpPr>
            <p:spPr bwMode="auto">
              <a:xfrm>
                <a:off x="3132" y="25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" name="Rectangle 333"/>
              <p:cNvSpPr>
                <a:spLocks noChangeArrowheads="1"/>
              </p:cNvSpPr>
              <p:nvPr/>
            </p:nvSpPr>
            <p:spPr bwMode="auto">
              <a:xfrm>
                <a:off x="3124" y="252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8" name="Rectangle 334"/>
              <p:cNvSpPr>
                <a:spLocks noChangeArrowheads="1"/>
              </p:cNvSpPr>
              <p:nvPr/>
            </p:nvSpPr>
            <p:spPr bwMode="auto">
              <a:xfrm>
                <a:off x="3124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9" name="Rectangle 335"/>
              <p:cNvSpPr>
                <a:spLocks noChangeArrowheads="1"/>
              </p:cNvSpPr>
              <p:nvPr/>
            </p:nvSpPr>
            <p:spPr bwMode="auto">
              <a:xfrm>
                <a:off x="3124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0" name="Rectangle 336"/>
              <p:cNvSpPr>
                <a:spLocks noChangeArrowheads="1"/>
              </p:cNvSpPr>
              <p:nvPr/>
            </p:nvSpPr>
            <p:spPr bwMode="auto">
              <a:xfrm>
                <a:off x="3124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1" name="Oval 337"/>
              <p:cNvSpPr>
                <a:spLocks noChangeArrowheads="1"/>
              </p:cNvSpPr>
              <p:nvPr/>
            </p:nvSpPr>
            <p:spPr bwMode="auto">
              <a:xfrm>
                <a:off x="3124" y="251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2" name="Rectangle 338"/>
              <p:cNvSpPr>
                <a:spLocks noChangeArrowheads="1"/>
              </p:cNvSpPr>
              <p:nvPr/>
            </p:nvSpPr>
            <p:spPr bwMode="auto">
              <a:xfrm>
                <a:off x="3341" y="277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3" name="Rectangle 339"/>
              <p:cNvSpPr>
                <a:spLocks noChangeArrowheads="1"/>
              </p:cNvSpPr>
              <p:nvPr/>
            </p:nvSpPr>
            <p:spPr bwMode="auto">
              <a:xfrm>
                <a:off x="3341" y="280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4" name="Rectangle 340"/>
              <p:cNvSpPr>
                <a:spLocks noChangeArrowheads="1"/>
              </p:cNvSpPr>
              <p:nvPr/>
            </p:nvSpPr>
            <p:spPr bwMode="auto">
              <a:xfrm>
                <a:off x="3333" y="278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5" name="Rectangle 341"/>
              <p:cNvSpPr>
                <a:spLocks noChangeArrowheads="1"/>
              </p:cNvSpPr>
              <p:nvPr/>
            </p:nvSpPr>
            <p:spPr bwMode="auto">
              <a:xfrm>
                <a:off x="3333" y="279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" name="Rectangle 342"/>
              <p:cNvSpPr>
                <a:spLocks noChangeArrowheads="1"/>
              </p:cNvSpPr>
              <p:nvPr/>
            </p:nvSpPr>
            <p:spPr bwMode="auto">
              <a:xfrm>
                <a:off x="3333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" name="Rectangle 343"/>
              <p:cNvSpPr>
                <a:spLocks noChangeArrowheads="1"/>
              </p:cNvSpPr>
              <p:nvPr/>
            </p:nvSpPr>
            <p:spPr bwMode="auto">
              <a:xfrm>
                <a:off x="3333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8" name="Oval 344"/>
              <p:cNvSpPr>
                <a:spLocks noChangeArrowheads="1"/>
              </p:cNvSpPr>
              <p:nvPr/>
            </p:nvSpPr>
            <p:spPr bwMode="auto">
              <a:xfrm>
                <a:off x="3333" y="277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9" name="Rectangle 345"/>
              <p:cNvSpPr>
                <a:spLocks noChangeArrowheads="1"/>
              </p:cNvSpPr>
              <p:nvPr/>
            </p:nvSpPr>
            <p:spPr bwMode="auto">
              <a:xfrm>
                <a:off x="3429" y="245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0" name="Rectangle 346"/>
              <p:cNvSpPr>
                <a:spLocks noChangeArrowheads="1"/>
              </p:cNvSpPr>
              <p:nvPr/>
            </p:nvSpPr>
            <p:spPr bwMode="auto">
              <a:xfrm>
                <a:off x="3429" y="248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1" name="Rectangle 347"/>
              <p:cNvSpPr>
                <a:spLocks noChangeArrowheads="1"/>
              </p:cNvSpPr>
              <p:nvPr/>
            </p:nvSpPr>
            <p:spPr bwMode="auto">
              <a:xfrm>
                <a:off x="3421" y="24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2" name="Rectangle 348"/>
              <p:cNvSpPr>
                <a:spLocks noChangeArrowheads="1"/>
              </p:cNvSpPr>
              <p:nvPr/>
            </p:nvSpPr>
            <p:spPr bwMode="auto">
              <a:xfrm>
                <a:off x="3421" y="247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3" name="Rectangle 349"/>
              <p:cNvSpPr>
                <a:spLocks noChangeArrowheads="1"/>
              </p:cNvSpPr>
              <p:nvPr/>
            </p:nvSpPr>
            <p:spPr bwMode="auto">
              <a:xfrm>
                <a:off x="3421" y="24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4" name="Rectangle 350"/>
              <p:cNvSpPr>
                <a:spLocks noChangeArrowheads="1"/>
              </p:cNvSpPr>
              <p:nvPr/>
            </p:nvSpPr>
            <p:spPr bwMode="auto">
              <a:xfrm>
                <a:off x="3421" y="24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5" name="Oval 351"/>
              <p:cNvSpPr>
                <a:spLocks noChangeArrowheads="1"/>
              </p:cNvSpPr>
              <p:nvPr/>
            </p:nvSpPr>
            <p:spPr bwMode="auto">
              <a:xfrm>
                <a:off x="3421" y="245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" name="Rectangle 352"/>
              <p:cNvSpPr>
                <a:spLocks noChangeArrowheads="1"/>
              </p:cNvSpPr>
              <p:nvPr/>
            </p:nvSpPr>
            <p:spPr bwMode="auto">
              <a:xfrm>
                <a:off x="3741" y="23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7" name="Rectangle 353"/>
              <p:cNvSpPr>
                <a:spLocks noChangeArrowheads="1"/>
              </p:cNvSpPr>
              <p:nvPr/>
            </p:nvSpPr>
            <p:spPr bwMode="auto">
              <a:xfrm>
                <a:off x="3741" y="24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8" name="Rectangle 354"/>
              <p:cNvSpPr>
                <a:spLocks noChangeArrowheads="1"/>
              </p:cNvSpPr>
              <p:nvPr/>
            </p:nvSpPr>
            <p:spPr bwMode="auto">
              <a:xfrm>
                <a:off x="3733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9" name="Rectangle 355"/>
              <p:cNvSpPr>
                <a:spLocks noChangeArrowheads="1"/>
              </p:cNvSpPr>
              <p:nvPr/>
            </p:nvSpPr>
            <p:spPr bwMode="auto">
              <a:xfrm>
                <a:off x="3733" y="24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" name="Rectangle 356"/>
              <p:cNvSpPr>
                <a:spLocks noChangeArrowheads="1"/>
              </p:cNvSpPr>
              <p:nvPr/>
            </p:nvSpPr>
            <p:spPr bwMode="auto">
              <a:xfrm>
                <a:off x="3733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1" name="Rectangle 357"/>
              <p:cNvSpPr>
                <a:spLocks noChangeArrowheads="1"/>
              </p:cNvSpPr>
              <p:nvPr/>
            </p:nvSpPr>
            <p:spPr bwMode="auto">
              <a:xfrm>
                <a:off x="3733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2" name="Oval 358"/>
              <p:cNvSpPr>
                <a:spLocks noChangeArrowheads="1"/>
              </p:cNvSpPr>
              <p:nvPr/>
            </p:nvSpPr>
            <p:spPr bwMode="auto">
              <a:xfrm>
                <a:off x="3733" y="238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3" name="Rectangle 359"/>
              <p:cNvSpPr>
                <a:spLocks noChangeArrowheads="1"/>
              </p:cNvSpPr>
              <p:nvPr/>
            </p:nvSpPr>
            <p:spPr bwMode="auto">
              <a:xfrm>
                <a:off x="2339" y="222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4" name="Rectangle 360"/>
              <p:cNvSpPr>
                <a:spLocks noChangeArrowheads="1"/>
              </p:cNvSpPr>
              <p:nvPr/>
            </p:nvSpPr>
            <p:spPr bwMode="auto">
              <a:xfrm>
                <a:off x="2339" y="225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5" name="Rectangle 361"/>
              <p:cNvSpPr>
                <a:spLocks noChangeArrowheads="1"/>
              </p:cNvSpPr>
              <p:nvPr/>
            </p:nvSpPr>
            <p:spPr bwMode="auto">
              <a:xfrm>
                <a:off x="2331" y="222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" name="Rectangle 362"/>
              <p:cNvSpPr>
                <a:spLocks noChangeArrowheads="1"/>
              </p:cNvSpPr>
              <p:nvPr/>
            </p:nvSpPr>
            <p:spPr bwMode="auto">
              <a:xfrm>
                <a:off x="2331" y="224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" name="Rectangle 363"/>
              <p:cNvSpPr>
                <a:spLocks noChangeArrowheads="1"/>
              </p:cNvSpPr>
              <p:nvPr/>
            </p:nvSpPr>
            <p:spPr bwMode="auto">
              <a:xfrm>
                <a:off x="2331" y="223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8" name="Rectangle 364"/>
              <p:cNvSpPr>
                <a:spLocks noChangeArrowheads="1"/>
              </p:cNvSpPr>
              <p:nvPr/>
            </p:nvSpPr>
            <p:spPr bwMode="auto">
              <a:xfrm>
                <a:off x="2331" y="223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9" name="Oval 365"/>
              <p:cNvSpPr>
                <a:spLocks noChangeArrowheads="1"/>
              </p:cNvSpPr>
              <p:nvPr/>
            </p:nvSpPr>
            <p:spPr bwMode="auto">
              <a:xfrm>
                <a:off x="2331" y="222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" name="Rectangle 366"/>
              <p:cNvSpPr>
                <a:spLocks noChangeArrowheads="1"/>
              </p:cNvSpPr>
              <p:nvPr/>
            </p:nvSpPr>
            <p:spPr bwMode="auto">
              <a:xfrm>
                <a:off x="2323" y="259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" name="Rectangle 367"/>
              <p:cNvSpPr>
                <a:spLocks noChangeArrowheads="1"/>
              </p:cNvSpPr>
              <p:nvPr/>
            </p:nvSpPr>
            <p:spPr bwMode="auto">
              <a:xfrm>
                <a:off x="2323" y="262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" name="Rectangle 368"/>
              <p:cNvSpPr>
                <a:spLocks noChangeArrowheads="1"/>
              </p:cNvSpPr>
              <p:nvPr/>
            </p:nvSpPr>
            <p:spPr bwMode="auto">
              <a:xfrm>
                <a:off x="2315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" name="Rectangle 369"/>
              <p:cNvSpPr>
                <a:spLocks noChangeArrowheads="1"/>
              </p:cNvSpPr>
              <p:nvPr/>
            </p:nvSpPr>
            <p:spPr bwMode="auto">
              <a:xfrm>
                <a:off x="2315" y="262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" name="Rectangle 370"/>
              <p:cNvSpPr>
                <a:spLocks noChangeArrowheads="1"/>
              </p:cNvSpPr>
              <p:nvPr/>
            </p:nvSpPr>
            <p:spPr bwMode="auto">
              <a:xfrm>
                <a:off x="2315" y="26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" name="Rectangle 371"/>
              <p:cNvSpPr>
                <a:spLocks noChangeArrowheads="1"/>
              </p:cNvSpPr>
              <p:nvPr/>
            </p:nvSpPr>
            <p:spPr bwMode="auto">
              <a:xfrm>
                <a:off x="2315" y="26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" name="Oval 372"/>
              <p:cNvSpPr>
                <a:spLocks noChangeArrowheads="1"/>
              </p:cNvSpPr>
              <p:nvPr/>
            </p:nvSpPr>
            <p:spPr bwMode="auto">
              <a:xfrm>
                <a:off x="2315" y="259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" name="Rectangle 373"/>
              <p:cNvSpPr>
                <a:spLocks noChangeArrowheads="1"/>
              </p:cNvSpPr>
              <p:nvPr/>
            </p:nvSpPr>
            <p:spPr bwMode="auto">
              <a:xfrm>
                <a:off x="2572" y="26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" name="Rectangle 374"/>
              <p:cNvSpPr>
                <a:spLocks noChangeArrowheads="1"/>
              </p:cNvSpPr>
              <p:nvPr/>
            </p:nvSpPr>
            <p:spPr bwMode="auto">
              <a:xfrm>
                <a:off x="2572" y="265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" name="Rectangle 375"/>
              <p:cNvSpPr>
                <a:spLocks noChangeArrowheads="1"/>
              </p:cNvSpPr>
              <p:nvPr/>
            </p:nvSpPr>
            <p:spPr bwMode="auto">
              <a:xfrm>
                <a:off x="2564" y="262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" name="Rectangle 376"/>
              <p:cNvSpPr>
                <a:spLocks noChangeArrowheads="1"/>
              </p:cNvSpPr>
              <p:nvPr/>
            </p:nvSpPr>
            <p:spPr bwMode="auto">
              <a:xfrm>
                <a:off x="2564" y="26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" name="Rectangle 377"/>
              <p:cNvSpPr>
                <a:spLocks noChangeArrowheads="1"/>
              </p:cNvSpPr>
              <p:nvPr/>
            </p:nvSpPr>
            <p:spPr bwMode="auto">
              <a:xfrm>
                <a:off x="2564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" name="Rectangle 378"/>
              <p:cNvSpPr>
                <a:spLocks noChangeArrowheads="1"/>
              </p:cNvSpPr>
              <p:nvPr/>
            </p:nvSpPr>
            <p:spPr bwMode="auto">
              <a:xfrm>
                <a:off x="2564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" name="Oval 379"/>
              <p:cNvSpPr>
                <a:spLocks noChangeArrowheads="1"/>
              </p:cNvSpPr>
              <p:nvPr/>
            </p:nvSpPr>
            <p:spPr bwMode="auto">
              <a:xfrm>
                <a:off x="2564" y="262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" name="Rectangle 380"/>
              <p:cNvSpPr>
                <a:spLocks noChangeArrowheads="1"/>
              </p:cNvSpPr>
              <p:nvPr/>
            </p:nvSpPr>
            <p:spPr bwMode="auto">
              <a:xfrm>
                <a:off x="3949" y="239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" name="Rectangle 381"/>
              <p:cNvSpPr>
                <a:spLocks noChangeArrowheads="1"/>
              </p:cNvSpPr>
              <p:nvPr/>
            </p:nvSpPr>
            <p:spPr bwMode="auto">
              <a:xfrm>
                <a:off x="3949" y="242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" name="Rectangle 382"/>
              <p:cNvSpPr>
                <a:spLocks noChangeArrowheads="1"/>
              </p:cNvSpPr>
              <p:nvPr/>
            </p:nvSpPr>
            <p:spPr bwMode="auto">
              <a:xfrm>
                <a:off x="3941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" name="Rectangle 383"/>
              <p:cNvSpPr>
                <a:spLocks noChangeArrowheads="1"/>
              </p:cNvSpPr>
              <p:nvPr/>
            </p:nvSpPr>
            <p:spPr bwMode="auto">
              <a:xfrm>
                <a:off x="3941" y="242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" name="Rectangle 384"/>
              <p:cNvSpPr>
                <a:spLocks noChangeArrowheads="1"/>
              </p:cNvSpPr>
              <p:nvPr/>
            </p:nvSpPr>
            <p:spPr bwMode="auto">
              <a:xfrm>
                <a:off x="3941" y="24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" name="Rectangle 385"/>
              <p:cNvSpPr>
                <a:spLocks noChangeArrowheads="1"/>
              </p:cNvSpPr>
              <p:nvPr/>
            </p:nvSpPr>
            <p:spPr bwMode="auto">
              <a:xfrm>
                <a:off x="3941" y="24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" name="Oval 386"/>
              <p:cNvSpPr>
                <a:spLocks noChangeArrowheads="1"/>
              </p:cNvSpPr>
              <p:nvPr/>
            </p:nvSpPr>
            <p:spPr bwMode="auto">
              <a:xfrm>
                <a:off x="3941" y="239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" name="Rectangle 387"/>
              <p:cNvSpPr>
                <a:spLocks noChangeArrowheads="1"/>
              </p:cNvSpPr>
              <p:nvPr/>
            </p:nvSpPr>
            <p:spPr bwMode="auto">
              <a:xfrm>
                <a:off x="3196" y="208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" name="Rectangle 388"/>
              <p:cNvSpPr>
                <a:spLocks noChangeArrowheads="1"/>
              </p:cNvSpPr>
              <p:nvPr/>
            </p:nvSpPr>
            <p:spPr bwMode="auto">
              <a:xfrm>
                <a:off x="3196" y="211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" name="Rectangle 389"/>
              <p:cNvSpPr>
                <a:spLocks noChangeArrowheads="1"/>
              </p:cNvSpPr>
              <p:nvPr/>
            </p:nvSpPr>
            <p:spPr bwMode="auto">
              <a:xfrm>
                <a:off x="3188" y="20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" name="Rectangle 390"/>
              <p:cNvSpPr>
                <a:spLocks noChangeArrowheads="1"/>
              </p:cNvSpPr>
              <p:nvPr/>
            </p:nvSpPr>
            <p:spPr bwMode="auto">
              <a:xfrm>
                <a:off x="3188" y="210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" name="Rectangle 391"/>
              <p:cNvSpPr>
                <a:spLocks noChangeArrowheads="1"/>
              </p:cNvSpPr>
              <p:nvPr/>
            </p:nvSpPr>
            <p:spPr bwMode="auto">
              <a:xfrm>
                <a:off x="3188" y="21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6" name="Rectangle 392"/>
              <p:cNvSpPr>
                <a:spLocks noChangeArrowheads="1"/>
              </p:cNvSpPr>
              <p:nvPr/>
            </p:nvSpPr>
            <p:spPr bwMode="auto">
              <a:xfrm>
                <a:off x="3188" y="21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" name="Oval 393"/>
              <p:cNvSpPr>
                <a:spLocks noChangeArrowheads="1"/>
              </p:cNvSpPr>
              <p:nvPr/>
            </p:nvSpPr>
            <p:spPr bwMode="auto">
              <a:xfrm>
                <a:off x="3188" y="208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" name="Rectangle 394"/>
              <p:cNvSpPr>
                <a:spLocks noChangeArrowheads="1"/>
              </p:cNvSpPr>
              <p:nvPr/>
            </p:nvSpPr>
            <p:spPr bwMode="auto">
              <a:xfrm>
                <a:off x="4526" y="181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9" name="Rectangle 395"/>
              <p:cNvSpPr>
                <a:spLocks noChangeArrowheads="1"/>
              </p:cNvSpPr>
              <p:nvPr/>
            </p:nvSpPr>
            <p:spPr bwMode="auto">
              <a:xfrm>
                <a:off x="4526" y="185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0" name="Rectangle 396"/>
              <p:cNvSpPr>
                <a:spLocks noChangeArrowheads="1"/>
              </p:cNvSpPr>
              <p:nvPr/>
            </p:nvSpPr>
            <p:spPr bwMode="auto">
              <a:xfrm>
                <a:off x="4518" y="182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1" name="Rectangle 397"/>
              <p:cNvSpPr>
                <a:spLocks noChangeArrowheads="1"/>
              </p:cNvSpPr>
              <p:nvPr/>
            </p:nvSpPr>
            <p:spPr bwMode="auto">
              <a:xfrm>
                <a:off x="4518" y="184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2" name="Rectangle 398"/>
              <p:cNvSpPr>
                <a:spLocks noChangeArrowheads="1"/>
              </p:cNvSpPr>
              <p:nvPr/>
            </p:nvSpPr>
            <p:spPr bwMode="auto">
              <a:xfrm>
                <a:off x="4518" y="183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3" name="Rectangle 399"/>
              <p:cNvSpPr>
                <a:spLocks noChangeArrowheads="1"/>
              </p:cNvSpPr>
              <p:nvPr/>
            </p:nvSpPr>
            <p:spPr bwMode="auto">
              <a:xfrm>
                <a:off x="4518" y="183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4" name="Oval 400"/>
              <p:cNvSpPr>
                <a:spLocks noChangeArrowheads="1"/>
              </p:cNvSpPr>
              <p:nvPr/>
            </p:nvSpPr>
            <p:spPr bwMode="auto">
              <a:xfrm>
                <a:off x="4518" y="181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5" name="Rectangle 401"/>
              <p:cNvSpPr>
                <a:spLocks noChangeArrowheads="1"/>
              </p:cNvSpPr>
              <p:nvPr/>
            </p:nvSpPr>
            <p:spPr bwMode="auto">
              <a:xfrm>
                <a:off x="3605" y="271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6" name="Rectangle 402"/>
              <p:cNvSpPr>
                <a:spLocks noChangeArrowheads="1"/>
              </p:cNvSpPr>
              <p:nvPr/>
            </p:nvSpPr>
            <p:spPr bwMode="auto">
              <a:xfrm>
                <a:off x="3605" y="275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" name="Rectangle 403"/>
              <p:cNvSpPr>
                <a:spLocks noChangeArrowheads="1"/>
              </p:cNvSpPr>
              <p:nvPr/>
            </p:nvSpPr>
            <p:spPr bwMode="auto">
              <a:xfrm>
                <a:off x="3597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" name="Rectangle 404"/>
              <p:cNvSpPr>
                <a:spLocks noChangeArrowheads="1"/>
              </p:cNvSpPr>
              <p:nvPr/>
            </p:nvSpPr>
            <p:spPr bwMode="auto">
              <a:xfrm>
                <a:off x="3597" y="274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9" name="Rectangle 405"/>
              <p:cNvSpPr>
                <a:spLocks noChangeArrowheads="1"/>
              </p:cNvSpPr>
              <p:nvPr/>
            </p:nvSpPr>
            <p:spPr bwMode="auto">
              <a:xfrm>
                <a:off x="3597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607"/>
            <p:cNvGrpSpPr>
              <a:grpSpLocks/>
            </p:cNvGrpSpPr>
            <p:nvPr/>
          </p:nvGrpSpPr>
          <p:grpSpPr bwMode="auto">
            <a:xfrm>
              <a:off x="762" y="1659"/>
              <a:ext cx="4469" cy="1516"/>
              <a:chOff x="762" y="1659"/>
              <a:chExt cx="4469" cy="1516"/>
            </a:xfrm>
          </p:grpSpPr>
          <p:sp>
            <p:nvSpPr>
              <p:cNvPr id="360" name="Rectangle 407"/>
              <p:cNvSpPr>
                <a:spLocks noChangeArrowheads="1"/>
              </p:cNvSpPr>
              <p:nvPr/>
            </p:nvSpPr>
            <p:spPr bwMode="auto">
              <a:xfrm>
                <a:off x="3597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Oval 408"/>
              <p:cNvSpPr>
                <a:spLocks noChangeArrowheads="1"/>
              </p:cNvSpPr>
              <p:nvPr/>
            </p:nvSpPr>
            <p:spPr bwMode="auto">
              <a:xfrm>
                <a:off x="3597" y="271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Rectangle 409"/>
              <p:cNvSpPr>
                <a:spLocks noChangeArrowheads="1"/>
              </p:cNvSpPr>
              <p:nvPr/>
            </p:nvSpPr>
            <p:spPr bwMode="auto">
              <a:xfrm>
                <a:off x="2844" y="25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Rectangle 410"/>
              <p:cNvSpPr>
                <a:spLocks noChangeArrowheads="1"/>
              </p:cNvSpPr>
              <p:nvPr/>
            </p:nvSpPr>
            <p:spPr bwMode="auto">
              <a:xfrm>
                <a:off x="2844" y="26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Rectangle 411"/>
              <p:cNvSpPr>
                <a:spLocks noChangeArrowheads="1"/>
              </p:cNvSpPr>
              <p:nvPr/>
            </p:nvSpPr>
            <p:spPr bwMode="auto">
              <a:xfrm>
                <a:off x="2836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Rectangle 412"/>
              <p:cNvSpPr>
                <a:spLocks noChangeArrowheads="1"/>
              </p:cNvSpPr>
              <p:nvPr/>
            </p:nvSpPr>
            <p:spPr bwMode="auto">
              <a:xfrm>
                <a:off x="2836" y="26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Rectangle 413"/>
              <p:cNvSpPr>
                <a:spLocks noChangeArrowheads="1"/>
              </p:cNvSpPr>
              <p:nvPr/>
            </p:nvSpPr>
            <p:spPr bwMode="auto">
              <a:xfrm>
                <a:off x="2836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Rectangle 414"/>
              <p:cNvSpPr>
                <a:spLocks noChangeArrowheads="1"/>
              </p:cNvSpPr>
              <p:nvPr/>
            </p:nvSpPr>
            <p:spPr bwMode="auto">
              <a:xfrm>
                <a:off x="2836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Oval 415"/>
              <p:cNvSpPr>
                <a:spLocks noChangeArrowheads="1"/>
              </p:cNvSpPr>
              <p:nvPr/>
            </p:nvSpPr>
            <p:spPr bwMode="auto">
              <a:xfrm>
                <a:off x="2836" y="258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Rectangle 416"/>
              <p:cNvSpPr>
                <a:spLocks noChangeArrowheads="1"/>
              </p:cNvSpPr>
              <p:nvPr/>
            </p:nvSpPr>
            <p:spPr bwMode="auto">
              <a:xfrm>
                <a:off x="3341" y="224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Rectangle 417"/>
              <p:cNvSpPr>
                <a:spLocks noChangeArrowheads="1"/>
              </p:cNvSpPr>
              <p:nvPr/>
            </p:nvSpPr>
            <p:spPr bwMode="auto">
              <a:xfrm>
                <a:off x="3341" y="227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Rectangle 418"/>
              <p:cNvSpPr>
                <a:spLocks noChangeArrowheads="1"/>
              </p:cNvSpPr>
              <p:nvPr/>
            </p:nvSpPr>
            <p:spPr bwMode="auto">
              <a:xfrm>
                <a:off x="3333" y="225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Rectangle 419"/>
              <p:cNvSpPr>
                <a:spLocks noChangeArrowheads="1"/>
              </p:cNvSpPr>
              <p:nvPr/>
            </p:nvSpPr>
            <p:spPr bwMode="auto">
              <a:xfrm>
                <a:off x="3333" y="22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Rectangle 420"/>
              <p:cNvSpPr>
                <a:spLocks noChangeArrowheads="1"/>
              </p:cNvSpPr>
              <p:nvPr/>
            </p:nvSpPr>
            <p:spPr bwMode="auto">
              <a:xfrm>
                <a:off x="3333" y="22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Rectangle 421"/>
              <p:cNvSpPr>
                <a:spLocks noChangeArrowheads="1"/>
              </p:cNvSpPr>
              <p:nvPr/>
            </p:nvSpPr>
            <p:spPr bwMode="auto">
              <a:xfrm>
                <a:off x="3333" y="22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Oval 422"/>
              <p:cNvSpPr>
                <a:spLocks noChangeArrowheads="1"/>
              </p:cNvSpPr>
              <p:nvPr/>
            </p:nvSpPr>
            <p:spPr bwMode="auto">
              <a:xfrm>
                <a:off x="3333" y="224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Rectangle 423"/>
              <p:cNvSpPr>
                <a:spLocks noChangeArrowheads="1"/>
              </p:cNvSpPr>
              <p:nvPr/>
            </p:nvSpPr>
            <p:spPr bwMode="auto">
              <a:xfrm>
                <a:off x="2628" y="277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Rectangle 424"/>
              <p:cNvSpPr>
                <a:spLocks noChangeArrowheads="1"/>
              </p:cNvSpPr>
              <p:nvPr/>
            </p:nvSpPr>
            <p:spPr bwMode="auto">
              <a:xfrm>
                <a:off x="2628" y="280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Rectangle 425"/>
              <p:cNvSpPr>
                <a:spLocks noChangeArrowheads="1"/>
              </p:cNvSpPr>
              <p:nvPr/>
            </p:nvSpPr>
            <p:spPr bwMode="auto">
              <a:xfrm>
                <a:off x="2620" y="278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Rectangle 426"/>
              <p:cNvSpPr>
                <a:spLocks noChangeArrowheads="1"/>
              </p:cNvSpPr>
              <p:nvPr/>
            </p:nvSpPr>
            <p:spPr bwMode="auto">
              <a:xfrm>
                <a:off x="2620" y="279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Rectangle 427"/>
              <p:cNvSpPr>
                <a:spLocks noChangeArrowheads="1"/>
              </p:cNvSpPr>
              <p:nvPr/>
            </p:nvSpPr>
            <p:spPr bwMode="auto">
              <a:xfrm>
                <a:off x="2620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Rectangle 428"/>
              <p:cNvSpPr>
                <a:spLocks noChangeArrowheads="1"/>
              </p:cNvSpPr>
              <p:nvPr/>
            </p:nvSpPr>
            <p:spPr bwMode="auto">
              <a:xfrm>
                <a:off x="2620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Oval 429"/>
              <p:cNvSpPr>
                <a:spLocks noChangeArrowheads="1"/>
              </p:cNvSpPr>
              <p:nvPr/>
            </p:nvSpPr>
            <p:spPr bwMode="auto">
              <a:xfrm>
                <a:off x="2620" y="277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Rectangle 430"/>
              <p:cNvSpPr>
                <a:spLocks noChangeArrowheads="1"/>
              </p:cNvSpPr>
              <p:nvPr/>
            </p:nvSpPr>
            <p:spPr bwMode="auto">
              <a:xfrm>
                <a:off x="3717" y="265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Rectangle 431"/>
              <p:cNvSpPr>
                <a:spLocks noChangeArrowheads="1"/>
              </p:cNvSpPr>
              <p:nvPr/>
            </p:nvSpPr>
            <p:spPr bwMode="auto">
              <a:xfrm>
                <a:off x="3717" y="2685"/>
                <a:ext cx="24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Rectangle 432"/>
              <p:cNvSpPr>
                <a:spLocks noChangeArrowheads="1"/>
              </p:cNvSpPr>
              <p:nvPr/>
            </p:nvSpPr>
            <p:spPr bwMode="auto">
              <a:xfrm>
                <a:off x="3709" y="26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Rectangle 433"/>
              <p:cNvSpPr>
                <a:spLocks noChangeArrowheads="1"/>
              </p:cNvSpPr>
              <p:nvPr/>
            </p:nvSpPr>
            <p:spPr bwMode="auto">
              <a:xfrm>
                <a:off x="3709" y="267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434"/>
              <p:cNvSpPr>
                <a:spLocks noChangeArrowheads="1"/>
              </p:cNvSpPr>
              <p:nvPr/>
            </p:nvSpPr>
            <p:spPr bwMode="auto">
              <a:xfrm>
                <a:off x="3709" y="26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Rectangle 435"/>
              <p:cNvSpPr>
                <a:spLocks noChangeArrowheads="1"/>
              </p:cNvSpPr>
              <p:nvPr/>
            </p:nvSpPr>
            <p:spPr bwMode="auto">
              <a:xfrm>
                <a:off x="3709" y="26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Oval 436"/>
              <p:cNvSpPr>
                <a:spLocks noChangeArrowheads="1"/>
              </p:cNvSpPr>
              <p:nvPr/>
            </p:nvSpPr>
            <p:spPr bwMode="auto">
              <a:xfrm>
                <a:off x="3709" y="265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Rectangle 437"/>
              <p:cNvSpPr>
                <a:spLocks noChangeArrowheads="1"/>
              </p:cNvSpPr>
              <p:nvPr/>
            </p:nvSpPr>
            <p:spPr bwMode="auto">
              <a:xfrm>
                <a:off x="4021" y="226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Rectangle 438"/>
              <p:cNvSpPr>
                <a:spLocks noChangeArrowheads="1"/>
              </p:cNvSpPr>
              <p:nvPr/>
            </p:nvSpPr>
            <p:spPr bwMode="auto">
              <a:xfrm>
                <a:off x="4021" y="230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Rectangle 439"/>
              <p:cNvSpPr>
                <a:spLocks noChangeArrowheads="1"/>
              </p:cNvSpPr>
              <p:nvPr/>
            </p:nvSpPr>
            <p:spPr bwMode="auto">
              <a:xfrm>
                <a:off x="4013" y="22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440"/>
              <p:cNvSpPr>
                <a:spLocks noChangeArrowheads="1"/>
              </p:cNvSpPr>
              <p:nvPr/>
            </p:nvSpPr>
            <p:spPr bwMode="auto">
              <a:xfrm>
                <a:off x="4013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Rectangle 441"/>
              <p:cNvSpPr>
                <a:spLocks noChangeArrowheads="1"/>
              </p:cNvSpPr>
              <p:nvPr/>
            </p:nvSpPr>
            <p:spPr bwMode="auto">
              <a:xfrm>
                <a:off x="4013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442"/>
              <p:cNvSpPr>
                <a:spLocks noChangeArrowheads="1"/>
              </p:cNvSpPr>
              <p:nvPr/>
            </p:nvSpPr>
            <p:spPr bwMode="auto">
              <a:xfrm>
                <a:off x="4013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Oval 443"/>
              <p:cNvSpPr>
                <a:spLocks noChangeArrowheads="1"/>
              </p:cNvSpPr>
              <p:nvPr/>
            </p:nvSpPr>
            <p:spPr bwMode="auto">
              <a:xfrm>
                <a:off x="4013" y="226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444"/>
              <p:cNvSpPr>
                <a:spLocks noChangeArrowheads="1"/>
              </p:cNvSpPr>
              <p:nvPr/>
            </p:nvSpPr>
            <p:spPr bwMode="auto">
              <a:xfrm>
                <a:off x="1923" y="227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Rectangle 445"/>
              <p:cNvSpPr>
                <a:spLocks noChangeArrowheads="1"/>
              </p:cNvSpPr>
              <p:nvPr/>
            </p:nvSpPr>
            <p:spPr bwMode="auto">
              <a:xfrm>
                <a:off x="1923" y="230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Rectangle 446"/>
              <p:cNvSpPr>
                <a:spLocks noChangeArrowheads="1"/>
              </p:cNvSpPr>
              <p:nvPr/>
            </p:nvSpPr>
            <p:spPr bwMode="auto">
              <a:xfrm>
                <a:off x="1915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Rectangle 447"/>
              <p:cNvSpPr>
                <a:spLocks noChangeArrowheads="1"/>
              </p:cNvSpPr>
              <p:nvPr/>
            </p:nvSpPr>
            <p:spPr bwMode="auto">
              <a:xfrm>
                <a:off x="1915" y="23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448"/>
              <p:cNvSpPr>
                <a:spLocks noChangeArrowheads="1"/>
              </p:cNvSpPr>
              <p:nvPr/>
            </p:nvSpPr>
            <p:spPr bwMode="auto">
              <a:xfrm>
                <a:off x="1915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Rectangle 449"/>
              <p:cNvSpPr>
                <a:spLocks noChangeArrowheads="1"/>
              </p:cNvSpPr>
              <p:nvPr/>
            </p:nvSpPr>
            <p:spPr bwMode="auto">
              <a:xfrm>
                <a:off x="1915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Oval 450"/>
              <p:cNvSpPr>
                <a:spLocks noChangeArrowheads="1"/>
              </p:cNvSpPr>
              <p:nvPr/>
            </p:nvSpPr>
            <p:spPr bwMode="auto">
              <a:xfrm>
                <a:off x="1915" y="2276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Rectangle 451"/>
              <p:cNvSpPr>
                <a:spLocks noChangeArrowheads="1"/>
              </p:cNvSpPr>
              <p:nvPr/>
            </p:nvSpPr>
            <p:spPr bwMode="auto">
              <a:xfrm>
                <a:off x="770" y="25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452"/>
              <p:cNvSpPr>
                <a:spLocks noChangeArrowheads="1"/>
              </p:cNvSpPr>
              <p:nvPr/>
            </p:nvSpPr>
            <p:spPr bwMode="auto">
              <a:xfrm>
                <a:off x="770" y="25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Rectangle 453"/>
              <p:cNvSpPr>
                <a:spLocks noChangeArrowheads="1"/>
              </p:cNvSpPr>
              <p:nvPr/>
            </p:nvSpPr>
            <p:spPr bwMode="auto">
              <a:xfrm>
                <a:off x="762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Rectangle 454"/>
              <p:cNvSpPr>
                <a:spLocks noChangeArrowheads="1"/>
              </p:cNvSpPr>
              <p:nvPr/>
            </p:nvSpPr>
            <p:spPr bwMode="auto">
              <a:xfrm>
                <a:off x="762" y="25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Rectangle 455"/>
              <p:cNvSpPr>
                <a:spLocks noChangeArrowheads="1"/>
              </p:cNvSpPr>
              <p:nvPr/>
            </p:nvSpPr>
            <p:spPr bwMode="auto">
              <a:xfrm>
                <a:off x="762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Rectangle 456"/>
              <p:cNvSpPr>
                <a:spLocks noChangeArrowheads="1"/>
              </p:cNvSpPr>
              <p:nvPr/>
            </p:nvSpPr>
            <p:spPr bwMode="auto">
              <a:xfrm>
                <a:off x="762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Oval 457"/>
              <p:cNvSpPr>
                <a:spLocks noChangeArrowheads="1"/>
              </p:cNvSpPr>
              <p:nvPr/>
            </p:nvSpPr>
            <p:spPr bwMode="auto">
              <a:xfrm>
                <a:off x="762" y="255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Rectangle 458"/>
              <p:cNvSpPr>
                <a:spLocks noChangeArrowheads="1"/>
              </p:cNvSpPr>
              <p:nvPr/>
            </p:nvSpPr>
            <p:spPr bwMode="auto">
              <a:xfrm>
                <a:off x="3597" y="262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Rectangle 459"/>
              <p:cNvSpPr>
                <a:spLocks noChangeArrowheads="1"/>
              </p:cNvSpPr>
              <p:nvPr/>
            </p:nvSpPr>
            <p:spPr bwMode="auto">
              <a:xfrm>
                <a:off x="3597" y="266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Rectangle 460"/>
              <p:cNvSpPr>
                <a:spLocks noChangeArrowheads="1"/>
              </p:cNvSpPr>
              <p:nvPr/>
            </p:nvSpPr>
            <p:spPr bwMode="auto">
              <a:xfrm>
                <a:off x="3589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Rectangle 461"/>
              <p:cNvSpPr>
                <a:spLocks noChangeArrowheads="1"/>
              </p:cNvSpPr>
              <p:nvPr/>
            </p:nvSpPr>
            <p:spPr bwMode="auto">
              <a:xfrm>
                <a:off x="3589" y="26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Rectangle 462"/>
              <p:cNvSpPr>
                <a:spLocks noChangeArrowheads="1"/>
              </p:cNvSpPr>
              <p:nvPr/>
            </p:nvSpPr>
            <p:spPr bwMode="auto">
              <a:xfrm>
                <a:off x="3589" y="26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Rectangle 463"/>
              <p:cNvSpPr>
                <a:spLocks noChangeArrowheads="1"/>
              </p:cNvSpPr>
              <p:nvPr/>
            </p:nvSpPr>
            <p:spPr bwMode="auto">
              <a:xfrm>
                <a:off x="3589" y="26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Oval 464"/>
              <p:cNvSpPr>
                <a:spLocks noChangeArrowheads="1"/>
              </p:cNvSpPr>
              <p:nvPr/>
            </p:nvSpPr>
            <p:spPr bwMode="auto">
              <a:xfrm>
                <a:off x="3589" y="262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Rectangle 465"/>
              <p:cNvSpPr>
                <a:spLocks noChangeArrowheads="1"/>
              </p:cNvSpPr>
              <p:nvPr/>
            </p:nvSpPr>
            <p:spPr bwMode="auto">
              <a:xfrm>
                <a:off x="2291" y="313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Rectangle 466"/>
              <p:cNvSpPr>
                <a:spLocks noChangeArrowheads="1"/>
              </p:cNvSpPr>
              <p:nvPr/>
            </p:nvSpPr>
            <p:spPr bwMode="auto">
              <a:xfrm>
                <a:off x="2291" y="316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Rectangle 467"/>
              <p:cNvSpPr>
                <a:spLocks noChangeArrowheads="1"/>
              </p:cNvSpPr>
              <p:nvPr/>
            </p:nvSpPr>
            <p:spPr bwMode="auto">
              <a:xfrm>
                <a:off x="2283" y="314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Rectangle 468"/>
              <p:cNvSpPr>
                <a:spLocks noChangeArrowheads="1"/>
              </p:cNvSpPr>
              <p:nvPr/>
            </p:nvSpPr>
            <p:spPr bwMode="auto">
              <a:xfrm>
                <a:off x="2283" y="315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Rectangle 469"/>
              <p:cNvSpPr>
                <a:spLocks noChangeArrowheads="1"/>
              </p:cNvSpPr>
              <p:nvPr/>
            </p:nvSpPr>
            <p:spPr bwMode="auto">
              <a:xfrm>
                <a:off x="2283" y="315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Rectangle 470"/>
              <p:cNvSpPr>
                <a:spLocks noChangeArrowheads="1"/>
              </p:cNvSpPr>
              <p:nvPr/>
            </p:nvSpPr>
            <p:spPr bwMode="auto">
              <a:xfrm>
                <a:off x="2283" y="315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Oval 471"/>
              <p:cNvSpPr>
                <a:spLocks noChangeArrowheads="1"/>
              </p:cNvSpPr>
              <p:nvPr/>
            </p:nvSpPr>
            <p:spPr bwMode="auto">
              <a:xfrm>
                <a:off x="2283" y="313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Rectangle 472"/>
              <p:cNvSpPr>
                <a:spLocks noChangeArrowheads="1"/>
              </p:cNvSpPr>
              <p:nvPr/>
            </p:nvSpPr>
            <p:spPr bwMode="auto">
              <a:xfrm>
                <a:off x="3653" y="275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Rectangle 473"/>
              <p:cNvSpPr>
                <a:spLocks noChangeArrowheads="1"/>
              </p:cNvSpPr>
              <p:nvPr/>
            </p:nvSpPr>
            <p:spPr bwMode="auto">
              <a:xfrm>
                <a:off x="3653" y="278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Rectangle 474"/>
              <p:cNvSpPr>
                <a:spLocks noChangeArrowheads="1"/>
              </p:cNvSpPr>
              <p:nvPr/>
            </p:nvSpPr>
            <p:spPr bwMode="auto">
              <a:xfrm>
                <a:off x="3645" y="275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Rectangle 475"/>
              <p:cNvSpPr>
                <a:spLocks noChangeArrowheads="1"/>
              </p:cNvSpPr>
              <p:nvPr/>
            </p:nvSpPr>
            <p:spPr bwMode="auto">
              <a:xfrm>
                <a:off x="3645" y="277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Rectangle 476"/>
              <p:cNvSpPr>
                <a:spLocks noChangeArrowheads="1"/>
              </p:cNvSpPr>
              <p:nvPr/>
            </p:nvSpPr>
            <p:spPr bwMode="auto">
              <a:xfrm>
                <a:off x="3645" y="276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Rectangle 477"/>
              <p:cNvSpPr>
                <a:spLocks noChangeArrowheads="1"/>
              </p:cNvSpPr>
              <p:nvPr/>
            </p:nvSpPr>
            <p:spPr bwMode="auto">
              <a:xfrm>
                <a:off x="3645" y="276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Oval 478"/>
              <p:cNvSpPr>
                <a:spLocks noChangeArrowheads="1"/>
              </p:cNvSpPr>
              <p:nvPr/>
            </p:nvSpPr>
            <p:spPr bwMode="auto">
              <a:xfrm>
                <a:off x="3645" y="275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Rectangle 479"/>
              <p:cNvSpPr>
                <a:spLocks noChangeArrowheads="1"/>
              </p:cNvSpPr>
              <p:nvPr/>
            </p:nvSpPr>
            <p:spPr bwMode="auto">
              <a:xfrm>
                <a:off x="1635" y="264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Rectangle 480"/>
              <p:cNvSpPr>
                <a:spLocks noChangeArrowheads="1"/>
              </p:cNvSpPr>
              <p:nvPr/>
            </p:nvSpPr>
            <p:spPr bwMode="auto">
              <a:xfrm>
                <a:off x="1635" y="267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Rectangle 481"/>
              <p:cNvSpPr>
                <a:spLocks noChangeArrowheads="1"/>
              </p:cNvSpPr>
              <p:nvPr/>
            </p:nvSpPr>
            <p:spPr bwMode="auto">
              <a:xfrm>
                <a:off x="1627" y="26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Rectangle 482"/>
              <p:cNvSpPr>
                <a:spLocks noChangeArrowheads="1"/>
              </p:cNvSpPr>
              <p:nvPr/>
            </p:nvSpPr>
            <p:spPr bwMode="auto">
              <a:xfrm>
                <a:off x="1627" y="26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Rectangle 483"/>
              <p:cNvSpPr>
                <a:spLocks noChangeArrowheads="1"/>
              </p:cNvSpPr>
              <p:nvPr/>
            </p:nvSpPr>
            <p:spPr bwMode="auto">
              <a:xfrm>
                <a:off x="1627" y="26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Rectangle 484"/>
              <p:cNvSpPr>
                <a:spLocks noChangeArrowheads="1"/>
              </p:cNvSpPr>
              <p:nvPr/>
            </p:nvSpPr>
            <p:spPr bwMode="auto">
              <a:xfrm>
                <a:off x="1627" y="26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Oval 485"/>
              <p:cNvSpPr>
                <a:spLocks noChangeArrowheads="1"/>
              </p:cNvSpPr>
              <p:nvPr/>
            </p:nvSpPr>
            <p:spPr bwMode="auto">
              <a:xfrm>
                <a:off x="1627" y="264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Rectangle 486"/>
              <p:cNvSpPr>
                <a:spLocks noChangeArrowheads="1"/>
              </p:cNvSpPr>
              <p:nvPr/>
            </p:nvSpPr>
            <p:spPr bwMode="auto">
              <a:xfrm>
                <a:off x="5038" y="23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Rectangle 487"/>
              <p:cNvSpPr>
                <a:spLocks noChangeArrowheads="1"/>
              </p:cNvSpPr>
              <p:nvPr/>
            </p:nvSpPr>
            <p:spPr bwMode="auto">
              <a:xfrm>
                <a:off x="5038" y="23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Rectangle 488"/>
              <p:cNvSpPr>
                <a:spLocks noChangeArrowheads="1"/>
              </p:cNvSpPr>
              <p:nvPr/>
            </p:nvSpPr>
            <p:spPr bwMode="auto">
              <a:xfrm>
                <a:off x="5030" y="23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Rectangle 489"/>
              <p:cNvSpPr>
                <a:spLocks noChangeArrowheads="1"/>
              </p:cNvSpPr>
              <p:nvPr/>
            </p:nvSpPr>
            <p:spPr bwMode="auto">
              <a:xfrm>
                <a:off x="5030" y="23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Rectangle 490"/>
              <p:cNvSpPr>
                <a:spLocks noChangeArrowheads="1"/>
              </p:cNvSpPr>
              <p:nvPr/>
            </p:nvSpPr>
            <p:spPr bwMode="auto">
              <a:xfrm>
                <a:off x="5030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Rectangle 491"/>
              <p:cNvSpPr>
                <a:spLocks noChangeArrowheads="1"/>
              </p:cNvSpPr>
              <p:nvPr/>
            </p:nvSpPr>
            <p:spPr bwMode="auto">
              <a:xfrm>
                <a:off x="5030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Oval 492"/>
              <p:cNvSpPr>
                <a:spLocks noChangeArrowheads="1"/>
              </p:cNvSpPr>
              <p:nvPr/>
            </p:nvSpPr>
            <p:spPr bwMode="auto">
              <a:xfrm>
                <a:off x="5030" y="235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Rectangle 493"/>
              <p:cNvSpPr>
                <a:spLocks noChangeArrowheads="1"/>
              </p:cNvSpPr>
              <p:nvPr/>
            </p:nvSpPr>
            <p:spPr bwMode="auto">
              <a:xfrm>
                <a:off x="4254" y="26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Rectangle 494"/>
              <p:cNvSpPr>
                <a:spLocks noChangeArrowheads="1"/>
              </p:cNvSpPr>
              <p:nvPr/>
            </p:nvSpPr>
            <p:spPr bwMode="auto">
              <a:xfrm>
                <a:off x="4254" y="264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Rectangle 495"/>
              <p:cNvSpPr>
                <a:spLocks noChangeArrowheads="1"/>
              </p:cNvSpPr>
              <p:nvPr/>
            </p:nvSpPr>
            <p:spPr bwMode="auto">
              <a:xfrm>
                <a:off x="4246" y="262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Rectangle 496"/>
              <p:cNvSpPr>
                <a:spLocks noChangeArrowheads="1"/>
              </p:cNvSpPr>
              <p:nvPr/>
            </p:nvSpPr>
            <p:spPr bwMode="auto">
              <a:xfrm>
                <a:off x="4246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" name="Rectangle 497"/>
              <p:cNvSpPr>
                <a:spLocks noChangeArrowheads="1"/>
              </p:cNvSpPr>
              <p:nvPr/>
            </p:nvSpPr>
            <p:spPr bwMode="auto">
              <a:xfrm>
                <a:off x="4246" y="262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1" name="Rectangle 498"/>
              <p:cNvSpPr>
                <a:spLocks noChangeArrowheads="1"/>
              </p:cNvSpPr>
              <p:nvPr/>
            </p:nvSpPr>
            <p:spPr bwMode="auto">
              <a:xfrm>
                <a:off x="4246" y="262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2" name="Oval 499"/>
              <p:cNvSpPr>
                <a:spLocks noChangeArrowheads="1"/>
              </p:cNvSpPr>
              <p:nvPr/>
            </p:nvSpPr>
            <p:spPr bwMode="auto">
              <a:xfrm>
                <a:off x="4246" y="261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Rectangle 500"/>
              <p:cNvSpPr>
                <a:spLocks noChangeArrowheads="1"/>
              </p:cNvSpPr>
              <p:nvPr/>
            </p:nvSpPr>
            <p:spPr bwMode="auto">
              <a:xfrm>
                <a:off x="3757" y="193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Rectangle 501"/>
              <p:cNvSpPr>
                <a:spLocks noChangeArrowheads="1"/>
              </p:cNvSpPr>
              <p:nvPr/>
            </p:nvSpPr>
            <p:spPr bwMode="auto">
              <a:xfrm>
                <a:off x="3757" y="197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Rectangle 502"/>
              <p:cNvSpPr>
                <a:spLocks noChangeArrowheads="1"/>
              </p:cNvSpPr>
              <p:nvPr/>
            </p:nvSpPr>
            <p:spPr bwMode="auto">
              <a:xfrm>
                <a:off x="3749" y="194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Rectangle 503"/>
              <p:cNvSpPr>
                <a:spLocks noChangeArrowheads="1"/>
              </p:cNvSpPr>
              <p:nvPr/>
            </p:nvSpPr>
            <p:spPr bwMode="auto">
              <a:xfrm>
                <a:off x="3749" y="196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Rectangle 504"/>
              <p:cNvSpPr>
                <a:spLocks noChangeArrowheads="1"/>
              </p:cNvSpPr>
              <p:nvPr/>
            </p:nvSpPr>
            <p:spPr bwMode="auto">
              <a:xfrm>
                <a:off x="3749" y="1955"/>
                <a:ext cx="40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Rectangle 505"/>
              <p:cNvSpPr>
                <a:spLocks noChangeArrowheads="1"/>
              </p:cNvSpPr>
              <p:nvPr/>
            </p:nvSpPr>
            <p:spPr bwMode="auto">
              <a:xfrm>
                <a:off x="3749" y="1955"/>
                <a:ext cx="40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Oval 506"/>
              <p:cNvSpPr>
                <a:spLocks noChangeArrowheads="1"/>
              </p:cNvSpPr>
              <p:nvPr/>
            </p:nvSpPr>
            <p:spPr bwMode="auto">
              <a:xfrm>
                <a:off x="3749" y="1939"/>
                <a:ext cx="32" cy="3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Rectangle 507"/>
              <p:cNvSpPr>
                <a:spLocks noChangeArrowheads="1"/>
              </p:cNvSpPr>
              <p:nvPr/>
            </p:nvSpPr>
            <p:spPr bwMode="auto">
              <a:xfrm>
                <a:off x="3100" y="252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Rectangle 508"/>
              <p:cNvSpPr>
                <a:spLocks noChangeArrowheads="1"/>
              </p:cNvSpPr>
              <p:nvPr/>
            </p:nvSpPr>
            <p:spPr bwMode="auto">
              <a:xfrm>
                <a:off x="3100" y="25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Rectangle 509"/>
              <p:cNvSpPr>
                <a:spLocks noChangeArrowheads="1"/>
              </p:cNvSpPr>
              <p:nvPr/>
            </p:nvSpPr>
            <p:spPr bwMode="auto">
              <a:xfrm>
                <a:off x="3092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Rectangle 510"/>
              <p:cNvSpPr>
                <a:spLocks noChangeArrowheads="1"/>
              </p:cNvSpPr>
              <p:nvPr/>
            </p:nvSpPr>
            <p:spPr bwMode="auto">
              <a:xfrm>
                <a:off x="3092" y="25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Rectangle 511"/>
              <p:cNvSpPr>
                <a:spLocks noChangeArrowheads="1"/>
              </p:cNvSpPr>
              <p:nvPr/>
            </p:nvSpPr>
            <p:spPr bwMode="auto">
              <a:xfrm>
                <a:off x="3092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Rectangle 512"/>
              <p:cNvSpPr>
                <a:spLocks noChangeArrowheads="1"/>
              </p:cNvSpPr>
              <p:nvPr/>
            </p:nvSpPr>
            <p:spPr bwMode="auto">
              <a:xfrm>
                <a:off x="3092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Oval 513"/>
              <p:cNvSpPr>
                <a:spLocks noChangeArrowheads="1"/>
              </p:cNvSpPr>
              <p:nvPr/>
            </p:nvSpPr>
            <p:spPr bwMode="auto">
              <a:xfrm>
                <a:off x="3092" y="252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Rectangle 514"/>
              <p:cNvSpPr>
                <a:spLocks noChangeArrowheads="1"/>
              </p:cNvSpPr>
              <p:nvPr/>
            </p:nvSpPr>
            <p:spPr bwMode="auto">
              <a:xfrm>
                <a:off x="2283" y="25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Rectangle 515"/>
              <p:cNvSpPr>
                <a:spLocks noChangeArrowheads="1"/>
              </p:cNvSpPr>
              <p:nvPr/>
            </p:nvSpPr>
            <p:spPr bwMode="auto">
              <a:xfrm>
                <a:off x="2283" y="25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Rectangle 516"/>
              <p:cNvSpPr>
                <a:spLocks noChangeArrowheads="1"/>
              </p:cNvSpPr>
              <p:nvPr/>
            </p:nvSpPr>
            <p:spPr bwMode="auto">
              <a:xfrm>
                <a:off x="2275" y="25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Rectangle 517"/>
              <p:cNvSpPr>
                <a:spLocks noChangeArrowheads="1"/>
              </p:cNvSpPr>
              <p:nvPr/>
            </p:nvSpPr>
            <p:spPr bwMode="auto">
              <a:xfrm>
                <a:off x="2275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Rectangle 518"/>
              <p:cNvSpPr>
                <a:spLocks noChangeArrowheads="1"/>
              </p:cNvSpPr>
              <p:nvPr/>
            </p:nvSpPr>
            <p:spPr bwMode="auto">
              <a:xfrm>
                <a:off x="2275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Rectangle 519"/>
              <p:cNvSpPr>
                <a:spLocks noChangeArrowheads="1"/>
              </p:cNvSpPr>
              <p:nvPr/>
            </p:nvSpPr>
            <p:spPr bwMode="auto">
              <a:xfrm>
                <a:off x="2275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Oval 520"/>
              <p:cNvSpPr>
                <a:spLocks noChangeArrowheads="1"/>
              </p:cNvSpPr>
              <p:nvPr/>
            </p:nvSpPr>
            <p:spPr bwMode="auto">
              <a:xfrm>
                <a:off x="2275" y="254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Rectangle 521"/>
              <p:cNvSpPr>
                <a:spLocks noChangeArrowheads="1"/>
              </p:cNvSpPr>
              <p:nvPr/>
            </p:nvSpPr>
            <p:spPr bwMode="auto">
              <a:xfrm>
                <a:off x="3573" y="25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Rectangle 522"/>
              <p:cNvSpPr>
                <a:spLocks noChangeArrowheads="1"/>
              </p:cNvSpPr>
              <p:nvPr/>
            </p:nvSpPr>
            <p:spPr bwMode="auto">
              <a:xfrm>
                <a:off x="3573" y="26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Rectangle 523"/>
              <p:cNvSpPr>
                <a:spLocks noChangeArrowheads="1"/>
              </p:cNvSpPr>
              <p:nvPr/>
            </p:nvSpPr>
            <p:spPr bwMode="auto">
              <a:xfrm>
                <a:off x="3565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7" name="Rectangle 524"/>
              <p:cNvSpPr>
                <a:spLocks noChangeArrowheads="1"/>
              </p:cNvSpPr>
              <p:nvPr/>
            </p:nvSpPr>
            <p:spPr bwMode="auto">
              <a:xfrm>
                <a:off x="3565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Rectangle 525"/>
              <p:cNvSpPr>
                <a:spLocks noChangeArrowheads="1"/>
              </p:cNvSpPr>
              <p:nvPr/>
            </p:nvSpPr>
            <p:spPr bwMode="auto">
              <a:xfrm>
                <a:off x="3565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Rectangle 526"/>
              <p:cNvSpPr>
                <a:spLocks noChangeArrowheads="1"/>
              </p:cNvSpPr>
              <p:nvPr/>
            </p:nvSpPr>
            <p:spPr bwMode="auto">
              <a:xfrm>
                <a:off x="3565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Oval 527"/>
              <p:cNvSpPr>
                <a:spLocks noChangeArrowheads="1"/>
              </p:cNvSpPr>
              <p:nvPr/>
            </p:nvSpPr>
            <p:spPr bwMode="auto">
              <a:xfrm>
                <a:off x="3565" y="258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Rectangle 528"/>
              <p:cNvSpPr>
                <a:spLocks noChangeArrowheads="1"/>
              </p:cNvSpPr>
              <p:nvPr/>
            </p:nvSpPr>
            <p:spPr bwMode="auto">
              <a:xfrm>
                <a:off x="3669" y="188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Rectangle 529"/>
              <p:cNvSpPr>
                <a:spLocks noChangeArrowheads="1"/>
              </p:cNvSpPr>
              <p:nvPr/>
            </p:nvSpPr>
            <p:spPr bwMode="auto">
              <a:xfrm>
                <a:off x="3669" y="191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Rectangle 530"/>
              <p:cNvSpPr>
                <a:spLocks noChangeArrowheads="1"/>
              </p:cNvSpPr>
              <p:nvPr/>
            </p:nvSpPr>
            <p:spPr bwMode="auto">
              <a:xfrm>
                <a:off x="3661" y="189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Rectangle 531"/>
              <p:cNvSpPr>
                <a:spLocks noChangeArrowheads="1"/>
              </p:cNvSpPr>
              <p:nvPr/>
            </p:nvSpPr>
            <p:spPr bwMode="auto">
              <a:xfrm>
                <a:off x="3661" y="190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Rectangle 532"/>
              <p:cNvSpPr>
                <a:spLocks noChangeArrowheads="1"/>
              </p:cNvSpPr>
              <p:nvPr/>
            </p:nvSpPr>
            <p:spPr bwMode="auto">
              <a:xfrm>
                <a:off x="3661" y="189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Rectangle 533"/>
              <p:cNvSpPr>
                <a:spLocks noChangeArrowheads="1"/>
              </p:cNvSpPr>
              <p:nvPr/>
            </p:nvSpPr>
            <p:spPr bwMode="auto">
              <a:xfrm>
                <a:off x="3661" y="189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Oval 534"/>
              <p:cNvSpPr>
                <a:spLocks noChangeArrowheads="1"/>
              </p:cNvSpPr>
              <p:nvPr/>
            </p:nvSpPr>
            <p:spPr bwMode="auto">
              <a:xfrm>
                <a:off x="3661" y="188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Rectangle 535"/>
              <p:cNvSpPr>
                <a:spLocks noChangeArrowheads="1"/>
              </p:cNvSpPr>
              <p:nvPr/>
            </p:nvSpPr>
            <p:spPr bwMode="auto">
              <a:xfrm>
                <a:off x="2644" y="293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Rectangle 536"/>
              <p:cNvSpPr>
                <a:spLocks noChangeArrowheads="1"/>
              </p:cNvSpPr>
              <p:nvPr/>
            </p:nvSpPr>
            <p:spPr bwMode="auto">
              <a:xfrm>
                <a:off x="2644" y="296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0" name="Rectangle 537"/>
              <p:cNvSpPr>
                <a:spLocks noChangeArrowheads="1"/>
              </p:cNvSpPr>
              <p:nvPr/>
            </p:nvSpPr>
            <p:spPr bwMode="auto">
              <a:xfrm>
                <a:off x="2636" y="294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Rectangle 538"/>
              <p:cNvSpPr>
                <a:spLocks noChangeArrowheads="1"/>
              </p:cNvSpPr>
              <p:nvPr/>
            </p:nvSpPr>
            <p:spPr bwMode="auto">
              <a:xfrm>
                <a:off x="2636" y="295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Rectangle 539"/>
              <p:cNvSpPr>
                <a:spLocks noChangeArrowheads="1"/>
              </p:cNvSpPr>
              <p:nvPr/>
            </p:nvSpPr>
            <p:spPr bwMode="auto">
              <a:xfrm>
                <a:off x="2636" y="295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Rectangle 540"/>
              <p:cNvSpPr>
                <a:spLocks noChangeArrowheads="1"/>
              </p:cNvSpPr>
              <p:nvPr/>
            </p:nvSpPr>
            <p:spPr bwMode="auto">
              <a:xfrm>
                <a:off x="2636" y="295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Oval 541"/>
              <p:cNvSpPr>
                <a:spLocks noChangeArrowheads="1"/>
              </p:cNvSpPr>
              <p:nvPr/>
            </p:nvSpPr>
            <p:spPr bwMode="auto">
              <a:xfrm>
                <a:off x="2636" y="293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5" name="Rectangle 542"/>
              <p:cNvSpPr>
                <a:spLocks noChangeArrowheads="1"/>
              </p:cNvSpPr>
              <p:nvPr/>
            </p:nvSpPr>
            <p:spPr bwMode="auto">
              <a:xfrm>
                <a:off x="3525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Rectangle 543"/>
              <p:cNvSpPr>
                <a:spLocks noChangeArrowheads="1"/>
              </p:cNvSpPr>
              <p:nvPr/>
            </p:nvSpPr>
            <p:spPr bwMode="auto">
              <a:xfrm>
                <a:off x="3525" y="27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Rectangle 544"/>
              <p:cNvSpPr>
                <a:spLocks noChangeArrowheads="1"/>
              </p:cNvSpPr>
              <p:nvPr/>
            </p:nvSpPr>
            <p:spPr bwMode="auto">
              <a:xfrm>
                <a:off x="3517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Rectangle 545"/>
              <p:cNvSpPr>
                <a:spLocks noChangeArrowheads="1"/>
              </p:cNvSpPr>
              <p:nvPr/>
            </p:nvSpPr>
            <p:spPr bwMode="auto">
              <a:xfrm>
                <a:off x="3517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Rectangle 546"/>
              <p:cNvSpPr>
                <a:spLocks noChangeArrowheads="1"/>
              </p:cNvSpPr>
              <p:nvPr/>
            </p:nvSpPr>
            <p:spPr bwMode="auto">
              <a:xfrm>
                <a:off x="3517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Rectangle 547"/>
              <p:cNvSpPr>
                <a:spLocks noChangeArrowheads="1"/>
              </p:cNvSpPr>
              <p:nvPr/>
            </p:nvSpPr>
            <p:spPr bwMode="auto">
              <a:xfrm>
                <a:off x="3517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Oval 548"/>
              <p:cNvSpPr>
                <a:spLocks noChangeArrowheads="1"/>
              </p:cNvSpPr>
              <p:nvPr/>
            </p:nvSpPr>
            <p:spPr bwMode="auto">
              <a:xfrm>
                <a:off x="3517" y="27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Rectangle 549"/>
              <p:cNvSpPr>
                <a:spLocks noChangeArrowheads="1"/>
              </p:cNvSpPr>
              <p:nvPr/>
            </p:nvSpPr>
            <p:spPr bwMode="auto">
              <a:xfrm>
                <a:off x="5199" y="23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3" name="Rectangle 550"/>
              <p:cNvSpPr>
                <a:spLocks noChangeArrowheads="1"/>
              </p:cNvSpPr>
              <p:nvPr/>
            </p:nvSpPr>
            <p:spPr bwMode="auto">
              <a:xfrm>
                <a:off x="5199" y="23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4" name="Rectangle 551"/>
              <p:cNvSpPr>
                <a:spLocks noChangeArrowheads="1"/>
              </p:cNvSpPr>
              <p:nvPr/>
            </p:nvSpPr>
            <p:spPr bwMode="auto">
              <a:xfrm>
                <a:off x="5191" y="23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5" name="Rectangle 552"/>
              <p:cNvSpPr>
                <a:spLocks noChangeArrowheads="1"/>
              </p:cNvSpPr>
              <p:nvPr/>
            </p:nvSpPr>
            <p:spPr bwMode="auto">
              <a:xfrm>
                <a:off x="5191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6" name="Rectangle 553"/>
              <p:cNvSpPr>
                <a:spLocks noChangeArrowheads="1"/>
              </p:cNvSpPr>
              <p:nvPr/>
            </p:nvSpPr>
            <p:spPr bwMode="auto">
              <a:xfrm>
                <a:off x="5191" y="23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7" name="Rectangle 554"/>
              <p:cNvSpPr>
                <a:spLocks noChangeArrowheads="1"/>
              </p:cNvSpPr>
              <p:nvPr/>
            </p:nvSpPr>
            <p:spPr bwMode="auto">
              <a:xfrm>
                <a:off x="5191" y="23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" name="Oval 555"/>
              <p:cNvSpPr>
                <a:spLocks noChangeArrowheads="1"/>
              </p:cNvSpPr>
              <p:nvPr/>
            </p:nvSpPr>
            <p:spPr bwMode="auto">
              <a:xfrm>
                <a:off x="5191" y="234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Rectangle 556"/>
              <p:cNvSpPr>
                <a:spLocks noChangeArrowheads="1"/>
              </p:cNvSpPr>
              <p:nvPr/>
            </p:nvSpPr>
            <p:spPr bwMode="auto">
              <a:xfrm>
                <a:off x="4558" y="227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Rectangle 557"/>
              <p:cNvSpPr>
                <a:spLocks noChangeArrowheads="1"/>
              </p:cNvSpPr>
              <p:nvPr/>
            </p:nvSpPr>
            <p:spPr bwMode="auto">
              <a:xfrm>
                <a:off x="4558" y="230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1" name="Rectangle 558"/>
              <p:cNvSpPr>
                <a:spLocks noChangeArrowheads="1"/>
              </p:cNvSpPr>
              <p:nvPr/>
            </p:nvSpPr>
            <p:spPr bwMode="auto">
              <a:xfrm>
                <a:off x="4550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" name="Rectangle 559"/>
              <p:cNvSpPr>
                <a:spLocks noChangeArrowheads="1"/>
              </p:cNvSpPr>
              <p:nvPr/>
            </p:nvSpPr>
            <p:spPr bwMode="auto">
              <a:xfrm>
                <a:off x="4550" y="23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" name="Rectangle 560"/>
              <p:cNvSpPr>
                <a:spLocks noChangeArrowheads="1"/>
              </p:cNvSpPr>
              <p:nvPr/>
            </p:nvSpPr>
            <p:spPr bwMode="auto">
              <a:xfrm>
                <a:off x="4550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" name="Rectangle 561"/>
              <p:cNvSpPr>
                <a:spLocks noChangeArrowheads="1"/>
              </p:cNvSpPr>
              <p:nvPr/>
            </p:nvSpPr>
            <p:spPr bwMode="auto">
              <a:xfrm>
                <a:off x="4550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5" name="Oval 562"/>
              <p:cNvSpPr>
                <a:spLocks noChangeArrowheads="1"/>
              </p:cNvSpPr>
              <p:nvPr/>
            </p:nvSpPr>
            <p:spPr bwMode="auto">
              <a:xfrm>
                <a:off x="4550" y="2276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6" name="Rectangle 563"/>
              <p:cNvSpPr>
                <a:spLocks noChangeArrowheads="1"/>
              </p:cNvSpPr>
              <p:nvPr/>
            </p:nvSpPr>
            <p:spPr bwMode="auto">
              <a:xfrm>
                <a:off x="3581" y="165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" name="Rectangle 564"/>
              <p:cNvSpPr>
                <a:spLocks noChangeArrowheads="1"/>
              </p:cNvSpPr>
              <p:nvPr/>
            </p:nvSpPr>
            <p:spPr bwMode="auto">
              <a:xfrm>
                <a:off x="3581" y="169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8" name="Rectangle 565"/>
              <p:cNvSpPr>
                <a:spLocks noChangeArrowheads="1"/>
              </p:cNvSpPr>
              <p:nvPr/>
            </p:nvSpPr>
            <p:spPr bwMode="auto">
              <a:xfrm>
                <a:off x="3573" y="166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9" name="Rectangle 566"/>
              <p:cNvSpPr>
                <a:spLocks noChangeArrowheads="1"/>
              </p:cNvSpPr>
              <p:nvPr/>
            </p:nvSpPr>
            <p:spPr bwMode="auto">
              <a:xfrm>
                <a:off x="3573" y="168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Rectangle 567"/>
              <p:cNvSpPr>
                <a:spLocks noChangeArrowheads="1"/>
              </p:cNvSpPr>
              <p:nvPr/>
            </p:nvSpPr>
            <p:spPr bwMode="auto">
              <a:xfrm>
                <a:off x="3573" y="167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Rectangle 568"/>
              <p:cNvSpPr>
                <a:spLocks noChangeArrowheads="1"/>
              </p:cNvSpPr>
              <p:nvPr/>
            </p:nvSpPr>
            <p:spPr bwMode="auto">
              <a:xfrm>
                <a:off x="3573" y="167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" name="Oval 569"/>
              <p:cNvSpPr>
                <a:spLocks noChangeArrowheads="1"/>
              </p:cNvSpPr>
              <p:nvPr/>
            </p:nvSpPr>
            <p:spPr bwMode="auto">
              <a:xfrm>
                <a:off x="3573" y="165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Rectangle 570"/>
              <p:cNvSpPr>
                <a:spLocks noChangeArrowheads="1"/>
              </p:cNvSpPr>
              <p:nvPr/>
            </p:nvSpPr>
            <p:spPr bwMode="auto">
              <a:xfrm>
                <a:off x="3437" y="228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Rectangle 571"/>
              <p:cNvSpPr>
                <a:spLocks noChangeArrowheads="1"/>
              </p:cNvSpPr>
              <p:nvPr/>
            </p:nvSpPr>
            <p:spPr bwMode="auto">
              <a:xfrm>
                <a:off x="3437" y="231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Rectangle 572"/>
              <p:cNvSpPr>
                <a:spLocks noChangeArrowheads="1"/>
              </p:cNvSpPr>
              <p:nvPr/>
            </p:nvSpPr>
            <p:spPr bwMode="auto">
              <a:xfrm>
                <a:off x="3429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Rectangle 573"/>
              <p:cNvSpPr>
                <a:spLocks noChangeArrowheads="1"/>
              </p:cNvSpPr>
              <p:nvPr/>
            </p:nvSpPr>
            <p:spPr bwMode="auto">
              <a:xfrm>
                <a:off x="3429" y="230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Rectangle 574"/>
              <p:cNvSpPr>
                <a:spLocks noChangeArrowheads="1"/>
              </p:cNvSpPr>
              <p:nvPr/>
            </p:nvSpPr>
            <p:spPr bwMode="auto">
              <a:xfrm>
                <a:off x="3429" y="23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Rectangle 575"/>
              <p:cNvSpPr>
                <a:spLocks noChangeArrowheads="1"/>
              </p:cNvSpPr>
              <p:nvPr/>
            </p:nvSpPr>
            <p:spPr bwMode="auto">
              <a:xfrm>
                <a:off x="3429" y="23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Oval 576"/>
              <p:cNvSpPr>
                <a:spLocks noChangeArrowheads="1"/>
              </p:cNvSpPr>
              <p:nvPr/>
            </p:nvSpPr>
            <p:spPr bwMode="auto">
              <a:xfrm>
                <a:off x="3429" y="228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Rectangle 577"/>
              <p:cNvSpPr>
                <a:spLocks noChangeArrowheads="1"/>
              </p:cNvSpPr>
              <p:nvPr/>
            </p:nvSpPr>
            <p:spPr bwMode="auto">
              <a:xfrm>
                <a:off x="3829" y="213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Rectangle 578"/>
              <p:cNvSpPr>
                <a:spLocks noChangeArrowheads="1"/>
              </p:cNvSpPr>
              <p:nvPr/>
            </p:nvSpPr>
            <p:spPr bwMode="auto">
              <a:xfrm>
                <a:off x="3829" y="216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Rectangle 579"/>
              <p:cNvSpPr>
                <a:spLocks noChangeArrowheads="1"/>
              </p:cNvSpPr>
              <p:nvPr/>
            </p:nvSpPr>
            <p:spPr bwMode="auto">
              <a:xfrm>
                <a:off x="3821" y="214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" name="Rectangle 580"/>
              <p:cNvSpPr>
                <a:spLocks noChangeArrowheads="1"/>
              </p:cNvSpPr>
              <p:nvPr/>
            </p:nvSpPr>
            <p:spPr bwMode="auto">
              <a:xfrm>
                <a:off x="3821" y="215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" name="Rectangle 581"/>
              <p:cNvSpPr>
                <a:spLocks noChangeArrowheads="1"/>
              </p:cNvSpPr>
              <p:nvPr/>
            </p:nvSpPr>
            <p:spPr bwMode="auto">
              <a:xfrm>
                <a:off x="3821" y="214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Rectangle 582"/>
              <p:cNvSpPr>
                <a:spLocks noChangeArrowheads="1"/>
              </p:cNvSpPr>
              <p:nvPr/>
            </p:nvSpPr>
            <p:spPr bwMode="auto">
              <a:xfrm>
                <a:off x="3821" y="214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Oval 583"/>
              <p:cNvSpPr>
                <a:spLocks noChangeArrowheads="1"/>
              </p:cNvSpPr>
              <p:nvPr/>
            </p:nvSpPr>
            <p:spPr bwMode="auto">
              <a:xfrm>
                <a:off x="3821" y="213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Rectangle 584"/>
              <p:cNvSpPr>
                <a:spLocks noChangeArrowheads="1"/>
              </p:cNvSpPr>
              <p:nvPr/>
            </p:nvSpPr>
            <p:spPr bwMode="auto">
              <a:xfrm>
                <a:off x="3669" y="2685"/>
                <a:ext cx="24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Rectangle 585"/>
              <p:cNvSpPr>
                <a:spLocks noChangeArrowheads="1"/>
              </p:cNvSpPr>
              <p:nvPr/>
            </p:nvSpPr>
            <p:spPr bwMode="auto">
              <a:xfrm>
                <a:off x="3669" y="271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Rectangle 586"/>
              <p:cNvSpPr>
                <a:spLocks noChangeArrowheads="1"/>
              </p:cNvSpPr>
              <p:nvPr/>
            </p:nvSpPr>
            <p:spPr bwMode="auto">
              <a:xfrm>
                <a:off x="3661" y="26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Rectangle 587"/>
              <p:cNvSpPr>
                <a:spLocks noChangeArrowheads="1"/>
              </p:cNvSpPr>
              <p:nvPr/>
            </p:nvSpPr>
            <p:spPr bwMode="auto">
              <a:xfrm>
                <a:off x="3661" y="27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Rectangle 588"/>
              <p:cNvSpPr>
                <a:spLocks noChangeArrowheads="1"/>
              </p:cNvSpPr>
              <p:nvPr/>
            </p:nvSpPr>
            <p:spPr bwMode="auto">
              <a:xfrm>
                <a:off x="3661" y="27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Rectangle 589"/>
              <p:cNvSpPr>
                <a:spLocks noChangeArrowheads="1"/>
              </p:cNvSpPr>
              <p:nvPr/>
            </p:nvSpPr>
            <p:spPr bwMode="auto">
              <a:xfrm>
                <a:off x="3661" y="27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Oval 590"/>
              <p:cNvSpPr>
                <a:spLocks noChangeArrowheads="1"/>
              </p:cNvSpPr>
              <p:nvPr/>
            </p:nvSpPr>
            <p:spPr bwMode="auto">
              <a:xfrm>
                <a:off x="3661" y="2685"/>
                <a:ext cx="32" cy="3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Rectangle 591"/>
              <p:cNvSpPr>
                <a:spLocks noChangeArrowheads="1"/>
              </p:cNvSpPr>
              <p:nvPr/>
            </p:nvSpPr>
            <p:spPr bwMode="auto">
              <a:xfrm>
                <a:off x="4133" y="225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Rectangle 592"/>
              <p:cNvSpPr>
                <a:spLocks noChangeArrowheads="1"/>
              </p:cNvSpPr>
              <p:nvPr/>
            </p:nvSpPr>
            <p:spPr bwMode="auto">
              <a:xfrm>
                <a:off x="4133" y="228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Rectangle 593"/>
              <p:cNvSpPr>
                <a:spLocks noChangeArrowheads="1"/>
              </p:cNvSpPr>
              <p:nvPr/>
            </p:nvSpPr>
            <p:spPr bwMode="auto">
              <a:xfrm>
                <a:off x="4125" y="22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7" name="Rectangle 594"/>
              <p:cNvSpPr>
                <a:spLocks noChangeArrowheads="1"/>
              </p:cNvSpPr>
              <p:nvPr/>
            </p:nvSpPr>
            <p:spPr bwMode="auto">
              <a:xfrm>
                <a:off x="4125" y="22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Rectangle 595"/>
              <p:cNvSpPr>
                <a:spLocks noChangeArrowheads="1"/>
              </p:cNvSpPr>
              <p:nvPr/>
            </p:nvSpPr>
            <p:spPr bwMode="auto">
              <a:xfrm>
                <a:off x="4125" y="22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9" name="Rectangle 596"/>
              <p:cNvSpPr>
                <a:spLocks noChangeArrowheads="1"/>
              </p:cNvSpPr>
              <p:nvPr/>
            </p:nvSpPr>
            <p:spPr bwMode="auto">
              <a:xfrm>
                <a:off x="4125" y="22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0" name="Oval 597"/>
              <p:cNvSpPr>
                <a:spLocks noChangeArrowheads="1"/>
              </p:cNvSpPr>
              <p:nvPr/>
            </p:nvSpPr>
            <p:spPr bwMode="auto">
              <a:xfrm>
                <a:off x="4125" y="225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1" name="Rectangle 598"/>
              <p:cNvSpPr>
                <a:spLocks noChangeArrowheads="1"/>
              </p:cNvSpPr>
              <p:nvPr/>
            </p:nvSpPr>
            <p:spPr bwMode="auto">
              <a:xfrm>
                <a:off x="3421" y="307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Rectangle 599"/>
              <p:cNvSpPr>
                <a:spLocks noChangeArrowheads="1"/>
              </p:cNvSpPr>
              <p:nvPr/>
            </p:nvSpPr>
            <p:spPr bwMode="auto">
              <a:xfrm>
                <a:off x="3421" y="310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Rectangle 600"/>
              <p:cNvSpPr>
                <a:spLocks noChangeArrowheads="1"/>
              </p:cNvSpPr>
              <p:nvPr/>
            </p:nvSpPr>
            <p:spPr bwMode="auto">
              <a:xfrm>
                <a:off x="3413" y="307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4" name="Rectangle 601"/>
              <p:cNvSpPr>
                <a:spLocks noChangeArrowheads="1"/>
              </p:cNvSpPr>
              <p:nvPr/>
            </p:nvSpPr>
            <p:spPr bwMode="auto">
              <a:xfrm>
                <a:off x="3413" y="309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5" name="Rectangle 602"/>
              <p:cNvSpPr>
                <a:spLocks noChangeArrowheads="1"/>
              </p:cNvSpPr>
              <p:nvPr/>
            </p:nvSpPr>
            <p:spPr bwMode="auto">
              <a:xfrm>
                <a:off x="3413" y="308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6" name="Rectangle 603"/>
              <p:cNvSpPr>
                <a:spLocks noChangeArrowheads="1"/>
              </p:cNvSpPr>
              <p:nvPr/>
            </p:nvSpPr>
            <p:spPr bwMode="auto">
              <a:xfrm>
                <a:off x="3413" y="308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Oval 604"/>
              <p:cNvSpPr>
                <a:spLocks noChangeArrowheads="1"/>
              </p:cNvSpPr>
              <p:nvPr/>
            </p:nvSpPr>
            <p:spPr bwMode="auto">
              <a:xfrm>
                <a:off x="3413" y="307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8" name="Rectangle 605"/>
              <p:cNvSpPr>
                <a:spLocks noChangeArrowheads="1"/>
              </p:cNvSpPr>
              <p:nvPr/>
            </p:nvSpPr>
            <p:spPr bwMode="auto">
              <a:xfrm>
                <a:off x="3949" y="23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9" name="Rectangle 606"/>
              <p:cNvSpPr>
                <a:spLocks noChangeArrowheads="1"/>
              </p:cNvSpPr>
              <p:nvPr/>
            </p:nvSpPr>
            <p:spPr bwMode="auto">
              <a:xfrm>
                <a:off x="3949" y="24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808"/>
            <p:cNvGrpSpPr>
              <a:grpSpLocks/>
            </p:cNvGrpSpPr>
            <p:nvPr/>
          </p:nvGrpSpPr>
          <p:grpSpPr bwMode="auto">
            <a:xfrm>
              <a:off x="810" y="1787"/>
              <a:ext cx="4309" cy="1211"/>
              <a:chOff x="810" y="1787"/>
              <a:chExt cx="4309" cy="1211"/>
            </a:xfrm>
          </p:grpSpPr>
          <p:sp>
            <p:nvSpPr>
              <p:cNvPr id="160" name="Rectangle 608"/>
              <p:cNvSpPr>
                <a:spLocks noChangeArrowheads="1"/>
              </p:cNvSpPr>
              <p:nvPr/>
            </p:nvSpPr>
            <p:spPr bwMode="auto">
              <a:xfrm>
                <a:off x="3941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Rectangle 609"/>
              <p:cNvSpPr>
                <a:spLocks noChangeArrowheads="1"/>
              </p:cNvSpPr>
              <p:nvPr/>
            </p:nvSpPr>
            <p:spPr bwMode="auto">
              <a:xfrm>
                <a:off x="3941" y="24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610"/>
              <p:cNvSpPr>
                <a:spLocks noChangeArrowheads="1"/>
              </p:cNvSpPr>
              <p:nvPr/>
            </p:nvSpPr>
            <p:spPr bwMode="auto">
              <a:xfrm>
                <a:off x="3941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611"/>
              <p:cNvSpPr>
                <a:spLocks noChangeArrowheads="1"/>
              </p:cNvSpPr>
              <p:nvPr/>
            </p:nvSpPr>
            <p:spPr bwMode="auto">
              <a:xfrm>
                <a:off x="3941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Oval 612"/>
              <p:cNvSpPr>
                <a:spLocks noChangeArrowheads="1"/>
              </p:cNvSpPr>
              <p:nvPr/>
            </p:nvSpPr>
            <p:spPr bwMode="auto">
              <a:xfrm>
                <a:off x="3941" y="238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613"/>
              <p:cNvSpPr>
                <a:spLocks noChangeArrowheads="1"/>
              </p:cNvSpPr>
              <p:nvPr/>
            </p:nvSpPr>
            <p:spPr bwMode="auto">
              <a:xfrm>
                <a:off x="3333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614"/>
              <p:cNvSpPr>
                <a:spLocks noChangeArrowheads="1"/>
              </p:cNvSpPr>
              <p:nvPr/>
            </p:nvSpPr>
            <p:spPr bwMode="auto">
              <a:xfrm>
                <a:off x="3333" y="27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615"/>
              <p:cNvSpPr>
                <a:spLocks noChangeArrowheads="1"/>
              </p:cNvSpPr>
              <p:nvPr/>
            </p:nvSpPr>
            <p:spPr bwMode="auto">
              <a:xfrm>
                <a:off x="3325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616"/>
              <p:cNvSpPr>
                <a:spLocks noChangeArrowheads="1"/>
              </p:cNvSpPr>
              <p:nvPr/>
            </p:nvSpPr>
            <p:spPr bwMode="auto">
              <a:xfrm>
                <a:off x="3325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617"/>
              <p:cNvSpPr>
                <a:spLocks noChangeArrowheads="1"/>
              </p:cNvSpPr>
              <p:nvPr/>
            </p:nvSpPr>
            <p:spPr bwMode="auto">
              <a:xfrm>
                <a:off x="3325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618"/>
              <p:cNvSpPr>
                <a:spLocks noChangeArrowheads="1"/>
              </p:cNvSpPr>
              <p:nvPr/>
            </p:nvSpPr>
            <p:spPr bwMode="auto">
              <a:xfrm>
                <a:off x="3325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Oval 619"/>
              <p:cNvSpPr>
                <a:spLocks noChangeArrowheads="1"/>
              </p:cNvSpPr>
              <p:nvPr/>
            </p:nvSpPr>
            <p:spPr bwMode="auto">
              <a:xfrm>
                <a:off x="3325" y="27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620"/>
              <p:cNvSpPr>
                <a:spLocks noChangeArrowheads="1"/>
              </p:cNvSpPr>
              <p:nvPr/>
            </p:nvSpPr>
            <p:spPr bwMode="auto">
              <a:xfrm>
                <a:off x="1114" y="210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621"/>
              <p:cNvSpPr>
                <a:spLocks noChangeArrowheads="1"/>
              </p:cNvSpPr>
              <p:nvPr/>
            </p:nvSpPr>
            <p:spPr bwMode="auto">
              <a:xfrm>
                <a:off x="1114" y="214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Rectangle 622"/>
              <p:cNvSpPr>
                <a:spLocks noChangeArrowheads="1"/>
              </p:cNvSpPr>
              <p:nvPr/>
            </p:nvSpPr>
            <p:spPr bwMode="auto">
              <a:xfrm>
                <a:off x="1106" y="211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623"/>
              <p:cNvSpPr>
                <a:spLocks noChangeArrowheads="1"/>
              </p:cNvSpPr>
              <p:nvPr/>
            </p:nvSpPr>
            <p:spPr bwMode="auto">
              <a:xfrm>
                <a:off x="1106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624"/>
              <p:cNvSpPr>
                <a:spLocks noChangeArrowheads="1"/>
              </p:cNvSpPr>
              <p:nvPr/>
            </p:nvSpPr>
            <p:spPr bwMode="auto">
              <a:xfrm>
                <a:off x="1106" y="212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Rectangle 625"/>
              <p:cNvSpPr>
                <a:spLocks noChangeArrowheads="1"/>
              </p:cNvSpPr>
              <p:nvPr/>
            </p:nvSpPr>
            <p:spPr bwMode="auto">
              <a:xfrm>
                <a:off x="1106" y="212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Oval 626"/>
              <p:cNvSpPr>
                <a:spLocks noChangeArrowheads="1"/>
              </p:cNvSpPr>
              <p:nvPr/>
            </p:nvSpPr>
            <p:spPr bwMode="auto">
              <a:xfrm>
                <a:off x="1106" y="210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627"/>
              <p:cNvSpPr>
                <a:spLocks noChangeArrowheads="1"/>
              </p:cNvSpPr>
              <p:nvPr/>
            </p:nvSpPr>
            <p:spPr bwMode="auto">
              <a:xfrm>
                <a:off x="3901" y="275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628"/>
              <p:cNvSpPr>
                <a:spLocks noChangeArrowheads="1"/>
              </p:cNvSpPr>
              <p:nvPr/>
            </p:nvSpPr>
            <p:spPr bwMode="auto">
              <a:xfrm>
                <a:off x="3901" y="278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629"/>
              <p:cNvSpPr>
                <a:spLocks noChangeArrowheads="1"/>
              </p:cNvSpPr>
              <p:nvPr/>
            </p:nvSpPr>
            <p:spPr bwMode="auto">
              <a:xfrm>
                <a:off x="3893" y="275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630"/>
              <p:cNvSpPr>
                <a:spLocks noChangeArrowheads="1"/>
              </p:cNvSpPr>
              <p:nvPr/>
            </p:nvSpPr>
            <p:spPr bwMode="auto">
              <a:xfrm>
                <a:off x="3893" y="277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631"/>
              <p:cNvSpPr>
                <a:spLocks noChangeArrowheads="1"/>
              </p:cNvSpPr>
              <p:nvPr/>
            </p:nvSpPr>
            <p:spPr bwMode="auto">
              <a:xfrm>
                <a:off x="3893" y="276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Rectangle 632"/>
              <p:cNvSpPr>
                <a:spLocks noChangeArrowheads="1"/>
              </p:cNvSpPr>
              <p:nvPr/>
            </p:nvSpPr>
            <p:spPr bwMode="auto">
              <a:xfrm>
                <a:off x="3893" y="276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Oval 633"/>
              <p:cNvSpPr>
                <a:spLocks noChangeArrowheads="1"/>
              </p:cNvSpPr>
              <p:nvPr/>
            </p:nvSpPr>
            <p:spPr bwMode="auto">
              <a:xfrm>
                <a:off x="3893" y="275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Rectangle 634"/>
              <p:cNvSpPr>
                <a:spLocks noChangeArrowheads="1"/>
              </p:cNvSpPr>
              <p:nvPr/>
            </p:nvSpPr>
            <p:spPr bwMode="auto">
              <a:xfrm>
                <a:off x="2956" y="295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Rectangle 635"/>
              <p:cNvSpPr>
                <a:spLocks noChangeArrowheads="1"/>
              </p:cNvSpPr>
              <p:nvPr/>
            </p:nvSpPr>
            <p:spPr bwMode="auto">
              <a:xfrm>
                <a:off x="2956" y="299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636"/>
              <p:cNvSpPr>
                <a:spLocks noChangeArrowheads="1"/>
              </p:cNvSpPr>
              <p:nvPr/>
            </p:nvSpPr>
            <p:spPr bwMode="auto">
              <a:xfrm>
                <a:off x="2948" y="296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637"/>
              <p:cNvSpPr>
                <a:spLocks noChangeArrowheads="1"/>
              </p:cNvSpPr>
              <p:nvPr/>
            </p:nvSpPr>
            <p:spPr bwMode="auto">
              <a:xfrm>
                <a:off x="2948" y="298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638"/>
              <p:cNvSpPr>
                <a:spLocks noChangeArrowheads="1"/>
              </p:cNvSpPr>
              <p:nvPr/>
            </p:nvSpPr>
            <p:spPr bwMode="auto">
              <a:xfrm>
                <a:off x="2948" y="297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639"/>
              <p:cNvSpPr>
                <a:spLocks noChangeArrowheads="1"/>
              </p:cNvSpPr>
              <p:nvPr/>
            </p:nvSpPr>
            <p:spPr bwMode="auto">
              <a:xfrm>
                <a:off x="2948" y="297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Oval 640"/>
              <p:cNvSpPr>
                <a:spLocks noChangeArrowheads="1"/>
              </p:cNvSpPr>
              <p:nvPr/>
            </p:nvSpPr>
            <p:spPr bwMode="auto">
              <a:xfrm>
                <a:off x="2948" y="295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Rectangle 641"/>
              <p:cNvSpPr>
                <a:spLocks noChangeArrowheads="1"/>
              </p:cNvSpPr>
              <p:nvPr/>
            </p:nvSpPr>
            <p:spPr bwMode="auto">
              <a:xfrm>
                <a:off x="4438" y="224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642"/>
              <p:cNvSpPr>
                <a:spLocks noChangeArrowheads="1"/>
              </p:cNvSpPr>
              <p:nvPr/>
            </p:nvSpPr>
            <p:spPr bwMode="auto">
              <a:xfrm>
                <a:off x="4438" y="227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Rectangle 643"/>
              <p:cNvSpPr>
                <a:spLocks noChangeArrowheads="1"/>
              </p:cNvSpPr>
              <p:nvPr/>
            </p:nvSpPr>
            <p:spPr bwMode="auto">
              <a:xfrm>
                <a:off x="4430" y="225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Rectangle 644"/>
              <p:cNvSpPr>
                <a:spLocks noChangeArrowheads="1"/>
              </p:cNvSpPr>
              <p:nvPr/>
            </p:nvSpPr>
            <p:spPr bwMode="auto">
              <a:xfrm>
                <a:off x="4430" y="22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645"/>
              <p:cNvSpPr>
                <a:spLocks noChangeArrowheads="1"/>
              </p:cNvSpPr>
              <p:nvPr/>
            </p:nvSpPr>
            <p:spPr bwMode="auto">
              <a:xfrm>
                <a:off x="4430" y="22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Rectangle 646"/>
              <p:cNvSpPr>
                <a:spLocks noChangeArrowheads="1"/>
              </p:cNvSpPr>
              <p:nvPr/>
            </p:nvSpPr>
            <p:spPr bwMode="auto">
              <a:xfrm>
                <a:off x="4430" y="22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Oval 647"/>
              <p:cNvSpPr>
                <a:spLocks noChangeArrowheads="1"/>
              </p:cNvSpPr>
              <p:nvPr/>
            </p:nvSpPr>
            <p:spPr bwMode="auto">
              <a:xfrm>
                <a:off x="4430" y="224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648"/>
              <p:cNvSpPr>
                <a:spLocks noChangeArrowheads="1"/>
              </p:cNvSpPr>
              <p:nvPr/>
            </p:nvSpPr>
            <p:spPr bwMode="auto">
              <a:xfrm>
                <a:off x="2075" y="25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649"/>
              <p:cNvSpPr>
                <a:spLocks noChangeArrowheads="1"/>
              </p:cNvSpPr>
              <p:nvPr/>
            </p:nvSpPr>
            <p:spPr bwMode="auto">
              <a:xfrm>
                <a:off x="2075" y="25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650"/>
              <p:cNvSpPr>
                <a:spLocks noChangeArrowheads="1"/>
              </p:cNvSpPr>
              <p:nvPr/>
            </p:nvSpPr>
            <p:spPr bwMode="auto">
              <a:xfrm>
                <a:off x="2067" y="25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651"/>
              <p:cNvSpPr>
                <a:spLocks noChangeArrowheads="1"/>
              </p:cNvSpPr>
              <p:nvPr/>
            </p:nvSpPr>
            <p:spPr bwMode="auto">
              <a:xfrm>
                <a:off x="2067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Rectangle 652"/>
              <p:cNvSpPr>
                <a:spLocks noChangeArrowheads="1"/>
              </p:cNvSpPr>
              <p:nvPr/>
            </p:nvSpPr>
            <p:spPr bwMode="auto">
              <a:xfrm>
                <a:off x="2067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653"/>
              <p:cNvSpPr>
                <a:spLocks noChangeArrowheads="1"/>
              </p:cNvSpPr>
              <p:nvPr/>
            </p:nvSpPr>
            <p:spPr bwMode="auto">
              <a:xfrm>
                <a:off x="2067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Oval 654"/>
              <p:cNvSpPr>
                <a:spLocks noChangeArrowheads="1"/>
              </p:cNvSpPr>
              <p:nvPr/>
            </p:nvSpPr>
            <p:spPr bwMode="auto">
              <a:xfrm>
                <a:off x="2067" y="254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Rectangle 655"/>
              <p:cNvSpPr>
                <a:spLocks noChangeArrowheads="1"/>
              </p:cNvSpPr>
              <p:nvPr/>
            </p:nvSpPr>
            <p:spPr bwMode="auto">
              <a:xfrm>
                <a:off x="3597" y="29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Rectangle 656"/>
              <p:cNvSpPr>
                <a:spLocks noChangeArrowheads="1"/>
              </p:cNvSpPr>
              <p:nvPr/>
            </p:nvSpPr>
            <p:spPr bwMode="auto">
              <a:xfrm>
                <a:off x="3597" y="29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657"/>
              <p:cNvSpPr>
                <a:spLocks noChangeArrowheads="1"/>
              </p:cNvSpPr>
              <p:nvPr/>
            </p:nvSpPr>
            <p:spPr bwMode="auto">
              <a:xfrm>
                <a:off x="3589" y="29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Rectangle 658"/>
              <p:cNvSpPr>
                <a:spLocks noChangeArrowheads="1"/>
              </p:cNvSpPr>
              <p:nvPr/>
            </p:nvSpPr>
            <p:spPr bwMode="auto">
              <a:xfrm>
                <a:off x="3589" y="29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Rectangle 659"/>
              <p:cNvSpPr>
                <a:spLocks noChangeArrowheads="1"/>
              </p:cNvSpPr>
              <p:nvPr/>
            </p:nvSpPr>
            <p:spPr bwMode="auto">
              <a:xfrm>
                <a:off x="3589" y="29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660"/>
              <p:cNvSpPr>
                <a:spLocks noChangeArrowheads="1"/>
              </p:cNvSpPr>
              <p:nvPr/>
            </p:nvSpPr>
            <p:spPr bwMode="auto">
              <a:xfrm>
                <a:off x="3589" y="29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Oval 661"/>
              <p:cNvSpPr>
                <a:spLocks noChangeArrowheads="1"/>
              </p:cNvSpPr>
              <p:nvPr/>
            </p:nvSpPr>
            <p:spPr bwMode="auto">
              <a:xfrm>
                <a:off x="3589" y="29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662"/>
              <p:cNvSpPr>
                <a:spLocks noChangeArrowheads="1"/>
              </p:cNvSpPr>
              <p:nvPr/>
            </p:nvSpPr>
            <p:spPr bwMode="auto">
              <a:xfrm>
                <a:off x="1082" y="211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663"/>
              <p:cNvSpPr>
                <a:spLocks noChangeArrowheads="1"/>
              </p:cNvSpPr>
              <p:nvPr/>
            </p:nvSpPr>
            <p:spPr bwMode="auto">
              <a:xfrm>
                <a:off x="1082" y="214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Rectangle 664"/>
              <p:cNvSpPr>
                <a:spLocks noChangeArrowheads="1"/>
              </p:cNvSpPr>
              <p:nvPr/>
            </p:nvSpPr>
            <p:spPr bwMode="auto">
              <a:xfrm>
                <a:off x="1074" y="212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Rectangle 665"/>
              <p:cNvSpPr>
                <a:spLocks noChangeArrowheads="1"/>
              </p:cNvSpPr>
              <p:nvPr/>
            </p:nvSpPr>
            <p:spPr bwMode="auto">
              <a:xfrm>
                <a:off x="1074" y="214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Rectangle 666"/>
              <p:cNvSpPr>
                <a:spLocks noChangeArrowheads="1"/>
              </p:cNvSpPr>
              <p:nvPr/>
            </p:nvSpPr>
            <p:spPr bwMode="auto">
              <a:xfrm>
                <a:off x="1074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Rectangle 667"/>
              <p:cNvSpPr>
                <a:spLocks noChangeArrowheads="1"/>
              </p:cNvSpPr>
              <p:nvPr/>
            </p:nvSpPr>
            <p:spPr bwMode="auto">
              <a:xfrm>
                <a:off x="1074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Oval 668"/>
              <p:cNvSpPr>
                <a:spLocks noChangeArrowheads="1"/>
              </p:cNvSpPr>
              <p:nvPr/>
            </p:nvSpPr>
            <p:spPr bwMode="auto">
              <a:xfrm>
                <a:off x="1074" y="2116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Rectangle 669"/>
              <p:cNvSpPr>
                <a:spLocks noChangeArrowheads="1"/>
              </p:cNvSpPr>
              <p:nvPr/>
            </p:nvSpPr>
            <p:spPr bwMode="auto">
              <a:xfrm>
                <a:off x="1819" y="257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Rectangle 670"/>
              <p:cNvSpPr>
                <a:spLocks noChangeArrowheads="1"/>
              </p:cNvSpPr>
              <p:nvPr/>
            </p:nvSpPr>
            <p:spPr bwMode="auto">
              <a:xfrm>
                <a:off x="1819" y="260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Rectangle 671"/>
              <p:cNvSpPr>
                <a:spLocks noChangeArrowheads="1"/>
              </p:cNvSpPr>
              <p:nvPr/>
            </p:nvSpPr>
            <p:spPr bwMode="auto">
              <a:xfrm>
                <a:off x="1811" y="25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Rectangle 672"/>
              <p:cNvSpPr>
                <a:spLocks noChangeArrowheads="1"/>
              </p:cNvSpPr>
              <p:nvPr/>
            </p:nvSpPr>
            <p:spPr bwMode="auto">
              <a:xfrm>
                <a:off x="1811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Rectangle 673"/>
              <p:cNvSpPr>
                <a:spLocks noChangeArrowheads="1"/>
              </p:cNvSpPr>
              <p:nvPr/>
            </p:nvSpPr>
            <p:spPr bwMode="auto">
              <a:xfrm>
                <a:off x="1811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Rectangle 674"/>
              <p:cNvSpPr>
                <a:spLocks noChangeArrowheads="1"/>
              </p:cNvSpPr>
              <p:nvPr/>
            </p:nvSpPr>
            <p:spPr bwMode="auto">
              <a:xfrm>
                <a:off x="1811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Oval 675"/>
              <p:cNvSpPr>
                <a:spLocks noChangeArrowheads="1"/>
              </p:cNvSpPr>
              <p:nvPr/>
            </p:nvSpPr>
            <p:spPr bwMode="auto">
              <a:xfrm>
                <a:off x="1811" y="257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Rectangle 676"/>
              <p:cNvSpPr>
                <a:spLocks noChangeArrowheads="1"/>
              </p:cNvSpPr>
              <p:nvPr/>
            </p:nvSpPr>
            <p:spPr bwMode="auto">
              <a:xfrm>
                <a:off x="4878" y="270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Rectangle 677"/>
              <p:cNvSpPr>
                <a:spLocks noChangeArrowheads="1"/>
              </p:cNvSpPr>
              <p:nvPr/>
            </p:nvSpPr>
            <p:spPr bwMode="auto">
              <a:xfrm>
                <a:off x="4878" y="273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Rectangle 678"/>
              <p:cNvSpPr>
                <a:spLocks noChangeArrowheads="1"/>
              </p:cNvSpPr>
              <p:nvPr/>
            </p:nvSpPr>
            <p:spPr bwMode="auto">
              <a:xfrm>
                <a:off x="4870" y="27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Rectangle 679"/>
              <p:cNvSpPr>
                <a:spLocks noChangeArrowheads="1"/>
              </p:cNvSpPr>
              <p:nvPr/>
            </p:nvSpPr>
            <p:spPr bwMode="auto">
              <a:xfrm>
                <a:off x="4870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Rectangle 680"/>
              <p:cNvSpPr>
                <a:spLocks noChangeArrowheads="1"/>
              </p:cNvSpPr>
              <p:nvPr/>
            </p:nvSpPr>
            <p:spPr bwMode="auto">
              <a:xfrm>
                <a:off x="4870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Rectangle 681"/>
              <p:cNvSpPr>
                <a:spLocks noChangeArrowheads="1"/>
              </p:cNvSpPr>
              <p:nvPr/>
            </p:nvSpPr>
            <p:spPr bwMode="auto">
              <a:xfrm>
                <a:off x="4870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Oval 682"/>
              <p:cNvSpPr>
                <a:spLocks noChangeArrowheads="1"/>
              </p:cNvSpPr>
              <p:nvPr/>
            </p:nvSpPr>
            <p:spPr bwMode="auto">
              <a:xfrm>
                <a:off x="4870" y="270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Rectangle 683"/>
              <p:cNvSpPr>
                <a:spLocks noChangeArrowheads="1"/>
              </p:cNvSpPr>
              <p:nvPr/>
            </p:nvSpPr>
            <p:spPr bwMode="auto">
              <a:xfrm>
                <a:off x="3060" y="26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Rectangle 684"/>
              <p:cNvSpPr>
                <a:spLocks noChangeArrowheads="1"/>
              </p:cNvSpPr>
              <p:nvPr/>
            </p:nvSpPr>
            <p:spPr bwMode="auto">
              <a:xfrm>
                <a:off x="3060" y="265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Rectangle 685"/>
              <p:cNvSpPr>
                <a:spLocks noChangeArrowheads="1"/>
              </p:cNvSpPr>
              <p:nvPr/>
            </p:nvSpPr>
            <p:spPr bwMode="auto">
              <a:xfrm>
                <a:off x="3052" y="262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Rectangle 686"/>
              <p:cNvSpPr>
                <a:spLocks noChangeArrowheads="1"/>
              </p:cNvSpPr>
              <p:nvPr/>
            </p:nvSpPr>
            <p:spPr bwMode="auto">
              <a:xfrm>
                <a:off x="3052" y="26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Rectangle 687"/>
              <p:cNvSpPr>
                <a:spLocks noChangeArrowheads="1"/>
              </p:cNvSpPr>
              <p:nvPr/>
            </p:nvSpPr>
            <p:spPr bwMode="auto">
              <a:xfrm>
                <a:off x="3052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Rectangle 688"/>
              <p:cNvSpPr>
                <a:spLocks noChangeArrowheads="1"/>
              </p:cNvSpPr>
              <p:nvPr/>
            </p:nvSpPr>
            <p:spPr bwMode="auto">
              <a:xfrm>
                <a:off x="3052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Oval 689"/>
              <p:cNvSpPr>
                <a:spLocks noChangeArrowheads="1"/>
              </p:cNvSpPr>
              <p:nvPr/>
            </p:nvSpPr>
            <p:spPr bwMode="auto">
              <a:xfrm>
                <a:off x="3052" y="262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Rectangle 690"/>
              <p:cNvSpPr>
                <a:spLocks noChangeArrowheads="1"/>
              </p:cNvSpPr>
              <p:nvPr/>
            </p:nvSpPr>
            <p:spPr bwMode="auto">
              <a:xfrm>
                <a:off x="3725" y="23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Rectangle 691"/>
              <p:cNvSpPr>
                <a:spLocks noChangeArrowheads="1"/>
              </p:cNvSpPr>
              <p:nvPr/>
            </p:nvSpPr>
            <p:spPr bwMode="auto">
              <a:xfrm>
                <a:off x="3725" y="24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Rectangle 692"/>
              <p:cNvSpPr>
                <a:spLocks noChangeArrowheads="1"/>
              </p:cNvSpPr>
              <p:nvPr/>
            </p:nvSpPr>
            <p:spPr bwMode="auto">
              <a:xfrm>
                <a:off x="3717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Rectangle 693"/>
              <p:cNvSpPr>
                <a:spLocks noChangeArrowheads="1"/>
              </p:cNvSpPr>
              <p:nvPr/>
            </p:nvSpPr>
            <p:spPr bwMode="auto">
              <a:xfrm>
                <a:off x="3717" y="24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Rectangle 694"/>
              <p:cNvSpPr>
                <a:spLocks noChangeArrowheads="1"/>
              </p:cNvSpPr>
              <p:nvPr/>
            </p:nvSpPr>
            <p:spPr bwMode="auto">
              <a:xfrm>
                <a:off x="3717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Rectangle 695"/>
              <p:cNvSpPr>
                <a:spLocks noChangeArrowheads="1"/>
              </p:cNvSpPr>
              <p:nvPr/>
            </p:nvSpPr>
            <p:spPr bwMode="auto">
              <a:xfrm>
                <a:off x="3717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Oval 696"/>
              <p:cNvSpPr>
                <a:spLocks noChangeArrowheads="1"/>
              </p:cNvSpPr>
              <p:nvPr/>
            </p:nvSpPr>
            <p:spPr bwMode="auto">
              <a:xfrm>
                <a:off x="3717" y="238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Rectangle 697"/>
              <p:cNvSpPr>
                <a:spLocks noChangeArrowheads="1"/>
              </p:cNvSpPr>
              <p:nvPr/>
            </p:nvSpPr>
            <p:spPr bwMode="auto">
              <a:xfrm>
                <a:off x="2556" y="233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Rectangle 698"/>
              <p:cNvSpPr>
                <a:spLocks noChangeArrowheads="1"/>
              </p:cNvSpPr>
              <p:nvPr/>
            </p:nvSpPr>
            <p:spPr bwMode="auto">
              <a:xfrm>
                <a:off x="2556" y="236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Rectangle 699"/>
              <p:cNvSpPr>
                <a:spLocks noChangeArrowheads="1"/>
              </p:cNvSpPr>
              <p:nvPr/>
            </p:nvSpPr>
            <p:spPr bwMode="auto">
              <a:xfrm>
                <a:off x="2548" y="23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Rectangle 700"/>
              <p:cNvSpPr>
                <a:spLocks noChangeArrowheads="1"/>
              </p:cNvSpPr>
              <p:nvPr/>
            </p:nvSpPr>
            <p:spPr bwMode="auto">
              <a:xfrm>
                <a:off x="2548" y="23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Rectangle 701"/>
              <p:cNvSpPr>
                <a:spLocks noChangeArrowheads="1"/>
              </p:cNvSpPr>
              <p:nvPr/>
            </p:nvSpPr>
            <p:spPr bwMode="auto">
              <a:xfrm>
                <a:off x="2548" y="23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Rectangle 702"/>
              <p:cNvSpPr>
                <a:spLocks noChangeArrowheads="1"/>
              </p:cNvSpPr>
              <p:nvPr/>
            </p:nvSpPr>
            <p:spPr bwMode="auto">
              <a:xfrm>
                <a:off x="2548" y="23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Oval 703"/>
              <p:cNvSpPr>
                <a:spLocks noChangeArrowheads="1"/>
              </p:cNvSpPr>
              <p:nvPr/>
            </p:nvSpPr>
            <p:spPr bwMode="auto">
              <a:xfrm>
                <a:off x="2548" y="233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Rectangle 704"/>
              <p:cNvSpPr>
                <a:spLocks noChangeArrowheads="1"/>
              </p:cNvSpPr>
              <p:nvPr/>
            </p:nvSpPr>
            <p:spPr bwMode="auto">
              <a:xfrm>
                <a:off x="2740" y="282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Rectangle 705"/>
              <p:cNvSpPr>
                <a:spLocks noChangeArrowheads="1"/>
              </p:cNvSpPr>
              <p:nvPr/>
            </p:nvSpPr>
            <p:spPr bwMode="auto">
              <a:xfrm>
                <a:off x="2740" y="285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Rectangle 706"/>
              <p:cNvSpPr>
                <a:spLocks noChangeArrowheads="1"/>
              </p:cNvSpPr>
              <p:nvPr/>
            </p:nvSpPr>
            <p:spPr bwMode="auto">
              <a:xfrm>
                <a:off x="2732" y="283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Rectangle 707"/>
              <p:cNvSpPr>
                <a:spLocks noChangeArrowheads="1"/>
              </p:cNvSpPr>
              <p:nvPr/>
            </p:nvSpPr>
            <p:spPr bwMode="auto">
              <a:xfrm>
                <a:off x="2732" y="284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Rectangle 708"/>
              <p:cNvSpPr>
                <a:spLocks noChangeArrowheads="1"/>
              </p:cNvSpPr>
              <p:nvPr/>
            </p:nvSpPr>
            <p:spPr bwMode="auto">
              <a:xfrm>
                <a:off x="2732" y="283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Rectangle 709"/>
              <p:cNvSpPr>
                <a:spLocks noChangeArrowheads="1"/>
              </p:cNvSpPr>
              <p:nvPr/>
            </p:nvSpPr>
            <p:spPr bwMode="auto">
              <a:xfrm>
                <a:off x="2732" y="283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Oval 710"/>
              <p:cNvSpPr>
                <a:spLocks noChangeArrowheads="1"/>
              </p:cNvSpPr>
              <p:nvPr/>
            </p:nvSpPr>
            <p:spPr bwMode="auto">
              <a:xfrm>
                <a:off x="2732" y="282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Rectangle 711"/>
              <p:cNvSpPr>
                <a:spLocks noChangeArrowheads="1"/>
              </p:cNvSpPr>
              <p:nvPr/>
            </p:nvSpPr>
            <p:spPr bwMode="auto">
              <a:xfrm>
                <a:off x="2387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Rectangle 712"/>
              <p:cNvSpPr>
                <a:spLocks noChangeArrowheads="1"/>
              </p:cNvSpPr>
              <p:nvPr/>
            </p:nvSpPr>
            <p:spPr bwMode="auto">
              <a:xfrm>
                <a:off x="2387" y="27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Rectangle 713"/>
              <p:cNvSpPr>
                <a:spLocks noChangeArrowheads="1"/>
              </p:cNvSpPr>
              <p:nvPr/>
            </p:nvSpPr>
            <p:spPr bwMode="auto">
              <a:xfrm>
                <a:off x="2379" y="2718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Rectangle 714"/>
              <p:cNvSpPr>
                <a:spLocks noChangeArrowheads="1"/>
              </p:cNvSpPr>
              <p:nvPr/>
            </p:nvSpPr>
            <p:spPr bwMode="auto">
              <a:xfrm>
                <a:off x="2379" y="2734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Rectangle 715"/>
              <p:cNvSpPr>
                <a:spLocks noChangeArrowheads="1"/>
              </p:cNvSpPr>
              <p:nvPr/>
            </p:nvSpPr>
            <p:spPr bwMode="auto">
              <a:xfrm>
                <a:off x="2379" y="2726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Rectangle 716"/>
              <p:cNvSpPr>
                <a:spLocks noChangeArrowheads="1"/>
              </p:cNvSpPr>
              <p:nvPr/>
            </p:nvSpPr>
            <p:spPr bwMode="auto">
              <a:xfrm>
                <a:off x="2379" y="2726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Oval 717"/>
              <p:cNvSpPr>
                <a:spLocks noChangeArrowheads="1"/>
              </p:cNvSpPr>
              <p:nvPr/>
            </p:nvSpPr>
            <p:spPr bwMode="auto">
              <a:xfrm>
                <a:off x="2379" y="27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Rectangle 718"/>
              <p:cNvSpPr>
                <a:spLocks noChangeArrowheads="1"/>
              </p:cNvSpPr>
              <p:nvPr/>
            </p:nvSpPr>
            <p:spPr bwMode="auto">
              <a:xfrm>
                <a:off x="3284" y="2726"/>
                <a:ext cx="2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Rectangle 719"/>
              <p:cNvSpPr>
                <a:spLocks noChangeArrowheads="1"/>
              </p:cNvSpPr>
              <p:nvPr/>
            </p:nvSpPr>
            <p:spPr bwMode="auto">
              <a:xfrm>
                <a:off x="3284" y="2758"/>
                <a:ext cx="2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Rectangle 720"/>
              <p:cNvSpPr>
                <a:spLocks noChangeArrowheads="1"/>
              </p:cNvSpPr>
              <p:nvPr/>
            </p:nvSpPr>
            <p:spPr bwMode="auto">
              <a:xfrm>
                <a:off x="3276" y="2734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Rectangle 721"/>
              <p:cNvSpPr>
                <a:spLocks noChangeArrowheads="1"/>
              </p:cNvSpPr>
              <p:nvPr/>
            </p:nvSpPr>
            <p:spPr bwMode="auto">
              <a:xfrm>
                <a:off x="3276" y="2750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Rectangle 722"/>
              <p:cNvSpPr>
                <a:spLocks noChangeArrowheads="1"/>
              </p:cNvSpPr>
              <p:nvPr/>
            </p:nvSpPr>
            <p:spPr bwMode="auto">
              <a:xfrm>
                <a:off x="3276" y="2742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Rectangle 723"/>
              <p:cNvSpPr>
                <a:spLocks noChangeArrowheads="1"/>
              </p:cNvSpPr>
              <p:nvPr/>
            </p:nvSpPr>
            <p:spPr bwMode="auto">
              <a:xfrm>
                <a:off x="3276" y="2742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Oval 724"/>
              <p:cNvSpPr>
                <a:spLocks noChangeArrowheads="1"/>
              </p:cNvSpPr>
              <p:nvPr/>
            </p:nvSpPr>
            <p:spPr bwMode="auto">
              <a:xfrm>
                <a:off x="3276" y="2726"/>
                <a:ext cx="33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Rectangle 725"/>
              <p:cNvSpPr>
                <a:spLocks noChangeArrowheads="1"/>
              </p:cNvSpPr>
              <p:nvPr/>
            </p:nvSpPr>
            <p:spPr bwMode="auto">
              <a:xfrm>
                <a:off x="3260" y="252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Rectangle 726"/>
              <p:cNvSpPr>
                <a:spLocks noChangeArrowheads="1"/>
              </p:cNvSpPr>
              <p:nvPr/>
            </p:nvSpPr>
            <p:spPr bwMode="auto">
              <a:xfrm>
                <a:off x="3260" y="25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Rectangle 727"/>
              <p:cNvSpPr>
                <a:spLocks noChangeArrowheads="1"/>
              </p:cNvSpPr>
              <p:nvPr/>
            </p:nvSpPr>
            <p:spPr bwMode="auto">
              <a:xfrm>
                <a:off x="3252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Rectangle 728"/>
              <p:cNvSpPr>
                <a:spLocks noChangeArrowheads="1"/>
              </p:cNvSpPr>
              <p:nvPr/>
            </p:nvSpPr>
            <p:spPr bwMode="auto">
              <a:xfrm>
                <a:off x="3252" y="25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Rectangle 729"/>
              <p:cNvSpPr>
                <a:spLocks noChangeArrowheads="1"/>
              </p:cNvSpPr>
              <p:nvPr/>
            </p:nvSpPr>
            <p:spPr bwMode="auto">
              <a:xfrm>
                <a:off x="3252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Rectangle 730"/>
              <p:cNvSpPr>
                <a:spLocks noChangeArrowheads="1"/>
              </p:cNvSpPr>
              <p:nvPr/>
            </p:nvSpPr>
            <p:spPr bwMode="auto">
              <a:xfrm>
                <a:off x="3252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Oval 731"/>
              <p:cNvSpPr>
                <a:spLocks noChangeArrowheads="1"/>
              </p:cNvSpPr>
              <p:nvPr/>
            </p:nvSpPr>
            <p:spPr bwMode="auto">
              <a:xfrm>
                <a:off x="3252" y="252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Rectangle 732"/>
              <p:cNvSpPr>
                <a:spLocks noChangeArrowheads="1"/>
              </p:cNvSpPr>
              <p:nvPr/>
            </p:nvSpPr>
            <p:spPr bwMode="auto">
              <a:xfrm>
                <a:off x="2996" y="204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Rectangle 733"/>
              <p:cNvSpPr>
                <a:spLocks noChangeArrowheads="1"/>
              </p:cNvSpPr>
              <p:nvPr/>
            </p:nvSpPr>
            <p:spPr bwMode="auto">
              <a:xfrm>
                <a:off x="2996" y="207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Rectangle 734"/>
              <p:cNvSpPr>
                <a:spLocks noChangeArrowheads="1"/>
              </p:cNvSpPr>
              <p:nvPr/>
            </p:nvSpPr>
            <p:spPr bwMode="auto">
              <a:xfrm>
                <a:off x="2988" y="205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Rectangle 735"/>
              <p:cNvSpPr>
                <a:spLocks noChangeArrowheads="1"/>
              </p:cNvSpPr>
              <p:nvPr/>
            </p:nvSpPr>
            <p:spPr bwMode="auto">
              <a:xfrm>
                <a:off x="2988" y="20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Rectangle 736"/>
              <p:cNvSpPr>
                <a:spLocks noChangeArrowheads="1"/>
              </p:cNvSpPr>
              <p:nvPr/>
            </p:nvSpPr>
            <p:spPr bwMode="auto">
              <a:xfrm>
                <a:off x="2988" y="20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Rectangle 737"/>
              <p:cNvSpPr>
                <a:spLocks noChangeArrowheads="1"/>
              </p:cNvSpPr>
              <p:nvPr/>
            </p:nvSpPr>
            <p:spPr bwMode="auto">
              <a:xfrm>
                <a:off x="2988" y="20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Oval 738"/>
              <p:cNvSpPr>
                <a:spLocks noChangeArrowheads="1"/>
              </p:cNvSpPr>
              <p:nvPr/>
            </p:nvSpPr>
            <p:spPr bwMode="auto">
              <a:xfrm>
                <a:off x="2988" y="204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Rectangle 739"/>
              <p:cNvSpPr>
                <a:spLocks noChangeArrowheads="1"/>
              </p:cNvSpPr>
              <p:nvPr/>
            </p:nvSpPr>
            <p:spPr bwMode="auto">
              <a:xfrm>
                <a:off x="1058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Rectangle 740"/>
              <p:cNvSpPr>
                <a:spLocks noChangeArrowheads="1"/>
              </p:cNvSpPr>
              <p:nvPr/>
            </p:nvSpPr>
            <p:spPr bwMode="auto">
              <a:xfrm>
                <a:off x="1058" y="27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Rectangle 741"/>
              <p:cNvSpPr>
                <a:spLocks noChangeArrowheads="1"/>
              </p:cNvSpPr>
              <p:nvPr/>
            </p:nvSpPr>
            <p:spPr bwMode="auto">
              <a:xfrm>
                <a:off x="1050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Rectangle 742"/>
              <p:cNvSpPr>
                <a:spLocks noChangeArrowheads="1"/>
              </p:cNvSpPr>
              <p:nvPr/>
            </p:nvSpPr>
            <p:spPr bwMode="auto">
              <a:xfrm>
                <a:off x="1050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Rectangle 743"/>
              <p:cNvSpPr>
                <a:spLocks noChangeArrowheads="1"/>
              </p:cNvSpPr>
              <p:nvPr/>
            </p:nvSpPr>
            <p:spPr bwMode="auto">
              <a:xfrm>
                <a:off x="1050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Rectangle 744"/>
              <p:cNvSpPr>
                <a:spLocks noChangeArrowheads="1"/>
              </p:cNvSpPr>
              <p:nvPr/>
            </p:nvSpPr>
            <p:spPr bwMode="auto">
              <a:xfrm>
                <a:off x="1050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Oval 745"/>
              <p:cNvSpPr>
                <a:spLocks noChangeArrowheads="1"/>
              </p:cNvSpPr>
              <p:nvPr/>
            </p:nvSpPr>
            <p:spPr bwMode="auto">
              <a:xfrm>
                <a:off x="1050" y="27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Rectangle 746"/>
              <p:cNvSpPr>
                <a:spLocks noChangeArrowheads="1"/>
              </p:cNvSpPr>
              <p:nvPr/>
            </p:nvSpPr>
            <p:spPr bwMode="auto">
              <a:xfrm>
                <a:off x="2243" y="257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Rectangle 747"/>
              <p:cNvSpPr>
                <a:spLocks noChangeArrowheads="1"/>
              </p:cNvSpPr>
              <p:nvPr/>
            </p:nvSpPr>
            <p:spPr bwMode="auto">
              <a:xfrm>
                <a:off x="2243" y="260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Rectangle 748"/>
              <p:cNvSpPr>
                <a:spLocks noChangeArrowheads="1"/>
              </p:cNvSpPr>
              <p:nvPr/>
            </p:nvSpPr>
            <p:spPr bwMode="auto">
              <a:xfrm>
                <a:off x="2235" y="25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Rectangle 749"/>
              <p:cNvSpPr>
                <a:spLocks noChangeArrowheads="1"/>
              </p:cNvSpPr>
              <p:nvPr/>
            </p:nvSpPr>
            <p:spPr bwMode="auto">
              <a:xfrm>
                <a:off x="2235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Rectangle 750"/>
              <p:cNvSpPr>
                <a:spLocks noChangeArrowheads="1"/>
              </p:cNvSpPr>
              <p:nvPr/>
            </p:nvSpPr>
            <p:spPr bwMode="auto">
              <a:xfrm>
                <a:off x="2235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Rectangle 751"/>
              <p:cNvSpPr>
                <a:spLocks noChangeArrowheads="1"/>
              </p:cNvSpPr>
              <p:nvPr/>
            </p:nvSpPr>
            <p:spPr bwMode="auto">
              <a:xfrm>
                <a:off x="2235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Oval 752"/>
              <p:cNvSpPr>
                <a:spLocks noChangeArrowheads="1"/>
              </p:cNvSpPr>
              <p:nvPr/>
            </p:nvSpPr>
            <p:spPr bwMode="auto">
              <a:xfrm>
                <a:off x="2235" y="257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Rectangle 753"/>
              <p:cNvSpPr>
                <a:spLocks noChangeArrowheads="1"/>
              </p:cNvSpPr>
              <p:nvPr/>
            </p:nvSpPr>
            <p:spPr bwMode="auto">
              <a:xfrm>
                <a:off x="5087" y="23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Rectangle 754"/>
              <p:cNvSpPr>
                <a:spLocks noChangeArrowheads="1"/>
              </p:cNvSpPr>
              <p:nvPr/>
            </p:nvSpPr>
            <p:spPr bwMode="auto">
              <a:xfrm>
                <a:off x="5087" y="24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Rectangle 755"/>
              <p:cNvSpPr>
                <a:spLocks noChangeArrowheads="1"/>
              </p:cNvSpPr>
              <p:nvPr/>
            </p:nvSpPr>
            <p:spPr bwMode="auto">
              <a:xfrm>
                <a:off x="5079" y="23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Rectangle 756"/>
              <p:cNvSpPr>
                <a:spLocks noChangeArrowheads="1"/>
              </p:cNvSpPr>
              <p:nvPr/>
            </p:nvSpPr>
            <p:spPr bwMode="auto">
              <a:xfrm>
                <a:off x="5079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Rectangle 757"/>
              <p:cNvSpPr>
                <a:spLocks noChangeArrowheads="1"/>
              </p:cNvSpPr>
              <p:nvPr/>
            </p:nvSpPr>
            <p:spPr bwMode="auto">
              <a:xfrm>
                <a:off x="5079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Rectangle 758"/>
              <p:cNvSpPr>
                <a:spLocks noChangeArrowheads="1"/>
              </p:cNvSpPr>
              <p:nvPr/>
            </p:nvSpPr>
            <p:spPr bwMode="auto">
              <a:xfrm>
                <a:off x="5079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Oval 759"/>
              <p:cNvSpPr>
                <a:spLocks noChangeArrowheads="1"/>
              </p:cNvSpPr>
              <p:nvPr/>
            </p:nvSpPr>
            <p:spPr bwMode="auto">
              <a:xfrm>
                <a:off x="5079" y="238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Rectangle 760"/>
              <p:cNvSpPr>
                <a:spLocks noChangeArrowheads="1"/>
              </p:cNvSpPr>
              <p:nvPr/>
            </p:nvSpPr>
            <p:spPr bwMode="auto">
              <a:xfrm>
                <a:off x="3541" y="257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Rectangle 761"/>
              <p:cNvSpPr>
                <a:spLocks noChangeArrowheads="1"/>
              </p:cNvSpPr>
              <p:nvPr/>
            </p:nvSpPr>
            <p:spPr bwMode="auto">
              <a:xfrm>
                <a:off x="3541" y="260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Rectangle 762"/>
              <p:cNvSpPr>
                <a:spLocks noChangeArrowheads="1"/>
              </p:cNvSpPr>
              <p:nvPr/>
            </p:nvSpPr>
            <p:spPr bwMode="auto">
              <a:xfrm>
                <a:off x="3533" y="25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Rectangle 763"/>
              <p:cNvSpPr>
                <a:spLocks noChangeArrowheads="1"/>
              </p:cNvSpPr>
              <p:nvPr/>
            </p:nvSpPr>
            <p:spPr bwMode="auto">
              <a:xfrm>
                <a:off x="3533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Rectangle 764"/>
              <p:cNvSpPr>
                <a:spLocks noChangeArrowheads="1"/>
              </p:cNvSpPr>
              <p:nvPr/>
            </p:nvSpPr>
            <p:spPr bwMode="auto">
              <a:xfrm>
                <a:off x="3533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Rectangle 765"/>
              <p:cNvSpPr>
                <a:spLocks noChangeArrowheads="1"/>
              </p:cNvSpPr>
              <p:nvPr/>
            </p:nvSpPr>
            <p:spPr bwMode="auto">
              <a:xfrm>
                <a:off x="3533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Oval 766"/>
              <p:cNvSpPr>
                <a:spLocks noChangeArrowheads="1"/>
              </p:cNvSpPr>
              <p:nvPr/>
            </p:nvSpPr>
            <p:spPr bwMode="auto">
              <a:xfrm>
                <a:off x="3533" y="257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Rectangle 767"/>
              <p:cNvSpPr>
                <a:spLocks noChangeArrowheads="1"/>
              </p:cNvSpPr>
              <p:nvPr/>
            </p:nvSpPr>
            <p:spPr bwMode="auto">
              <a:xfrm>
                <a:off x="818" y="267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Rectangle 768"/>
              <p:cNvSpPr>
                <a:spLocks noChangeArrowheads="1"/>
              </p:cNvSpPr>
              <p:nvPr/>
            </p:nvSpPr>
            <p:spPr bwMode="auto">
              <a:xfrm>
                <a:off x="818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Rectangle 769"/>
              <p:cNvSpPr>
                <a:spLocks noChangeArrowheads="1"/>
              </p:cNvSpPr>
              <p:nvPr/>
            </p:nvSpPr>
            <p:spPr bwMode="auto">
              <a:xfrm>
                <a:off x="810" y="2685"/>
                <a:ext cx="40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Rectangle 770"/>
              <p:cNvSpPr>
                <a:spLocks noChangeArrowheads="1"/>
              </p:cNvSpPr>
              <p:nvPr/>
            </p:nvSpPr>
            <p:spPr bwMode="auto">
              <a:xfrm>
                <a:off x="810" y="27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Rectangle 771"/>
              <p:cNvSpPr>
                <a:spLocks noChangeArrowheads="1"/>
              </p:cNvSpPr>
              <p:nvPr/>
            </p:nvSpPr>
            <p:spPr bwMode="auto">
              <a:xfrm>
                <a:off x="810" y="26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Rectangle 772"/>
              <p:cNvSpPr>
                <a:spLocks noChangeArrowheads="1"/>
              </p:cNvSpPr>
              <p:nvPr/>
            </p:nvSpPr>
            <p:spPr bwMode="auto">
              <a:xfrm>
                <a:off x="810" y="26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Oval 773"/>
              <p:cNvSpPr>
                <a:spLocks noChangeArrowheads="1"/>
              </p:cNvSpPr>
              <p:nvPr/>
            </p:nvSpPr>
            <p:spPr bwMode="auto">
              <a:xfrm>
                <a:off x="810" y="2677"/>
                <a:ext cx="32" cy="3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Rectangle 774"/>
              <p:cNvSpPr>
                <a:spLocks noChangeArrowheads="1"/>
              </p:cNvSpPr>
              <p:nvPr/>
            </p:nvSpPr>
            <p:spPr bwMode="auto">
              <a:xfrm>
                <a:off x="4550" y="218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Rectangle 775"/>
              <p:cNvSpPr>
                <a:spLocks noChangeArrowheads="1"/>
              </p:cNvSpPr>
              <p:nvPr/>
            </p:nvSpPr>
            <p:spPr bwMode="auto">
              <a:xfrm>
                <a:off x="4550" y="221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Rectangle 776"/>
              <p:cNvSpPr>
                <a:spLocks noChangeArrowheads="1"/>
              </p:cNvSpPr>
              <p:nvPr/>
            </p:nvSpPr>
            <p:spPr bwMode="auto">
              <a:xfrm>
                <a:off x="4542" y="218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Rectangle 777"/>
              <p:cNvSpPr>
                <a:spLocks noChangeArrowheads="1"/>
              </p:cNvSpPr>
              <p:nvPr/>
            </p:nvSpPr>
            <p:spPr bwMode="auto">
              <a:xfrm>
                <a:off x="4542" y="220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Rectangle 778"/>
              <p:cNvSpPr>
                <a:spLocks noChangeArrowheads="1"/>
              </p:cNvSpPr>
              <p:nvPr/>
            </p:nvSpPr>
            <p:spPr bwMode="auto">
              <a:xfrm>
                <a:off x="4542" y="219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Rectangle 779"/>
              <p:cNvSpPr>
                <a:spLocks noChangeArrowheads="1"/>
              </p:cNvSpPr>
              <p:nvPr/>
            </p:nvSpPr>
            <p:spPr bwMode="auto">
              <a:xfrm>
                <a:off x="4542" y="219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Oval 780"/>
              <p:cNvSpPr>
                <a:spLocks noChangeArrowheads="1"/>
              </p:cNvSpPr>
              <p:nvPr/>
            </p:nvSpPr>
            <p:spPr bwMode="auto">
              <a:xfrm>
                <a:off x="4542" y="218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Rectangle 781"/>
              <p:cNvSpPr>
                <a:spLocks noChangeArrowheads="1"/>
              </p:cNvSpPr>
              <p:nvPr/>
            </p:nvSpPr>
            <p:spPr bwMode="auto">
              <a:xfrm>
                <a:off x="4542" y="178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Rectangle 782"/>
              <p:cNvSpPr>
                <a:spLocks noChangeArrowheads="1"/>
              </p:cNvSpPr>
              <p:nvPr/>
            </p:nvSpPr>
            <p:spPr bwMode="auto">
              <a:xfrm>
                <a:off x="4542" y="181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Rectangle 783"/>
              <p:cNvSpPr>
                <a:spLocks noChangeArrowheads="1"/>
              </p:cNvSpPr>
              <p:nvPr/>
            </p:nvSpPr>
            <p:spPr bwMode="auto">
              <a:xfrm>
                <a:off x="4534" y="179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Rectangle 784"/>
              <p:cNvSpPr>
                <a:spLocks noChangeArrowheads="1"/>
              </p:cNvSpPr>
              <p:nvPr/>
            </p:nvSpPr>
            <p:spPr bwMode="auto">
              <a:xfrm>
                <a:off x="4534" y="181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Rectangle 785"/>
              <p:cNvSpPr>
                <a:spLocks noChangeArrowheads="1"/>
              </p:cNvSpPr>
              <p:nvPr/>
            </p:nvSpPr>
            <p:spPr bwMode="auto">
              <a:xfrm>
                <a:off x="4534" y="180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Rectangle 786"/>
              <p:cNvSpPr>
                <a:spLocks noChangeArrowheads="1"/>
              </p:cNvSpPr>
              <p:nvPr/>
            </p:nvSpPr>
            <p:spPr bwMode="auto">
              <a:xfrm>
                <a:off x="4534" y="180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Oval 787"/>
              <p:cNvSpPr>
                <a:spLocks noChangeArrowheads="1"/>
              </p:cNvSpPr>
              <p:nvPr/>
            </p:nvSpPr>
            <p:spPr bwMode="auto">
              <a:xfrm>
                <a:off x="4534" y="178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Rectangle 788"/>
              <p:cNvSpPr>
                <a:spLocks noChangeArrowheads="1"/>
              </p:cNvSpPr>
              <p:nvPr/>
            </p:nvSpPr>
            <p:spPr bwMode="auto">
              <a:xfrm>
                <a:off x="3773" y="25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Rectangle 789"/>
              <p:cNvSpPr>
                <a:spLocks noChangeArrowheads="1"/>
              </p:cNvSpPr>
              <p:nvPr/>
            </p:nvSpPr>
            <p:spPr bwMode="auto">
              <a:xfrm>
                <a:off x="3773" y="26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Rectangle 790"/>
              <p:cNvSpPr>
                <a:spLocks noChangeArrowheads="1"/>
              </p:cNvSpPr>
              <p:nvPr/>
            </p:nvSpPr>
            <p:spPr bwMode="auto">
              <a:xfrm>
                <a:off x="3765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Rectangle 791"/>
              <p:cNvSpPr>
                <a:spLocks noChangeArrowheads="1"/>
              </p:cNvSpPr>
              <p:nvPr/>
            </p:nvSpPr>
            <p:spPr bwMode="auto">
              <a:xfrm>
                <a:off x="3765" y="26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Rectangle 792"/>
              <p:cNvSpPr>
                <a:spLocks noChangeArrowheads="1"/>
              </p:cNvSpPr>
              <p:nvPr/>
            </p:nvSpPr>
            <p:spPr bwMode="auto">
              <a:xfrm>
                <a:off x="3765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Rectangle 793"/>
              <p:cNvSpPr>
                <a:spLocks noChangeArrowheads="1"/>
              </p:cNvSpPr>
              <p:nvPr/>
            </p:nvSpPr>
            <p:spPr bwMode="auto">
              <a:xfrm>
                <a:off x="3765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Oval 794"/>
              <p:cNvSpPr>
                <a:spLocks noChangeArrowheads="1"/>
              </p:cNvSpPr>
              <p:nvPr/>
            </p:nvSpPr>
            <p:spPr bwMode="auto">
              <a:xfrm>
                <a:off x="3765" y="258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Rectangle 795"/>
              <p:cNvSpPr>
                <a:spLocks noChangeArrowheads="1"/>
              </p:cNvSpPr>
              <p:nvPr/>
            </p:nvSpPr>
            <p:spPr bwMode="auto">
              <a:xfrm>
                <a:off x="3533" y="287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Rectangle 796"/>
              <p:cNvSpPr>
                <a:spLocks noChangeArrowheads="1"/>
              </p:cNvSpPr>
              <p:nvPr/>
            </p:nvSpPr>
            <p:spPr bwMode="auto">
              <a:xfrm>
                <a:off x="3533" y="29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Rectangle 797"/>
              <p:cNvSpPr>
                <a:spLocks noChangeArrowheads="1"/>
              </p:cNvSpPr>
              <p:nvPr/>
            </p:nvSpPr>
            <p:spPr bwMode="auto">
              <a:xfrm>
                <a:off x="3525" y="288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Rectangle 798"/>
              <p:cNvSpPr>
                <a:spLocks noChangeArrowheads="1"/>
              </p:cNvSpPr>
              <p:nvPr/>
            </p:nvSpPr>
            <p:spPr bwMode="auto">
              <a:xfrm>
                <a:off x="3525" y="29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Rectangle 799"/>
              <p:cNvSpPr>
                <a:spLocks noChangeArrowheads="1"/>
              </p:cNvSpPr>
              <p:nvPr/>
            </p:nvSpPr>
            <p:spPr bwMode="auto">
              <a:xfrm>
                <a:off x="3525" y="28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Rectangle 800"/>
              <p:cNvSpPr>
                <a:spLocks noChangeArrowheads="1"/>
              </p:cNvSpPr>
              <p:nvPr/>
            </p:nvSpPr>
            <p:spPr bwMode="auto">
              <a:xfrm>
                <a:off x="3525" y="28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Oval 801"/>
              <p:cNvSpPr>
                <a:spLocks noChangeArrowheads="1"/>
              </p:cNvSpPr>
              <p:nvPr/>
            </p:nvSpPr>
            <p:spPr bwMode="auto">
              <a:xfrm>
                <a:off x="3525" y="287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Rectangle 802"/>
              <p:cNvSpPr>
                <a:spLocks noChangeArrowheads="1"/>
              </p:cNvSpPr>
              <p:nvPr/>
            </p:nvSpPr>
            <p:spPr bwMode="auto">
              <a:xfrm>
                <a:off x="1394" y="280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Rectangle 803"/>
              <p:cNvSpPr>
                <a:spLocks noChangeArrowheads="1"/>
              </p:cNvSpPr>
              <p:nvPr/>
            </p:nvSpPr>
            <p:spPr bwMode="auto">
              <a:xfrm>
                <a:off x="1394" y="283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Rectangle 804"/>
              <p:cNvSpPr>
                <a:spLocks noChangeArrowheads="1"/>
              </p:cNvSpPr>
              <p:nvPr/>
            </p:nvSpPr>
            <p:spPr bwMode="auto">
              <a:xfrm>
                <a:off x="1386" y="281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Rectangle 805"/>
              <p:cNvSpPr>
                <a:spLocks noChangeArrowheads="1"/>
              </p:cNvSpPr>
              <p:nvPr/>
            </p:nvSpPr>
            <p:spPr bwMode="auto">
              <a:xfrm>
                <a:off x="1386" y="283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Rectangle 806"/>
              <p:cNvSpPr>
                <a:spLocks noChangeArrowheads="1"/>
              </p:cNvSpPr>
              <p:nvPr/>
            </p:nvSpPr>
            <p:spPr bwMode="auto">
              <a:xfrm>
                <a:off x="1386" y="282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Rectangle 807"/>
              <p:cNvSpPr>
                <a:spLocks noChangeArrowheads="1"/>
              </p:cNvSpPr>
              <p:nvPr/>
            </p:nvSpPr>
            <p:spPr bwMode="auto">
              <a:xfrm>
                <a:off x="1386" y="282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Oval 809"/>
            <p:cNvSpPr>
              <a:spLocks noChangeArrowheads="1"/>
            </p:cNvSpPr>
            <p:nvPr/>
          </p:nvSpPr>
          <p:spPr bwMode="auto">
            <a:xfrm>
              <a:off x="1386" y="2806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10"/>
            <p:cNvSpPr>
              <a:spLocks noChangeArrowheads="1"/>
            </p:cNvSpPr>
            <p:nvPr/>
          </p:nvSpPr>
          <p:spPr bwMode="auto">
            <a:xfrm>
              <a:off x="3709" y="2461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11"/>
            <p:cNvSpPr>
              <a:spLocks noChangeArrowheads="1"/>
            </p:cNvSpPr>
            <p:nvPr/>
          </p:nvSpPr>
          <p:spPr bwMode="auto">
            <a:xfrm>
              <a:off x="3709" y="2493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12"/>
            <p:cNvSpPr>
              <a:spLocks noChangeArrowheads="1"/>
            </p:cNvSpPr>
            <p:nvPr/>
          </p:nvSpPr>
          <p:spPr bwMode="auto">
            <a:xfrm>
              <a:off x="3701" y="2469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13"/>
            <p:cNvSpPr>
              <a:spLocks noChangeArrowheads="1"/>
            </p:cNvSpPr>
            <p:nvPr/>
          </p:nvSpPr>
          <p:spPr bwMode="auto">
            <a:xfrm>
              <a:off x="3701" y="2485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14"/>
            <p:cNvSpPr>
              <a:spLocks noChangeArrowheads="1"/>
            </p:cNvSpPr>
            <p:nvPr/>
          </p:nvSpPr>
          <p:spPr bwMode="auto">
            <a:xfrm>
              <a:off x="3701" y="2477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815"/>
            <p:cNvSpPr>
              <a:spLocks noChangeArrowheads="1"/>
            </p:cNvSpPr>
            <p:nvPr/>
          </p:nvSpPr>
          <p:spPr bwMode="auto">
            <a:xfrm>
              <a:off x="3701" y="2477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816"/>
            <p:cNvSpPr>
              <a:spLocks noChangeArrowheads="1"/>
            </p:cNvSpPr>
            <p:nvPr/>
          </p:nvSpPr>
          <p:spPr bwMode="auto">
            <a:xfrm>
              <a:off x="3701" y="2461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817"/>
            <p:cNvSpPr>
              <a:spLocks noChangeArrowheads="1"/>
            </p:cNvSpPr>
            <p:nvPr/>
          </p:nvSpPr>
          <p:spPr bwMode="auto">
            <a:xfrm>
              <a:off x="2315" y="2677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818"/>
            <p:cNvSpPr>
              <a:spLocks noChangeArrowheads="1"/>
            </p:cNvSpPr>
            <p:nvPr/>
          </p:nvSpPr>
          <p:spPr bwMode="auto">
            <a:xfrm>
              <a:off x="2315" y="271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819"/>
            <p:cNvSpPr>
              <a:spLocks noChangeArrowheads="1"/>
            </p:cNvSpPr>
            <p:nvPr/>
          </p:nvSpPr>
          <p:spPr bwMode="auto">
            <a:xfrm>
              <a:off x="2307" y="2685"/>
              <a:ext cx="4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820"/>
            <p:cNvSpPr>
              <a:spLocks noChangeArrowheads="1"/>
            </p:cNvSpPr>
            <p:nvPr/>
          </p:nvSpPr>
          <p:spPr bwMode="auto">
            <a:xfrm>
              <a:off x="2307" y="270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821"/>
            <p:cNvSpPr>
              <a:spLocks noChangeArrowheads="1"/>
            </p:cNvSpPr>
            <p:nvPr/>
          </p:nvSpPr>
          <p:spPr bwMode="auto">
            <a:xfrm>
              <a:off x="2307" y="269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822"/>
            <p:cNvSpPr>
              <a:spLocks noChangeArrowheads="1"/>
            </p:cNvSpPr>
            <p:nvPr/>
          </p:nvSpPr>
          <p:spPr bwMode="auto">
            <a:xfrm>
              <a:off x="2307" y="269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823"/>
            <p:cNvSpPr>
              <a:spLocks noChangeArrowheads="1"/>
            </p:cNvSpPr>
            <p:nvPr/>
          </p:nvSpPr>
          <p:spPr bwMode="auto">
            <a:xfrm>
              <a:off x="2307" y="2677"/>
              <a:ext cx="32" cy="33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824"/>
            <p:cNvSpPr>
              <a:spLocks noChangeArrowheads="1"/>
            </p:cNvSpPr>
            <p:nvPr/>
          </p:nvSpPr>
          <p:spPr bwMode="auto">
            <a:xfrm>
              <a:off x="2171" y="2718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825"/>
            <p:cNvSpPr>
              <a:spLocks noChangeArrowheads="1"/>
            </p:cNvSpPr>
            <p:nvPr/>
          </p:nvSpPr>
          <p:spPr bwMode="auto">
            <a:xfrm>
              <a:off x="2171" y="275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826"/>
            <p:cNvSpPr>
              <a:spLocks noChangeArrowheads="1"/>
            </p:cNvSpPr>
            <p:nvPr/>
          </p:nvSpPr>
          <p:spPr bwMode="auto">
            <a:xfrm>
              <a:off x="2163" y="27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27"/>
            <p:cNvSpPr>
              <a:spLocks noChangeArrowheads="1"/>
            </p:cNvSpPr>
            <p:nvPr/>
          </p:nvSpPr>
          <p:spPr bwMode="auto">
            <a:xfrm>
              <a:off x="2163" y="274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828"/>
            <p:cNvSpPr>
              <a:spLocks noChangeArrowheads="1"/>
            </p:cNvSpPr>
            <p:nvPr/>
          </p:nvSpPr>
          <p:spPr bwMode="auto">
            <a:xfrm>
              <a:off x="2163" y="273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29"/>
            <p:cNvSpPr>
              <a:spLocks noChangeArrowheads="1"/>
            </p:cNvSpPr>
            <p:nvPr/>
          </p:nvSpPr>
          <p:spPr bwMode="auto">
            <a:xfrm>
              <a:off x="2163" y="273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830"/>
            <p:cNvSpPr>
              <a:spLocks noChangeArrowheads="1"/>
            </p:cNvSpPr>
            <p:nvPr/>
          </p:nvSpPr>
          <p:spPr bwMode="auto">
            <a:xfrm>
              <a:off x="2163" y="2718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831"/>
            <p:cNvSpPr>
              <a:spLocks noChangeArrowheads="1"/>
            </p:cNvSpPr>
            <p:nvPr/>
          </p:nvSpPr>
          <p:spPr bwMode="auto">
            <a:xfrm>
              <a:off x="5087" y="2252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832"/>
            <p:cNvSpPr>
              <a:spLocks noChangeArrowheads="1"/>
            </p:cNvSpPr>
            <p:nvPr/>
          </p:nvSpPr>
          <p:spPr bwMode="auto">
            <a:xfrm>
              <a:off x="5087" y="2284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833"/>
            <p:cNvSpPr>
              <a:spLocks noChangeArrowheads="1"/>
            </p:cNvSpPr>
            <p:nvPr/>
          </p:nvSpPr>
          <p:spPr bwMode="auto">
            <a:xfrm>
              <a:off x="5079" y="226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834"/>
            <p:cNvSpPr>
              <a:spLocks noChangeArrowheads="1"/>
            </p:cNvSpPr>
            <p:nvPr/>
          </p:nvSpPr>
          <p:spPr bwMode="auto">
            <a:xfrm>
              <a:off x="5079" y="227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835"/>
            <p:cNvSpPr>
              <a:spLocks noChangeArrowheads="1"/>
            </p:cNvSpPr>
            <p:nvPr/>
          </p:nvSpPr>
          <p:spPr bwMode="auto">
            <a:xfrm>
              <a:off x="5079" y="226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836"/>
            <p:cNvSpPr>
              <a:spLocks noChangeArrowheads="1"/>
            </p:cNvSpPr>
            <p:nvPr/>
          </p:nvSpPr>
          <p:spPr bwMode="auto">
            <a:xfrm>
              <a:off x="5079" y="226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837"/>
            <p:cNvSpPr>
              <a:spLocks noChangeArrowheads="1"/>
            </p:cNvSpPr>
            <p:nvPr/>
          </p:nvSpPr>
          <p:spPr bwMode="auto">
            <a:xfrm>
              <a:off x="5079" y="2252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838"/>
            <p:cNvSpPr>
              <a:spLocks noChangeArrowheads="1"/>
            </p:cNvSpPr>
            <p:nvPr/>
          </p:nvSpPr>
          <p:spPr bwMode="auto">
            <a:xfrm>
              <a:off x="1098" y="271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839"/>
            <p:cNvSpPr>
              <a:spLocks noChangeArrowheads="1"/>
            </p:cNvSpPr>
            <p:nvPr/>
          </p:nvSpPr>
          <p:spPr bwMode="auto">
            <a:xfrm>
              <a:off x="1098" y="2742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840"/>
            <p:cNvSpPr>
              <a:spLocks noChangeArrowheads="1"/>
            </p:cNvSpPr>
            <p:nvPr/>
          </p:nvSpPr>
          <p:spPr bwMode="auto">
            <a:xfrm>
              <a:off x="1090" y="271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841"/>
            <p:cNvSpPr>
              <a:spLocks noChangeArrowheads="1"/>
            </p:cNvSpPr>
            <p:nvPr/>
          </p:nvSpPr>
          <p:spPr bwMode="auto">
            <a:xfrm>
              <a:off x="1090" y="273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842"/>
            <p:cNvSpPr>
              <a:spLocks noChangeArrowheads="1"/>
            </p:cNvSpPr>
            <p:nvPr/>
          </p:nvSpPr>
          <p:spPr bwMode="auto">
            <a:xfrm>
              <a:off x="1090" y="27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843"/>
            <p:cNvSpPr>
              <a:spLocks noChangeArrowheads="1"/>
            </p:cNvSpPr>
            <p:nvPr/>
          </p:nvSpPr>
          <p:spPr bwMode="auto">
            <a:xfrm>
              <a:off x="1090" y="27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844"/>
            <p:cNvSpPr>
              <a:spLocks noChangeArrowheads="1"/>
            </p:cNvSpPr>
            <p:nvPr/>
          </p:nvSpPr>
          <p:spPr bwMode="auto">
            <a:xfrm>
              <a:off x="1090" y="2710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845"/>
            <p:cNvSpPr>
              <a:spLocks noChangeArrowheads="1"/>
            </p:cNvSpPr>
            <p:nvPr/>
          </p:nvSpPr>
          <p:spPr bwMode="auto">
            <a:xfrm>
              <a:off x="2323" y="2188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846"/>
            <p:cNvSpPr>
              <a:spLocks noChangeArrowheads="1"/>
            </p:cNvSpPr>
            <p:nvPr/>
          </p:nvSpPr>
          <p:spPr bwMode="auto">
            <a:xfrm>
              <a:off x="2323" y="222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847"/>
            <p:cNvSpPr>
              <a:spLocks noChangeArrowheads="1"/>
            </p:cNvSpPr>
            <p:nvPr/>
          </p:nvSpPr>
          <p:spPr bwMode="auto">
            <a:xfrm>
              <a:off x="2315" y="219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848"/>
            <p:cNvSpPr>
              <a:spLocks noChangeArrowheads="1"/>
            </p:cNvSpPr>
            <p:nvPr/>
          </p:nvSpPr>
          <p:spPr bwMode="auto">
            <a:xfrm>
              <a:off x="2315" y="221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849"/>
            <p:cNvSpPr>
              <a:spLocks noChangeArrowheads="1"/>
            </p:cNvSpPr>
            <p:nvPr/>
          </p:nvSpPr>
          <p:spPr bwMode="auto">
            <a:xfrm>
              <a:off x="2315" y="220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850"/>
            <p:cNvSpPr>
              <a:spLocks noChangeArrowheads="1"/>
            </p:cNvSpPr>
            <p:nvPr/>
          </p:nvSpPr>
          <p:spPr bwMode="auto">
            <a:xfrm>
              <a:off x="2315" y="220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851"/>
            <p:cNvSpPr>
              <a:spLocks noChangeArrowheads="1"/>
            </p:cNvSpPr>
            <p:nvPr/>
          </p:nvSpPr>
          <p:spPr bwMode="auto">
            <a:xfrm>
              <a:off x="2315" y="2188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852"/>
            <p:cNvSpPr>
              <a:spLocks noChangeArrowheads="1"/>
            </p:cNvSpPr>
            <p:nvPr/>
          </p:nvSpPr>
          <p:spPr bwMode="auto">
            <a:xfrm>
              <a:off x="3869" y="2164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853"/>
            <p:cNvSpPr>
              <a:spLocks noChangeArrowheads="1"/>
            </p:cNvSpPr>
            <p:nvPr/>
          </p:nvSpPr>
          <p:spPr bwMode="auto">
            <a:xfrm>
              <a:off x="3869" y="2196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854"/>
            <p:cNvSpPr>
              <a:spLocks noChangeArrowheads="1"/>
            </p:cNvSpPr>
            <p:nvPr/>
          </p:nvSpPr>
          <p:spPr bwMode="auto">
            <a:xfrm>
              <a:off x="3861" y="217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855"/>
            <p:cNvSpPr>
              <a:spLocks noChangeArrowheads="1"/>
            </p:cNvSpPr>
            <p:nvPr/>
          </p:nvSpPr>
          <p:spPr bwMode="auto">
            <a:xfrm>
              <a:off x="3861" y="218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856"/>
            <p:cNvSpPr>
              <a:spLocks noChangeArrowheads="1"/>
            </p:cNvSpPr>
            <p:nvPr/>
          </p:nvSpPr>
          <p:spPr bwMode="auto">
            <a:xfrm>
              <a:off x="3861" y="218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857"/>
            <p:cNvSpPr>
              <a:spLocks noChangeArrowheads="1"/>
            </p:cNvSpPr>
            <p:nvPr/>
          </p:nvSpPr>
          <p:spPr bwMode="auto">
            <a:xfrm>
              <a:off x="3861" y="218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858"/>
            <p:cNvSpPr>
              <a:spLocks noChangeArrowheads="1"/>
            </p:cNvSpPr>
            <p:nvPr/>
          </p:nvSpPr>
          <p:spPr bwMode="auto">
            <a:xfrm>
              <a:off x="3861" y="2164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859"/>
            <p:cNvSpPr>
              <a:spLocks noChangeArrowheads="1"/>
            </p:cNvSpPr>
            <p:nvPr/>
          </p:nvSpPr>
          <p:spPr bwMode="auto">
            <a:xfrm>
              <a:off x="938" y="2934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860"/>
            <p:cNvSpPr>
              <a:spLocks noChangeArrowheads="1"/>
            </p:cNvSpPr>
            <p:nvPr/>
          </p:nvSpPr>
          <p:spPr bwMode="auto">
            <a:xfrm>
              <a:off x="938" y="2966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861"/>
            <p:cNvSpPr>
              <a:spLocks noChangeArrowheads="1"/>
            </p:cNvSpPr>
            <p:nvPr/>
          </p:nvSpPr>
          <p:spPr bwMode="auto">
            <a:xfrm>
              <a:off x="930" y="294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862"/>
            <p:cNvSpPr>
              <a:spLocks noChangeArrowheads="1"/>
            </p:cNvSpPr>
            <p:nvPr/>
          </p:nvSpPr>
          <p:spPr bwMode="auto">
            <a:xfrm>
              <a:off x="930" y="295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863"/>
            <p:cNvSpPr>
              <a:spLocks noChangeArrowheads="1"/>
            </p:cNvSpPr>
            <p:nvPr/>
          </p:nvSpPr>
          <p:spPr bwMode="auto">
            <a:xfrm>
              <a:off x="930" y="295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864"/>
            <p:cNvSpPr>
              <a:spLocks noChangeArrowheads="1"/>
            </p:cNvSpPr>
            <p:nvPr/>
          </p:nvSpPr>
          <p:spPr bwMode="auto">
            <a:xfrm>
              <a:off x="930" y="295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865"/>
            <p:cNvSpPr>
              <a:spLocks noChangeArrowheads="1"/>
            </p:cNvSpPr>
            <p:nvPr/>
          </p:nvSpPr>
          <p:spPr bwMode="auto">
            <a:xfrm>
              <a:off x="930" y="2934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866"/>
            <p:cNvSpPr>
              <a:spLocks noChangeArrowheads="1"/>
            </p:cNvSpPr>
            <p:nvPr/>
          </p:nvSpPr>
          <p:spPr bwMode="auto">
            <a:xfrm>
              <a:off x="4630" y="2525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867"/>
            <p:cNvSpPr>
              <a:spLocks noChangeArrowheads="1"/>
            </p:cNvSpPr>
            <p:nvPr/>
          </p:nvSpPr>
          <p:spPr bwMode="auto">
            <a:xfrm>
              <a:off x="4630" y="2557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868"/>
            <p:cNvSpPr>
              <a:spLocks noChangeArrowheads="1"/>
            </p:cNvSpPr>
            <p:nvPr/>
          </p:nvSpPr>
          <p:spPr bwMode="auto">
            <a:xfrm>
              <a:off x="4622" y="2533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869"/>
            <p:cNvSpPr>
              <a:spLocks noChangeArrowheads="1"/>
            </p:cNvSpPr>
            <p:nvPr/>
          </p:nvSpPr>
          <p:spPr bwMode="auto">
            <a:xfrm>
              <a:off x="4622" y="2549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870"/>
            <p:cNvSpPr>
              <a:spLocks noChangeArrowheads="1"/>
            </p:cNvSpPr>
            <p:nvPr/>
          </p:nvSpPr>
          <p:spPr bwMode="auto">
            <a:xfrm>
              <a:off x="4622" y="2541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871"/>
            <p:cNvSpPr>
              <a:spLocks noChangeArrowheads="1"/>
            </p:cNvSpPr>
            <p:nvPr/>
          </p:nvSpPr>
          <p:spPr bwMode="auto">
            <a:xfrm>
              <a:off x="4622" y="2541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872"/>
            <p:cNvSpPr>
              <a:spLocks noChangeArrowheads="1"/>
            </p:cNvSpPr>
            <p:nvPr/>
          </p:nvSpPr>
          <p:spPr bwMode="auto">
            <a:xfrm>
              <a:off x="4622" y="2525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873"/>
            <p:cNvSpPr>
              <a:spLocks noChangeArrowheads="1"/>
            </p:cNvSpPr>
            <p:nvPr/>
          </p:nvSpPr>
          <p:spPr bwMode="auto">
            <a:xfrm>
              <a:off x="4422" y="2308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874"/>
            <p:cNvSpPr>
              <a:spLocks noChangeArrowheads="1"/>
            </p:cNvSpPr>
            <p:nvPr/>
          </p:nvSpPr>
          <p:spPr bwMode="auto">
            <a:xfrm>
              <a:off x="4422" y="2341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875"/>
            <p:cNvSpPr>
              <a:spLocks noChangeArrowheads="1"/>
            </p:cNvSpPr>
            <p:nvPr/>
          </p:nvSpPr>
          <p:spPr bwMode="auto">
            <a:xfrm>
              <a:off x="4414" y="231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876"/>
            <p:cNvSpPr>
              <a:spLocks noChangeArrowheads="1"/>
            </p:cNvSpPr>
            <p:nvPr/>
          </p:nvSpPr>
          <p:spPr bwMode="auto">
            <a:xfrm>
              <a:off x="4414" y="2333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77"/>
            <p:cNvSpPr>
              <a:spLocks noChangeArrowheads="1"/>
            </p:cNvSpPr>
            <p:nvPr/>
          </p:nvSpPr>
          <p:spPr bwMode="auto">
            <a:xfrm>
              <a:off x="4414" y="2324"/>
              <a:ext cx="4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878"/>
            <p:cNvSpPr>
              <a:spLocks noChangeArrowheads="1"/>
            </p:cNvSpPr>
            <p:nvPr/>
          </p:nvSpPr>
          <p:spPr bwMode="auto">
            <a:xfrm>
              <a:off x="4414" y="2324"/>
              <a:ext cx="4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879"/>
            <p:cNvSpPr>
              <a:spLocks noChangeArrowheads="1"/>
            </p:cNvSpPr>
            <p:nvPr/>
          </p:nvSpPr>
          <p:spPr bwMode="auto">
            <a:xfrm>
              <a:off x="4414" y="2308"/>
              <a:ext cx="32" cy="33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880"/>
            <p:cNvSpPr>
              <a:spLocks noChangeArrowheads="1"/>
            </p:cNvSpPr>
            <p:nvPr/>
          </p:nvSpPr>
          <p:spPr bwMode="auto">
            <a:xfrm>
              <a:off x="4798" y="2196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881"/>
            <p:cNvSpPr>
              <a:spLocks noChangeArrowheads="1"/>
            </p:cNvSpPr>
            <p:nvPr/>
          </p:nvSpPr>
          <p:spPr bwMode="auto">
            <a:xfrm>
              <a:off x="4798" y="2228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82"/>
            <p:cNvSpPr>
              <a:spLocks noChangeArrowheads="1"/>
            </p:cNvSpPr>
            <p:nvPr/>
          </p:nvSpPr>
          <p:spPr bwMode="auto">
            <a:xfrm>
              <a:off x="4790" y="220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83"/>
            <p:cNvSpPr>
              <a:spLocks noChangeArrowheads="1"/>
            </p:cNvSpPr>
            <p:nvPr/>
          </p:nvSpPr>
          <p:spPr bwMode="auto">
            <a:xfrm>
              <a:off x="4790" y="222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84"/>
            <p:cNvSpPr>
              <a:spLocks noChangeArrowheads="1"/>
            </p:cNvSpPr>
            <p:nvPr/>
          </p:nvSpPr>
          <p:spPr bwMode="auto">
            <a:xfrm>
              <a:off x="4790" y="221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85"/>
            <p:cNvSpPr>
              <a:spLocks noChangeArrowheads="1"/>
            </p:cNvSpPr>
            <p:nvPr/>
          </p:nvSpPr>
          <p:spPr bwMode="auto">
            <a:xfrm>
              <a:off x="4790" y="221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886"/>
            <p:cNvSpPr>
              <a:spLocks noChangeArrowheads="1"/>
            </p:cNvSpPr>
            <p:nvPr/>
          </p:nvSpPr>
          <p:spPr bwMode="auto">
            <a:xfrm>
              <a:off x="4790" y="2196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87"/>
            <p:cNvSpPr>
              <a:spLocks noChangeArrowheads="1"/>
            </p:cNvSpPr>
            <p:nvPr/>
          </p:nvSpPr>
          <p:spPr bwMode="auto">
            <a:xfrm>
              <a:off x="3389" y="295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88"/>
            <p:cNvSpPr>
              <a:spLocks noChangeArrowheads="1"/>
            </p:cNvSpPr>
            <p:nvPr/>
          </p:nvSpPr>
          <p:spPr bwMode="auto">
            <a:xfrm>
              <a:off x="3389" y="2982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89"/>
            <p:cNvSpPr>
              <a:spLocks noChangeArrowheads="1"/>
            </p:cNvSpPr>
            <p:nvPr/>
          </p:nvSpPr>
          <p:spPr bwMode="auto">
            <a:xfrm>
              <a:off x="3381" y="295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90"/>
            <p:cNvSpPr>
              <a:spLocks noChangeArrowheads="1"/>
            </p:cNvSpPr>
            <p:nvPr/>
          </p:nvSpPr>
          <p:spPr bwMode="auto">
            <a:xfrm>
              <a:off x="3381" y="297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91"/>
            <p:cNvSpPr>
              <a:spLocks noChangeArrowheads="1"/>
            </p:cNvSpPr>
            <p:nvPr/>
          </p:nvSpPr>
          <p:spPr bwMode="auto">
            <a:xfrm>
              <a:off x="3381" y="296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92"/>
            <p:cNvSpPr>
              <a:spLocks noChangeArrowheads="1"/>
            </p:cNvSpPr>
            <p:nvPr/>
          </p:nvSpPr>
          <p:spPr bwMode="auto">
            <a:xfrm>
              <a:off x="3381" y="296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893"/>
            <p:cNvSpPr>
              <a:spLocks noChangeArrowheads="1"/>
            </p:cNvSpPr>
            <p:nvPr/>
          </p:nvSpPr>
          <p:spPr bwMode="auto">
            <a:xfrm>
              <a:off x="3381" y="2950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894"/>
            <p:cNvSpPr>
              <a:spLocks noChangeArrowheads="1"/>
            </p:cNvSpPr>
            <p:nvPr/>
          </p:nvSpPr>
          <p:spPr bwMode="auto">
            <a:xfrm>
              <a:off x="4262" y="2341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895"/>
            <p:cNvSpPr>
              <a:spLocks noChangeArrowheads="1"/>
            </p:cNvSpPr>
            <p:nvPr/>
          </p:nvSpPr>
          <p:spPr bwMode="auto">
            <a:xfrm>
              <a:off x="4262" y="2373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896"/>
            <p:cNvSpPr>
              <a:spLocks noChangeArrowheads="1"/>
            </p:cNvSpPr>
            <p:nvPr/>
          </p:nvSpPr>
          <p:spPr bwMode="auto">
            <a:xfrm>
              <a:off x="4254" y="2349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897"/>
            <p:cNvSpPr>
              <a:spLocks noChangeArrowheads="1"/>
            </p:cNvSpPr>
            <p:nvPr/>
          </p:nvSpPr>
          <p:spPr bwMode="auto">
            <a:xfrm>
              <a:off x="4254" y="2365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898"/>
            <p:cNvSpPr>
              <a:spLocks noChangeArrowheads="1"/>
            </p:cNvSpPr>
            <p:nvPr/>
          </p:nvSpPr>
          <p:spPr bwMode="auto">
            <a:xfrm>
              <a:off x="4254" y="2357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899"/>
            <p:cNvSpPr>
              <a:spLocks noChangeArrowheads="1"/>
            </p:cNvSpPr>
            <p:nvPr/>
          </p:nvSpPr>
          <p:spPr bwMode="auto">
            <a:xfrm>
              <a:off x="4254" y="2357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Oval 900"/>
            <p:cNvSpPr>
              <a:spLocks noChangeArrowheads="1"/>
            </p:cNvSpPr>
            <p:nvPr/>
          </p:nvSpPr>
          <p:spPr bwMode="auto">
            <a:xfrm>
              <a:off x="4254" y="2341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01"/>
            <p:cNvSpPr>
              <a:spLocks noChangeArrowheads="1"/>
            </p:cNvSpPr>
            <p:nvPr/>
          </p:nvSpPr>
          <p:spPr bwMode="auto">
            <a:xfrm>
              <a:off x="4486" y="271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02"/>
            <p:cNvSpPr>
              <a:spLocks noChangeArrowheads="1"/>
            </p:cNvSpPr>
            <p:nvPr/>
          </p:nvSpPr>
          <p:spPr bwMode="auto">
            <a:xfrm>
              <a:off x="4486" y="2742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903"/>
            <p:cNvSpPr>
              <a:spLocks noChangeArrowheads="1"/>
            </p:cNvSpPr>
            <p:nvPr/>
          </p:nvSpPr>
          <p:spPr bwMode="auto">
            <a:xfrm>
              <a:off x="4478" y="271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904"/>
            <p:cNvSpPr>
              <a:spLocks noChangeArrowheads="1"/>
            </p:cNvSpPr>
            <p:nvPr/>
          </p:nvSpPr>
          <p:spPr bwMode="auto">
            <a:xfrm>
              <a:off x="4478" y="273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905"/>
            <p:cNvSpPr>
              <a:spLocks noChangeArrowheads="1"/>
            </p:cNvSpPr>
            <p:nvPr/>
          </p:nvSpPr>
          <p:spPr bwMode="auto">
            <a:xfrm>
              <a:off x="4478" y="27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906"/>
            <p:cNvSpPr>
              <a:spLocks noChangeArrowheads="1"/>
            </p:cNvSpPr>
            <p:nvPr/>
          </p:nvSpPr>
          <p:spPr bwMode="auto">
            <a:xfrm>
              <a:off x="4478" y="27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907"/>
            <p:cNvSpPr>
              <a:spLocks noChangeArrowheads="1"/>
            </p:cNvSpPr>
            <p:nvPr/>
          </p:nvSpPr>
          <p:spPr bwMode="auto">
            <a:xfrm>
              <a:off x="4478" y="2710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908"/>
            <p:cNvSpPr>
              <a:spLocks noChangeArrowheads="1"/>
            </p:cNvSpPr>
            <p:nvPr/>
          </p:nvSpPr>
          <p:spPr bwMode="auto">
            <a:xfrm>
              <a:off x="2900" y="2597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909"/>
            <p:cNvSpPr>
              <a:spLocks noChangeArrowheads="1"/>
            </p:cNvSpPr>
            <p:nvPr/>
          </p:nvSpPr>
          <p:spPr bwMode="auto">
            <a:xfrm>
              <a:off x="2900" y="2629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910"/>
            <p:cNvSpPr>
              <a:spLocks noChangeArrowheads="1"/>
            </p:cNvSpPr>
            <p:nvPr/>
          </p:nvSpPr>
          <p:spPr bwMode="auto">
            <a:xfrm>
              <a:off x="2892" y="2605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911"/>
            <p:cNvSpPr>
              <a:spLocks noChangeArrowheads="1"/>
            </p:cNvSpPr>
            <p:nvPr/>
          </p:nvSpPr>
          <p:spPr bwMode="auto">
            <a:xfrm>
              <a:off x="2892" y="2621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912"/>
            <p:cNvSpPr>
              <a:spLocks noChangeArrowheads="1"/>
            </p:cNvSpPr>
            <p:nvPr/>
          </p:nvSpPr>
          <p:spPr bwMode="auto">
            <a:xfrm>
              <a:off x="2892" y="2613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913"/>
            <p:cNvSpPr>
              <a:spLocks noChangeArrowheads="1"/>
            </p:cNvSpPr>
            <p:nvPr/>
          </p:nvSpPr>
          <p:spPr bwMode="auto">
            <a:xfrm>
              <a:off x="2892" y="2613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914"/>
            <p:cNvSpPr>
              <a:spLocks noChangeArrowheads="1"/>
            </p:cNvSpPr>
            <p:nvPr/>
          </p:nvSpPr>
          <p:spPr bwMode="auto">
            <a:xfrm>
              <a:off x="2892" y="2597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915"/>
            <p:cNvSpPr>
              <a:spLocks noChangeArrowheads="1"/>
            </p:cNvSpPr>
            <p:nvPr/>
          </p:nvSpPr>
          <p:spPr bwMode="auto">
            <a:xfrm>
              <a:off x="3765" y="2324"/>
              <a:ext cx="24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916"/>
            <p:cNvSpPr>
              <a:spLocks noChangeArrowheads="1"/>
            </p:cNvSpPr>
            <p:nvPr/>
          </p:nvSpPr>
          <p:spPr bwMode="auto">
            <a:xfrm>
              <a:off x="3765" y="2357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917"/>
            <p:cNvSpPr>
              <a:spLocks noChangeArrowheads="1"/>
            </p:cNvSpPr>
            <p:nvPr/>
          </p:nvSpPr>
          <p:spPr bwMode="auto">
            <a:xfrm>
              <a:off x="3757" y="2333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918"/>
            <p:cNvSpPr>
              <a:spLocks noChangeArrowheads="1"/>
            </p:cNvSpPr>
            <p:nvPr/>
          </p:nvSpPr>
          <p:spPr bwMode="auto">
            <a:xfrm>
              <a:off x="3757" y="2349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919"/>
            <p:cNvSpPr>
              <a:spLocks noChangeArrowheads="1"/>
            </p:cNvSpPr>
            <p:nvPr/>
          </p:nvSpPr>
          <p:spPr bwMode="auto">
            <a:xfrm>
              <a:off x="3757" y="2341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920"/>
            <p:cNvSpPr>
              <a:spLocks noChangeArrowheads="1"/>
            </p:cNvSpPr>
            <p:nvPr/>
          </p:nvSpPr>
          <p:spPr bwMode="auto">
            <a:xfrm>
              <a:off x="3757" y="2341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921"/>
            <p:cNvSpPr>
              <a:spLocks noChangeArrowheads="1"/>
            </p:cNvSpPr>
            <p:nvPr/>
          </p:nvSpPr>
          <p:spPr bwMode="auto">
            <a:xfrm>
              <a:off x="3757" y="2324"/>
              <a:ext cx="32" cy="33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922"/>
            <p:cNvSpPr>
              <a:spLocks noChangeArrowheads="1"/>
            </p:cNvSpPr>
            <p:nvPr/>
          </p:nvSpPr>
          <p:spPr bwMode="auto">
            <a:xfrm>
              <a:off x="3477" y="2902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923"/>
            <p:cNvSpPr>
              <a:spLocks noChangeArrowheads="1"/>
            </p:cNvSpPr>
            <p:nvPr/>
          </p:nvSpPr>
          <p:spPr bwMode="auto">
            <a:xfrm>
              <a:off x="3477" y="2934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924"/>
            <p:cNvSpPr>
              <a:spLocks noChangeArrowheads="1"/>
            </p:cNvSpPr>
            <p:nvPr/>
          </p:nvSpPr>
          <p:spPr bwMode="auto">
            <a:xfrm>
              <a:off x="3469" y="291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925"/>
            <p:cNvSpPr>
              <a:spLocks noChangeArrowheads="1"/>
            </p:cNvSpPr>
            <p:nvPr/>
          </p:nvSpPr>
          <p:spPr bwMode="auto">
            <a:xfrm>
              <a:off x="3469" y="29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926"/>
            <p:cNvSpPr>
              <a:spLocks noChangeArrowheads="1"/>
            </p:cNvSpPr>
            <p:nvPr/>
          </p:nvSpPr>
          <p:spPr bwMode="auto">
            <a:xfrm>
              <a:off x="3469" y="291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927"/>
            <p:cNvSpPr>
              <a:spLocks noChangeArrowheads="1"/>
            </p:cNvSpPr>
            <p:nvPr/>
          </p:nvSpPr>
          <p:spPr bwMode="auto">
            <a:xfrm>
              <a:off x="3469" y="291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928"/>
            <p:cNvSpPr>
              <a:spLocks noChangeArrowheads="1"/>
            </p:cNvSpPr>
            <p:nvPr/>
          </p:nvSpPr>
          <p:spPr bwMode="auto">
            <a:xfrm>
              <a:off x="3469" y="2902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929"/>
            <p:cNvSpPr>
              <a:spLocks noChangeArrowheads="1"/>
            </p:cNvSpPr>
            <p:nvPr/>
          </p:nvSpPr>
          <p:spPr bwMode="auto">
            <a:xfrm>
              <a:off x="3052" y="2228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930"/>
            <p:cNvSpPr>
              <a:spLocks noChangeArrowheads="1"/>
            </p:cNvSpPr>
            <p:nvPr/>
          </p:nvSpPr>
          <p:spPr bwMode="auto">
            <a:xfrm>
              <a:off x="3052" y="226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931"/>
            <p:cNvSpPr>
              <a:spLocks noChangeArrowheads="1"/>
            </p:cNvSpPr>
            <p:nvPr/>
          </p:nvSpPr>
          <p:spPr bwMode="auto">
            <a:xfrm>
              <a:off x="3044" y="223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932"/>
            <p:cNvSpPr>
              <a:spLocks noChangeArrowheads="1"/>
            </p:cNvSpPr>
            <p:nvPr/>
          </p:nvSpPr>
          <p:spPr bwMode="auto">
            <a:xfrm>
              <a:off x="3044" y="225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933"/>
            <p:cNvSpPr>
              <a:spLocks noChangeArrowheads="1"/>
            </p:cNvSpPr>
            <p:nvPr/>
          </p:nvSpPr>
          <p:spPr bwMode="auto">
            <a:xfrm>
              <a:off x="3044" y="224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934"/>
            <p:cNvSpPr>
              <a:spLocks noChangeArrowheads="1"/>
            </p:cNvSpPr>
            <p:nvPr/>
          </p:nvSpPr>
          <p:spPr bwMode="auto">
            <a:xfrm>
              <a:off x="3044" y="224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Oval 935"/>
            <p:cNvSpPr>
              <a:spLocks noChangeArrowheads="1"/>
            </p:cNvSpPr>
            <p:nvPr/>
          </p:nvSpPr>
          <p:spPr bwMode="auto">
            <a:xfrm>
              <a:off x="3044" y="2228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36"/>
            <p:cNvSpPr>
              <a:spLocks/>
            </p:cNvSpPr>
            <p:nvPr/>
          </p:nvSpPr>
          <p:spPr bwMode="auto">
            <a:xfrm>
              <a:off x="770" y="2308"/>
              <a:ext cx="4517" cy="394"/>
            </a:xfrm>
            <a:custGeom>
              <a:avLst/>
              <a:gdLst>
                <a:gd name="T0" fmla="*/ 7 w 564"/>
                <a:gd name="T1" fmla="*/ 48 h 49"/>
                <a:gd name="T2" fmla="*/ 21 w 564"/>
                <a:gd name="T3" fmla="*/ 47 h 49"/>
                <a:gd name="T4" fmla="*/ 36 w 564"/>
                <a:gd name="T5" fmla="*/ 46 h 49"/>
                <a:gd name="T6" fmla="*/ 50 w 564"/>
                <a:gd name="T7" fmla="*/ 45 h 49"/>
                <a:gd name="T8" fmla="*/ 64 w 564"/>
                <a:gd name="T9" fmla="*/ 43 h 49"/>
                <a:gd name="T10" fmla="*/ 78 w 564"/>
                <a:gd name="T11" fmla="*/ 42 h 49"/>
                <a:gd name="T12" fmla="*/ 93 w 564"/>
                <a:gd name="T13" fmla="*/ 41 h 49"/>
                <a:gd name="T14" fmla="*/ 107 w 564"/>
                <a:gd name="T15" fmla="*/ 40 h 49"/>
                <a:gd name="T16" fmla="*/ 121 w 564"/>
                <a:gd name="T17" fmla="*/ 39 h 49"/>
                <a:gd name="T18" fmla="*/ 136 w 564"/>
                <a:gd name="T19" fmla="*/ 37 h 49"/>
                <a:gd name="T20" fmla="*/ 150 w 564"/>
                <a:gd name="T21" fmla="*/ 36 h 49"/>
                <a:gd name="T22" fmla="*/ 164 w 564"/>
                <a:gd name="T23" fmla="*/ 35 h 49"/>
                <a:gd name="T24" fmla="*/ 178 w 564"/>
                <a:gd name="T25" fmla="*/ 34 h 49"/>
                <a:gd name="T26" fmla="*/ 193 w 564"/>
                <a:gd name="T27" fmla="*/ 32 h 49"/>
                <a:gd name="T28" fmla="*/ 207 w 564"/>
                <a:gd name="T29" fmla="*/ 31 h 49"/>
                <a:gd name="T30" fmla="*/ 221 w 564"/>
                <a:gd name="T31" fmla="*/ 30 h 49"/>
                <a:gd name="T32" fmla="*/ 236 w 564"/>
                <a:gd name="T33" fmla="*/ 29 h 49"/>
                <a:gd name="T34" fmla="*/ 250 w 564"/>
                <a:gd name="T35" fmla="*/ 27 h 49"/>
                <a:gd name="T36" fmla="*/ 264 w 564"/>
                <a:gd name="T37" fmla="*/ 26 h 49"/>
                <a:gd name="T38" fmla="*/ 278 w 564"/>
                <a:gd name="T39" fmla="*/ 25 h 49"/>
                <a:gd name="T40" fmla="*/ 293 w 564"/>
                <a:gd name="T41" fmla="*/ 24 h 49"/>
                <a:gd name="T42" fmla="*/ 307 w 564"/>
                <a:gd name="T43" fmla="*/ 22 h 49"/>
                <a:gd name="T44" fmla="*/ 321 w 564"/>
                <a:gd name="T45" fmla="*/ 21 h 49"/>
                <a:gd name="T46" fmla="*/ 335 w 564"/>
                <a:gd name="T47" fmla="*/ 20 h 49"/>
                <a:gd name="T48" fmla="*/ 350 w 564"/>
                <a:gd name="T49" fmla="*/ 19 h 49"/>
                <a:gd name="T50" fmla="*/ 364 w 564"/>
                <a:gd name="T51" fmla="*/ 17 h 49"/>
                <a:gd name="T52" fmla="*/ 378 w 564"/>
                <a:gd name="T53" fmla="*/ 16 h 49"/>
                <a:gd name="T54" fmla="*/ 393 w 564"/>
                <a:gd name="T55" fmla="*/ 15 h 49"/>
                <a:gd name="T56" fmla="*/ 407 w 564"/>
                <a:gd name="T57" fmla="*/ 14 h 49"/>
                <a:gd name="T58" fmla="*/ 421 w 564"/>
                <a:gd name="T59" fmla="*/ 13 h 49"/>
                <a:gd name="T60" fmla="*/ 435 w 564"/>
                <a:gd name="T61" fmla="*/ 11 h 49"/>
                <a:gd name="T62" fmla="*/ 450 w 564"/>
                <a:gd name="T63" fmla="*/ 10 h 49"/>
                <a:gd name="T64" fmla="*/ 464 w 564"/>
                <a:gd name="T65" fmla="*/ 9 h 49"/>
                <a:gd name="T66" fmla="*/ 478 w 564"/>
                <a:gd name="T67" fmla="*/ 8 h 49"/>
                <a:gd name="T68" fmla="*/ 493 w 564"/>
                <a:gd name="T69" fmla="*/ 6 h 49"/>
                <a:gd name="T70" fmla="*/ 507 w 564"/>
                <a:gd name="T71" fmla="*/ 5 h 49"/>
                <a:gd name="T72" fmla="*/ 521 w 564"/>
                <a:gd name="T73" fmla="*/ 4 h 49"/>
                <a:gd name="T74" fmla="*/ 535 w 564"/>
                <a:gd name="T75" fmla="*/ 3 h 49"/>
                <a:gd name="T76" fmla="*/ 550 w 564"/>
                <a:gd name="T77" fmla="*/ 1 h 49"/>
                <a:gd name="T78" fmla="*/ 564 w 564"/>
                <a:gd name="T7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64" h="49">
                  <a:moveTo>
                    <a:pt x="0" y="49"/>
                  </a:moveTo>
                  <a:lnTo>
                    <a:pt x="7" y="48"/>
                  </a:lnTo>
                  <a:lnTo>
                    <a:pt x="14" y="48"/>
                  </a:lnTo>
                  <a:lnTo>
                    <a:pt x="21" y="47"/>
                  </a:lnTo>
                  <a:lnTo>
                    <a:pt x="28" y="47"/>
                  </a:lnTo>
                  <a:lnTo>
                    <a:pt x="36" y="46"/>
                  </a:lnTo>
                  <a:lnTo>
                    <a:pt x="43" y="45"/>
                  </a:lnTo>
                  <a:lnTo>
                    <a:pt x="50" y="45"/>
                  </a:lnTo>
                  <a:lnTo>
                    <a:pt x="57" y="44"/>
                  </a:lnTo>
                  <a:lnTo>
                    <a:pt x="64" y="43"/>
                  </a:lnTo>
                  <a:lnTo>
                    <a:pt x="71" y="43"/>
                  </a:lnTo>
                  <a:lnTo>
                    <a:pt x="78" y="42"/>
                  </a:lnTo>
                  <a:lnTo>
                    <a:pt x="86" y="42"/>
                  </a:lnTo>
                  <a:lnTo>
                    <a:pt x="93" y="41"/>
                  </a:lnTo>
                  <a:lnTo>
                    <a:pt x="100" y="40"/>
                  </a:lnTo>
                  <a:lnTo>
                    <a:pt x="107" y="40"/>
                  </a:lnTo>
                  <a:lnTo>
                    <a:pt x="114" y="39"/>
                  </a:lnTo>
                  <a:lnTo>
                    <a:pt x="121" y="39"/>
                  </a:lnTo>
                  <a:lnTo>
                    <a:pt x="128" y="38"/>
                  </a:lnTo>
                  <a:lnTo>
                    <a:pt x="136" y="37"/>
                  </a:lnTo>
                  <a:lnTo>
                    <a:pt x="143" y="37"/>
                  </a:lnTo>
                  <a:lnTo>
                    <a:pt x="150" y="36"/>
                  </a:lnTo>
                  <a:lnTo>
                    <a:pt x="157" y="35"/>
                  </a:lnTo>
                  <a:lnTo>
                    <a:pt x="164" y="35"/>
                  </a:lnTo>
                  <a:lnTo>
                    <a:pt x="171" y="34"/>
                  </a:lnTo>
                  <a:lnTo>
                    <a:pt x="178" y="34"/>
                  </a:lnTo>
                  <a:lnTo>
                    <a:pt x="186" y="33"/>
                  </a:lnTo>
                  <a:lnTo>
                    <a:pt x="193" y="32"/>
                  </a:lnTo>
                  <a:lnTo>
                    <a:pt x="200" y="32"/>
                  </a:lnTo>
                  <a:lnTo>
                    <a:pt x="207" y="31"/>
                  </a:lnTo>
                  <a:lnTo>
                    <a:pt x="214" y="30"/>
                  </a:lnTo>
                  <a:lnTo>
                    <a:pt x="221" y="30"/>
                  </a:lnTo>
                  <a:lnTo>
                    <a:pt x="228" y="29"/>
                  </a:lnTo>
                  <a:lnTo>
                    <a:pt x="236" y="29"/>
                  </a:lnTo>
                  <a:lnTo>
                    <a:pt x="243" y="28"/>
                  </a:lnTo>
                  <a:lnTo>
                    <a:pt x="250" y="27"/>
                  </a:lnTo>
                  <a:lnTo>
                    <a:pt x="257" y="27"/>
                  </a:lnTo>
                  <a:lnTo>
                    <a:pt x="264" y="26"/>
                  </a:lnTo>
                  <a:lnTo>
                    <a:pt x="271" y="26"/>
                  </a:lnTo>
                  <a:lnTo>
                    <a:pt x="278" y="25"/>
                  </a:lnTo>
                  <a:lnTo>
                    <a:pt x="286" y="24"/>
                  </a:lnTo>
                  <a:lnTo>
                    <a:pt x="293" y="24"/>
                  </a:lnTo>
                  <a:lnTo>
                    <a:pt x="300" y="23"/>
                  </a:lnTo>
                  <a:lnTo>
                    <a:pt x="307" y="22"/>
                  </a:lnTo>
                  <a:lnTo>
                    <a:pt x="314" y="22"/>
                  </a:lnTo>
                  <a:lnTo>
                    <a:pt x="321" y="21"/>
                  </a:lnTo>
                  <a:lnTo>
                    <a:pt x="328" y="21"/>
                  </a:lnTo>
                  <a:lnTo>
                    <a:pt x="335" y="20"/>
                  </a:lnTo>
                  <a:lnTo>
                    <a:pt x="343" y="19"/>
                  </a:lnTo>
                  <a:lnTo>
                    <a:pt x="350" y="19"/>
                  </a:lnTo>
                  <a:lnTo>
                    <a:pt x="357" y="18"/>
                  </a:lnTo>
                  <a:lnTo>
                    <a:pt x="364" y="17"/>
                  </a:lnTo>
                  <a:lnTo>
                    <a:pt x="371" y="17"/>
                  </a:lnTo>
                  <a:lnTo>
                    <a:pt x="378" y="16"/>
                  </a:lnTo>
                  <a:lnTo>
                    <a:pt x="385" y="16"/>
                  </a:lnTo>
                  <a:lnTo>
                    <a:pt x="393" y="15"/>
                  </a:lnTo>
                  <a:lnTo>
                    <a:pt x="400" y="14"/>
                  </a:lnTo>
                  <a:lnTo>
                    <a:pt x="407" y="14"/>
                  </a:lnTo>
                  <a:lnTo>
                    <a:pt x="414" y="13"/>
                  </a:lnTo>
                  <a:lnTo>
                    <a:pt x="421" y="13"/>
                  </a:lnTo>
                  <a:lnTo>
                    <a:pt x="428" y="12"/>
                  </a:lnTo>
                  <a:lnTo>
                    <a:pt x="435" y="11"/>
                  </a:lnTo>
                  <a:lnTo>
                    <a:pt x="443" y="11"/>
                  </a:lnTo>
                  <a:lnTo>
                    <a:pt x="450" y="10"/>
                  </a:lnTo>
                  <a:lnTo>
                    <a:pt x="457" y="9"/>
                  </a:lnTo>
                  <a:lnTo>
                    <a:pt x="464" y="9"/>
                  </a:lnTo>
                  <a:lnTo>
                    <a:pt x="471" y="8"/>
                  </a:lnTo>
                  <a:lnTo>
                    <a:pt x="478" y="8"/>
                  </a:lnTo>
                  <a:lnTo>
                    <a:pt x="485" y="7"/>
                  </a:lnTo>
                  <a:lnTo>
                    <a:pt x="493" y="6"/>
                  </a:lnTo>
                  <a:lnTo>
                    <a:pt x="500" y="6"/>
                  </a:lnTo>
                  <a:lnTo>
                    <a:pt x="507" y="5"/>
                  </a:lnTo>
                  <a:lnTo>
                    <a:pt x="514" y="4"/>
                  </a:lnTo>
                  <a:lnTo>
                    <a:pt x="521" y="4"/>
                  </a:lnTo>
                  <a:lnTo>
                    <a:pt x="528" y="3"/>
                  </a:lnTo>
                  <a:lnTo>
                    <a:pt x="535" y="3"/>
                  </a:lnTo>
                  <a:lnTo>
                    <a:pt x="543" y="2"/>
                  </a:lnTo>
                  <a:lnTo>
                    <a:pt x="550" y="1"/>
                  </a:lnTo>
                  <a:lnTo>
                    <a:pt x="557" y="1"/>
                  </a:lnTo>
                  <a:lnTo>
                    <a:pt x="564" y="0"/>
                  </a:lnTo>
                </a:path>
              </a:pathLst>
            </a:custGeom>
            <a:noFill/>
            <a:ln w="25400" cap="flat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937"/>
            <p:cNvSpPr>
              <a:spLocks noChangeArrowheads="1"/>
            </p:cNvSpPr>
            <p:nvPr/>
          </p:nvSpPr>
          <p:spPr bwMode="auto">
            <a:xfrm>
              <a:off x="822" y="1049"/>
              <a:ext cx="205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Pearson's correlation coefficient=0.29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938"/>
            <p:cNvSpPr>
              <a:spLocks noChangeArrowheads="1"/>
            </p:cNvSpPr>
            <p:nvPr/>
          </p:nvSpPr>
          <p:spPr bwMode="auto">
            <a:xfrm>
              <a:off x="1355" y="1226"/>
              <a:ext cx="99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95%CI:0.13-0.44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939"/>
            <p:cNvSpPr>
              <a:spLocks noChangeShapeType="1"/>
            </p:cNvSpPr>
            <p:nvPr/>
          </p:nvSpPr>
          <p:spPr bwMode="auto">
            <a:xfrm flipV="1">
              <a:off x="545" y="953"/>
              <a:ext cx="0" cy="23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940"/>
            <p:cNvSpPr>
              <a:spLocks noChangeArrowheads="1"/>
            </p:cNvSpPr>
            <p:nvPr/>
          </p:nvSpPr>
          <p:spPr bwMode="auto">
            <a:xfrm>
              <a:off x="393" y="2975"/>
              <a:ext cx="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Rectangle 941"/>
            <p:cNvSpPr>
              <a:spLocks noChangeArrowheads="1"/>
            </p:cNvSpPr>
            <p:nvPr/>
          </p:nvSpPr>
          <p:spPr bwMode="auto">
            <a:xfrm>
              <a:off x="393" y="2309"/>
              <a:ext cx="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942"/>
            <p:cNvSpPr>
              <a:spLocks noChangeArrowheads="1"/>
            </p:cNvSpPr>
            <p:nvPr/>
          </p:nvSpPr>
          <p:spPr bwMode="auto">
            <a:xfrm>
              <a:off x="393" y="1643"/>
              <a:ext cx="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943"/>
            <p:cNvSpPr>
              <a:spLocks noChangeArrowheads="1"/>
            </p:cNvSpPr>
            <p:nvPr/>
          </p:nvSpPr>
          <p:spPr bwMode="auto">
            <a:xfrm>
              <a:off x="393" y="977"/>
              <a:ext cx="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Line 944"/>
            <p:cNvSpPr>
              <a:spLocks noChangeShapeType="1"/>
            </p:cNvSpPr>
            <p:nvPr/>
          </p:nvSpPr>
          <p:spPr bwMode="auto">
            <a:xfrm>
              <a:off x="513" y="3014"/>
              <a:ext cx="32" cy="0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945"/>
            <p:cNvSpPr>
              <a:spLocks noChangeShapeType="1"/>
            </p:cNvSpPr>
            <p:nvPr/>
          </p:nvSpPr>
          <p:spPr bwMode="auto">
            <a:xfrm>
              <a:off x="513" y="2349"/>
              <a:ext cx="32" cy="0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946"/>
            <p:cNvSpPr>
              <a:spLocks noChangeShapeType="1"/>
            </p:cNvSpPr>
            <p:nvPr/>
          </p:nvSpPr>
          <p:spPr bwMode="auto">
            <a:xfrm>
              <a:off x="513" y="1683"/>
              <a:ext cx="32" cy="0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947"/>
            <p:cNvSpPr>
              <a:spLocks noChangeShapeType="1"/>
            </p:cNvSpPr>
            <p:nvPr/>
          </p:nvSpPr>
          <p:spPr bwMode="auto">
            <a:xfrm>
              <a:off x="513" y="1017"/>
              <a:ext cx="32" cy="0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948"/>
            <p:cNvSpPr>
              <a:spLocks noChangeShapeType="1"/>
            </p:cNvSpPr>
            <p:nvPr/>
          </p:nvSpPr>
          <p:spPr bwMode="auto">
            <a:xfrm>
              <a:off x="545" y="3255"/>
              <a:ext cx="4966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949"/>
            <p:cNvSpPr>
              <a:spLocks noChangeShapeType="1"/>
            </p:cNvSpPr>
            <p:nvPr/>
          </p:nvSpPr>
          <p:spPr bwMode="auto">
            <a:xfrm flipV="1">
              <a:off x="946" y="3255"/>
              <a:ext cx="0" cy="32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950"/>
            <p:cNvSpPr>
              <a:spLocks noChangeShapeType="1"/>
            </p:cNvSpPr>
            <p:nvPr/>
          </p:nvSpPr>
          <p:spPr bwMode="auto">
            <a:xfrm flipV="1">
              <a:off x="2155" y="3255"/>
              <a:ext cx="0" cy="32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951"/>
            <p:cNvSpPr>
              <a:spLocks noChangeShapeType="1"/>
            </p:cNvSpPr>
            <p:nvPr/>
          </p:nvSpPr>
          <p:spPr bwMode="auto">
            <a:xfrm flipV="1">
              <a:off x="3365" y="3255"/>
              <a:ext cx="0" cy="32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952"/>
            <p:cNvSpPr>
              <a:spLocks noChangeShapeType="1"/>
            </p:cNvSpPr>
            <p:nvPr/>
          </p:nvSpPr>
          <p:spPr bwMode="auto">
            <a:xfrm flipV="1">
              <a:off x="4566" y="3255"/>
              <a:ext cx="0" cy="32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953"/>
            <p:cNvSpPr>
              <a:spLocks noChangeArrowheads="1"/>
            </p:cNvSpPr>
            <p:nvPr/>
          </p:nvSpPr>
          <p:spPr bwMode="auto">
            <a:xfrm>
              <a:off x="882" y="3311"/>
              <a:ext cx="128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-3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954"/>
            <p:cNvSpPr>
              <a:spLocks noChangeArrowheads="1"/>
            </p:cNvSpPr>
            <p:nvPr/>
          </p:nvSpPr>
          <p:spPr bwMode="auto">
            <a:xfrm>
              <a:off x="2091" y="3311"/>
              <a:ext cx="128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-2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955"/>
            <p:cNvSpPr>
              <a:spLocks noChangeArrowheads="1"/>
            </p:cNvSpPr>
            <p:nvPr/>
          </p:nvSpPr>
          <p:spPr bwMode="auto">
            <a:xfrm>
              <a:off x="3301" y="3311"/>
              <a:ext cx="128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-1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956"/>
            <p:cNvSpPr>
              <a:spLocks noChangeArrowheads="1"/>
            </p:cNvSpPr>
            <p:nvPr/>
          </p:nvSpPr>
          <p:spPr bwMode="auto">
            <a:xfrm>
              <a:off x="4518" y="3311"/>
              <a:ext cx="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7" name="Rectangle 957"/>
            <p:cNvSpPr>
              <a:spLocks noChangeArrowheads="1"/>
            </p:cNvSpPr>
            <p:nvPr/>
          </p:nvSpPr>
          <p:spPr bwMode="auto">
            <a:xfrm>
              <a:off x="2724" y="3448"/>
              <a:ext cx="48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dirty="0">
                  <a:solidFill>
                    <a:srgbClr val="000000"/>
                  </a:solidFill>
                </a:rPr>
                <a:t>l</a:t>
              </a: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og(</a:t>
              </a:r>
              <a:r>
                <a:rPr lang="en-US" altLang="en-US" sz="1500" dirty="0" err="1" smtClean="0">
                  <a:solidFill>
                    <a:srgbClr val="000000"/>
                  </a:solidFill>
                </a:rPr>
                <a:t>AsIII</a:t>
              </a: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8" name="Rectangle 958"/>
            <p:cNvSpPr>
              <a:spLocks noChangeArrowheads="1"/>
            </p:cNvSpPr>
            <p:nvPr/>
          </p:nvSpPr>
          <p:spPr bwMode="auto">
            <a:xfrm rot="16200000">
              <a:off x="-173" y="2027"/>
              <a:ext cx="92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dirty="0">
                  <a:solidFill>
                    <a:srgbClr val="000000"/>
                  </a:solidFill>
                </a:rPr>
                <a:t>l</a:t>
              </a: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og(</a:t>
              </a:r>
              <a:r>
                <a:rPr lang="en-US" altLang="en-US" sz="1500" dirty="0" smtClean="0">
                  <a:solidFill>
                    <a:srgbClr val="000000"/>
                  </a:solidFill>
                </a:rPr>
                <a:t>Total Arsenic)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76615" y="276646"/>
            <a:ext cx="817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589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31075" y="237237"/>
            <a:ext cx="8531225" cy="4648200"/>
            <a:chOff x="201" y="696"/>
            <a:chExt cx="5374" cy="2928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1" y="696"/>
              <a:ext cx="5358" cy="2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05"/>
            <p:cNvGrpSpPr>
              <a:grpSpLocks/>
            </p:cNvGrpSpPr>
            <p:nvPr/>
          </p:nvGrpSpPr>
          <p:grpSpPr bwMode="auto">
            <a:xfrm>
              <a:off x="201" y="696"/>
              <a:ext cx="5374" cy="2928"/>
              <a:chOff x="201" y="696"/>
              <a:chExt cx="5374" cy="2928"/>
            </a:xfrm>
          </p:grpSpPr>
          <p:sp>
            <p:nvSpPr>
              <p:cNvPr id="756" name="Rectangle 5"/>
              <p:cNvSpPr>
                <a:spLocks noChangeArrowheads="1"/>
              </p:cNvSpPr>
              <p:nvPr/>
            </p:nvSpPr>
            <p:spPr bwMode="auto">
              <a:xfrm>
                <a:off x="201" y="696"/>
                <a:ext cx="5374" cy="292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" name="Rectangle 6"/>
              <p:cNvSpPr>
                <a:spLocks noChangeArrowheads="1"/>
              </p:cNvSpPr>
              <p:nvPr/>
            </p:nvSpPr>
            <p:spPr bwMode="auto">
              <a:xfrm>
                <a:off x="201" y="696"/>
                <a:ext cx="5374" cy="2928"/>
              </a:xfrm>
              <a:prstGeom prst="rect">
                <a:avLst/>
              </a:prstGeom>
              <a:noFill/>
              <a:ln w="12700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" name="Rectangle 7"/>
              <p:cNvSpPr>
                <a:spLocks noChangeArrowheads="1"/>
              </p:cNvSpPr>
              <p:nvPr/>
            </p:nvSpPr>
            <p:spPr bwMode="auto">
              <a:xfrm>
                <a:off x="545" y="953"/>
                <a:ext cx="4966" cy="230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9" name="Rectangle 8"/>
              <p:cNvSpPr>
                <a:spLocks noChangeArrowheads="1"/>
              </p:cNvSpPr>
              <p:nvPr/>
            </p:nvSpPr>
            <p:spPr bwMode="auto">
              <a:xfrm>
                <a:off x="3949" y="209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0" name="Rectangle 9"/>
              <p:cNvSpPr>
                <a:spLocks noChangeArrowheads="1"/>
              </p:cNvSpPr>
              <p:nvPr/>
            </p:nvSpPr>
            <p:spPr bwMode="auto">
              <a:xfrm>
                <a:off x="3949" y="212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1" name="Rectangle 10"/>
              <p:cNvSpPr>
                <a:spLocks noChangeArrowheads="1"/>
              </p:cNvSpPr>
              <p:nvPr/>
            </p:nvSpPr>
            <p:spPr bwMode="auto">
              <a:xfrm>
                <a:off x="3941" y="21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2" name="Rectangle 11"/>
              <p:cNvSpPr>
                <a:spLocks noChangeArrowheads="1"/>
              </p:cNvSpPr>
              <p:nvPr/>
            </p:nvSpPr>
            <p:spPr bwMode="auto">
              <a:xfrm>
                <a:off x="3941" y="211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3" name="Rectangle 12"/>
              <p:cNvSpPr>
                <a:spLocks noChangeArrowheads="1"/>
              </p:cNvSpPr>
              <p:nvPr/>
            </p:nvSpPr>
            <p:spPr bwMode="auto">
              <a:xfrm>
                <a:off x="3941" y="210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4" name="Rectangle 13"/>
              <p:cNvSpPr>
                <a:spLocks noChangeArrowheads="1"/>
              </p:cNvSpPr>
              <p:nvPr/>
            </p:nvSpPr>
            <p:spPr bwMode="auto">
              <a:xfrm>
                <a:off x="3941" y="210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5" name="Oval 14"/>
              <p:cNvSpPr>
                <a:spLocks noChangeArrowheads="1"/>
              </p:cNvSpPr>
              <p:nvPr/>
            </p:nvSpPr>
            <p:spPr bwMode="auto">
              <a:xfrm>
                <a:off x="3941" y="209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6" name="Rectangle 15"/>
              <p:cNvSpPr>
                <a:spLocks noChangeArrowheads="1"/>
              </p:cNvSpPr>
              <p:nvPr/>
            </p:nvSpPr>
            <p:spPr bwMode="auto">
              <a:xfrm>
                <a:off x="3941" y="214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7" name="Rectangle 16"/>
              <p:cNvSpPr>
                <a:spLocks noChangeArrowheads="1"/>
              </p:cNvSpPr>
              <p:nvPr/>
            </p:nvSpPr>
            <p:spPr bwMode="auto">
              <a:xfrm>
                <a:off x="3941" y="218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" name="Rectangle 17"/>
              <p:cNvSpPr>
                <a:spLocks noChangeArrowheads="1"/>
              </p:cNvSpPr>
              <p:nvPr/>
            </p:nvSpPr>
            <p:spPr bwMode="auto">
              <a:xfrm>
                <a:off x="3933" y="215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" name="Rectangle 18"/>
              <p:cNvSpPr>
                <a:spLocks noChangeArrowheads="1"/>
              </p:cNvSpPr>
              <p:nvPr/>
            </p:nvSpPr>
            <p:spPr bwMode="auto">
              <a:xfrm>
                <a:off x="3933" y="217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0" name="Rectangle 19"/>
              <p:cNvSpPr>
                <a:spLocks noChangeArrowheads="1"/>
              </p:cNvSpPr>
              <p:nvPr/>
            </p:nvSpPr>
            <p:spPr bwMode="auto">
              <a:xfrm>
                <a:off x="3933" y="216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1" name="Rectangle 20"/>
              <p:cNvSpPr>
                <a:spLocks noChangeArrowheads="1"/>
              </p:cNvSpPr>
              <p:nvPr/>
            </p:nvSpPr>
            <p:spPr bwMode="auto">
              <a:xfrm>
                <a:off x="3933" y="216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2" name="Oval 21"/>
              <p:cNvSpPr>
                <a:spLocks noChangeArrowheads="1"/>
              </p:cNvSpPr>
              <p:nvPr/>
            </p:nvSpPr>
            <p:spPr bwMode="auto">
              <a:xfrm>
                <a:off x="3933" y="214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3" name="Rectangle 22"/>
              <p:cNvSpPr>
                <a:spLocks noChangeArrowheads="1"/>
              </p:cNvSpPr>
              <p:nvPr/>
            </p:nvSpPr>
            <p:spPr bwMode="auto">
              <a:xfrm>
                <a:off x="2964" y="249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4" name="Rectangle 23"/>
              <p:cNvSpPr>
                <a:spLocks noChangeArrowheads="1"/>
              </p:cNvSpPr>
              <p:nvPr/>
            </p:nvSpPr>
            <p:spPr bwMode="auto">
              <a:xfrm>
                <a:off x="2964" y="252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5" name="Rectangle 24"/>
              <p:cNvSpPr>
                <a:spLocks noChangeArrowheads="1"/>
              </p:cNvSpPr>
              <p:nvPr/>
            </p:nvSpPr>
            <p:spPr bwMode="auto">
              <a:xfrm>
                <a:off x="2956" y="250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6" name="Rectangle 25"/>
              <p:cNvSpPr>
                <a:spLocks noChangeArrowheads="1"/>
              </p:cNvSpPr>
              <p:nvPr/>
            </p:nvSpPr>
            <p:spPr bwMode="auto">
              <a:xfrm>
                <a:off x="2956" y="251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7" name="Rectangle 26"/>
              <p:cNvSpPr>
                <a:spLocks noChangeArrowheads="1"/>
              </p:cNvSpPr>
              <p:nvPr/>
            </p:nvSpPr>
            <p:spPr bwMode="auto">
              <a:xfrm>
                <a:off x="2956" y="250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" name="Rectangle 27"/>
              <p:cNvSpPr>
                <a:spLocks noChangeArrowheads="1"/>
              </p:cNvSpPr>
              <p:nvPr/>
            </p:nvSpPr>
            <p:spPr bwMode="auto">
              <a:xfrm>
                <a:off x="2956" y="250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" name="Oval 28"/>
              <p:cNvSpPr>
                <a:spLocks noChangeArrowheads="1"/>
              </p:cNvSpPr>
              <p:nvPr/>
            </p:nvSpPr>
            <p:spPr bwMode="auto">
              <a:xfrm>
                <a:off x="2956" y="249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0" name="Rectangle 29"/>
              <p:cNvSpPr>
                <a:spLocks noChangeArrowheads="1"/>
              </p:cNvSpPr>
              <p:nvPr/>
            </p:nvSpPr>
            <p:spPr bwMode="auto">
              <a:xfrm>
                <a:off x="2756" y="251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1" name="Rectangle 30"/>
              <p:cNvSpPr>
                <a:spLocks noChangeArrowheads="1"/>
              </p:cNvSpPr>
              <p:nvPr/>
            </p:nvSpPr>
            <p:spPr bwMode="auto">
              <a:xfrm>
                <a:off x="2756" y="25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2" name="Rectangle 31"/>
              <p:cNvSpPr>
                <a:spLocks noChangeArrowheads="1"/>
              </p:cNvSpPr>
              <p:nvPr/>
            </p:nvSpPr>
            <p:spPr bwMode="auto">
              <a:xfrm>
                <a:off x="2748" y="252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3" name="Rectangle 32"/>
              <p:cNvSpPr>
                <a:spLocks noChangeArrowheads="1"/>
              </p:cNvSpPr>
              <p:nvPr/>
            </p:nvSpPr>
            <p:spPr bwMode="auto">
              <a:xfrm>
                <a:off x="2748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4" name="Rectangle 33"/>
              <p:cNvSpPr>
                <a:spLocks noChangeArrowheads="1"/>
              </p:cNvSpPr>
              <p:nvPr/>
            </p:nvSpPr>
            <p:spPr bwMode="auto">
              <a:xfrm>
                <a:off x="2748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5" name="Rectangle 34"/>
              <p:cNvSpPr>
                <a:spLocks noChangeArrowheads="1"/>
              </p:cNvSpPr>
              <p:nvPr/>
            </p:nvSpPr>
            <p:spPr bwMode="auto">
              <a:xfrm>
                <a:off x="2748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6" name="Oval 35"/>
              <p:cNvSpPr>
                <a:spLocks noChangeArrowheads="1"/>
              </p:cNvSpPr>
              <p:nvPr/>
            </p:nvSpPr>
            <p:spPr bwMode="auto">
              <a:xfrm>
                <a:off x="2748" y="251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7" name="Rectangle 36"/>
              <p:cNvSpPr>
                <a:spLocks noChangeArrowheads="1"/>
              </p:cNvSpPr>
              <p:nvPr/>
            </p:nvSpPr>
            <p:spPr bwMode="auto">
              <a:xfrm>
                <a:off x="2556" y="25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" name="Rectangle 37"/>
              <p:cNvSpPr>
                <a:spLocks noChangeArrowheads="1"/>
              </p:cNvSpPr>
              <p:nvPr/>
            </p:nvSpPr>
            <p:spPr bwMode="auto">
              <a:xfrm>
                <a:off x="2556" y="26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" name="Rectangle 38"/>
              <p:cNvSpPr>
                <a:spLocks noChangeArrowheads="1"/>
              </p:cNvSpPr>
              <p:nvPr/>
            </p:nvSpPr>
            <p:spPr bwMode="auto">
              <a:xfrm>
                <a:off x="2548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0" name="Rectangle 39"/>
              <p:cNvSpPr>
                <a:spLocks noChangeArrowheads="1"/>
              </p:cNvSpPr>
              <p:nvPr/>
            </p:nvSpPr>
            <p:spPr bwMode="auto">
              <a:xfrm>
                <a:off x="2548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1" name="Rectangle 40"/>
              <p:cNvSpPr>
                <a:spLocks noChangeArrowheads="1"/>
              </p:cNvSpPr>
              <p:nvPr/>
            </p:nvSpPr>
            <p:spPr bwMode="auto">
              <a:xfrm>
                <a:off x="2548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2" name="Rectangle 41"/>
              <p:cNvSpPr>
                <a:spLocks noChangeArrowheads="1"/>
              </p:cNvSpPr>
              <p:nvPr/>
            </p:nvSpPr>
            <p:spPr bwMode="auto">
              <a:xfrm>
                <a:off x="2548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3" name="Oval 42"/>
              <p:cNvSpPr>
                <a:spLocks noChangeArrowheads="1"/>
              </p:cNvSpPr>
              <p:nvPr/>
            </p:nvSpPr>
            <p:spPr bwMode="auto">
              <a:xfrm>
                <a:off x="2548" y="258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4" name="Rectangle 43"/>
              <p:cNvSpPr>
                <a:spLocks noChangeArrowheads="1"/>
              </p:cNvSpPr>
              <p:nvPr/>
            </p:nvSpPr>
            <p:spPr bwMode="auto">
              <a:xfrm>
                <a:off x="2764" y="242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5" name="Rectangle 44"/>
              <p:cNvSpPr>
                <a:spLocks noChangeArrowheads="1"/>
              </p:cNvSpPr>
              <p:nvPr/>
            </p:nvSpPr>
            <p:spPr bwMode="auto">
              <a:xfrm>
                <a:off x="2764" y="246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6" name="Rectangle 45"/>
              <p:cNvSpPr>
                <a:spLocks noChangeArrowheads="1"/>
              </p:cNvSpPr>
              <p:nvPr/>
            </p:nvSpPr>
            <p:spPr bwMode="auto">
              <a:xfrm>
                <a:off x="2756" y="24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7" name="Rectangle 46"/>
              <p:cNvSpPr>
                <a:spLocks noChangeArrowheads="1"/>
              </p:cNvSpPr>
              <p:nvPr/>
            </p:nvSpPr>
            <p:spPr bwMode="auto">
              <a:xfrm>
                <a:off x="2756" y="24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" name="Rectangle 47"/>
              <p:cNvSpPr>
                <a:spLocks noChangeArrowheads="1"/>
              </p:cNvSpPr>
              <p:nvPr/>
            </p:nvSpPr>
            <p:spPr bwMode="auto">
              <a:xfrm>
                <a:off x="2756" y="24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" name="Rectangle 48"/>
              <p:cNvSpPr>
                <a:spLocks noChangeArrowheads="1"/>
              </p:cNvSpPr>
              <p:nvPr/>
            </p:nvSpPr>
            <p:spPr bwMode="auto">
              <a:xfrm>
                <a:off x="2756" y="24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" name="Oval 49"/>
              <p:cNvSpPr>
                <a:spLocks noChangeArrowheads="1"/>
              </p:cNvSpPr>
              <p:nvPr/>
            </p:nvSpPr>
            <p:spPr bwMode="auto">
              <a:xfrm>
                <a:off x="2756" y="242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1" name="Rectangle 50"/>
              <p:cNvSpPr>
                <a:spLocks noChangeArrowheads="1"/>
              </p:cNvSpPr>
              <p:nvPr/>
            </p:nvSpPr>
            <p:spPr bwMode="auto">
              <a:xfrm>
                <a:off x="4494" y="200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2" name="Rectangle 51"/>
              <p:cNvSpPr>
                <a:spLocks noChangeArrowheads="1"/>
              </p:cNvSpPr>
              <p:nvPr/>
            </p:nvSpPr>
            <p:spPr bwMode="auto">
              <a:xfrm>
                <a:off x="4494" y="203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3" name="Rectangle 52"/>
              <p:cNvSpPr>
                <a:spLocks noChangeArrowheads="1"/>
              </p:cNvSpPr>
              <p:nvPr/>
            </p:nvSpPr>
            <p:spPr bwMode="auto">
              <a:xfrm>
                <a:off x="4486" y="201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4" name="Rectangle 53"/>
              <p:cNvSpPr>
                <a:spLocks noChangeArrowheads="1"/>
              </p:cNvSpPr>
              <p:nvPr/>
            </p:nvSpPr>
            <p:spPr bwMode="auto">
              <a:xfrm>
                <a:off x="4486" y="202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5" name="Rectangle 54"/>
              <p:cNvSpPr>
                <a:spLocks noChangeArrowheads="1"/>
              </p:cNvSpPr>
              <p:nvPr/>
            </p:nvSpPr>
            <p:spPr bwMode="auto">
              <a:xfrm>
                <a:off x="4486" y="202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6" name="Rectangle 55"/>
              <p:cNvSpPr>
                <a:spLocks noChangeArrowheads="1"/>
              </p:cNvSpPr>
              <p:nvPr/>
            </p:nvSpPr>
            <p:spPr bwMode="auto">
              <a:xfrm>
                <a:off x="4486" y="202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7" name="Oval 56"/>
              <p:cNvSpPr>
                <a:spLocks noChangeArrowheads="1"/>
              </p:cNvSpPr>
              <p:nvPr/>
            </p:nvSpPr>
            <p:spPr bwMode="auto">
              <a:xfrm>
                <a:off x="4486" y="200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8" name="Rectangle 57"/>
              <p:cNvSpPr>
                <a:spLocks noChangeArrowheads="1"/>
              </p:cNvSpPr>
              <p:nvPr/>
            </p:nvSpPr>
            <p:spPr bwMode="auto">
              <a:xfrm>
                <a:off x="2916" y="202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" name="Rectangle 58"/>
              <p:cNvSpPr>
                <a:spLocks noChangeArrowheads="1"/>
              </p:cNvSpPr>
              <p:nvPr/>
            </p:nvSpPr>
            <p:spPr bwMode="auto">
              <a:xfrm>
                <a:off x="2916" y="206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" name="Rectangle 59"/>
              <p:cNvSpPr>
                <a:spLocks noChangeArrowheads="1"/>
              </p:cNvSpPr>
              <p:nvPr/>
            </p:nvSpPr>
            <p:spPr bwMode="auto">
              <a:xfrm>
                <a:off x="2908" y="203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1" name="Rectangle 60"/>
              <p:cNvSpPr>
                <a:spLocks noChangeArrowheads="1"/>
              </p:cNvSpPr>
              <p:nvPr/>
            </p:nvSpPr>
            <p:spPr bwMode="auto">
              <a:xfrm>
                <a:off x="2908" y="205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2" name="Rectangle 61"/>
              <p:cNvSpPr>
                <a:spLocks noChangeArrowheads="1"/>
              </p:cNvSpPr>
              <p:nvPr/>
            </p:nvSpPr>
            <p:spPr bwMode="auto">
              <a:xfrm>
                <a:off x="2908" y="204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3" name="Rectangle 62"/>
              <p:cNvSpPr>
                <a:spLocks noChangeArrowheads="1"/>
              </p:cNvSpPr>
              <p:nvPr/>
            </p:nvSpPr>
            <p:spPr bwMode="auto">
              <a:xfrm>
                <a:off x="2908" y="204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4" name="Oval 63"/>
              <p:cNvSpPr>
                <a:spLocks noChangeArrowheads="1"/>
              </p:cNvSpPr>
              <p:nvPr/>
            </p:nvSpPr>
            <p:spPr bwMode="auto">
              <a:xfrm>
                <a:off x="2908" y="202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5" name="Rectangle 64"/>
              <p:cNvSpPr>
                <a:spLocks noChangeArrowheads="1"/>
              </p:cNvSpPr>
              <p:nvPr/>
            </p:nvSpPr>
            <p:spPr bwMode="auto">
              <a:xfrm>
                <a:off x="4085" y="212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6" name="Rectangle 65"/>
              <p:cNvSpPr>
                <a:spLocks noChangeArrowheads="1"/>
              </p:cNvSpPr>
              <p:nvPr/>
            </p:nvSpPr>
            <p:spPr bwMode="auto">
              <a:xfrm>
                <a:off x="4085" y="215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7" name="Rectangle 66"/>
              <p:cNvSpPr>
                <a:spLocks noChangeArrowheads="1"/>
              </p:cNvSpPr>
              <p:nvPr/>
            </p:nvSpPr>
            <p:spPr bwMode="auto">
              <a:xfrm>
                <a:off x="4077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8" name="Rectangle 67"/>
              <p:cNvSpPr>
                <a:spLocks noChangeArrowheads="1"/>
              </p:cNvSpPr>
              <p:nvPr/>
            </p:nvSpPr>
            <p:spPr bwMode="auto">
              <a:xfrm>
                <a:off x="4077" y="214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" name="Rectangle 68"/>
              <p:cNvSpPr>
                <a:spLocks noChangeArrowheads="1"/>
              </p:cNvSpPr>
              <p:nvPr/>
            </p:nvSpPr>
            <p:spPr bwMode="auto">
              <a:xfrm>
                <a:off x="4077" y="214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" name="Rectangle 69"/>
              <p:cNvSpPr>
                <a:spLocks noChangeArrowheads="1"/>
              </p:cNvSpPr>
              <p:nvPr/>
            </p:nvSpPr>
            <p:spPr bwMode="auto">
              <a:xfrm>
                <a:off x="4077" y="214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" name="Oval 70"/>
              <p:cNvSpPr>
                <a:spLocks noChangeArrowheads="1"/>
              </p:cNvSpPr>
              <p:nvPr/>
            </p:nvSpPr>
            <p:spPr bwMode="auto">
              <a:xfrm>
                <a:off x="4077" y="212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" name="Rectangle 71"/>
              <p:cNvSpPr>
                <a:spLocks noChangeArrowheads="1"/>
              </p:cNvSpPr>
              <p:nvPr/>
            </p:nvSpPr>
            <p:spPr bwMode="auto">
              <a:xfrm>
                <a:off x="2628" y="252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3" name="Rectangle 72"/>
              <p:cNvSpPr>
                <a:spLocks noChangeArrowheads="1"/>
              </p:cNvSpPr>
              <p:nvPr/>
            </p:nvSpPr>
            <p:spPr bwMode="auto">
              <a:xfrm>
                <a:off x="2628" y="25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" name="Rectangle 73"/>
              <p:cNvSpPr>
                <a:spLocks noChangeArrowheads="1"/>
              </p:cNvSpPr>
              <p:nvPr/>
            </p:nvSpPr>
            <p:spPr bwMode="auto">
              <a:xfrm>
                <a:off x="2620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" name="Rectangle 74"/>
              <p:cNvSpPr>
                <a:spLocks noChangeArrowheads="1"/>
              </p:cNvSpPr>
              <p:nvPr/>
            </p:nvSpPr>
            <p:spPr bwMode="auto">
              <a:xfrm>
                <a:off x="2620" y="25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" name="Rectangle 75"/>
              <p:cNvSpPr>
                <a:spLocks noChangeArrowheads="1"/>
              </p:cNvSpPr>
              <p:nvPr/>
            </p:nvSpPr>
            <p:spPr bwMode="auto">
              <a:xfrm>
                <a:off x="2620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" name="Rectangle 76"/>
              <p:cNvSpPr>
                <a:spLocks noChangeArrowheads="1"/>
              </p:cNvSpPr>
              <p:nvPr/>
            </p:nvSpPr>
            <p:spPr bwMode="auto">
              <a:xfrm>
                <a:off x="2620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8" name="Oval 77"/>
              <p:cNvSpPr>
                <a:spLocks noChangeArrowheads="1"/>
              </p:cNvSpPr>
              <p:nvPr/>
            </p:nvSpPr>
            <p:spPr bwMode="auto">
              <a:xfrm>
                <a:off x="2620" y="252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" name="Rectangle 78"/>
              <p:cNvSpPr>
                <a:spLocks noChangeArrowheads="1"/>
              </p:cNvSpPr>
              <p:nvPr/>
            </p:nvSpPr>
            <p:spPr bwMode="auto">
              <a:xfrm>
                <a:off x="3349" y="222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0" name="Rectangle 79"/>
              <p:cNvSpPr>
                <a:spLocks noChangeArrowheads="1"/>
              </p:cNvSpPr>
              <p:nvPr/>
            </p:nvSpPr>
            <p:spPr bwMode="auto">
              <a:xfrm>
                <a:off x="3349" y="226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" name="Rectangle 80"/>
              <p:cNvSpPr>
                <a:spLocks noChangeArrowheads="1"/>
              </p:cNvSpPr>
              <p:nvPr/>
            </p:nvSpPr>
            <p:spPr bwMode="auto">
              <a:xfrm>
                <a:off x="3341" y="223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2" name="Rectangle 81"/>
              <p:cNvSpPr>
                <a:spLocks noChangeArrowheads="1"/>
              </p:cNvSpPr>
              <p:nvPr/>
            </p:nvSpPr>
            <p:spPr bwMode="auto">
              <a:xfrm>
                <a:off x="3341" y="225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" name="Rectangle 82"/>
              <p:cNvSpPr>
                <a:spLocks noChangeArrowheads="1"/>
              </p:cNvSpPr>
              <p:nvPr/>
            </p:nvSpPr>
            <p:spPr bwMode="auto">
              <a:xfrm>
                <a:off x="3341" y="224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4" name="Rectangle 83"/>
              <p:cNvSpPr>
                <a:spLocks noChangeArrowheads="1"/>
              </p:cNvSpPr>
              <p:nvPr/>
            </p:nvSpPr>
            <p:spPr bwMode="auto">
              <a:xfrm>
                <a:off x="3341" y="224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" name="Oval 84"/>
              <p:cNvSpPr>
                <a:spLocks noChangeArrowheads="1"/>
              </p:cNvSpPr>
              <p:nvPr/>
            </p:nvSpPr>
            <p:spPr bwMode="auto">
              <a:xfrm>
                <a:off x="3341" y="222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" name="Rectangle 85"/>
              <p:cNvSpPr>
                <a:spLocks noChangeArrowheads="1"/>
              </p:cNvSpPr>
              <p:nvPr/>
            </p:nvSpPr>
            <p:spPr bwMode="auto">
              <a:xfrm>
                <a:off x="3701" y="226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" name="Rectangle 86"/>
              <p:cNvSpPr>
                <a:spLocks noChangeArrowheads="1"/>
              </p:cNvSpPr>
              <p:nvPr/>
            </p:nvSpPr>
            <p:spPr bwMode="auto">
              <a:xfrm>
                <a:off x="3701" y="229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" name="Rectangle 87"/>
              <p:cNvSpPr>
                <a:spLocks noChangeArrowheads="1"/>
              </p:cNvSpPr>
              <p:nvPr/>
            </p:nvSpPr>
            <p:spPr bwMode="auto">
              <a:xfrm>
                <a:off x="3693" y="22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" name="Rectangle 88"/>
              <p:cNvSpPr>
                <a:spLocks noChangeArrowheads="1"/>
              </p:cNvSpPr>
              <p:nvPr/>
            </p:nvSpPr>
            <p:spPr bwMode="auto">
              <a:xfrm>
                <a:off x="3693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0" name="Rectangle 89"/>
              <p:cNvSpPr>
                <a:spLocks noChangeArrowheads="1"/>
              </p:cNvSpPr>
              <p:nvPr/>
            </p:nvSpPr>
            <p:spPr bwMode="auto">
              <a:xfrm>
                <a:off x="3693" y="22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1" name="Rectangle 90"/>
              <p:cNvSpPr>
                <a:spLocks noChangeArrowheads="1"/>
              </p:cNvSpPr>
              <p:nvPr/>
            </p:nvSpPr>
            <p:spPr bwMode="auto">
              <a:xfrm>
                <a:off x="3693" y="22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" name="Oval 91"/>
              <p:cNvSpPr>
                <a:spLocks noChangeArrowheads="1"/>
              </p:cNvSpPr>
              <p:nvPr/>
            </p:nvSpPr>
            <p:spPr bwMode="auto">
              <a:xfrm>
                <a:off x="3693" y="226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3" name="Rectangle 92"/>
              <p:cNvSpPr>
                <a:spLocks noChangeArrowheads="1"/>
              </p:cNvSpPr>
              <p:nvPr/>
            </p:nvSpPr>
            <p:spPr bwMode="auto">
              <a:xfrm>
                <a:off x="2604" y="246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4" name="Rectangle 93"/>
              <p:cNvSpPr>
                <a:spLocks noChangeArrowheads="1"/>
              </p:cNvSpPr>
              <p:nvPr/>
            </p:nvSpPr>
            <p:spPr bwMode="auto">
              <a:xfrm>
                <a:off x="2604" y="249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5" name="Rectangle 94"/>
              <p:cNvSpPr>
                <a:spLocks noChangeArrowheads="1"/>
              </p:cNvSpPr>
              <p:nvPr/>
            </p:nvSpPr>
            <p:spPr bwMode="auto">
              <a:xfrm>
                <a:off x="2596" y="24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6" name="Rectangle 95"/>
              <p:cNvSpPr>
                <a:spLocks noChangeArrowheads="1"/>
              </p:cNvSpPr>
              <p:nvPr/>
            </p:nvSpPr>
            <p:spPr bwMode="auto">
              <a:xfrm>
                <a:off x="2596" y="248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7" name="Rectangle 96"/>
              <p:cNvSpPr>
                <a:spLocks noChangeArrowheads="1"/>
              </p:cNvSpPr>
              <p:nvPr/>
            </p:nvSpPr>
            <p:spPr bwMode="auto">
              <a:xfrm>
                <a:off x="2596" y="247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8" name="Rectangle 97"/>
              <p:cNvSpPr>
                <a:spLocks noChangeArrowheads="1"/>
              </p:cNvSpPr>
              <p:nvPr/>
            </p:nvSpPr>
            <p:spPr bwMode="auto">
              <a:xfrm>
                <a:off x="2596" y="247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9" name="Oval 98"/>
              <p:cNvSpPr>
                <a:spLocks noChangeArrowheads="1"/>
              </p:cNvSpPr>
              <p:nvPr/>
            </p:nvSpPr>
            <p:spPr bwMode="auto">
              <a:xfrm>
                <a:off x="2596" y="246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" name="Rectangle 99"/>
              <p:cNvSpPr>
                <a:spLocks noChangeArrowheads="1"/>
              </p:cNvSpPr>
              <p:nvPr/>
            </p:nvSpPr>
            <p:spPr bwMode="auto">
              <a:xfrm>
                <a:off x="3509" y="218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1" name="Rectangle 100"/>
              <p:cNvSpPr>
                <a:spLocks noChangeArrowheads="1"/>
              </p:cNvSpPr>
              <p:nvPr/>
            </p:nvSpPr>
            <p:spPr bwMode="auto">
              <a:xfrm>
                <a:off x="3509" y="222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2" name="Rectangle 101"/>
              <p:cNvSpPr>
                <a:spLocks noChangeArrowheads="1"/>
              </p:cNvSpPr>
              <p:nvPr/>
            </p:nvSpPr>
            <p:spPr bwMode="auto">
              <a:xfrm>
                <a:off x="3501" y="219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3" name="Rectangle 102"/>
              <p:cNvSpPr>
                <a:spLocks noChangeArrowheads="1"/>
              </p:cNvSpPr>
              <p:nvPr/>
            </p:nvSpPr>
            <p:spPr bwMode="auto">
              <a:xfrm>
                <a:off x="3501" y="221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4" name="Rectangle 103"/>
              <p:cNvSpPr>
                <a:spLocks noChangeArrowheads="1"/>
              </p:cNvSpPr>
              <p:nvPr/>
            </p:nvSpPr>
            <p:spPr bwMode="auto">
              <a:xfrm>
                <a:off x="3501" y="220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5" name="Rectangle 104"/>
              <p:cNvSpPr>
                <a:spLocks noChangeArrowheads="1"/>
              </p:cNvSpPr>
              <p:nvPr/>
            </p:nvSpPr>
            <p:spPr bwMode="auto">
              <a:xfrm>
                <a:off x="3501" y="220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6" name="Oval 105"/>
              <p:cNvSpPr>
                <a:spLocks noChangeArrowheads="1"/>
              </p:cNvSpPr>
              <p:nvPr/>
            </p:nvSpPr>
            <p:spPr bwMode="auto">
              <a:xfrm>
                <a:off x="3501" y="218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7" name="Rectangle 106"/>
              <p:cNvSpPr>
                <a:spLocks noChangeArrowheads="1"/>
              </p:cNvSpPr>
              <p:nvPr/>
            </p:nvSpPr>
            <p:spPr bwMode="auto">
              <a:xfrm>
                <a:off x="3300" y="2308"/>
                <a:ext cx="2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8" name="Rectangle 107"/>
              <p:cNvSpPr>
                <a:spLocks noChangeArrowheads="1"/>
              </p:cNvSpPr>
              <p:nvPr/>
            </p:nvSpPr>
            <p:spPr bwMode="auto">
              <a:xfrm>
                <a:off x="3300" y="2341"/>
                <a:ext cx="2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9" name="Rectangle 108"/>
              <p:cNvSpPr>
                <a:spLocks noChangeArrowheads="1"/>
              </p:cNvSpPr>
              <p:nvPr/>
            </p:nvSpPr>
            <p:spPr bwMode="auto">
              <a:xfrm>
                <a:off x="3292" y="2316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0" name="Rectangle 109"/>
              <p:cNvSpPr>
                <a:spLocks noChangeArrowheads="1"/>
              </p:cNvSpPr>
              <p:nvPr/>
            </p:nvSpPr>
            <p:spPr bwMode="auto">
              <a:xfrm>
                <a:off x="3292" y="2333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1" name="Rectangle 110"/>
              <p:cNvSpPr>
                <a:spLocks noChangeArrowheads="1"/>
              </p:cNvSpPr>
              <p:nvPr/>
            </p:nvSpPr>
            <p:spPr bwMode="auto">
              <a:xfrm>
                <a:off x="3292" y="2324"/>
                <a:ext cx="41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2" name="Rectangle 111"/>
              <p:cNvSpPr>
                <a:spLocks noChangeArrowheads="1"/>
              </p:cNvSpPr>
              <p:nvPr/>
            </p:nvSpPr>
            <p:spPr bwMode="auto">
              <a:xfrm>
                <a:off x="3292" y="2324"/>
                <a:ext cx="41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3" name="Oval 112"/>
              <p:cNvSpPr>
                <a:spLocks noChangeArrowheads="1"/>
              </p:cNvSpPr>
              <p:nvPr/>
            </p:nvSpPr>
            <p:spPr bwMode="auto">
              <a:xfrm>
                <a:off x="3292" y="2308"/>
                <a:ext cx="33" cy="3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4" name="Rectangle 113"/>
              <p:cNvSpPr>
                <a:spLocks noChangeArrowheads="1"/>
              </p:cNvSpPr>
              <p:nvPr/>
            </p:nvSpPr>
            <p:spPr bwMode="auto">
              <a:xfrm>
                <a:off x="5279" y="169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5" name="Rectangle 114"/>
              <p:cNvSpPr>
                <a:spLocks noChangeArrowheads="1"/>
              </p:cNvSpPr>
              <p:nvPr/>
            </p:nvSpPr>
            <p:spPr bwMode="auto">
              <a:xfrm>
                <a:off x="5279" y="172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6" name="Rectangle 115"/>
              <p:cNvSpPr>
                <a:spLocks noChangeArrowheads="1"/>
              </p:cNvSpPr>
              <p:nvPr/>
            </p:nvSpPr>
            <p:spPr bwMode="auto">
              <a:xfrm>
                <a:off x="5271" y="169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7" name="Rectangle 116"/>
              <p:cNvSpPr>
                <a:spLocks noChangeArrowheads="1"/>
              </p:cNvSpPr>
              <p:nvPr/>
            </p:nvSpPr>
            <p:spPr bwMode="auto">
              <a:xfrm>
                <a:off x="5271" y="171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8" name="Rectangle 117"/>
              <p:cNvSpPr>
                <a:spLocks noChangeArrowheads="1"/>
              </p:cNvSpPr>
              <p:nvPr/>
            </p:nvSpPr>
            <p:spPr bwMode="auto">
              <a:xfrm>
                <a:off x="5271" y="170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9" name="Rectangle 118"/>
              <p:cNvSpPr>
                <a:spLocks noChangeArrowheads="1"/>
              </p:cNvSpPr>
              <p:nvPr/>
            </p:nvSpPr>
            <p:spPr bwMode="auto">
              <a:xfrm>
                <a:off x="5271" y="170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" name="Oval 119"/>
              <p:cNvSpPr>
                <a:spLocks noChangeArrowheads="1"/>
              </p:cNvSpPr>
              <p:nvPr/>
            </p:nvSpPr>
            <p:spPr bwMode="auto">
              <a:xfrm>
                <a:off x="5271" y="169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1" name="Rectangle 120"/>
              <p:cNvSpPr>
                <a:spLocks noChangeArrowheads="1"/>
              </p:cNvSpPr>
              <p:nvPr/>
            </p:nvSpPr>
            <p:spPr bwMode="auto">
              <a:xfrm>
                <a:off x="2956" y="248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2" name="Rectangle 121"/>
              <p:cNvSpPr>
                <a:spLocks noChangeArrowheads="1"/>
              </p:cNvSpPr>
              <p:nvPr/>
            </p:nvSpPr>
            <p:spPr bwMode="auto">
              <a:xfrm>
                <a:off x="2956" y="251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3" name="Rectangle 122"/>
              <p:cNvSpPr>
                <a:spLocks noChangeArrowheads="1"/>
              </p:cNvSpPr>
              <p:nvPr/>
            </p:nvSpPr>
            <p:spPr bwMode="auto">
              <a:xfrm>
                <a:off x="2948" y="249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4" name="Rectangle 123"/>
              <p:cNvSpPr>
                <a:spLocks noChangeArrowheads="1"/>
              </p:cNvSpPr>
              <p:nvPr/>
            </p:nvSpPr>
            <p:spPr bwMode="auto">
              <a:xfrm>
                <a:off x="2948" y="250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5" name="Rectangle 124"/>
              <p:cNvSpPr>
                <a:spLocks noChangeArrowheads="1"/>
              </p:cNvSpPr>
              <p:nvPr/>
            </p:nvSpPr>
            <p:spPr bwMode="auto">
              <a:xfrm>
                <a:off x="2948" y="250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6" name="Rectangle 125"/>
              <p:cNvSpPr>
                <a:spLocks noChangeArrowheads="1"/>
              </p:cNvSpPr>
              <p:nvPr/>
            </p:nvSpPr>
            <p:spPr bwMode="auto">
              <a:xfrm>
                <a:off x="2948" y="250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7" name="Oval 126"/>
              <p:cNvSpPr>
                <a:spLocks noChangeArrowheads="1"/>
              </p:cNvSpPr>
              <p:nvPr/>
            </p:nvSpPr>
            <p:spPr bwMode="auto">
              <a:xfrm>
                <a:off x="2948" y="248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8" name="Rectangle 127"/>
              <p:cNvSpPr>
                <a:spLocks noChangeArrowheads="1"/>
              </p:cNvSpPr>
              <p:nvPr/>
            </p:nvSpPr>
            <p:spPr bwMode="auto">
              <a:xfrm>
                <a:off x="3557" y="23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9" name="Rectangle 128"/>
              <p:cNvSpPr>
                <a:spLocks noChangeArrowheads="1"/>
              </p:cNvSpPr>
              <p:nvPr/>
            </p:nvSpPr>
            <p:spPr bwMode="auto">
              <a:xfrm>
                <a:off x="3557" y="23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" name="Rectangle 129"/>
              <p:cNvSpPr>
                <a:spLocks noChangeArrowheads="1"/>
              </p:cNvSpPr>
              <p:nvPr/>
            </p:nvSpPr>
            <p:spPr bwMode="auto">
              <a:xfrm>
                <a:off x="3549" y="23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1" name="Rectangle 130"/>
              <p:cNvSpPr>
                <a:spLocks noChangeArrowheads="1"/>
              </p:cNvSpPr>
              <p:nvPr/>
            </p:nvSpPr>
            <p:spPr bwMode="auto">
              <a:xfrm>
                <a:off x="3549" y="23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" name="Rectangle 131"/>
              <p:cNvSpPr>
                <a:spLocks noChangeArrowheads="1"/>
              </p:cNvSpPr>
              <p:nvPr/>
            </p:nvSpPr>
            <p:spPr bwMode="auto">
              <a:xfrm>
                <a:off x="3549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3" name="Rectangle 132"/>
              <p:cNvSpPr>
                <a:spLocks noChangeArrowheads="1"/>
              </p:cNvSpPr>
              <p:nvPr/>
            </p:nvSpPr>
            <p:spPr bwMode="auto">
              <a:xfrm>
                <a:off x="3549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4" name="Oval 133"/>
              <p:cNvSpPr>
                <a:spLocks noChangeArrowheads="1"/>
              </p:cNvSpPr>
              <p:nvPr/>
            </p:nvSpPr>
            <p:spPr bwMode="auto">
              <a:xfrm>
                <a:off x="3549" y="235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5" name="Rectangle 134"/>
              <p:cNvSpPr>
                <a:spLocks noChangeArrowheads="1"/>
              </p:cNvSpPr>
              <p:nvPr/>
            </p:nvSpPr>
            <p:spPr bwMode="auto">
              <a:xfrm>
                <a:off x="2908" y="251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6" name="Rectangle 135"/>
              <p:cNvSpPr>
                <a:spLocks noChangeArrowheads="1"/>
              </p:cNvSpPr>
              <p:nvPr/>
            </p:nvSpPr>
            <p:spPr bwMode="auto">
              <a:xfrm>
                <a:off x="2908" y="25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7" name="Rectangle 136"/>
              <p:cNvSpPr>
                <a:spLocks noChangeArrowheads="1"/>
              </p:cNvSpPr>
              <p:nvPr/>
            </p:nvSpPr>
            <p:spPr bwMode="auto">
              <a:xfrm>
                <a:off x="2900" y="252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8" name="Rectangle 137"/>
              <p:cNvSpPr>
                <a:spLocks noChangeArrowheads="1"/>
              </p:cNvSpPr>
              <p:nvPr/>
            </p:nvSpPr>
            <p:spPr bwMode="auto">
              <a:xfrm>
                <a:off x="2900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9" name="Rectangle 138"/>
              <p:cNvSpPr>
                <a:spLocks noChangeArrowheads="1"/>
              </p:cNvSpPr>
              <p:nvPr/>
            </p:nvSpPr>
            <p:spPr bwMode="auto">
              <a:xfrm>
                <a:off x="2900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0" name="Rectangle 139"/>
              <p:cNvSpPr>
                <a:spLocks noChangeArrowheads="1"/>
              </p:cNvSpPr>
              <p:nvPr/>
            </p:nvSpPr>
            <p:spPr bwMode="auto">
              <a:xfrm>
                <a:off x="2900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1" name="Oval 140"/>
              <p:cNvSpPr>
                <a:spLocks noChangeArrowheads="1"/>
              </p:cNvSpPr>
              <p:nvPr/>
            </p:nvSpPr>
            <p:spPr bwMode="auto">
              <a:xfrm>
                <a:off x="2900" y="251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" name="Rectangle 141"/>
              <p:cNvSpPr>
                <a:spLocks noChangeArrowheads="1"/>
              </p:cNvSpPr>
              <p:nvPr/>
            </p:nvSpPr>
            <p:spPr bwMode="auto">
              <a:xfrm>
                <a:off x="3236" y="236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3" name="Rectangle 142"/>
              <p:cNvSpPr>
                <a:spLocks noChangeArrowheads="1"/>
              </p:cNvSpPr>
              <p:nvPr/>
            </p:nvSpPr>
            <p:spPr bwMode="auto">
              <a:xfrm>
                <a:off x="3236" y="239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" name="Rectangle 143"/>
              <p:cNvSpPr>
                <a:spLocks noChangeArrowheads="1"/>
              </p:cNvSpPr>
              <p:nvPr/>
            </p:nvSpPr>
            <p:spPr bwMode="auto">
              <a:xfrm>
                <a:off x="3228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5" name="Rectangle 144"/>
              <p:cNvSpPr>
                <a:spLocks noChangeArrowheads="1"/>
              </p:cNvSpPr>
              <p:nvPr/>
            </p:nvSpPr>
            <p:spPr bwMode="auto">
              <a:xfrm>
                <a:off x="3228" y="23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6" name="Rectangle 145"/>
              <p:cNvSpPr>
                <a:spLocks noChangeArrowheads="1"/>
              </p:cNvSpPr>
              <p:nvPr/>
            </p:nvSpPr>
            <p:spPr bwMode="auto">
              <a:xfrm>
                <a:off x="3228" y="23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" name="Rectangle 146"/>
              <p:cNvSpPr>
                <a:spLocks noChangeArrowheads="1"/>
              </p:cNvSpPr>
              <p:nvPr/>
            </p:nvSpPr>
            <p:spPr bwMode="auto">
              <a:xfrm>
                <a:off x="3228" y="23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8" name="Oval 147"/>
              <p:cNvSpPr>
                <a:spLocks noChangeArrowheads="1"/>
              </p:cNvSpPr>
              <p:nvPr/>
            </p:nvSpPr>
            <p:spPr bwMode="auto">
              <a:xfrm>
                <a:off x="3228" y="236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" name="Rectangle 148"/>
              <p:cNvSpPr>
                <a:spLocks noChangeArrowheads="1"/>
              </p:cNvSpPr>
              <p:nvPr/>
            </p:nvSpPr>
            <p:spPr bwMode="auto">
              <a:xfrm>
                <a:off x="4302" y="104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0" name="Rectangle 149"/>
              <p:cNvSpPr>
                <a:spLocks noChangeArrowheads="1"/>
              </p:cNvSpPr>
              <p:nvPr/>
            </p:nvSpPr>
            <p:spPr bwMode="auto">
              <a:xfrm>
                <a:off x="4302" y="107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1" name="Rectangle 150"/>
              <p:cNvSpPr>
                <a:spLocks noChangeArrowheads="1"/>
              </p:cNvSpPr>
              <p:nvPr/>
            </p:nvSpPr>
            <p:spPr bwMode="auto">
              <a:xfrm>
                <a:off x="4294" y="10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2" name="Rectangle 151"/>
              <p:cNvSpPr>
                <a:spLocks noChangeArrowheads="1"/>
              </p:cNvSpPr>
              <p:nvPr/>
            </p:nvSpPr>
            <p:spPr bwMode="auto">
              <a:xfrm>
                <a:off x="4294" y="10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3" name="Rectangle 152"/>
              <p:cNvSpPr>
                <a:spLocks noChangeArrowheads="1"/>
              </p:cNvSpPr>
              <p:nvPr/>
            </p:nvSpPr>
            <p:spPr bwMode="auto">
              <a:xfrm>
                <a:off x="4294" y="10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4" name="Rectangle 153"/>
              <p:cNvSpPr>
                <a:spLocks noChangeArrowheads="1"/>
              </p:cNvSpPr>
              <p:nvPr/>
            </p:nvSpPr>
            <p:spPr bwMode="auto">
              <a:xfrm>
                <a:off x="4294" y="10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5" name="Oval 154"/>
              <p:cNvSpPr>
                <a:spLocks noChangeArrowheads="1"/>
              </p:cNvSpPr>
              <p:nvPr/>
            </p:nvSpPr>
            <p:spPr bwMode="auto">
              <a:xfrm>
                <a:off x="4294" y="104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6" name="Rectangle 155"/>
              <p:cNvSpPr>
                <a:spLocks noChangeArrowheads="1"/>
              </p:cNvSpPr>
              <p:nvPr/>
            </p:nvSpPr>
            <p:spPr bwMode="auto">
              <a:xfrm>
                <a:off x="1298" y="285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7" name="Rectangle 156"/>
              <p:cNvSpPr>
                <a:spLocks noChangeArrowheads="1"/>
              </p:cNvSpPr>
              <p:nvPr/>
            </p:nvSpPr>
            <p:spPr bwMode="auto">
              <a:xfrm>
                <a:off x="1298" y="288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8" name="Rectangle 157"/>
              <p:cNvSpPr>
                <a:spLocks noChangeArrowheads="1"/>
              </p:cNvSpPr>
              <p:nvPr/>
            </p:nvSpPr>
            <p:spPr bwMode="auto">
              <a:xfrm>
                <a:off x="1290" y="286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9" name="Rectangle 158"/>
              <p:cNvSpPr>
                <a:spLocks noChangeArrowheads="1"/>
              </p:cNvSpPr>
              <p:nvPr/>
            </p:nvSpPr>
            <p:spPr bwMode="auto">
              <a:xfrm>
                <a:off x="1290" y="287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0" name="Rectangle 159"/>
              <p:cNvSpPr>
                <a:spLocks noChangeArrowheads="1"/>
              </p:cNvSpPr>
              <p:nvPr/>
            </p:nvSpPr>
            <p:spPr bwMode="auto">
              <a:xfrm>
                <a:off x="1290" y="287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1" name="Rectangle 160"/>
              <p:cNvSpPr>
                <a:spLocks noChangeArrowheads="1"/>
              </p:cNvSpPr>
              <p:nvPr/>
            </p:nvSpPr>
            <p:spPr bwMode="auto">
              <a:xfrm>
                <a:off x="1290" y="287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2" name="Oval 161"/>
              <p:cNvSpPr>
                <a:spLocks noChangeArrowheads="1"/>
              </p:cNvSpPr>
              <p:nvPr/>
            </p:nvSpPr>
            <p:spPr bwMode="auto">
              <a:xfrm>
                <a:off x="1290" y="285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3" name="Rectangle 162"/>
              <p:cNvSpPr>
                <a:spLocks noChangeArrowheads="1"/>
              </p:cNvSpPr>
              <p:nvPr/>
            </p:nvSpPr>
            <p:spPr bwMode="auto">
              <a:xfrm>
                <a:off x="3028" y="23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" name="Rectangle 163"/>
              <p:cNvSpPr>
                <a:spLocks noChangeArrowheads="1"/>
              </p:cNvSpPr>
              <p:nvPr/>
            </p:nvSpPr>
            <p:spPr bwMode="auto">
              <a:xfrm>
                <a:off x="3028" y="24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5" name="Rectangle 164"/>
              <p:cNvSpPr>
                <a:spLocks noChangeArrowheads="1"/>
              </p:cNvSpPr>
              <p:nvPr/>
            </p:nvSpPr>
            <p:spPr bwMode="auto">
              <a:xfrm>
                <a:off x="3020" y="23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6" name="Rectangle 165"/>
              <p:cNvSpPr>
                <a:spLocks noChangeArrowheads="1"/>
              </p:cNvSpPr>
              <p:nvPr/>
            </p:nvSpPr>
            <p:spPr bwMode="auto">
              <a:xfrm>
                <a:off x="3020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7" name="Rectangle 166"/>
              <p:cNvSpPr>
                <a:spLocks noChangeArrowheads="1"/>
              </p:cNvSpPr>
              <p:nvPr/>
            </p:nvSpPr>
            <p:spPr bwMode="auto">
              <a:xfrm>
                <a:off x="3020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8" name="Rectangle 167"/>
              <p:cNvSpPr>
                <a:spLocks noChangeArrowheads="1"/>
              </p:cNvSpPr>
              <p:nvPr/>
            </p:nvSpPr>
            <p:spPr bwMode="auto">
              <a:xfrm>
                <a:off x="3020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9" name="Oval 168"/>
              <p:cNvSpPr>
                <a:spLocks noChangeArrowheads="1"/>
              </p:cNvSpPr>
              <p:nvPr/>
            </p:nvSpPr>
            <p:spPr bwMode="auto">
              <a:xfrm>
                <a:off x="3020" y="238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0" name="Rectangle 169"/>
              <p:cNvSpPr>
                <a:spLocks noChangeArrowheads="1"/>
              </p:cNvSpPr>
              <p:nvPr/>
            </p:nvSpPr>
            <p:spPr bwMode="auto">
              <a:xfrm>
                <a:off x="2876" y="25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" name="Rectangle 170"/>
              <p:cNvSpPr>
                <a:spLocks noChangeArrowheads="1"/>
              </p:cNvSpPr>
              <p:nvPr/>
            </p:nvSpPr>
            <p:spPr bwMode="auto">
              <a:xfrm>
                <a:off x="2876" y="25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" name="Rectangle 171"/>
              <p:cNvSpPr>
                <a:spLocks noChangeArrowheads="1"/>
              </p:cNvSpPr>
              <p:nvPr/>
            </p:nvSpPr>
            <p:spPr bwMode="auto">
              <a:xfrm>
                <a:off x="2868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" name="Rectangle 172"/>
              <p:cNvSpPr>
                <a:spLocks noChangeArrowheads="1"/>
              </p:cNvSpPr>
              <p:nvPr/>
            </p:nvSpPr>
            <p:spPr bwMode="auto">
              <a:xfrm>
                <a:off x="2868" y="25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" name="Rectangle 173"/>
              <p:cNvSpPr>
                <a:spLocks noChangeArrowheads="1"/>
              </p:cNvSpPr>
              <p:nvPr/>
            </p:nvSpPr>
            <p:spPr bwMode="auto">
              <a:xfrm>
                <a:off x="2868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5" name="Rectangle 174"/>
              <p:cNvSpPr>
                <a:spLocks noChangeArrowheads="1"/>
              </p:cNvSpPr>
              <p:nvPr/>
            </p:nvSpPr>
            <p:spPr bwMode="auto">
              <a:xfrm>
                <a:off x="2868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6" name="Oval 175"/>
              <p:cNvSpPr>
                <a:spLocks noChangeArrowheads="1"/>
              </p:cNvSpPr>
              <p:nvPr/>
            </p:nvSpPr>
            <p:spPr bwMode="auto">
              <a:xfrm>
                <a:off x="2868" y="255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7" name="Rectangle 176"/>
              <p:cNvSpPr>
                <a:spLocks noChangeArrowheads="1"/>
              </p:cNvSpPr>
              <p:nvPr/>
            </p:nvSpPr>
            <p:spPr bwMode="auto">
              <a:xfrm>
                <a:off x="2868" y="24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8" name="Rectangle 177"/>
              <p:cNvSpPr>
                <a:spLocks noChangeArrowheads="1"/>
              </p:cNvSpPr>
              <p:nvPr/>
            </p:nvSpPr>
            <p:spPr bwMode="auto">
              <a:xfrm>
                <a:off x="2868" y="245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9" name="Rectangle 178"/>
              <p:cNvSpPr>
                <a:spLocks noChangeArrowheads="1"/>
              </p:cNvSpPr>
              <p:nvPr/>
            </p:nvSpPr>
            <p:spPr bwMode="auto">
              <a:xfrm>
                <a:off x="2860" y="242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0" name="Rectangle 179"/>
              <p:cNvSpPr>
                <a:spLocks noChangeArrowheads="1"/>
              </p:cNvSpPr>
              <p:nvPr/>
            </p:nvSpPr>
            <p:spPr bwMode="auto">
              <a:xfrm>
                <a:off x="2860" y="24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1" name="Rectangle 180"/>
              <p:cNvSpPr>
                <a:spLocks noChangeArrowheads="1"/>
              </p:cNvSpPr>
              <p:nvPr/>
            </p:nvSpPr>
            <p:spPr bwMode="auto">
              <a:xfrm>
                <a:off x="2860" y="24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" name="Rectangle 181"/>
              <p:cNvSpPr>
                <a:spLocks noChangeArrowheads="1"/>
              </p:cNvSpPr>
              <p:nvPr/>
            </p:nvSpPr>
            <p:spPr bwMode="auto">
              <a:xfrm>
                <a:off x="2860" y="24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3" name="Oval 182"/>
              <p:cNvSpPr>
                <a:spLocks noChangeArrowheads="1"/>
              </p:cNvSpPr>
              <p:nvPr/>
            </p:nvSpPr>
            <p:spPr bwMode="auto">
              <a:xfrm>
                <a:off x="2860" y="242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4" name="Rectangle 183"/>
              <p:cNvSpPr>
                <a:spLocks noChangeArrowheads="1"/>
              </p:cNvSpPr>
              <p:nvPr/>
            </p:nvSpPr>
            <p:spPr bwMode="auto">
              <a:xfrm>
                <a:off x="1539" y="277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5" name="Rectangle 184"/>
              <p:cNvSpPr>
                <a:spLocks noChangeArrowheads="1"/>
              </p:cNvSpPr>
              <p:nvPr/>
            </p:nvSpPr>
            <p:spPr bwMode="auto">
              <a:xfrm>
                <a:off x="1539" y="280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6" name="Rectangle 185"/>
              <p:cNvSpPr>
                <a:spLocks noChangeArrowheads="1"/>
              </p:cNvSpPr>
              <p:nvPr/>
            </p:nvSpPr>
            <p:spPr bwMode="auto">
              <a:xfrm>
                <a:off x="1531" y="278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7" name="Rectangle 186"/>
              <p:cNvSpPr>
                <a:spLocks noChangeArrowheads="1"/>
              </p:cNvSpPr>
              <p:nvPr/>
            </p:nvSpPr>
            <p:spPr bwMode="auto">
              <a:xfrm>
                <a:off x="1531" y="279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8" name="Rectangle 187"/>
              <p:cNvSpPr>
                <a:spLocks noChangeArrowheads="1"/>
              </p:cNvSpPr>
              <p:nvPr/>
            </p:nvSpPr>
            <p:spPr bwMode="auto">
              <a:xfrm>
                <a:off x="1531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9" name="Rectangle 188"/>
              <p:cNvSpPr>
                <a:spLocks noChangeArrowheads="1"/>
              </p:cNvSpPr>
              <p:nvPr/>
            </p:nvSpPr>
            <p:spPr bwMode="auto">
              <a:xfrm>
                <a:off x="1531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0" name="Oval 189"/>
              <p:cNvSpPr>
                <a:spLocks noChangeArrowheads="1"/>
              </p:cNvSpPr>
              <p:nvPr/>
            </p:nvSpPr>
            <p:spPr bwMode="auto">
              <a:xfrm>
                <a:off x="1531" y="277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1" name="Rectangle 190"/>
              <p:cNvSpPr>
                <a:spLocks noChangeArrowheads="1"/>
              </p:cNvSpPr>
              <p:nvPr/>
            </p:nvSpPr>
            <p:spPr bwMode="auto">
              <a:xfrm>
                <a:off x="2315" y="2685"/>
                <a:ext cx="24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2" name="Rectangle 191"/>
              <p:cNvSpPr>
                <a:spLocks noChangeArrowheads="1"/>
              </p:cNvSpPr>
              <p:nvPr/>
            </p:nvSpPr>
            <p:spPr bwMode="auto">
              <a:xfrm>
                <a:off x="2315" y="271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3" name="Rectangle 192"/>
              <p:cNvSpPr>
                <a:spLocks noChangeArrowheads="1"/>
              </p:cNvSpPr>
              <p:nvPr/>
            </p:nvSpPr>
            <p:spPr bwMode="auto">
              <a:xfrm>
                <a:off x="2307" y="26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4" name="Rectangle 193"/>
              <p:cNvSpPr>
                <a:spLocks noChangeArrowheads="1"/>
              </p:cNvSpPr>
              <p:nvPr/>
            </p:nvSpPr>
            <p:spPr bwMode="auto">
              <a:xfrm>
                <a:off x="2307" y="27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5" name="Rectangle 194"/>
              <p:cNvSpPr>
                <a:spLocks noChangeArrowheads="1"/>
              </p:cNvSpPr>
              <p:nvPr/>
            </p:nvSpPr>
            <p:spPr bwMode="auto">
              <a:xfrm>
                <a:off x="2307" y="27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6" name="Rectangle 195"/>
              <p:cNvSpPr>
                <a:spLocks noChangeArrowheads="1"/>
              </p:cNvSpPr>
              <p:nvPr/>
            </p:nvSpPr>
            <p:spPr bwMode="auto">
              <a:xfrm>
                <a:off x="2307" y="27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7" name="Oval 196"/>
              <p:cNvSpPr>
                <a:spLocks noChangeArrowheads="1"/>
              </p:cNvSpPr>
              <p:nvPr/>
            </p:nvSpPr>
            <p:spPr bwMode="auto">
              <a:xfrm>
                <a:off x="2307" y="2685"/>
                <a:ext cx="32" cy="3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8" name="Rectangle 197"/>
              <p:cNvSpPr>
                <a:spLocks noChangeArrowheads="1"/>
              </p:cNvSpPr>
              <p:nvPr/>
            </p:nvSpPr>
            <p:spPr bwMode="auto">
              <a:xfrm>
                <a:off x="2395" y="2605"/>
                <a:ext cx="2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9" name="Rectangle 198"/>
              <p:cNvSpPr>
                <a:spLocks noChangeArrowheads="1"/>
              </p:cNvSpPr>
              <p:nvPr/>
            </p:nvSpPr>
            <p:spPr bwMode="auto">
              <a:xfrm>
                <a:off x="2395" y="2637"/>
                <a:ext cx="2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0" name="Rectangle 199"/>
              <p:cNvSpPr>
                <a:spLocks noChangeArrowheads="1"/>
              </p:cNvSpPr>
              <p:nvPr/>
            </p:nvSpPr>
            <p:spPr bwMode="auto">
              <a:xfrm>
                <a:off x="2387" y="2613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1" name="Rectangle 200"/>
              <p:cNvSpPr>
                <a:spLocks noChangeArrowheads="1"/>
              </p:cNvSpPr>
              <p:nvPr/>
            </p:nvSpPr>
            <p:spPr bwMode="auto">
              <a:xfrm>
                <a:off x="2387" y="2629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2" name="Rectangle 201"/>
              <p:cNvSpPr>
                <a:spLocks noChangeArrowheads="1"/>
              </p:cNvSpPr>
              <p:nvPr/>
            </p:nvSpPr>
            <p:spPr bwMode="auto">
              <a:xfrm>
                <a:off x="2387" y="2621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3" name="Rectangle 202"/>
              <p:cNvSpPr>
                <a:spLocks noChangeArrowheads="1"/>
              </p:cNvSpPr>
              <p:nvPr/>
            </p:nvSpPr>
            <p:spPr bwMode="auto">
              <a:xfrm>
                <a:off x="2387" y="2621"/>
                <a:ext cx="4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4" name="Oval 203"/>
              <p:cNvSpPr>
                <a:spLocks noChangeArrowheads="1"/>
              </p:cNvSpPr>
              <p:nvPr/>
            </p:nvSpPr>
            <p:spPr bwMode="auto">
              <a:xfrm>
                <a:off x="2387" y="2605"/>
                <a:ext cx="33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5" name="Rectangle 204"/>
              <p:cNvSpPr>
                <a:spLocks noChangeArrowheads="1"/>
              </p:cNvSpPr>
              <p:nvPr/>
            </p:nvSpPr>
            <p:spPr bwMode="auto">
              <a:xfrm>
                <a:off x="4814" y="187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406"/>
            <p:cNvGrpSpPr>
              <a:grpSpLocks/>
            </p:cNvGrpSpPr>
            <p:nvPr/>
          </p:nvGrpSpPr>
          <p:grpSpPr bwMode="auto">
            <a:xfrm>
              <a:off x="754" y="1819"/>
              <a:ext cx="4100" cy="1348"/>
              <a:chOff x="754" y="1819"/>
              <a:chExt cx="4100" cy="1348"/>
            </a:xfrm>
          </p:grpSpPr>
          <p:sp>
            <p:nvSpPr>
              <p:cNvPr id="556" name="Rectangle 206"/>
              <p:cNvSpPr>
                <a:spLocks noChangeArrowheads="1"/>
              </p:cNvSpPr>
              <p:nvPr/>
            </p:nvSpPr>
            <p:spPr bwMode="auto">
              <a:xfrm>
                <a:off x="4814" y="190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Rectangle 207"/>
              <p:cNvSpPr>
                <a:spLocks noChangeArrowheads="1"/>
              </p:cNvSpPr>
              <p:nvPr/>
            </p:nvSpPr>
            <p:spPr bwMode="auto">
              <a:xfrm>
                <a:off x="4806" y="188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8" name="Rectangle 208"/>
              <p:cNvSpPr>
                <a:spLocks noChangeArrowheads="1"/>
              </p:cNvSpPr>
              <p:nvPr/>
            </p:nvSpPr>
            <p:spPr bwMode="auto">
              <a:xfrm>
                <a:off x="4806" y="189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9" name="Rectangle 209"/>
              <p:cNvSpPr>
                <a:spLocks noChangeArrowheads="1"/>
              </p:cNvSpPr>
              <p:nvPr/>
            </p:nvSpPr>
            <p:spPr bwMode="auto">
              <a:xfrm>
                <a:off x="4806" y="189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0" name="Rectangle 210"/>
              <p:cNvSpPr>
                <a:spLocks noChangeArrowheads="1"/>
              </p:cNvSpPr>
              <p:nvPr/>
            </p:nvSpPr>
            <p:spPr bwMode="auto">
              <a:xfrm>
                <a:off x="4806" y="189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1" name="Oval 211"/>
              <p:cNvSpPr>
                <a:spLocks noChangeArrowheads="1"/>
              </p:cNvSpPr>
              <p:nvPr/>
            </p:nvSpPr>
            <p:spPr bwMode="auto">
              <a:xfrm>
                <a:off x="4806" y="187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2" name="Rectangle 212"/>
              <p:cNvSpPr>
                <a:spLocks noChangeArrowheads="1"/>
              </p:cNvSpPr>
              <p:nvPr/>
            </p:nvSpPr>
            <p:spPr bwMode="auto">
              <a:xfrm>
                <a:off x="2660" y="263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Rectangle 213"/>
              <p:cNvSpPr>
                <a:spLocks noChangeArrowheads="1"/>
              </p:cNvSpPr>
              <p:nvPr/>
            </p:nvSpPr>
            <p:spPr bwMode="auto">
              <a:xfrm>
                <a:off x="2660" y="266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4" name="Rectangle 214"/>
              <p:cNvSpPr>
                <a:spLocks noChangeArrowheads="1"/>
              </p:cNvSpPr>
              <p:nvPr/>
            </p:nvSpPr>
            <p:spPr bwMode="auto">
              <a:xfrm>
                <a:off x="2652" y="26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Rectangle 215"/>
              <p:cNvSpPr>
                <a:spLocks noChangeArrowheads="1"/>
              </p:cNvSpPr>
              <p:nvPr/>
            </p:nvSpPr>
            <p:spPr bwMode="auto">
              <a:xfrm>
                <a:off x="2652" y="26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6" name="Rectangle 216"/>
              <p:cNvSpPr>
                <a:spLocks noChangeArrowheads="1"/>
              </p:cNvSpPr>
              <p:nvPr/>
            </p:nvSpPr>
            <p:spPr bwMode="auto">
              <a:xfrm>
                <a:off x="2652" y="26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7" name="Rectangle 217"/>
              <p:cNvSpPr>
                <a:spLocks noChangeArrowheads="1"/>
              </p:cNvSpPr>
              <p:nvPr/>
            </p:nvSpPr>
            <p:spPr bwMode="auto">
              <a:xfrm>
                <a:off x="2652" y="26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Oval 218"/>
              <p:cNvSpPr>
                <a:spLocks noChangeArrowheads="1"/>
              </p:cNvSpPr>
              <p:nvPr/>
            </p:nvSpPr>
            <p:spPr bwMode="auto">
              <a:xfrm>
                <a:off x="2652" y="263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Rectangle 219"/>
              <p:cNvSpPr>
                <a:spLocks noChangeArrowheads="1"/>
              </p:cNvSpPr>
              <p:nvPr/>
            </p:nvSpPr>
            <p:spPr bwMode="auto">
              <a:xfrm>
                <a:off x="3180" y="243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Rectangle 220"/>
              <p:cNvSpPr>
                <a:spLocks noChangeArrowheads="1"/>
              </p:cNvSpPr>
              <p:nvPr/>
            </p:nvSpPr>
            <p:spPr bwMode="auto">
              <a:xfrm>
                <a:off x="3180" y="246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Rectangle 221"/>
              <p:cNvSpPr>
                <a:spLocks noChangeArrowheads="1"/>
              </p:cNvSpPr>
              <p:nvPr/>
            </p:nvSpPr>
            <p:spPr bwMode="auto">
              <a:xfrm>
                <a:off x="3172" y="24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Rectangle 222"/>
              <p:cNvSpPr>
                <a:spLocks noChangeArrowheads="1"/>
              </p:cNvSpPr>
              <p:nvPr/>
            </p:nvSpPr>
            <p:spPr bwMode="auto">
              <a:xfrm>
                <a:off x="3172" y="24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Rectangle 223"/>
              <p:cNvSpPr>
                <a:spLocks noChangeArrowheads="1"/>
              </p:cNvSpPr>
              <p:nvPr/>
            </p:nvSpPr>
            <p:spPr bwMode="auto">
              <a:xfrm>
                <a:off x="3172" y="24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Rectangle 224"/>
              <p:cNvSpPr>
                <a:spLocks noChangeArrowheads="1"/>
              </p:cNvSpPr>
              <p:nvPr/>
            </p:nvSpPr>
            <p:spPr bwMode="auto">
              <a:xfrm>
                <a:off x="3172" y="24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Oval 225"/>
              <p:cNvSpPr>
                <a:spLocks noChangeArrowheads="1"/>
              </p:cNvSpPr>
              <p:nvPr/>
            </p:nvSpPr>
            <p:spPr bwMode="auto">
              <a:xfrm>
                <a:off x="3172" y="243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Rectangle 226"/>
              <p:cNvSpPr>
                <a:spLocks noChangeArrowheads="1"/>
              </p:cNvSpPr>
              <p:nvPr/>
            </p:nvSpPr>
            <p:spPr bwMode="auto">
              <a:xfrm>
                <a:off x="2139" y="270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Rectangle 227"/>
              <p:cNvSpPr>
                <a:spLocks noChangeArrowheads="1"/>
              </p:cNvSpPr>
              <p:nvPr/>
            </p:nvSpPr>
            <p:spPr bwMode="auto">
              <a:xfrm>
                <a:off x="2139" y="273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Rectangle 228"/>
              <p:cNvSpPr>
                <a:spLocks noChangeArrowheads="1"/>
              </p:cNvSpPr>
              <p:nvPr/>
            </p:nvSpPr>
            <p:spPr bwMode="auto">
              <a:xfrm>
                <a:off x="2131" y="27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Rectangle 229"/>
              <p:cNvSpPr>
                <a:spLocks noChangeArrowheads="1"/>
              </p:cNvSpPr>
              <p:nvPr/>
            </p:nvSpPr>
            <p:spPr bwMode="auto">
              <a:xfrm>
                <a:off x="2131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Rectangle 230"/>
              <p:cNvSpPr>
                <a:spLocks noChangeArrowheads="1"/>
              </p:cNvSpPr>
              <p:nvPr/>
            </p:nvSpPr>
            <p:spPr bwMode="auto">
              <a:xfrm>
                <a:off x="2131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Rectangle 231"/>
              <p:cNvSpPr>
                <a:spLocks noChangeArrowheads="1"/>
              </p:cNvSpPr>
              <p:nvPr/>
            </p:nvSpPr>
            <p:spPr bwMode="auto">
              <a:xfrm>
                <a:off x="2131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Oval 232"/>
              <p:cNvSpPr>
                <a:spLocks noChangeArrowheads="1"/>
              </p:cNvSpPr>
              <p:nvPr/>
            </p:nvSpPr>
            <p:spPr bwMode="auto">
              <a:xfrm>
                <a:off x="2131" y="270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" name="Rectangle 233"/>
              <p:cNvSpPr>
                <a:spLocks noChangeArrowheads="1"/>
              </p:cNvSpPr>
              <p:nvPr/>
            </p:nvSpPr>
            <p:spPr bwMode="auto">
              <a:xfrm>
                <a:off x="1931" y="282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Rectangle 234"/>
              <p:cNvSpPr>
                <a:spLocks noChangeArrowheads="1"/>
              </p:cNvSpPr>
              <p:nvPr/>
            </p:nvSpPr>
            <p:spPr bwMode="auto">
              <a:xfrm>
                <a:off x="1931" y="285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Rectangle 235"/>
              <p:cNvSpPr>
                <a:spLocks noChangeArrowheads="1"/>
              </p:cNvSpPr>
              <p:nvPr/>
            </p:nvSpPr>
            <p:spPr bwMode="auto">
              <a:xfrm>
                <a:off x="1923" y="283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6" name="Rectangle 236"/>
              <p:cNvSpPr>
                <a:spLocks noChangeArrowheads="1"/>
              </p:cNvSpPr>
              <p:nvPr/>
            </p:nvSpPr>
            <p:spPr bwMode="auto">
              <a:xfrm>
                <a:off x="1923" y="284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7" name="Rectangle 237"/>
              <p:cNvSpPr>
                <a:spLocks noChangeArrowheads="1"/>
              </p:cNvSpPr>
              <p:nvPr/>
            </p:nvSpPr>
            <p:spPr bwMode="auto">
              <a:xfrm>
                <a:off x="1923" y="283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8" name="Rectangle 238"/>
              <p:cNvSpPr>
                <a:spLocks noChangeArrowheads="1"/>
              </p:cNvSpPr>
              <p:nvPr/>
            </p:nvSpPr>
            <p:spPr bwMode="auto">
              <a:xfrm>
                <a:off x="1923" y="283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Oval 239"/>
              <p:cNvSpPr>
                <a:spLocks noChangeArrowheads="1"/>
              </p:cNvSpPr>
              <p:nvPr/>
            </p:nvSpPr>
            <p:spPr bwMode="auto">
              <a:xfrm>
                <a:off x="1923" y="282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Rectangle 240"/>
              <p:cNvSpPr>
                <a:spLocks noChangeArrowheads="1"/>
              </p:cNvSpPr>
              <p:nvPr/>
            </p:nvSpPr>
            <p:spPr bwMode="auto">
              <a:xfrm>
                <a:off x="3749" y="226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Rectangle 241"/>
              <p:cNvSpPr>
                <a:spLocks noChangeArrowheads="1"/>
              </p:cNvSpPr>
              <p:nvPr/>
            </p:nvSpPr>
            <p:spPr bwMode="auto">
              <a:xfrm>
                <a:off x="3749" y="230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Rectangle 242"/>
              <p:cNvSpPr>
                <a:spLocks noChangeArrowheads="1"/>
              </p:cNvSpPr>
              <p:nvPr/>
            </p:nvSpPr>
            <p:spPr bwMode="auto">
              <a:xfrm>
                <a:off x="3741" y="22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3" name="Rectangle 243"/>
              <p:cNvSpPr>
                <a:spLocks noChangeArrowheads="1"/>
              </p:cNvSpPr>
              <p:nvPr/>
            </p:nvSpPr>
            <p:spPr bwMode="auto">
              <a:xfrm>
                <a:off x="3741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" name="Rectangle 244"/>
              <p:cNvSpPr>
                <a:spLocks noChangeArrowheads="1"/>
              </p:cNvSpPr>
              <p:nvPr/>
            </p:nvSpPr>
            <p:spPr bwMode="auto">
              <a:xfrm>
                <a:off x="3741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Rectangle 245"/>
              <p:cNvSpPr>
                <a:spLocks noChangeArrowheads="1"/>
              </p:cNvSpPr>
              <p:nvPr/>
            </p:nvSpPr>
            <p:spPr bwMode="auto">
              <a:xfrm>
                <a:off x="3741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Oval 246"/>
              <p:cNvSpPr>
                <a:spLocks noChangeArrowheads="1"/>
              </p:cNvSpPr>
              <p:nvPr/>
            </p:nvSpPr>
            <p:spPr bwMode="auto">
              <a:xfrm>
                <a:off x="3741" y="226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Rectangle 247"/>
              <p:cNvSpPr>
                <a:spLocks noChangeArrowheads="1"/>
              </p:cNvSpPr>
              <p:nvPr/>
            </p:nvSpPr>
            <p:spPr bwMode="auto">
              <a:xfrm>
                <a:off x="1122" y="283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Rectangle 248"/>
              <p:cNvSpPr>
                <a:spLocks noChangeArrowheads="1"/>
              </p:cNvSpPr>
              <p:nvPr/>
            </p:nvSpPr>
            <p:spPr bwMode="auto">
              <a:xfrm>
                <a:off x="1122" y="286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Rectangle 249"/>
              <p:cNvSpPr>
                <a:spLocks noChangeArrowheads="1"/>
              </p:cNvSpPr>
              <p:nvPr/>
            </p:nvSpPr>
            <p:spPr bwMode="auto">
              <a:xfrm>
                <a:off x="1114" y="283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Rectangle 250"/>
              <p:cNvSpPr>
                <a:spLocks noChangeArrowheads="1"/>
              </p:cNvSpPr>
              <p:nvPr/>
            </p:nvSpPr>
            <p:spPr bwMode="auto">
              <a:xfrm>
                <a:off x="1114" y="285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Rectangle 251"/>
              <p:cNvSpPr>
                <a:spLocks noChangeArrowheads="1"/>
              </p:cNvSpPr>
              <p:nvPr/>
            </p:nvSpPr>
            <p:spPr bwMode="auto">
              <a:xfrm>
                <a:off x="1114" y="284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Rectangle 252"/>
              <p:cNvSpPr>
                <a:spLocks noChangeArrowheads="1"/>
              </p:cNvSpPr>
              <p:nvPr/>
            </p:nvSpPr>
            <p:spPr bwMode="auto">
              <a:xfrm>
                <a:off x="1114" y="284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Oval 253"/>
              <p:cNvSpPr>
                <a:spLocks noChangeArrowheads="1"/>
              </p:cNvSpPr>
              <p:nvPr/>
            </p:nvSpPr>
            <p:spPr bwMode="auto">
              <a:xfrm>
                <a:off x="1114" y="283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Rectangle 254"/>
              <p:cNvSpPr>
                <a:spLocks noChangeArrowheads="1"/>
              </p:cNvSpPr>
              <p:nvPr/>
            </p:nvSpPr>
            <p:spPr bwMode="auto">
              <a:xfrm>
                <a:off x="1939" y="287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Rectangle 255"/>
              <p:cNvSpPr>
                <a:spLocks noChangeArrowheads="1"/>
              </p:cNvSpPr>
              <p:nvPr/>
            </p:nvSpPr>
            <p:spPr bwMode="auto">
              <a:xfrm>
                <a:off x="1939" y="29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Rectangle 256"/>
              <p:cNvSpPr>
                <a:spLocks noChangeArrowheads="1"/>
              </p:cNvSpPr>
              <p:nvPr/>
            </p:nvSpPr>
            <p:spPr bwMode="auto">
              <a:xfrm>
                <a:off x="1931" y="288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Rectangle 257"/>
              <p:cNvSpPr>
                <a:spLocks noChangeArrowheads="1"/>
              </p:cNvSpPr>
              <p:nvPr/>
            </p:nvSpPr>
            <p:spPr bwMode="auto">
              <a:xfrm>
                <a:off x="1931" y="29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Rectangle 258"/>
              <p:cNvSpPr>
                <a:spLocks noChangeArrowheads="1"/>
              </p:cNvSpPr>
              <p:nvPr/>
            </p:nvSpPr>
            <p:spPr bwMode="auto">
              <a:xfrm>
                <a:off x="1931" y="28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9" name="Rectangle 259"/>
              <p:cNvSpPr>
                <a:spLocks noChangeArrowheads="1"/>
              </p:cNvSpPr>
              <p:nvPr/>
            </p:nvSpPr>
            <p:spPr bwMode="auto">
              <a:xfrm>
                <a:off x="1931" y="28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Oval 260"/>
              <p:cNvSpPr>
                <a:spLocks noChangeArrowheads="1"/>
              </p:cNvSpPr>
              <p:nvPr/>
            </p:nvSpPr>
            <p:spPr bwMode="auto">
              <a:xfrm>
                <a:off x="1931" y="287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" name="Rectangle 261"/>
              <p:cNvSpPr>
                <a:spLocks noChangeArrowheads="1"/>
              </p:cNvSpPr>
              <p:nvPr/>
            </p:nvSpPr>
            <p:spPr bwMode="auto">
              <a:xfrm>
                <a:off x="4045" y="205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Rectangle 262"/>
              <p:cNvSpPr>
                <a:spLocks noChangeArrowheads="1"/>
              </p:cNvSpPr>
              <p:nvPr/>
            </p:nvSpPr>
            <p:spPr bwMode="auto">
              <a:xfrm>
                <a:off x="4045" y="208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Rectangle 263"/>
              <p:cNvSpPr>
                <a:spLocks noChangeArrowheads="1"/>
              </p:cNvSpPr>
              <p:nvPr/>
            </p:nvSpPr>
            <p:spPr bwMode="auto">
              <a:xfrm>
                <a:off x="4037" y="20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Rectangle 264"/>
              <p:cNvSpPr>
                <a:spLocks noChangeArrowheads="1"/>
              </p:cNvSpPr>
              <p:nvPr/>
            </p:nvSpPr>
            <p:spPr bwMode="auto">
              <a:xfrm>
                <a:off x="4037" y="20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Rectangle 265"/>
              <p:cNvSpPr>
                <a:spLocks noChangeArrowheads="1"/>
              </p:cNvSpPr>
              <p:nvPr/>
            </p:nvSpPr>
            <p:spPr bwMode="auto">
              <a:xfrm>
                <a:off x="4037" y="20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" name="Rectangle 266"/>
              <p:cNvSpPr>
                <a:spLocks noChangeArrowheads="1"/>
              </p:cNvSpPr>
              <p:nvPr/>
            </p:nvSpPr>
            <p:spPr bwMode="auto">
              <a:xfrm>
                <a:off x="4037" y="20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Oval 267"/>
              <p:cNvSpPr>
                <a:spLocks noChangeArrowheads="1"/>
              </p:cNvSpPr>
              <p:nvPr/>
            </p:nvSpPr>
            <p:spPr bwMode="auto">
              <a:xfrm>
                <a:off x="4037" y="205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Rectangle 268"/>
              <p:cNvSpPr>
                <a:spLocks noChangeArrowheads="1"/>
              </p:cNvSpPr>
              <p:nvPr/>
            </p:nvSpPr>
            <p:spPr bwMode="auto">
              <a:xfrm>
                <a:off x="2131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Rectangle 269"/>
              <p:cNvSpPr>
                <a:spLocks noChangeArrowheads="1"/>
              </p:cNvSpPr>
              <p:nvPr/>
            </p:nvSpPr>
            <p:spPr bwMode="auto">
              <a:xfrm>
                <a:off x="2131" y="27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" name="Rectangle 270"/>
              <p:cNvSpPr>
                <a:spLocks noChangeArrowheads="1"/>
              </p:cNvSpPr>
              <p:nvPr/>
            </p:nvSpPr>
            <p:spPr bwMode="auto">
              <a:xfrm>
                <a:off x="2123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" name="Rectangle 271"/>
              <p:cNvSpPr>
                <a:spLocks noChangeArrowheads="1"/>
              </p:cNvSpPr>
              <p:nvPr/>
            </p:nvSpPr>
            <p:spPr bwMode="auto">
              <a:xfrm>
                <a:off x="2123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" name="Rectangle 272"/>
              <p:cNvSpPr>
                <a:spLocks noChangeArrowheads="1"/>
              </p:cNvSpPr>
              <p:nvPr/>
            </p:nvSpPr>
            <p:spPr bwMode="auto">
              <a:xfrm>
                <a:off x="2123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" name="Rectangle 273"/>
              <p:cNvSpPr>
                <a:spLocks noChangeArrowheads="1"/>
              </p:cNvSpPr>
              <p:nvPr/>
            </p:nvSpPr>
            <p:spPr bwMode="auto">
              <a:xfrm>
                <a:off x="2123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" name="Oval 274"/>
              <p:cNvSpPr>
                <a:spLocks noChangeArrowheads="1"/>
              </p:cNvSpPr>
              <p:nvPr/>
            </p:nvSpPr>
            <p:spPr bwMode="auto">
              <a:xfrm>
                <a:off x="2123" y="27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" name="Rectangle 275"/>
              <p:cNvSpPr>
                <a:spLocks noChangeArrowheads="1"/>
              </p:cNvSpPr>
              <p:nvPr/>
            </p:nvSpPr>
            <p:spPr bwMode="auto">
              <a:xfrm>
                <a:off x="4822" y="247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" name="Rectangle 276"/>
              <p:cNvSpPr>
                <a:spLocks noChangeArrowheads="1"/>
              </p:cNvSpPr>
              <p:nvPr/>
            </p:nvSpPr>
            <p:spPr bwMode="auto">
              <a:xfrm>
                <a:off x="4822" y="250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" name="Rectangle 277"/>
              <p:cNvSpPr>
                <a:spLocks noChangeArrowheads="1"/>
              </p:cNvSpPr>
              <p:nvPr/>
            </p:nvSpPr>
            <p:spPr bwMode="auto">
              <a:xfrm>
                <a:off x="4814" y="248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" name="Rectangle 278"/>
              <p:cNvSpPr>
                <a:spLocks noChangeArrowheads="1"/>
              </p:cNvSpPr>
              <p:nvPr/>
            </p:nvSpPr>
            <p:spPr bwMode="auto">
              <a:xfrm>
                <a:off x="4814" y="250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" name="Rectangle 279"/>
              <p:cNvSpPr>
                <a:spLocks noChangeArrowheads="1"/>
              </p:cNvSpPr>
              <p:nvPr/>
            </p:nvSpPr>
            <p:spPr bwMode="auto">
              <a:xfrm>
                <a:off x="4814" y="249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" name="Rectangle 280"/>
              <p:cNvSpPr>
                <a:spLocks noChangeArrowheads="1"/>
              </p:cNvSpPr>
              <p:nvPr/>
            </p:nvSpPr>
            <p:spPr bwMode="auto">
              <a:xfrm>
                <a:off x="4814" y="249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" name="Oval 281"/>
              <p:cNvSpPr>
                <a:spLocks noChangeArrowheads="1"/>
              </p:cNvSpPr>
              <p:nvPr/>
            </p:nvSpPr>
            <p:spPr bwMode="auto">
              <a:xfrm>
                <a:off x="4814" y="247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" name="Rectangle 282"/>
              <p:cNvSpPr>
                <a:spLocks noChangeArrowheads="1"/>
              </p:cNvSpPr>
              <p:nvPr/>
            </p:nvSpPr>
            <p:spPr bwMode="auto">
              <a:xfrm>
                <a:off x="1426" y="288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" name="Rectangle 283"/>
              <p:cNvSpPr>
                <a:spLocks noChangeArrowheads="1"/>
              </p:cNvSpPr>
              <p:nvPr/>
            </p:nvSpPr>
            <p:spPr bwMode="auto">
              <a:xfrm>
                <a:off x="1426" y="291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" name="Rectangle 284"/>
              <p:cNvSpPr>
                <a:spLocks noChangeArrowheads="1"/>
              </p:cNvSpPr>
              <p:nvPr/>
            </p:nvSpPr>
            <p:spPr bwMode="auto">
              <a:xfrm>
                <a:off x="1418" y="28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" name="Rectangle 285"/>
              <p:cNvSpPr>
                <a:spLocks noChangeArrowheads="1"/>
              </p:cNvSpPr>
              <p:nvPr/>
            </p:nvSpPr>
            <p:spPr bwMode="auto">
              <a:xfrm>
                <a:off x="1418" y="29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" name="Rectangle 286"/>
              <p:cNvSpPr>
                <a:spLocks noChangeArrowheads="1"/>
              </p:cNvSpPr>
              <p:nvPr/>
            </p:nvSpPr>
            <p:spPr bwMode="auto">
              <a:xfrm>
                <a:off x="1418" y="29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" name="Rectangle 287"/>
              <p:cNvSpPr>
                <a:spLocks noChangeArrowheads="1"/>
              </p:cNvSpPr>
              <p:nvPr/>
            </p:nvSpPr>
            <p:spPr bwMode="auto">
              <a:xfrm>
                <a:off x="1418" y="29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" name="Oval 288"/>
              <p:cNvSpPr>
                <a:spLocks noChangeArrowheads="1"/>
              </p:cNvSpPr>
              <p:nvPr/>
            </p:nvSpPr>
            <p:spPr bwMode="auto">
              <a:xfrm>
                <a:off x="1418" y="2886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" name="Rectangle 289"/>
              <p:cNvSpPr>
                <a:spLocks noChangeArrowheads="1"/>
              </p:cNvSpPr>
              <p:nvPr/>
            </p:nvSpPr>
            <p:spPr bwMode="auto">
              <a:xfrm>
                <a:off x="3685" y="211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" name="Rectangle 290"/>
              <p:cNvSpPr>
                <a:spLocks noChangeArrowheads="1"/>
              </p:cNvSpPr>
              <p:nvPr/>
            </p:nvSpPr>
            <p:spPr bwMode="auto">
              <a:xfrm>
                <a:off x="3685" y="214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" name="Rectangle 291"/>
              <p:cNvSpPr>
                <a:spLocks noChangeArrowheads="1"/>
              </p:cNvSpPr>
              <p:nvPr/>
            </p:nvSpPr>
            <p:spPr bwMode="auto">
              <a:xfrm>
                <a:off x="3677" y="212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" name="Rectangle 292"/>
              <p:cNvSpPr>
                <a:spLocks noChangeArrowheads="1"/>
              </p:cNvSpPr>
              <p:nvPr/>
            </p:nvSpPr>
            <p:spPr bwMode="auto">
              <a:xfrm>
                <a:off x="3677" y="214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" name="Rectangle 293"/>
              <p:cNvSpPr>
                <a:spLocks noChangeArrowheads="1"/>
              </p:cNvSpPr>
              <p:nvPr/>
            </p:nvSpPr>
            <p:spPr bwMode="auto">
              <a:xfrm>
                <a:off x="3677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" name="Rectangle 294"/>
              <p:cNvSpPr>
                <a:spLocks noChangeArrowheads="1"/>
              </p:cNvSpPr>
              <p:nvPr/>
            </p:nvSpPr>
            <p:spPr bwMode="auto">
              <a:xfrm>
                <a:off x="3677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" name="Oval 295"/>
              <p:cNvSpPr>
                <a:spLocks noChangeArrowheads="1"/>
              </p:cNvSpPr>
              <p:nvPr/>
            </p:nvSpPr>
            <p:spPr bwMode="auto">
              <a:xfrm>
                <a:off x="3677" y="2116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" name="Rectangle 296"/>
              <p:cNvSpPr>
                <a:spLocks noChangeArrowheads="1"/>
              </p:cNvSpPr>
              <p:nvPr/>
            </p:nvSpPr>
            <p:spPr bwMode="auto">
              <a:xfrm>
                <a:off x="2604" y="25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" name="Rectangle 297"/>
              <p:cNvSpPr>
                <a:spLocks noChangeArrowheads="1"/>
              </p:cNvSpPr>
              <p:nvPr/>
            </p:nvSpPr>
            <p:spPr bwMode="auto">
              <a:xfrm>
                <a:off x="2604" y="26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" name="Rectangle 298"/>
              <p:cNvSpPr>
                <a:spLocks noChangeArrowheads="1"/>
              </p:cNvSpPr>
              <p:nvPr/>
            </p:nvSpPr>
            <p:spPr bwMode="auto">
              <a:xfrm>
                <a:off x="2596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" name="Rectangle 299"/>
              <p:cNvSpPr>
                <a:spLocks noChangeArrowheads="1"/>
              </p:cNvSpPr>
              <p:nvPr/>
            </p:nvSpPr>
            <p:spPr bwMode="auto">
              <a:xfrm>
                <a:off x="2596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" name="Rectangle 300"/>
              <p:cNvSpPr>
                <a:spLocks noChangeArrowheads="1"/>
              </p:cNvSpPr>
              <p:nvPr/>
            </p:nvSpPr>
            <p:spPr bwMode="auto">
              <a:xfrm>
                <a:off x="2596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1" name="Rectangle 301"/>
              <p:cNvSpPr>
                <a:spLocks noChangeArrowheads="1"/>
              </p:cNvSpPr>
              <p:nvPr/>
            </p:nvSpPr>
            <p:spPr bwMode="auto">
              <a:xfrm>
                <a:off x="2596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2" name="Oval 302"/>
              <p:cNvSpPr>
                <a:spLocks noChangeArrowheads="1"/>
              </p:cNvSpPr>
              <p:nvPr/>
            </p:nvSpPr>
            <p:spPr bwMode="auto">
              <a:xfrm>
                <a:off x="2596" y="258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3" name="Rectangle 303"/>
              <p:cNvSpPr>
                <a:spLocks noChangeArrowheads="1"/>
              </p:cNvSpPr>
              <p:nvPr/>
            </p:nvSpPr>
            <p:spPr bwMode="auto">
              <a:xfrm>
                <a:off x="1979" y="277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4" name="Rectangle 304"/>
              <p:cNvSpPr>
                <a:spLocks noChangeArrowheads="1"/>
              </p:cNvSpPr>
              <p:nvPr/>
            </p:nvSpPr>
            <p:spPr bwMode="auto">
              <a:xfrm>
                <a:off x="1979" y="280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" name="Rectangle 305"/>
              <p:cNvSpPr>
                <a:spLocks noChangeArrowheads="1"/>
              </p:cNvSpPr>
              <p:nvPr/>
            </p:nvSpPr>
            <p:spPr bwMode="auto">
              <a:xfrm>
                <a:off x="1971" y="278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" name="Rectangle 306"/>
              <p:cNvSpPr>
                <a:spLocks noChangeArrowheads="1"/>
              </p:cNvSpPr>
              <p:nvPr/>
            </p:nvSpPr>
            <p:spPr bwMode="auto">
              <a:xfrm>
                <a:off x="1971" y="279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" name="Rectangle 307"/>
              <p:cNvSpPr>
                <a:spLocks noChangeArrowheads="1"/>
              </p:cNvSpPr>
              <p:nvPr/>
            </p:nvSpPr>
            <p:spPr bwMode="auto">
              <a:xfrm>
                <a:off x="1971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8" name="Rectangle 308"/>
              <p:cNvSpPr>
                <a:spLocks noChangeArrowheads="1"/>
              </p:cNvSpPr>
              <p:nvPr/>
            </p:nvSpPr>
            <p:spPr bwMode="auto">
              <a:xfrm>
                <a:off x="1971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9" name="Oval 309"/>
              <p:cNvSpPr>
                <a:spLocks noChangeArrowheads="1"/>
              </p:cNvSpPr>
              <p:nvPr/>
            </p:nvSpPr>
            <p:spPr bwMode="auto">
              <a:xfrm>
                <a:off x="1971" y="277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0" name="Rectangle 310"/>
              <p:cNvSpPr>
                <a:spLocks noChangeArrowheads="1"/>
              </p:cNvSpPr>
              <p:nvPr/>
            </p:nvSpPr>
            <p:spPr bwMode="auto">
              <a:xfrm>
                <a:off x="2596" y="254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1" name="Rectangle 311"/>
              <p:cNvSpPr>
                <a:spLocks noChangeArrowheads="1"/>
              </p:cNvSpPr>
              <p:nvPr/>
            </p:nvSpPr>
            <p:spPr bwMode="auto">
              <a:xfrm>
                <a:off x="2596" y="257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2" name="Rectangle 312"/>
              <p:cNvSpPr>
                <a:spLocks noChangeArrowheads="1"/>
              </p:cNvSpPr>
              <p:nvPr/>
            </p:nvSpPr>
            <p:spPr bwMode="auto">
              <a:xfrm>
                <a:off x="2588" y="25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3" name="Rectangle 313"/>
              <p:cNvSpPr>
                <a:spLocks noChangeArrowheads="1"/>
              </p:cNvSpPr>
              <p:nvPr/>
            </p:nvSpPr>
            <p:spPr bwMode="auto">
              <a:xfrm>
                <a:off x="2588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4" name="Rectangle 314"/>
              <p:cNvSpPr>
                <a:spLocks noChangeArrowheads="1"/>
              </p:cNvSpPr>
              <p:nvPr/>
            </p:nvSpPr>
            <p:spPr bwMode="auto">
              <a:xfrm>
                <a:off x="2588" y="25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" name="Rectangle 315"/>
              <p:cNvSpPr>
                <a:spLocks noChangeArrowheads="1"/>
              </p:cNvSpPr>
              <p:nvPr/>
            </p:nvSpPr>
            <p:spPr bwMode="auto">
              <a:xfrm>
                <a:off x="2588" y="25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6" name="Oval 316"/>
              <p:cNvSpPr>
                <a:spLocks noChangeArrowheads="1"/>
              </p:cNvSpPr>
              <p:nvPr/>
            </p:nvSpPr>
            <p:spPr bwMode="auto">
              <a:xfrm>
                <a:off x="2588" y="254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7" name="Rectangle 317"/>
              <p:cNvSpPr>
                <a:spLocks noChangeArrowheads="1"/>
              </p:cNvSpPr>
              <p:nvPr/>
            </p:nvSpPr>
            <p:spPr bwMode="auto">
              <a:xfrm>
                <a:off x="2283" y="270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8" name="Rectangle 318"/>
              <p:cNvSpPr>
                <a:spLocks noChangeArrowheads="1"/>
              </p:cNvSpPr>
              <p:nvPr/>
            </p:nvSpPr>
            <p:spPr bwMode="auto">
              <a:xfrm>
                <a:off x="2283" y="273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" name="Rectangle 319"/>
              <p:cNvSpPr>
                <a:spLocks noChangeArrowheads="1"/>
              </p:cNvSpPr>
              <p:nvPr/>
            </p:nvSpPr>
            <p:spPr bwMode="auto">
              <a:xfrm>
                <a:off x="2275" y="27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0" name="Rectangle 320"/>
              <p:cNvSpPr>
                <a:spLocks noChangeArrowheads="1"/>
              </p:cNvSpPr>
              <p:nvPr/>
            </p:nvSpPr>
            <p:spPr bwMode="auto">
              <a:xfrm>
                <a:off x="2275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1" name="Rectangle 321"/>
              <p:cNvSpPr>
                <a:spLocks noChangeArrowheads="1"/>
              </p:cNvSpPr>
              <p:nvPr/>
            </p:nvSpPr>
            <p:spPr bwMode="auto">
              <a:xfrm>
                <a:off x="2275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2" name="Rectangle 322"/>
              <p:cNvSpPr>
                <a:spLocks noChangeArrowheads="1"/>
              </p:cNvSpPr>
              <p:nvPr/>
            </p:nvSpPr>
            <p:spPr bwMode="auto">
              <a:xfrm>
                <a:off x="2275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3" name="Oval 323"/>
              <p:cNvSpPr>
                <a:spLocks noChangeArrowheads="1"/>
              </p:cNvSpPr>
              <p:nvPr/>
            </p:nvSpPr>
            <p:spPr bwMode="auto">
              <a:xfrm>
                <a:off x="2275" y="270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4" name="Rectangle 324"/>
              <p:cNvSpPr>
                <a:spLocks noChangeArrowheads="1"/>
              </p:cNvSpPr>
              <p:nvPr/>
            </p:nvSpPr>
            <p:spPr bwMode="auto">
              <a:xfrm>
                <a:off x="978" y="312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" name="Rectangle 325"/>
              <p:cNvSpPr>
                <a:spLocks noChangeArrowheads="1"/>
              </p:cNvSpPr>
              <p:nvPr/>
            </p:nvSpPr>
            <p:spPr bwMode="auto">
              <a:xfrm>
                <a:off x="978" y="315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" name="Rectangle 326"/>
              <p:cNvSpPr>
                <a:spLocks noChangeArrowheads="1"/>
              </p:cNvSpPr>
              <p:nvPr/>
            </p:nvSpPr>
            <p:spPr bwMode="auto">
              <a:xfrm>
                <a:off x="970" y="313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7" name="Rectangle 327"/>
              <p:cNvSpPr>
                <a:spLocks noChangeArrowheads="1"/>
              </p:cNvSpPr>
              <p:nvPr/>
            </p:nvSpPr>
            <p:spPr bwMode="auto">
              <a:xfrm>
                <a:off x="970" y="315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" name="Rectangle 328"/>
              <p:cNvSpPr>
                <a:spLocks noChangeArrowheads="1"/>
              </p:cNvSpPr>
              <p:nvPr/>
            </p:nvSpPr>
            <p:spPr bwMode="auto">
              <a:xfrm>
                <a:off x="970" y="314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9" name="Rectangle 329"/>
              <p:cNvSpPr>
                <a:spLocks noChangeArrowheads="1"/>
              </p:cNvSpPr>
              <p:nvPr/>
            </p:nvSpPr>
            <p:spPr bwMode="auto">
              <a:xfrm>
                <a:off x="970" y="314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" name="Oval 330"/>
              <p:cNvSpPr>
                <a:spLocks noChangeArrowheads="1"/>
              </p:cNvSpPr>
              <p:nvPr/>
            </p:nvSpPr>
            <p:spPr bwMode="auto">
              <a:xfrm>
                <a:off x="970" y="312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" name="Rectangle 331"/>
              <p:cNvSpPr>
                <a:spLocks noChangeArrowheads="1"/>
              </p:cNvSpPr>
              <p:nvPr/>
            </p:nvSpPr>
            <p:spPr bwMode="auto">
              <a:xfrm>
                <a:off x="3004" y="251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2" name="Rectangle 332"/>
              <p:cNvSpPr>
                <a:spLocks noChangeArrowheads="1"/>
              </p:cNvSpPr>
              <p:nvPr/>
            </p:nvSpPr>
            <p:spPr bwMode="auto">
              <a:xfrm>
                <a:off x="3004" y="25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3" name="Rectangle 333"/>
              <p:cNvSpPr>
                <a:spLocks noChangeArrowheads="1"/>
              </p:cNvSpPr>
              <p:nvPr/>
            </p:nvSpPr>
            <p:spPr bwMode="auto">
              <a:xfrm>
                <a:off x="2996" y="252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4" name="Rectangle 334"/>
              <p:cNvSpPr>
                <a:spLocks noChangeArrowheads="1"/>
              </p:cNvSpPr>
              <p:nvPr/>
            </p:nvSpPr>
            <p:spPr bwMode="auto">
              <a:xfrm>
                <a:off x="2996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5" name="Rectangle 335"/>
              <p:cNvSpPr>
                <a:spLocks noChangeArrowheads="1"/>
              </p:cNvSpPr>
              <p:nvPr/>
            </p:nvSpPr>
            <p:spPr bwMode="auto">
              <a:xfrm>
                <a:off x="2996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" name="Rectangle 336"/>
              <p:cNvSpPr>
                <a:spLocks noChangeArrowheads="1"/>
              </p:cNvSpPr>
              <p:nvPr/>
            </p:nvSpPr>
            <p:spPr bwMode="auto">
              <a:xfrm>
                <a:off x="2996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" name="Oval 337"/>
              <p:cNvSpPr>
                <a:spLocks noChangeArrowheads="1"/>
              </p:cNvSpPr>
              <p:nvPr/>
            </p:nvSpPr>
            <p:spPr bwMode="auto">
              <a:xfrm>
                <a:off x="2996" y="251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8" name="Rectangle 338"/>
              <p:cNvSpPr>
                <a:spLocks noChangeArrowheads="1"/>
              </p:cNvSpPr>
              <p:nvPr/>
            </p:nvSpPr>
            <p:spPr bwMode="auto">
              <a:xfrm>
                <a:off x="762" y="277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9" name="Rectangle 339"/>
              <p:cNvSpPr>
                <a:spLocks noChangeArrowheads="1"/>
              </p:cNvSpPr>
              <p:nvPr/>
            </p:nvSpPr>
            <p:spPr bwMode="auto">
              <a:xfrm>
                <a:off x="762" y="280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0" name="Rectangle 340"/>
              <p:cNvSpPr>
                <a:spLocks noChangeArrowheads="1"/>
              </p:cNvSpPr>
              <p:nvPr/>
            </p:nvSpPr>
            <p:spPr bwMode="auto">
              <a:xfrm>
                <a:off x="754" y="278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1" name="Rectangle 341"/>
              <p:cNvSpPr>
                <a:spLocks noChangeArrowheads="1"/>
              </p:cNvSpPr>
              <p:nvPr/>
            </p:nvSpPr>
            <p:spPr bwMode="auto">
              <a:xfrm>
                <a:off x="754" y="279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2" name="Rectangle 342"/>
              <p:cNvSpPr>
                <a:spLocks noChangeArrowheads="1"/>
              </p:cNvSpPr>
              <p:nvPr/>
            </p:nvSpPr>
            <p:spPr bwMode="auto">
              <a:xfrm>
                <a:off x="754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3" name="Rectangle 343"/>
              <p:cNvSpPr>
                <a:spLocks noChangeArrowheads="1"/>
              </p:cNvSpPr>
              <p:nvPr/>
            </p:nvSpPr>
            <p:spPr bwMode="auto">
              <a:xfrm>
                <a:off x="754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4" name="Oval 344"/>
              <p:cNvSpPr>
                <a:spLocks noChangeArrowheads="1"/>
              </p:cNvSpPr>
              <p:nvPr/>
            </p:nvSpPr>
            <p:spPr bwMode="auto">
              <a:xfrm>
                <a:off x="754" y="277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5" name="Rectangle 345"/>
              <p:cNvSpPr>
                <a:spLocks noChangeArrowheads="1"/>
              </p:cNvSpPr>
              <p:nvPr/>
            </p:nvSpPr>
            <p:spPr bwMode="auto">
              <a:xfrm>
                <a:off x="3156" y="245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" name="Rectangle 346"/>
              <p:cNvSpPr>
                <a:spLocks noChangeArrowheads="1"/>
              </p:cNvSpPr>
              <p:nvPr/>
            </p:nvSpPr>
            <p:spPr bwMode="auto">
              <a:xfrm>
                <a:off x="3156" y="248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" name="Rectangle 347"/>
              <p:cNvSpPr>
                <a:spLocks noChangeArrowheads="1"/>
              </p:cNvSpPr>
              <p:nvPr/>
            </p:nvSpPr>
            <p:spPr bwMode="auto">
              <a:xfrm>
                <a:off x="3148" y="24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8" name="Rectangle 348"/>
              <p:cNvSpPr>
                <a:spLocks noChangeArrowheads="1"/>
              </p:cNvSpPr>
              <p:nvPr/>
            </p:nvSpPr>
            <p:spPr bwMode="auto">
              <a:xfrm>
                <a:off x="3148" y="247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9" name="Rectangle 349"/>
              <p:cNvSpPr>
                <a:spLocks noChangeArrowheads="1"/>
              </p:cNvSpPr>
              <p:nvPr/>
            </p:nvSpPr>
            <p:spPr bwMode="auto">
              <a:xfrm>
                <a:off x="3148" y="24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0" name="Rectangle 350"/>
              <p:cNvSpPr>
                <a:spLocks noChangeArrowheads="1"/>
              </p:cNvSpPr>
              <p:nvPr/>
            </p:nvSpPr>
            <p:spPr bwMode="auto">
              <a:xfrm>
                <a:off x="3148" y="24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1" name="Oval 351"/>
              <p:cNvSpPr>
                <a:spLocks noChangeArrowheads="1"/>
              </p:cNvSpPr>
              <p:nvPr/>
            </p:nvSpPr>
            <p:spPr bwMode="auto">
              <a:xfrm>
                <a:off x="3148" y="245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2" name="Rectangle 352"/>
              <p:cNvSpPr>
                <a:spLocks noChangeArrowheads="1"/>
              </p:cNvSpPr>
              <p:nvPr/>
            </p:nvSpPr>
            <p:spPr bwMode="auto">
              <a:xfrm>
                <a:off x="3092" y="23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3" name="Rectangle 353"/>
              <p:cNvSpPr>
                <a:spLocks noChangeArrowheads="1"/>
              </p:cNvSpPr>
              <p:nvPr/>
            </p:nvSpPr>
            <p:spPr bwMode="auto">
              <a:xfrm>
                <a:off x="3092" y="24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4" name="Rectangle 354"/>
              <p:cNvSpPr>
                <a:spLocks noChangeArrowheads="1"/>
              </p:cNvSpPr>
              <p:nvPr/>
            </p:nvSpPr>
            <p:spPr bwMode="auto">
              <a:xfrm>
                <a:off x="3084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5" name="Rectangle 355"/>
              <p:cNvSpPr>
                <a:spLocks noChangeArrowheads="1"/>
              </p:cNvSpPr>
              <p:nvPr/>
            </p:nvSpPr>
            <p:spPr bwMode="auto">
              <a:xfrm>
                <a:off x="3084" y="24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" name="Rectangle 356"/>
              <p:cNvSpPr>
                <a:spLocks noChangeArrowheads="1"/>
              </p:cNvSpPr>
              <p:nvPr/>
            </p:nvSpPr>
            <p:spPr bwMode="auto">
              <a:xfrm>
                <a:off x="3084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7" name="Rectangle 357"/>
              <p:cNvSpPr>
                <a:spLocks noChangeArrowheads="1"/>
              </p:cNvSpPr>
              <p:nvPr/>
            </p:nvSpPr>
            <p:spPr bwMode="auto">
              <a:xfrm>
                <a:off x="3084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8" name="Oval 358"/>
              <p:cNvSpPr>
                <a:spLocks noChangeArrowheads="1"/>
              </p:cNvSpPr>
              <p:nvPr/>
            </p:nvSpPr>
            <p:spPr bwMode="auto">
              <a:xfrm>
                <a:off x="3084" y="238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9" name="Rectangle 359"/>
              <p:cNvSpPr>
                <a:spLocks noChangeArrowheads="1"/>
              </p:cNvSpPr>
              <p:nvPr/>
            </p:nvSpPr>
            <p:spPr bwMode="auto">
              <a:xfrm>
                <a:off x="3509" y="222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" name="Rectangle 360"/>
              <p:cNvSpPr>
                <a:spLocks noChangeArrowheads="1"/>
              </p:cNvSpPr>
              <p:nvPr/>
            </p:nvSpPr>
            <p:spPr bwMode="auto">
              <a:xfrm>
                <a:off x="3509" y="225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1" name="Rectangle 361"/>
              <p:cNvSpPr>
                <a:spLocks noChangeArrowheads="1"/>
              </p:cNvSpPr>
              <p:nvPr/>
            </p:nvSpPr>
            <p:spPr bwMode="auto">
              <a:xfrm>
                <a:off x="3501" y="222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2" name="Rectangle 362"/>
              <p:cNvSpPr>
                <a:spLocks noChangeArrowheads="1"/>
              </p:cNvSpPr>
              <p:nvPr/>
            </p:nvSpPr>
            <p:spPr bwMode="auto">
              <a:xfrm>
                <a:off x="3501" y="224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3" name="Rectangle 363"/>
              <p:cNvSpPr>
                <a:spLocks noChangeArrowheads="1"/>
              </p:cNvSpPr>
              <p:nvPr/>
            </p:nvSpPr>
            <p:spPr bwMode="auto">
              <a:xfrm>
                <a:off x="3501" y="223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4" name="Rectangle 364"/>
              <p:cNvSpPr>
                <a:spLocks noChangeArrowheads="1"/>
              </p:cNvSpPr>
              <p:nvPr/>
            </p:nvSpPr>
            <p:spPr bwMode="auto">
              <a:xfrm>
                <a:off x="3501" y="223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5" name="Oval 365"/>
              <p:cNvSpPr>
                <a:spLocks noChangeArrowheads="1"/>
              </p:cNvSpPr>
              <p:nvPr/>
            </p:nvSpPr>
            <p:spPr bwMode="auto">
              <a:xfrm>
                <a:off x="3501" y="222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" name="Rectangle 366"/>
              <p:cNvSpPr>
                <a:spLocks noChangeArrowheads="1"/>
              </p:cNvSpPr>
              <p:nvPr/>
            </p:nvSpPr>
            <p:spPr bwMode="auto">
              <a:xfrm>
                <a:off x="1723" y="259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" name="Rectangle 367"/>
              <p:cNvSpPr>
                <a:spLocks noChangeArrowheads="1"/>
              </p:cNvSpPr>
              <p:nvPr/>
            </p:nvSpPr>
            <p:spPr bwMode="auto">
              <a:xfrm>
                <a:off x="1723" y="262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8" name="Rectangle 368"/>
              <p:cNvSpPr>
                <a:spLocks noChangeArrowheads="1"/>
              </p:cNvSpPr>
              <p:nvPr/>
            </p:nvSpPr>
            <p:spPr bwMode="auto">
              <a:xfrm>
                <a:off x="1715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9" name="Rectangle 369"/>
              <p:cNvSpPr>
                <a:spLocks noChangeArrowheads="1"/>
              </p:cNvSpPr>
              <p:nvPr/>
            </p:nvSpPr>
            <p:spPr bwMode="auto">
              <a:xfrm>
                <a:off x="1715" y="262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" name="Rectangle 370"/>
              <p:cNvSpPr>
                <a:spLocks noChangeArrowheads="1"/>
              </p:cNvSpPr>
              <p:nvPr/>
            </p:nvSpPr>
            <p:spPr bwMode="auto">
              <a:xfrm>
                <a:off x="1715" y="26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" name="Rectangle 371"/>
              <p:cNvSpPr>
                <a:spLocks noChangeArrowheads="1"/>
              </p:cNvSpPr>
              <p:nvPr/>
            </p:nvSpPr>
            <p:spPr bwMode="auto">
              <a:xfrm>
                <a:off x="1715" y="26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" name="Oval 372"/>
              <p:cNvSpPr>
                <a:spLocks noChangeArrowheads="1"/>
              </p:cNvSpPr>
              <p:nvPr/>
            </p:nvSpPr>
            <p:spPr bwMode="auto">
              <a:xfrm>
                <a:off x="1715" y="259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" name="Rectangle 373"/>
              <p:cNvSpPr>
                <a:spLocks noChangeArrowheads="1"/>
              </p:cNvSpPr>
              <p:nvPr/>
            </p:nvSpPr>
            <p:spPr bwMode="auto">
              <a:xfrm>
                <a:off x="2115" y="26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" name="Rectangle 374"/>
              <p:cNvSpPr>
                <a:spLocks noChangeArrowheads="1"/>
              </p:cNvSpPr>
              <p:nvPr/>
            </p:nvSpPr>
            <p:spPr bwMode="auto">
              <a:xfrm>
                <a:off x="2115" y="265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" name="Rectangle 375"/>
              <p:cNvSpPr>
                <a:spLocks noChangeArrowheads="1"/>
              </p:cNvSpPr>
              <p:nvPr/>
            </p:nvSpPr>
            <p:spPr bwMode="auto">
              <a:xfrm>
                <a:off x="2107" y="262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" name="Rectangle 376"/>
              <p:cNvSpPr>
                <a:spLocks noChangeArrowheads="1"/>
              </p:cNvSpPr>
              <p:nvPr/>
            </p:nvSpPr>
            <p:spPr bwMode="auto">
              <a:xfrm>
                <a:off x="2107" y="26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" name="Rectangle 377"/>
              <p:cNvSpPr>
                <a:spLocks noChangeArrowheads="1"/>
              </p:cNvSpPr>
              <p:nvPr/>
            </p:nvSpPr>
            <p:spPr bwMode="auto">
              <a:xfrm>
                <a:off x="2107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" name="Rectangle 378"/>
              <p:cNvSpPr>
                <a:spLocks noChangeArrowheads="1"/>
              </p:cNvSpPr>
              <p:nvPr/>
            </p:nvSpPr>
            <p:spPr bwMode="auto">
              <a:xfrm>
                <a:off x="2107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" name="Oval 379"/>
              <p:cNvSpPr>
                <a:spLocks noChangeArrowheads="1"/>
              </p:cNvSpPr>
              <p:nvPr/>
            </p:nvSpPr>
            <p:spPr bwMode="auto">
              <a:xfrm>
                <a:off x="2107" y="262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" name="Rectangle 380"/>
              <p:cNvSpPr>
                <a:spLocks noChangeArrowheads="1"/>
              </p:cNvSpPr>
              <p:nvPr/>
            </p:nvSpPr>
            <p:spPr bwMode="auto">
              <a:xfrm>
                <a:off x="3140" y="239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" name="Rectangle 381"/>
              <p:cNvSpPr>
                <a:spLocks noChangeArrowheads="1"/>
              </p:cNvSpPr>
              <p:nvPr/>
            </p:nvSpPr>
            <p:spPr bwMode="auto">
              <a:xfrm>
                <a:off x="3140" y="242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" name="Rectangle 382"/>
              <p:cNvSpPr>
                <a:spLocks noChangeArrowheads="1"/>
              </p:cNvSpPr>
              <p:nvPr/>
            </p:nvSpPr>
            <p:spPr bwMode="auto">
              <a:xfrm>
                <a:off x="3132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" name="Rectangle 383"/>
              <p:cNvSpPr>
                <a:spLocks noChangeArrowheads="1"/>
              </p:cNvSpPr>
              <p:nvPr/>
            </p:nvSpPr>
            <p:spPr bwMode="auto">
              <a:xfrm>
                <a:off x="3132" y="242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" name="Rectangle 384"/>
              <p:cNvSpPr>
                <a:spLocks noChangeArrowheads="1"/>
              </p:cNvSpPr>
              <p:nvPr/>
            </p:nvSpPr>
            <p:spPr bwMode="auto">
              <a:xfrm>
                <a:off x="3132" y="24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" name="Rectangle 385"/>
              <p:cNvSpPr>
                <a:spLocks noChangeArrowheads="1"/>
              </p:cNvSpPr>
              <p:nvPr/>
            </p:nvSpPr>
            <p:spPr bwMode="auto">
              <a:xfrm>
                <a:off x="3132" y="24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" name="Oval 386"/>
              <p:cNvSpPr>
                <a:spLocks noChangeArrowheads="1"/>
              </p:cNvSpPr>
              <p:nvPr/>
            </p:nvSpPr>
            <p:spPr bwMode="auto">
              <a:xfrm>
                <a:off x="3132" y="239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" name="Rectangle 387"/>
              <p:cNvSpPr>
                <a:spLocks noChangeArrowheads="1"/>
              </p:cNvSpPr>
              <p:nvPr/>
            </p:nvSpPr>
            <p:spPr bwMode="auto">
              <a:xfrm>
                <a:off x="2764" y="208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" name="Rectangle 388"/>
              <p:cNvSpPr>
                <a:spLocks noChangeArrowheads="1"/>
              </p:cNvSpPr>
              <p:nvPr/>
            </p:nvSpPr>
            <p:spPr bwMode="auto">
              <a:xfrm>
                <a:off x="2764" y="211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" name="Rectangle 389"/>
              <p:cNvSpPr>
                <a:spLocks noChangeArrowheads="1"/>
              </p:cNvSpPr>
              <p:nvPr/>
            </p:nvSpPr>
            <p:spPr bwMode="auto">
              <a:xfrm>
                <a:off x="2756" y="20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" name="Rectangle 390"/>
              <p:cNvSpPr>
                <a:spLocks noChangeArrowheads="1"/>
              </p:cNvSpPr>
              <p:nvPr/>
            </p:nvSpPr>
            <p:spPr bwMode="auto">
              <a:xfrm>
                <a:off x="2756" y="210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" name="Rectangle 391"/>
              <p:cNvSpPr>
                <a:spLocks noChangeArrowheads="1"/>
              </p:cNvSpPr>
              <p:nvPr/>
            </p:nvSpPr>
            <p:spPr bwMode="auto">
              <a:xfrm>
                <a:off x="2756" y="21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" name="Rectangle 392"/>
              <p:cNvSpPr>
                <a:spLocks noChangeArrowheads="1"/>
              </p:cNvSpPr>
              <p:nvPr/>
            </p:nvSpPr>
            <p:spPr bwMode="auto">
              <a:xfrm>
                <a:off x="2756" y="21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" name="Oval 393"/>
              <p:cNvSpPr>
                <a:spLocks noChangeArrowheads="1"/>
              </p:cNvSpPr>
              <p:nvPr/>
            </p:nvSpPr>
            <p:spPr bwMode="auto">
              <a:xfrm>
                <a:off x="2756" y="208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" name="Rectangle 394"/>
              <p:cNvSpPr>
                <a:spLocks noChangeArrowheads="1"/>
              </p:cNvSpPr>
              <p:nvPr/>
            </p:nvSpPr>
            <p:spPr bwMode="auto">
              <a:xfrm>
                <a:off x="4662" y="181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" name="Rectangle 395"/>
              <p:cNvSpPr>
                <a:spLocks noChangeArrowheads="1"/>
              </p:cNvSpPr>
              <p:nvPr/>
            </p:nvSpPr>
            <p:spPr bwMode="auto">
              <a:xfrm>
                <a:off x="4662" y="185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6" name="Rectangle 396"/>
              <p:cNvSpPr>
                <a:spLocks noChangeArrowheads="1"/>
              </p:cNvSpPr>
              <p:nvPr/>
            </p:nvSpPr>
            <p:spPr bwMode="auto">
              <a:xfrm>
                <a:off x="4654" y="182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" name="Rectangle 397"/>
              <p:cNvSpPr>
                <a:spLocks noChangeArrowheads="1"/>
              </p:cNvSpPr>
              <p:nvPr/>
            </p:nvSpPr>
            <p:spPr bwMode="auto">
              <a:xfrm>
                <a:off x="4654" y="184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" name="Rectangle 398"/>
              <p:cNvSpPr>
                <a:spLocks noChangeArrowheads="1"/>
              </p:cNvSpPr>
              <p:nvPr/>
            </p:nvSpPr>
            <p:spPr bwMode="auto">
              <a:xfrm>
                <a:off x="4654" y="183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9" name="Rectangle 399"/>
              <p:cNvSpPr>
                <a:spLocks noChangeArrowheads="1"/>
              </p:cNvSpPr>
              <p:nvPr/>
            </p:nvSpPr>
            <p:spPr bwMode="auto">
              <a:xfrm>
                <a:off x="4654" y="183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0" name="Oval 400"/>
              <p:cNvSpPr>
                <a:spLocks noChangeArrowheads="1"/>
              </p:cNvSpPr>
              <p:nvPr/>
            </p:nvSpPr>
            <p:spPr bwMode="auto">
              <a:xfrm>
                <a:off x="4654" y="181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1" name="Rectangle 401"/>
              <p:cNvSpPr>
                <a:spLocks noChangeArrowheads="1"/>
              </p:cNvSpPr>
              <p:nvPr/>
            </p:nvSpPr>
            <p:spPr bwMode="auto">
              <a:xfrm>
                <a:off x="1819" y="271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2" name="Rectangle 402"/>
              <p:cNvSpPr>
                <a:spLocks noChangeArrowheads="1"/>
              </p:cNvSpPr>
              <p:nvPr/>
            </p:nvSpPr>
            <p:spPr bwMode="auto">
              <a:xfrm>
                <a:off x="1819" y="275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3" name="Rectangle 403"/>
              <p:cNvSpPr>
                <a:spLocks noChangeArrowheads="1"/>
              </p:cNvSpPr>
              <p:nvPr/>
            </p:nvSpPr>
            <p:spPr bwMode="auto">
              <a:xfrm>
                <a:off x="1811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4" name="Rectangle 404"/>
              <p:cNvSpPr>
                <a:spLocks noChangeArrowheads="1"/>
              </p:cNvSpPr>
              <p:nvPr/>
            </p:nvSpPr>
            <p:spPr bwMode="auto">
              <a:xfrm>
                <a:off x="1811" y="274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5" name="Rectangle 405"/>
              <p:cNvSpPr>
                <a:spLocks noChangeArrowheads="1"/>
              </p:cNvSpPr>
              <p:nvPr/>
            </p:nvSpPr>
            <p:spPr bwMode="auto">
              <a:xfrm>
                <a:off x="1811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607"/>
            <p:cNvGrpSpPr>
              <a:grpSpLocks/>
            </p:cNvGrpSpPr>
            <p:nvPr/>
          </p:nvGrpSpPr>
          <p:grpSpPr bwMode="auto">
            <a:xfrm>
              <a:off x="802" y="1659"/>
              <a:ext cx="3708" cy="1516"/>
              <a:chOff x="802" y="1659"/>
              <a:chExt cx="3708" cy="1516"/>
            </a:xfrm>
          </p:grpSpPr>
          <p:sp>
            <p:nvSpPr>
              <p:cNvPr id="356" name="Rectangle 407"/>
              <p:cNvSpPr>
                <a:spLocks noChangeArrowheads="1"/>
              </p:cNvSpPr>
              <p:nvPr/>
            </p:nvSpPr>
            <p:spPr bwMode="auto">
              <a:xfrm>
                <a:off x="1811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Oval 408"/>
              <p:cNvSpPr>
                <a:spLocks noChangeArrowheads="1"/>
              </p:cNvSpPr>
              <p:nvPr/>
            </p:nvSpPr>
            <p:spPr bwMode="auto">
              <a:xfrm>
                <a:off x="1811" y="271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Rectangle 409"/>
              <p:cNvSpPr>
                <a:spLocks noChangeArrowheads="1"/>
              </p:cNvSpPr>
              <p:nvPr/>
            </p:nvSpPr>
            <p:spPr bwMode="auto">
              <a:xfrm>
                <a:off x="2564" y="25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Rectangle 410"/>
              <p:cNvSpPr>
                <a:spLocks noChangeArrowheads="1"/>
              </p:cNvSpPr>
              <p:nvPr/>
            </p:nvSpPr>
            <p:spPr bwMode="auto">
              <a:xfrm>
                <a:off x="2564" y="26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Rectangle 411"/>
              <p:cNvSpPr>
                <a:spLocks noChangeArrowheads="1"/>
              </p:cNvSpPr>
              <p:nvPr/>
            </p:nvSpPr>
            <p:spPr bwMode="auto">
              <a:xfrm>
                <a:off x="2556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Rectangle 412"/>
              <p:cNvSpPr>
                <a:spLocks noChangeArrowheads="1"/>
              </p:cNvSpPr>
              <p:nvPr/>
            </p:nvSpPr>
            <p:spPr bwMode="auto">
              <a:xfrm>
                <a:off x="2556" y="26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2" name="Rectangle 413"/>
              <p:cNvSpPr>
                <a:spLocks noChangeArrowheads="1"/>
              </p:cNvSpPr>
              <p:nvPr/>
            </p:nvSpPr>
            <p:spPr bwMode="auto">
              <a:xfrm>
                <a:off x="2556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Rectangle 414"/>
              <p:cNvSpPr>
                <a:spLocks noChangeArrowheads="1"/>
              </p:cNvSpPr>
              <p:nvPr/>
            </p:nvSpPr>
            <p:spPr bwMode="auto">
              <a:xfrm>
                <a:off x="2556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4" name="Oval 415"/>
              <p:cNvSpPr>
                <a:spLocks noChangeArrowheads="1"/>
              </p:cNvSpPr>
              <p:nvPr/>
            </p:nvSpPr>
            <p:spPr bwMode="auto">
              <a:xfrm>
                <a:off x="2556" y="258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Rectangle 416"/>
              <p:cNvSpPr>
                <a:spLocks noChangeArrowheads="1"/>
              </p:cNvSpPr>
              <p:nvPr/>
            </p:nvSpPr>
            <p:spPr bwMode="auto">
              <a:xfrm>
                <a:off x="3325" y="224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Rectangle 417"/>
              <p:cNvSpPr>
                <a:spLocks noChangeArrowheads="1"/>
              </p:cNvSpPr>
              <p:nvPr/>
            </p:nvSpPr>
            <p:spPr bwMode="auto">
              <a:xfrm>
                <a:off x="3325" y="227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Rectangle 418"/>
              <p:cNvSpPr>
                <a:spLocks noChangeArrowheads="1"/>
              </p:cNvSpPr>
              <p:nvPr/>
            </p:nvSpPr>
            <p:spPr bwMode="auto">
              <a:xfrm>
                <a:off x="3317" y="225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8" name="Rectangle 419"/>
              <p:cNvSpPr>
                <a:spLocks noChangeArrowheads="1"/>
              </p:cNvSpPr>
              <p:nvPr/>
            </p:nvSpPr>
            <p:spPr bwMode="auto">
              <a:xfrm>
                <a:off x="3317" y="22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Rectangle 420"/>
              <p:cNvSpPr>
                <a:spLocks noChangeArrowheads="1"/>
              </p:cNvSpPr>
              <p:nvPr/>
            </p:nvSpPr>
            <p:spPr bwMode="auto">
              <a:xfrm>
                <a:off x="3317" y="22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0" name="Rectangle 421"/>
              <p:cNvSpPr>
                <a:spLocks noChangeArrowheads="1"/>
              </p:cNvSpPr>
              <p:nvPr/>
            </p:nvSpPr>
            <p:spPr bwMode="auto">
              <a:xfrm>
                <a:off x="3317" y="22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Oval 422"/>
              <p:cNvSpPr>
                <a:spLocks noChangeArrowheads="1"/>
              </p:cNvSpPr>
              <p:nvPr/>
            </p:nvSpPr>
            <p:spPr bwMode="auto">
              <a:xfrm>
                <a:off x="3317" y="224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2" name="Rectangle 423"/>
              <p:cNvSpPr>
                <a:spLocks noChangeArrowheads="1"/>
              </p:cNvSpPr>
              <p:nvPr/>
            </p:nvSpPr>
            <p:spPr bwMode="auto">
              <a:xfrm>
                <a:off x="1947" y="277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Rectangle 424"/>
              <p:cNvSpPr>
                <a:spLocks noChangeArrowheads="1"/>
              </p:cNvSpPr>
              <p:nvPr/>
            </p:nvSpPr>
            <p:spPr bwMode="auto">
              <a:xfrm>
                <a:off x="1947" y="280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4" name="Rectangle 425"/>
              <p:cNvSpPr>
                <a:spLocks noChangeArrowheads="1"/>
              </p:cNvSpPr>
              <p:nvPr/>
            </p:nvSpPr>
            <p:spPr bwMode="auto">
              <a:xfrm>
                <a:off x="1939" y="278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Rectangle 426"/>
              <p:cNvSpPr>
                <a:spLocks noChangeArrowheads="1"/>
              </p:cNvSpPr>
              <p:nvPr/>
            </p:nvSpPr>
            <p:spPr bwMode="auto">
              <a:xfrm>
                <a:off x="1939" y="279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Rectangle 427"/>
              <p:cNvSpPr>
                <a:spLocks noChangeArrowheads="1"/>
              </p:cNvSpPr>
              <p:nvPr/>
            </p:nvSpPr>
            <p:spPr bwMode="auto">
              <a:xfrm>
                <a:off x="1939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Rectangle 428"/>
              <p:cNvSpPr>
                <a:spLocks noChangeArrowheads="1"/>
              </p:cNvSpPr>
              <p:nvPr/>
            </p:nvSpPr>
            <p:spPr bwMode="auto">
              <a:xfrm>
                <a:off x="1939" y="279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Oval 429"/>
              <p:cNvSpPr>
                <a:spLocks noChangeArrowheads="1"/>
              </p:cNvSpPr>
              <p:nvPr/>
            </p:nvSpPr>
            <p:spPr bwMode="auto">
              <a:xfrm>
                <a:off x="1939" y="277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Rectangle 430"/>
              <p:cNvSpPr>
                <a:spLocks noChangeArrowheads="1"/>
              </p:cNvSpPr>
              <p:nvPr/>
            </p:nvSpPr>
            <p:spPr bwMode="auto">
              <a:xfrm>
                <a:off x="3933" y="265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Rectangle 431"/>
              <p:cNvSpPr>
                <a:spLocks noChangeArrowheads="1"/>
              </p:cNvSpPr>
              <p:nvPr/>
            </p:nvSpPr>
            <p:spPr bwMode="auto">
              <a:xfrm>
                <a:off x="3933" y="2685"/>
                <a:ext cx="24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Rectangle 432"/>
              <p:cNvSpPr>
                <a:spLocks noChangeArrowheads="1"/>
              </p:cNvSpPr>
              <p:nvPr/>
            </p:nvSpPr>
            <p:spPr bwMode="auto">
              <a:xfrm>
                <a:off x="3925" y="26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Rectangle 433"/>
              <p:cNvSpPr>
                <a:spLocks noChangeArrowheads="1"/>
              </p:cNvSpPr>
              <p:nvPr/>
            </p:nvSpPr>
            <p:spPr bwMode="auto">
              <a:xfrm>
                <a:off x="3925" y="267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Rectangle 434"/>
              <p:cNvSpPr>
                <a:spLocks noChangeArrowheads="1"/>
              </p:cNvSpPr>
              <p:nvPr/>
            </p:nvSpPr>
            <p:spPr bwMode="auto">
              <a:xfrm>
                <a:off x="3925" y="26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Rectangle 435"/>
              <p:cNvSpPr>
                <a:spLocks noChangeArrowheads="1"/>
              </p:cNvSpPr>
              <p:nvPr/>
            </p:nvSpPr>
            <p:spPr bwMode="auto">
              <a:xfrm>
                <a:off x="3925" y="26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Oval 436"/>
              <p:cNvSpPr>
                <a:spLocks noChangeArrowheads="1"/>
              </p:cNvSpPr>
              <p:nvPr/>
            </p:nvSpPr>
            <p:spPr bwMode="auto">
              <a:xfrm>
                <a:off x="3925" y="265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Rectangle 437"/>
              <p:cNvSpPr>
                <a:spLocks noChangeArrowheads="1"/>
              </p:cNvSpPr>
              <p:nvPr/>
            </p:nvSpPr>
            <p:spPr bwMode="auto">
              <a:xfrm>
                <a:off x="3437" y="226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438"/>
              <p:cNvSpPr>
                <a:spLocks noChangeArrowheads="1"/>
              </p:cNvSpPr>
              <p:nvPr/>
            </p:nvSpPr>
            <p:spPr bwMode="auto">
              <a:xfrm>
                <a:off x="3437" y="230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Rectangle 439"/>
              <p:cNvSpPr>
                <a:spLocks noChangeArrowheads="1"/>
              </p:cNvSpPr>
              <p:nvPr/>
            </p:nvSpPr>
            <p:spPr bwMode="auto">
              <a:xfrm>
                <a:off x="3429" y="22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Rectangle 440"/>
              <p:cNvSpPr>
                <a:spLocks noChangeArrowheads="1"/>
              </p:cNvSpPr>
              <p:nvPr/>
            </p:nvSpPr>
            <p:spPr bwMode="auto">
              <a:xfrm>
                <a:off x="3429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Rectangle 441"/>
              <p:cNvSpPr>
                <a:spLocks noChangeArrowheads="1"/>
              </p:cNvSpPr>
              <p:nvPr/>
            </p:nvSpPr>
            <p:spPr bwMode="auto">
              <a:xfrm>
                <a:off x="3429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Rectangle 442"/>
              <p:cNvSpPr>
                <a:spLocks noChangeArrowheads="1"/>
              </p:cNvSpPr>
              <p:nvPr/>
            </p:nvSpPr>
            <p:spPr bwMode="auto">
              <a:xfrm>
                <a:off x="3429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Oval 443"/>
              <p:cNvSpPr>
                <a:spLocks noChangeArrowheads="1"/>
              </p:cNvSpPr>
              <p:nvPr/>
            </p:nvSpPr>
            <p:spPr bwMode="auto">
              <a:xfrm>
                <a:off x="3429" y="226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444"/>
              <p:cNvSpPr>
                <a:spLocks noChangeArrowheads="1"/>
              </p:cNvSpPr>
              <p:nvPr/>
            </p:nvSpPr>
            <p:spPr bwMode="auto">
              <a:xfrm>
                <a:off x="3557" y="227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Rectangle 445"/>
              <p:cNvSpPr>
                <a:spLocks noChangeArrowheads="1"/>
              </p:cNvSpPr>
              <p:nvPr/>
            </p:nvSpPr>
            <p:spPr bwMode="auto">
              <a:xfrm>
                <a:off x="3557" y="230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446"/>
              <p:cNvSpPr>
                <a:spLocks noChangeArrowheads="1"/>
              </p:cNvSpPr>
              <p:nvPr/>
            </p:nvSpPr>
            <p:spPr bwMode="auto">
              <a:xfrm>
                <a:off x="3549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Rectangle 447"/>
              <p:cNvSpPr>
                <a:spLocks noChangeArrowheads="1"/>
              </p:cNvSpPr>
              <p:nvPr/>
            </p:nvSpPr>
            <p:spPr bwMode="auto">
              <a:xfrm>
                <a:off x="3549" y="23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448"/>
              <p:cNvSpPr>
                <a:spLocks noChangeArrowheads="1"/>
              </p:cNvSpPr>
              <p:nvPr/>
            </p:nvSpPr>
            <p:spPr bwMode="auto">
              <a:xfrm>
                <a:off x="3549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Rectangle 449"/>
              <p:cNvSpPr>
                <a:spLocks noChangeArrowheads="1"/>
              </p:cNvSpPr>
              <p:nvPr/>
            </p:nvSpPr>
            <p:spPr bwMode="auto">
              <a:xfrm>
                <a:off x="3549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Oval 450"/>
              <p:cNvSpPr>
                <a:spLocks noChangeArrowheads="1"/>
              </p:cNvSpPr>
              <p:nvPr/>
            </p:nvSpPr>
            <p:spPr bwMode="auto">
              <a:xfrm>
                <a:off x="3549" y="2276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Rectangle 451"/>
              <p:cNvSpPr>
                <a:spLocks noChangeArrowheads="1"/>
              </p:cNvSpPr>
              <p:nvPr/>
            </p:nvSpPr>
            <p:spPr bwMode="auto">
              <a:xfrm>
                <a:off x="2956" y="25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452"/>
              <p:cNvSpPr>
                <a:spLocks noChangeArrowheads="1"/>
              </p:cNvSpPr>
              <p:nvPr/>
            </p:nvSpPr>
            <p:spPr bwMode="auto">
              <a:xfrm>
                <a:off x="2956" y="25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Rectangle 453"/>
              <p:cNvSpPr>
                <a:spLocks noChangeArrowheads="1"/>
              </p:cNvSpPr>
              <p:nvPr/>
            </p:nvSpPr>
            <p:spPr bwMode="auto">
              <a:xfrm>
                <a:off x="2948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Rectangle 454"/>
              <p:cNvSpPr>
                <a:spLocks noChangeArrowheads="1"/>
              </p:cNvSpPr>
              <p:nvPr/>
            </p:nvSpPr>
            <p:spPr bwMode="auto">
              <a:xfrm>
                <a:off x="2948" y="25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Rectangle 455"/>
              <p:cNvSpPr>
                <a:spLocks noChangeArrowheads="1"/>
              </p:cNvSpPr>
              <p:nvPr/>
            </p:nvSpPr>
            <p:spPr bwMode="auto">
              <a:xfrm>
                <a:off x="2948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456"/>
              <p:cNvSpPr>
                <a:spLocks noChangeArrowheads="1"/>
              </p:cNvSpPr>
              <p:nvPr/>
            </p:nvSpPr>
            <p:spPr bwMode="auto">
              <a:xfrm>
                <a:off x="2948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Oval 457"/>
              <p:cNvSpPr>
                <a:spLocks noChangeArrowheads="1"/>
              </p:cNvSpPr>
              <p:nvPr/>
            </p:nvSpPr>
            <p:spPr bwMode="auto">
              <a:xfrm>
                <a:off x="2948" y="255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Rectangle 458"/>
              <p:cNvSpPr>
                <a:spLocks noChangeArrowheads="1"/>
              </p:cNvSpPr>
              <p:nvPr/>
            </p:nvSpPr>
            <p:spPr bwMode="auto">
              <a:xfrm>
                <a:off x="2083" y="262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Rectangle 459"/>
              <p:cNvSpPr>
                <a:spLocks noChangeArrowheads="1"/>
              </p:cNvSpPr>
              <p:nvPr/>
            </p:nvSpPr>
            <p:spPr bwMode="auto">
              <a:xfrm>
                <a:off x="2083" y="266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Rectangle 460"/>
              <p:cNvSpPr>
                <a:spLocks noChangeArrowheads="1"/>
              </p:cNvSpPr>
              <p:nvPr/>
            </p:nvSpPr>
            <p:spPr bwMode="auto">
              <a:xfrm>
                <a:off x="2075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Rectangle 461"/>
              <p:cNvSpPr>
                <a:spLocks noChangeArrowheads="1"/>
              </p:cNvSpPr>
              <p:nvPr/>
            </p:nvSpPr>
            <p:spPr bwMode="auto">
              <a:xfrm>
                <a:off x="2075" y="26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Rectangle 462"/>
              <p:cNvSpPr>
                <a:spLocks noChangeArrowheads="1"/>
              </p:cNvSpPr>
              <p:nvPr/>
            </p:nvSpPr>
            <p:spPr bwMode="auto">
              <a:xfrm>
                <a:off x="2075" y="26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Rectangle 463"/>
              <p:cNvSpPr>
                <a:spLocks noChangeArrowheads="1"/>
              </p:cNvSpPr>
              <p:nvPr/>
            </p:nvSpPr>
            <p:spPr bwMode="auto">
              <a:xfrm>
                <a:off x="2075" y="26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Oval 464"/>
              <p:cNvSpPr>
                <a:spLocks noChangeArrowheads="1"/>
              </p:cNvSpPr>
              <p:nvPr/>
            </p:nvSpPr>
            <p:spPr bwMode="auto">
              <a:xfrm>
                <a:off x="2075" y="262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Rectangle 465"/>
              <p:cNvSpPr>
                <a:spLocks noChangeArrowheads="1"/>
              </p:cNvSpPr>
              <p:nvPr/>
            </p:nvSpPr>
            <p:spPr bwMode="auto">
              <a:xfrm>
                <a:off x="810" y="313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Rectangle 466"/>
              <p:cNvSpPr>
                <a:spLocks noChangeArrowheads="1"/>
              </p:cNvSpPr>
              <p:nvPr/>
            </p:nvSpPr>
            <p:spPr bwMode="auto">
              <a:xfrm>
                <a:off x="810" y="316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Rectangle 467"/>
              <p:cNvSpPr>
                <a:spLocks noChangeArrowheads="1"/>
              </p:cNvSpPr>
              <p:nvPr/>
            </p:nvSpPr>
            <p:spPr bwMode="auto">
              <a:xfrm>
                <a:off x="802" y="314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Rectangle 468"/>
              <p:cNvSpPr>
                <a:spLocks noChangeArrowheads="1"/>
              </p:cNvSpPr>
              <p:nvPr/>
            </p:nvSpPr>
            <p:spPr bwMode="auto">
              <a:xfrm>
                <a:off x="802" y="315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Rectangle 469"/>
              <p:cNvSpPr>
                <a:spLocks noChangeArrowheads="1"/>
              </p:cNvSpPr>
              <p:nvPr/>
            </p:nvSpPr>
            <p:spPr bwMode="auto">
              <a:xfrm>
                <a:off x="802" y="315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Rectangle 470"/>
              <p:cNvSpPr>
                <a:spLocks noChangeArrowheads="1"/>
              </p:cNvSpPr>
              <p:nvPr/>
            </p:nvSpPr>
            <p:spPr bwMode="auto">
              <a:xfrm>
                <a:off x="802" y="315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Oval 471"/>
              <p:cNvSpPr>
                <a:spLocks noChangeArrowheads="1"/>
              </p:cNvSpPr>
              <p:nvPr/>
            </p:nvSpPr>
            <p:spPr bwMode="auto">
              <a:xfrm>
                <a:off x="802" y="313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Rectangle 472"/>
              <p:cNvSpPr>
                <a:spLocks noChangeArrowheads="1"/>
              </p:cNvSpPr>
              <p:nvPr/>
            </p:nvSpPr>
            <p:spPr bwMode="auto">
              <a:xfrm>
                <a:off x="1971" y="275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Rectangle 473"/>
              <p:cNvSpPr>
                <a:spLocks noChangeArrowheads="1"/>
              </p:cNvSpPr>
              <p:nvPr/>
            </p:nvSpPr>
            <p:spPr bwMode="auto">
              <a:xfrm>
                <a:off x="1971" y="278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Rectangle 474"/>
              <p:cNvSpPr>
                <a:spLocks noChangeArrowheads="1"/>
              </p:cNvSpPr>
              <p:nvPr/>
            </p:nvSpPr>
            <p:spPr bwMode="auto">
              <a:xfrm>
                <a:off x="1963" y="275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Rectangle 475"/>
              <p:cNvSpPr>
                <a:spLocks noChangeArrowheads="1"/>
              </p:cNvSpPr>
              <p:nvPr/>
            </p:nvSpPr>
            <p:spPr bwMode="auto">
              <a:xfrm>
                <a:off x="1963" y="277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Rectangle 476"/>
              <p:cNvSpPr>
                <a:spLocks noChangeArrowheads="1"/>
              </p:cNvSpPr>
              <p:nvPr/>
            </p:nvSpPr>
            <p:spPr bwMode="auto">
              <a:xfrm>
                <a:off x="1963" y="276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Rectangle 477"/>
              <p:cNvSpPr>
                <a:spLocks noChangeArrowheads="1"/>
              </p:cNvSpPr>
              <p:nvPr/>
            </p:nvSpPr>
            <p:spPr bwMode="auto">
              <a:xfrm>
                <a:off x="1963" y="276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Oval 478"/>
              <p:cNvSpPr>
                <a:spLocks noChangeArrowheads="1"/>
              </p:cNvSpPr>
              <p:nvPr/>
            </p:nvSpPr>
            <p:spPr bwMode="auto">
              <a:xfrm>
                <a:off x="1963" y="275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Rectangle 479"/>
              <p:cNvSpPr>
                <a:spLocks noChangeArrowheads="1"/>
              </p:cNvSpPr>
              <p:nvPr/>
            </p:nvSpPr>
            <p:spPr bwMode="auto">
              <a:xfrm>
                <a:off x="2259" y="264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Rectangle 480"/>
              <p:cNvSpPr>
                <a:spLocks noChangeArrowheads="1"/>
              </p:cNvSpPr>
              <p:nvPr/>
            </p:nvSpPr>
            <p:spPr bwMode="auto">
              <a:xfrm>
                <a:off x="2259" y="267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Rectangle 481"/>
              <p:cNvSpPr>
                <a:spLocks noChangeArrowheads="1"/>
              </p:cNvSpPr>
              <p:nvPr/>
            </p:nvSpPr>
            <p:spPr bwMode="auto">
              <a:xfrm>
                <a:off x="2251" y="265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Rectangle 482"/>
              <p:cNvSpPr>
                <a:spLocks noChangeArrowheads="1"/>
              </p:cNvSpPr>
              <p:nvPr/>
            </p:nvSpPr>
            <p:spPr bwMode="auto">
              <a:xfrm>
                <a:off x="2251" y="266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2" name="Rectangle 483"/>
              <p:cNvSpPr>
                <a:spLocks noChangeArrowheads="1"/>
              </p:cNvSpPr>
              <p:nvPr/>
            </p:nvSpPr>
            <p:spPr bwMode="auto">
              <a:xfrm>
                <a:off x="2251" y="26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3" name="Rectangle 484"/>
              <p:cNvSpPr>
                <a:spLocks noChangeArrowheads="1"/>
              </p:cNvSpPr>
              <p:nvPr/>
            </p:nvSpPr>
            <p:spPr bwMode="auto">
              <a:xfrm>
                <a:off x="2251" y="266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4" name="Oval 485"/>
              <p:cNvSpPr>
                <a:spLocks noChangeArrowheads="1"/>
              </p:cNvSpPr>
              <p:nvPr/>
            </p:nvSpPr>
            <p:spPr bwMode="auto">
              <a:xfrm>
                <a:off x="2251" y="264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5" name="Rectangle 486"/>
              <p:cNvSpPr>
                <a:spLocks noChangeArrowheads="1"/>
              </p:cNvSpPr>
              <p:nvPr/>
            </p:nvSpPr>
            <p:spPr bwMode="auto">
              <a:xfrm>
                <a:off x="1819" y="23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6" name="Rectangle 487"/>
              <p:cNvSpPr>
                <a:spLocks noChangeArrowheads="1"/>
              </p:cNvSpPr>
              <p:nvPr/>
            </p:nvSpPr>
            <p:spPr bwMode="auto">
              <a:xfrm>
                <a:off x="1819" y="23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7" name="Rectangle 488"/>
              <p:cNvSpPr>
                <a:spLocks noChangeArrowheads="1"/>
              </p:cNvSpPr>
              <p:nvPr/>
            </p:nvSpPr>
            <p:spPr bwMode="auto">
              <a:xfrm>
                <a:off x="1811" y="23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8" name="Rectangle 489"/>
              <p:cNvSpPr>
                <a:spLocks noChangeArrowheads="1"/>
              </p:cNvSpPr>
              <p:nvPr/>
            </p:nvSpPr>
            <p:spPr bwMode="auto">
              <a:xfrm>
                <a:off x="1811" y="23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Rectangle 490"/>
              <p:cNvSpPr>
                <a:spLocks noChangeArrowheads="1"/>
              </p:cNvSpPr>
              <p:nvPr/>
            </p:nvSpPr>
            <p:spPr bwMode="auto">
              <a:xfrm>
                <a:off x="1811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Rectangle 491"/>
              <p:cNvSpPr>
                <a:spLocks noChangeArrowheads="1"/>
              </p:cNvSpPr>
              <p:nvPr/>
            </p:nvSpPr>
            <p:spPr bwMode="auto">
              <a:xfrm>
                <a:off x="1811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Oval 492"/>
              <p:cNvSpPr>
                <a:spLocks noChangeArrowheads="1"/>
              </p:cNvSpPr>
              <p:nvPr/>
            </p:nvSpPr>
            <p:spPr bwMode="auto">
              <a:xfrm>
                <a:off x="1811" y="235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Rectangle 493"/>
              <p:cNvSpPr>
                <a:spLocks noChangeArrowheads="1"/>
              </p:cNvSpPr>
              <p:nvPr/>
            </p:nvSpPr>
            <p:spPr bwMode="auto">
              <a:xfrm>
                <a:off x="2596" y="26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3" name="Rectangle 494"/>
              <p:cNvSpPr>
                <a:spLocks noChangeArrowheads="1"/>
              </p:cNvSpPr>
              <p:nvPr/>
            </p:nvSpPr>
            <p:spPr bwMode="auto">
              <a:xfrm>
                <a:off x="2596" y="264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4" name="Rectangle 495"/>
              <p:cNvSpPr>
                <a:spLocks noChangeArrowheads="1"/>
              </p:cNvSpPr>
              <p:nvPr/>
            </p:nvSpPr>
            <p:spPr bwMode="auto">
              <a:xfrm>
                <a:off x="2588" y="262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5" name="Rectangle 496"/>
              <p:cNvSpPr>
                <a:spLocks noChangeArrowheads="1"/>
              </p:cNvSpPr>
              <p:nvPr/>
            </p:nvSpPr>
            <p:spPr bwMode="auto">
              <a:xfrm>
                <a:off x="2588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6" name="Rectangle 497"/>
              <p:cNvSpPr>
                <a:spLocks noChangeArrowheads="1"/>
              </p:cNvSpPr>
              <p:nvPr/>
            </p:nvSpPr>
            <p:spPr bwMode="auto">
              <a:xfrm>
                <a:off x="2588" y="262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7" name="Rectangle 498"/>
              <p:cNvSpPr>
                <a:spLocks noChangeArrowheads="1"/>
              </p:cNvSpPr>
              <p:nvPr/>
            </p:nvSpPr>
            <p:spPr bwMode="auto">
              <a:xfrm>
                <a:off x="2588" y="262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8" name="Oval 499"/>
              <p:cNvSpPr>
                <a:spLocks noChangeArrowheads="1"/>
              </p:cNvSpPr>
              <p:nvPr/>
            </p:nvSpPr>
            <p:spPr bwMode="auto">
              <a:xfrm>
                <a:off x="2588" y="261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9" name="Rectangle 500"/>
              <p:cNvSpPr>
                <a:spLocks noChangeArrowheads="1"/>
              </p:cNvSpPr>
              <p:nvPr/>
            </p:nvSpPr>
            <p:spPr bwMode="auto">
              <a:xfrm>
                <a:off x="3509" y="193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0" name="Rectangle 501"/>
              <p:cNvSpPr>
                <a:spLocks noChangeArrowheads="1"/>
              </p:cNvSpPr>
              <p:nvPr/>
            </p:nvSpPr>
            <p:spPr bwMode="auto">
              <a:xfrm>
                <a:off x="3509" y="197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1" name="Rectangle 502"/>
              <p:cNvSpPr>
                <a:spLocks noChangeArrowheads="1"/>
              </p:cNvSpPr>
              <p:nvPr/>
            </p:nvSpPr>
            <p:spPr bwMode="auto">
              <a:xfrm>
                <a:off x="3501" y="194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2" name="Rectangle 503"/>
              <p:cNvSpPr>
                <a:spLocks noChangeArrowheads="1"/>
              </p:cNvSpPr>
              <p:nvPr/>
            </p:nvSpPr>
            <p:spPr bwMode="auto">
              <a:xfrm>
                <a:off x="3501" y="196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3" name="Rectangle 504"/>
              <p:cNvSpPr>
                <a:spLocks noChangeArrowheads="1"/>
              </p:cNvSpPr>
              <p:nvPr/>
            </p:nvSpPr>
            <p:spPr bwMode="auto">
              <a:xfrm>
                <a:off x="3501" y="1955"/>
                <a:ext cx="40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4" name="Rectangle 505"/>
              <p:cNvSpPr>
                <a:spLocks noChangeArrowheads="1"/>
              </p:cNvSpPr>
              <p:nvPr/>
            </p:nvSpPr>
            <p:spPr bwMode="auto">
              <a:xfrm>
                <a:off x="3501" y="1955"/>
                <a:ext cx="40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5" name="Oval 506"/>
              <p:cNvSpPr>
                <a:spLocks noChangeArrowheads="1"/>
              </p:cNvSpPr>
              <p:nvPr/>
            </p:nvSpPr>
            <p:spPr bwMode="auto">
              <a:xfrm>
                <a:off x="3501" y="1939"/>
                <a:ext cx="32" cy="3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6" name="Rectangle 507"/>
              <p:cNvSpPr>
                <a:spLocks noChangeArrowheads="1"/>
              </p:cNvSpPr>
              <p:nvPr/>
            </p:nvSpPr>
            <p:spPr bwMode="auto">
              <a:xfrm>
                <a:off x="2956" y="252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7" name="Rectangle 508"/>
              <p:cNvSpPr>
                <a:spLocks noChangeArrowheads="1"/>
              </p:cNvSpPr>
              <p:nvPr/>
            </p:nvSpPr>
            <p:spPr bwMode="auto">
              <a:xfrm>
                <a:off x="2956" y="25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8" name="Rectangle 509"/>
              <p:cNvSpPr>
                <a:spLocks noChangeArrowheads="1"/>
              </p:cNvSpPr>
              <p:nvPr/>
            </p:nvSpPr>
            <p:spPr bwMode="auto">
              <a:xfrm>
                <a:off x="2948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9" name="Rectangle 510"/>
              <p:cNvSpPr>
                <a:spLocks noChangeArrowheads="1"/>
              </p:cNvSpPr>
              <p:nvPr/>
            </p:nvSpPr>
            <p:spPr bwMode="auto">
              <a:xfrm>
                <a:off x="2948" y="25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0" name="Rectangle 511"/>
              <p:cNvSpPr>
                <a:spLocks noChangeArrowheads="1"/>
              </p:cNvSpPr>
              <p:nvPr/>
            </p:nvSpPr>
            <p:spPr bwMode="auto">
              <a:xfrm>
                <a:off x="2948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Rectangle 512"/>
              <p:cNvSpPr>
                <a:spLocks noChangeArrowheads="1"/>
              </p:cNvSpPr>
              <p:nvPr/>
            </p:nvSpPr>
            <p:spPr bwMode="auto">
              <a:xfrm>
                <a:off x="2948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Oval 513"/>
              <p:cNvSpPr>
                <a:spLocks noChangeArrowheads="1"/>
              </p:cNvSpPr>
              <p:nvPr/>
            </p:nvSpPr>
            <p:spPr bwMode="auto">
              <a:xfrm>
                <a:off x="2948" y="252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Rectangle 514"/>
              <p:cNvSpPr>
                <a:spLocks noChangeArrowheads="1"/>
              </p:cNvSpPr>
              <p:nvPr/>
            </p:nvSpPr>
            <p:spPr bwMode="auto">
              <a:xfrm>
                <a:off x="1659" y="25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Rectangle 515"/>
              <p:cNvSpPr>
                <a:spLocks noChangeArrowheads="1"/>
              </p:cNvSpPr>
              <p:nvPr/>
            </p:nvSpPr>
            <p:spPr bwMode="auto">
              <a:xfrm>
                <a:off x="1659" y="25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Rectangle 516"/>
              <p:cNvSpPr>
                <a:spLocks noChangeArrowheads="1"/>
              </p:cNvSpPr>
              <p:nvPr/>
            </p:nvSpPr>
            <p:spPr bwMode="auto">
              <a:xfrm>
                <a:off x="1651" y="25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Rectangle 517"/>
              <p:cNvSpPr>
                <a:spLocks noChangeArrowheads="1"/>
              </p:cNvSpPr>
              <p:nvPr/>
            </p:nvSpPr>
            <p:spPr bwMode="auto">
              <a:xfrm>
                <a:off x="1651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Rectangle 518"/>
              <p:cNvSpPr>
                <a:spLocks noChangeArrowheads="1"/>
              </p:cNvSpPr>
              <p:nvPr/>
            </p:nvSpPr>
            <p:spPr bwMode="auto">
              <a:xfrm>
                <a:off x="1651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Rectangle 519"/>
              <p:cNvSpPr>
                <a:spLocks noChangeArrowheads="1"/>
              </p:cNvSpPr>
              <p:nvPr/>
            </p:nvSpPr>
            <p:spPr bwMode="auto">
              <a:xfrm>
                <a:off x="1651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Oval 520"/>
              <p:cNvSpPr>
                <a:spLocks noChangeArrowheads="1"/>
              </p:cNvSpPr>
              <p:nvPr/>
            </p:nvSpPr>
            <p:spPr bwMode="auto">
              <a:xfrm>
                <a:off x="1651" y="254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Rectangle 521"/>
              <p:cNvSpPr>
                <a:spLocks noChangeArrowheads="1"/>
              </p:cNvSpPr>
              <p:nvPr/>
            </p:nvSpPr>
            <p:spPr bwMode="auto">
              <a:xfrm>
                <a:off x="3701" y="25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Rectangle 522"/>
              <p:cNvSpPr>
                <a:spLocks noChangeArrowheads="1"/>
              </p:cNvSpPr>
              <p:nvPr/>
            </p:nvSpPr>
            <p:spPr bwMode="auto">
              <a:xfrm>
                <a:off x="3701" y="26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Rectangle 523"/>
              <p:cNvSpPr>
                <a:spLocks noChangeArrowheads="1"/>
              </p:cNvSpPr>
              <p:nvPr/>
            </p:nvSpPr>
            <p:spPr bwMode="auto">
              <a:xfrm>
                <a:off x="3693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Rectangle 524"/>
              <p:cNvSpPr>
                <a:spLocks noChangeArrowheads="1"/>
              </p:cNvSpPr>
              <p:nvPr/>
            </p:nvSpPr>
            <p:spPr bwMode="auto">
              <a:xfrm>
                <a:off x="3693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Rectangle 525"/>
              <p:cNvSpPr>
                <a:spLocks noChangeArrowheads="1"/>
              </p:cNvSpPr>
              <p:nvPr/>
            </p:nvSpPr>
            <p:spPr bwMode="auto">
              <a:xfrm>
                <a:off x="3693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Rectangle 526"/>
              <p:cNvSpPr>
                <a:spLocks noChangeArrowheads="1"/>
              </p:cNvSpPr>
              <p:nvPr/>
            </p:nvSpPr>
            <p:spPr bwMode="auto">
              <a:xfrm>
                <a:off x="3693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Oval 527"/>
              <p:cNvSpPr>
                <a:spLocks noChangeArrowheads="1"/>
              </p:cNvSpPr>
              <p:nvPr/>
            </p:nvSpPr>
            <p:spPr bwMode="auto">
              <a:xfrm>
                <a:off x="3693" y="258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7" name="Rectangle 528"/>
              <p:cNvSpPr>
                <a:spLocks noChangeArrowheads="1"/>
              </p:cNvSpPr>
              <p:nvPr/>
            </p:nvSpPr>
            <p:spPr bwMode="auto">
              <a:xfrm>
                <a:off x="4478" y="188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Rectangle 529"/>
              <p:cNvSpPr>
                <a:spLocks noChangeArrowheads="1"/>
              </p:cNvSpPr>
              <p:nvPr/>
            </p:nvSpPr>
            <p:spPr bwMode="auto">
              <a:xfrm>
                <a:off x="4478" y="191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Rectangle 530"/>
              <p:cNvSpPr>
                <a:spLocks noChangeArrowheads="1"/>
              </p:cNvSpPr>
              <p:nvPr/>
            </p:nvSpPr>
            <p:spPr bwMode="auto">
              <a:xfrm>
                <a:off x="4470" y="189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Rectangle 531"/>
              <p:cNvSpPr>
                <a:spLocks noChangeArrowheads="1"/>
              </p:cNvSpPr>
              <p:nvPr/>
            </p:nvSpPr>
            <p:spPr bwMode="auto">
              <a:xfrm>
                <a:off x="4470" y="190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Rectangle 532"/>
              <p:cNvSpPr>
                <a:spLocks noChangeArrowheads="1"/>
              </p:cNvSpPr>
              <p:nvPr/>
            </p:nvSpPr>
            <p:spPr bwMode="auto">
              <a:xfrm>
                <a:off x="4470" y="189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Rectangle 533"/>
              <p:cNvSpPr>
                <a:spLocks noChangeArrowheads="1"/>
              </p:cNvSpPr>
              <p:nvPr/>
            </p:nvSpPr>
            <p:spPr bwMode="auto">
              <a:xfrm>
                <a:off x="4470" y="189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Oval 534"/>
              <p:cNvSpPr>
                <a:spLocks noChangeArrowheads="1"/>
              </p:cNvSpPr>
              <p:nvPr/>
            </p:nvSpPr>
            <p:spPr bwMode="auto">
              <a:xfrm>
                <a:off x="4470" y="188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Rectangle 535"/>
              <p:cNvSpPr>
                <a:spLocks noChangeArrowheads="1"/>
              </p:cNvSpPr>
              <p:nvPr/>
            </p:nvSpPr>
            <p:spPr bwMode="auto">
              <a:xfrm>
                <a:off x="1571" y="293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Rectangle 536"/>
              <p:cNvSpPr>
                <a:spLocks noChangeArrowheads="1"/>
              </p:cNvSpPr>
              <p:nvPr/>
            </p:nvSpPr>
            <p:spPr bwMode="auto">
              <a:xfrm>
                <a:off x="1571" y="296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Rectangle 537"/>
              <p:cNvSpPr>
                <a:spLocks noChangeArrowheads="1"/>
              </p:cNvSpPr>
              <p:nvPr/>
            </p:nvSpPr>
            <p:spPr bwMode="auto">
              <a:xfrm>
                <a:off x="1563" y="294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Rectangle 538"/>
              <p:cNvSpPr>
                <a:spLocks noChangeArrowheads="1"/>
              </p:cNvSpPr>
              <p:nvPr/>
            </p:nvSpPr>
            <p:spPr bwMode="auto">
              <a:xfrm>
                <a:off x="1563" y="295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Rectangle 539"/>
              <p:cNvSpPr>
                <a:spLocks noChangeArrowheads="1"/>
              </p:cNvSpPr>
              <p:nvPr/>
            </p:nvSpPr>
            <p:spPr bwMode="auto">
              <a:xfrm>
                <a:off x="1563" y="295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Rectangle 540"/>
              <p:cNvSpPr>
                <a:spLocks noChangeArrowheads="1"/>
              </p:cNvSpPr>
              <p:nvPr/>
            </p:nvSpPr>
            <p:spPr bwMode="auto">
              <a:xfrm>
                <a:off x="1563" y="295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0" name="Oval 541"/>
              <p:cNvSpPr>
                <a:spLocks noChangeArrowheads="1"/>
              </p:cNvSpPr>
              <p:nvPr/>
            </p:nvSpPr>
            <p:spPr bwMode="auto">
              <a:xfrm>
                <a:off x="1563" y="293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Rectangle 542"/>
              <p:cNvSpPr>
                <a:spLocks noChangeArrowheads="1"/>
              </p:cNvSpPr>
              <p:nvPr/>
            </p:nvSpPr>
            <p:spPr bwMode="auto">
              <a:xfrm>
                <a:off x="2307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Rectangle 543"/>
              <p:cNvSpPr>
                <a:spLocks noChangeArrowheads="1"/>
              </p:cNvSpPr>
              <p:nvPr/>
            </p:nvSpPr>
            <p:spPr bwMode="auto">
              <a:xfrm>
                <a:off x="2307" y="27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Rectangle 544"/>
              <p:cNvSpPr>
                <a:spLocks noChangeArrowheads="1"/>
              </p:cNvSpPr>
              <p:nvPr/>
            </p:nvSpPr>
            <p:spPr bwMode="auto">
              <a:xfrm>
                <a:off x="2299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Rectangle 545"/>
              <p:cNvSpPr>
                <a:spLocks noChangeArrowheads="1"/>
              </p:cNvSpPr>
              <p:nvPr/>
            </p:nvSpPr>
            <p:spPr bwMode="auto">
              <a:xfrm>
                <a:off x="2299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5" name="Rectangle 546"/>
              <p:cNvSpPr>
                <a:spLocks noChangeArrowheads="1"/>
              </p:cNvSpPr>
              <p:nvPr/>
            </p:nvSpPr>
            <p:spPr bwMode="auto">
              <a:xfrm>
                <a:off x="2299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Rectangle 547"/>
              <p:cNvSpPr>
                <a:spLocks noChangeArrowheads="1"/>
              </p:cNvSpPr>
              <p:nvPr/>
            </p:nvSpPr>
            <p:spPr bwMode="auto">
              <a:xfrm>
                <a:off x="2299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Oval 548"/>
              <p:cNvSpPr>
                <a:spLocks noChangeArrowheads="1"/>
              </p:cNvSpPr>
              <p:nvPr/>
            </p:nvSpPr>
            <p:spPr bwMode="auto">
              <a:xfrm>
                <a:off x="2299" y="27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Rectangle 549"/>
              <p:cNvSpPr>
                <a:spLocks noChangeArrowheads="1"/>
              </p:cNvSpPr>
              <p:nvPr/>
            </p:nvSpPr>
            <p:spPr bwMode="auto">
              <a:xfrm>
                <a:off x="3132" y="23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Rectangle 550"/>
              <p:cNvSpPr>
                <a:spLocks noChangeArrowheads="1"/>
              </p:cNvSpPr>
              <p:nvPr/>
            </p:nvSpPr>
            <p:spPr bwMode="auto">
              <a:xfrm>
                <a:off x="3132" y="23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Rectangle 551"/>
              <p:cNvSpPr>
                <a:spLocks noChangeArrowheads="1"/>
              </p:cNvSpPr>
              <p:nvPr/>
            </p:nvSpPr>
            <p:spPr bwMode="auto">
              <a:xfrm>
                <a:off x="3124" y="23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Rectangle 552"/>
              <p:cNvSpPr>
                <a:spLocks noChangeArrowheads="1"/>
              </p:cNvSpPr>
              <p:nvPr/>
            </p:nvSpPr>
            <p:spPr bwMode="auto">
              <a:xfrm>
                <a:off x="3124" y="23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Rectangle 553"/>
              <p:cNvSpPr>
                <a:spLocks noChangeArrowheads="1"/>
              </p:cNvSpPr>
              <p:nvPr/>
            </p:nvSpPr>
            <p:spPr bwMode="auto">
              <a:xfrm>
                <a:off x="3124" y="23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3" name="Rectangle 554"/>
              <p:cNvSpPr>
                <a:spLocks noChangeArrowheads="1"/>
              </p:cNvSpPr>
              <p:nvPr/>
            </p:nvSpPr>
            <p:spPr bwMode="auto">
              <a:xfrm>
                <a:off x="3124" y="23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4" name="Oval 555"/>
              <p:cNvSpPr>
                <a:spLocks noChangeArrowheads="1"/>
              </p:cNvSpPr>
              <p:nvPr/>
            </p:nvSpPr>
            <p:spPr bwMode="auto">
              <a:xfrm>
                <a:off x="3124" y="234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5" name="Rectangle 556"/>
              <p:cNvSpPr>
                <a:spLocks noChangeArrowheads="1"/>
              </p:cNvSpPr>
              <p:nvPr/>
            </p:nvSpPr>
            <p:spPr bwMode="auto">
              <a:xfrm>
                <a:off x="2956" y="227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6" name="Rectangle 557"/>
              <p:cNvSpPr>
                <a:spLocks noChangeArrowheads="1"/>
              </p:cNvSpPr>
              <p:nvPr/>
            </p:nvSpPr>
            <p:spPr bwMode="auto">
              <a:xfrm>
                <a:off x="2956" y="230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7" name="Rectangle 558"/>
              <p:cNvSpPr>
                <a:spLocks noChangeArrowheads="1"/>
              </p:cNvSpPr>
              <p:nvPr/>
            </p:nvSpPr>
            <p:spPr bwMode="auto">
              <a:xfrm>
                <a:off x="2948" y="228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" name="Rectangle 559"/>
              <p:cNvSpPr>
                <a:spLocks noChangeArrowheads="1"/>
              </p:cNvSpPr>
              <p:nvPr/>
            </p:nvSpPr>
            <p:spPr bwMode="auto">
              <a:xfrm>
                <a:off x="2948" y="23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Rectangle 560"/>
              <p:cNvSpPr>
                <a:spLocks noChangeArrowheads="1"/>
              </p:cNvSpPr>
              <p:nvPr/>
            </p:nvSpPr>
            <p:spPr bwMode="auto">
              <a:xfrm>
                <a:off x="2948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Rectangle 561"/>
              <p:cNvSpPr>
                <a:spLocks noChangeArrowheads="1"/>
              </p:cNvSpPr>
              <p:nvPr/>
            </p:nvSpPr>
            <p:spPr bwMode="auto">
              <a:xfrm>
                <a:off x="2948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1" name="Oval 562"/>
              <p:cNvSpPr>
                <a:spLocks noChangeArrowheads="1"/>
              </p:cNvSpPr>
              <p:nvPr/>
            </p:nvSpPr>
            <p:spPr bwMode="auto">
              <a:xfrm>
                <a:off x="2948" y="2276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" name="Rectangle 563"/>
              <p:cNvSpPr>
                <a:spLocks noChangeArrowheads="1"/>
              </p:cNvSpPr>
              <p:nvPr/>
            </p:nvSpPr>
            <p:spPr bwMode="auto">
              <a:xfrm>
                <a:off x="2900" y="165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" name="Rectangle 564"/>
              <p:cNvSpPr>
                <a:spLocks noChangeArrowheads="1"/>
              </p:cNvSpPr>
              <p:nvPr/>
            </p:nvSpPr>
            <p:spPr bwMode="auto">
              <a:xfrm>
                <a:off x="2900" y="169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" name="Rectangle 565"/>
              <p:cNvSpPr>
                <a:spLocks noChangeArrowheads="1"/>
              </p:cNvSpPr>
              <p:nvPr/>
            </p:nvSpPr>
            <p:spPr bwMode="auto">
              <a:xfrm>
                <a:off x="2892" y="166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5" name="Rectangle 566"/>
              <p:cNvSpPr>
                <a:spLocks noChangeArrowheads="1"/>
              </p:cNvSpPr>
              <p:nvPr/>
            </p:nvSpPr>
            <p:spPr bwMode="auto">
              <a:xfrm>
                <a:off x="2892" y="168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6" name="Rectangle 567"/>
              <p:cNvSpPr>
                <a:spLocks noChangeArrowheads="1"/>
              </p:cNvSpPr>
              <p:nvPr/>
            </p:nvSpPr>
            <p:spPr bwMode="auto">
              <a:xfrm>
                <a:off x="2892" y="167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" name="Rectangle 568"/>
              <p:cNvSpPr>
                <a:spLocks noChangeArrowheads="1"/>
              </p:cNvSpPr>
              <p:nvPr/>
            </p:nvSpPr>
            <p:spPr bwMode="auto">
              <a:xfrm>
                <a:off x="2892" y="167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8" name="Oval 569"/>
              <p:cNvSpPr>
                <a:spLocks noChangeArrowheads="1"/>
              </p:cNvSpPr>
              <p:nvPr/>
            </p:nvSpPr>
            <p:spPr bwMode="auto">
              <a:xfrm>
                <a:off x="2892" y="165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9" name="Rectangle 570"/>
              <p:cNvSpPr>
                <a:spLocks noChangeArrowheads="1"/>
              </p:cNvSpPr>
              <p:nvPr/>
            </p:nvSpPr>
            <p:spPr bwMode="auto">
              <a:xfrm>
                <a:off x="3485" y="228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Rectangle 571"/>
              <p:cNvSpPr>
                <a:spLocks noChangeArrowheads="1"/>
              </p:cNvSpPr>
              <p:nvPr/>
            </p:nvSpPr>
            <p:spPr bwMode="auto">
              <a:xfrm>
                <a:off x="3485" y="231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Rectangle 572"/>
              <p:cNvSpPr>
                <a:spLocks noChangeArrowheads="1"/>
              </p:cNvSpPr>
              <p:nvPr/>
            </p:nvSpPr>
            <p:spPr bwMode="auto">
              <a:xfrm>
                <a:off x="3477" y="229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" name="Rectangle 573"/>
              <p:cNvSpPr>
                <a:spLocks noChangeArrowheads="1"/>
              </p:cNvSpPr>
              <p:nvPr/>
            </p:nvSpPr>
            <p:spPr bwMode="auto">
              <a:xfrm>
                <a:off x="3477" y="230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Rectangle 574"/>
              <p:cNvSpPr>
                <a:spLocks noChangeArrowheads="1"/>
              </p:cNvSpPr>
              <p:nvPr/>
            </p:nvSpPr>
            <p:spPr bwMode="auto">
              <a:xfrm>
                <a:off x="3477" y="23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Rectangle 575"/>
              <p:cNvSpPr>
                <a:spLocks noChangeArrowheads="1"/>
              </p:cNvSpPr>
              <p:nvPr/>
            </p:nvSpPr>
            <p:spPr bwMode="auto">
              <a:xfrm>
                <a:off x="3477" y="230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Oval 576"/>
              <p:cNvSpPr>
                <a:spLocks noChangeArrowheads="1"/>
              </p:cNvSpPr>
              <p:nvPr/>
            </p:nvSpPr>
            <p:spPr bwMode="auto">
              <a:xfrm>
                <a:off x="3477" y="228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Rectangle 577"/>
              <p:cNvSpPr>
                <a:spLocks noChangeArrowheads="1"/>
              </p:cNvSpPr>
              <p:nvPr/>
            </p:nvSpPr>
            <p:spPr bwMode="auto">
              <a:xfrm>
                <a:off x="2347" y="213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Rectangle 578"/>
              <p:cNvSpPr>
                <a:spLocks noChangeArrowheads="1"/>
              </p:cNvSpPr>
              <p:nvPr/>
            </p:nvSpPr>
            <p:spPr bwMode="auto">
              <a:xfrm>
                <a:off x="2347" y="216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Rectangle 579"/>
              <p:cNvSpPr>
                <a:spLocks noChangeArrowheads="1"/>
              </p:cNvSpPr>
              <p:nvPr/>
            </p:nvSpPr>
            <p:spPr bwMode="auto">
              <a:xfrm>
                <a:off x="2339" y="214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Rectangle 580"/>
              <p:cNvSpPr>
                <a:spLocks noChangeArrowheads="1"/>
              </p:cNvSpPr>
              <p:nvPr/>
            </p:nvSpPr>
            <p:spPr bwMode="auto">
              <a:xfrm>
                <a:off x="2339" y="215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Rectangle 581"/>
              <p:cNvSpPr>
                <a:spLocks noChangeArrowheads="1"/>
              </p:cNvSpPr>
              <p:nvPr/>
            </p:nvSpPr>
            <p:spPr bwMode="auto">
              <a:xfrm>
                <a:off x="2339" y="214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Rectangle 582"/>
              <p:cNvSpPr>
                <a:spLocks noChangeArrowheads="1"/>
              </p:cNvSpPr>
              <p:nvPr/>
            </p:nvSpPr>
            <p:spPr bwMode="auto">
              <a:xfrm>
                <a:off x="2339" y="214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Oval 583"/>
              <p:cNvSpPr>
                <a:spLocks noChangeArrowheads="1"/>
              </p:cNvSpPr>
              <p:nvPr/>
            </p:nvSpPr>
            <p:spPr bwMode="auto">
              <a:xfrm>
                <a:off x="2339" y="213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" name="Rectangle 584"/>
              <p:cNvSpPr>
                <a:spLocks noChangeArrowheads="1"/>
              </p:cNvSpPr>
              <p:nvPr/>
            </p:nvSpPr>
            <p:spPr bwMode="auto">
              <a:xfrm>
                <a:off x="2251" y="2685"/>
                <a:ext cx="24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" name="Rectangle 585"/>
              <p:cNvSpPr>
                <a:spLocks noChangeArrowheads="1"/>
              </p:cNvSpPr>
              <p:nvPr/>
            </p:nvSpPr>
            <p:spPr bwMode="auto">
              <a:xfrm>
                <a:off x="2251" y="271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Rectangle 586"/>
              <p:cNvSpPr>
                <a:spLocks noChangeArrowheads="1"/>
              </p:cNvSpPr>
              <p:nvPr/>
            </p:nvSpPr>
            <p:spPr bwMode="auto">
              <a:xfrm>
                <a:off x="2243" y="26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Rectangle 587"/>
              <p:cNvSpPr>
                <a:spLocks noChangeArrowheads="1"/>
              </p:cNvSpPr>
              <p:nvPr/>
            </p:nvSpPr>
            <p:spPr bwMode="auto">
              <a:xfrm>
                <a:off x="2243" y="27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Rectangle 588"/>
              <p:cNvSpPr>
                <a:spLocks noChangeArrowheads="1"/>
              </p:cNvSpPr>
              <p:nvPr/>
            </p:nvSpPr>
            <p:spPr bwMode="auto">
              <a:xfrm>
                <a:off x="2243" y="27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Rectangle 589"/>
              <p:cNvSpPr>
                <a:spLocks noChangeArrowheads="1"/>
              </p:cNvSpPr>
              <p:nvPr/>
            </p:nvSpPr>
            <p:spPr bwMode="auto">
              <a:xfrm>
                <a:off x="2243" y="27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Oval 590"/>
              <p:cNvSpPr>
                <a:spLocks noChangeArrowheads="1"/>
              </p:cNvSpPr>
              <p:nvPr/>
            </p:nvSpPr>
            <p:spPr bwMode="auto">
              <a:xfrm>
                <a:off x="2243" y="2685"/>
                <a:ext cx="32" cy="3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Rectangle 591"/>
              <p:cNvSpPr>
                <a:spLocks noChangeArrowheads="1"/>
              </p:cNvSpPr>
              <p:nvPr/>
            </p:nvSpPr>
            <p:spPr bwMode="auto">
              <a:xfrm>
                <a:off x="3501" y="225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Rectangle 592"/>
              <p:cNvSpPr>
                <a:spLocks noChangeArrowheads="1"/>
              </p:cNvSpPr>
              <p:nvPr/>
            </p:nvSpPr>
            <p:spPr bwMode="auto">
              <a:xfrm>
                <a:off x="3501" y="228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Rectangle 593"/>
              <p:cNvSpPr>
                <a:spLocks noChangeArrowheads="1"/>
              </p:cNvSpPr>
              <p:nvPr/>
            </p:nvSpPr>
            <p:spPr bwMode="auto">
              <a:xfrm>
                <a:off x="3493" y="22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Rectangle 594"/>
              <p:cNvSpPr>
                <a:spLocks noChangeArrowheads="1"/>
              </p:cNvSpPr>
              <p:nvPr/>
            </p:nvSpPr>
            <p:spPr bwMode="auto">
              <a:xfrm>
                <a:off x="3493" y="227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Rectangle 595"/>
              <p:cNvSpPr>
                <a:spLocks noChangeArrowheads="1"/>
              </p:cNvSpPr>
              <p:nvPr/>
            </p:nvSpPr>
            <p:spPr bwMode="auto">
              <a:xfrm>
                <a:off x="3493" y="22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Rectangle 596"/>
              <p:cNvSpPr>
                <a:spLocks noChangeArrowheads="1"/>
              </p:cNvSpPr>
              <p:nvPr/>
            </p:nvSpPr>
            <p:spPr bwMode="auto">
              <a:xfrm>
                <a:off x="3493" y="22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Oval 597"/>
              <p:cNvSpPr>
                <a:spLocks noChangeArrowheads="1"/>
              </p:cNvSpPr>
              <p:nvPr/>
            </p:nvSpPr>
            <p:spPr bwMode="auto">
              <a:xfrm>
                <a:off x="3493" y="225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7" name="Rectangle 598"/>
              <p:cNvSpPr>
                <a:spLocks noChangeArrowheads="1"/>
              </p:cNvSpPr>
              <p:nvPr/>
            </p:nvSpPr>
            <p:spPr bwMode="auto">
              <a:xfrm>
                <a:off x="914" y="307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8" name="Rectangle 599"/>
              <p:cNvSpPr>
                <a:spLocks noChangeArrowheads="1"/>
              </p:cNvSpPr>
              <p:nvPr/>
            </p:nvSpPr>
            <p:spPr bwMode="auto">
              <a:xfrm>
                <a:off x="914" y="310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9" name="Rectangle 600"/>
              <p:cNvSpPr>
                <a:spLocks noChangeArrowheads="1"/>
              </p:cNvSpPr>
              <p:nvPr/>
            </p:nvSpPr>
            <p:spPr bwMode="auto">
              <a:xfrm>
                <a:off x="906" y="307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0" name="Rectangle 601"/>
              <p:cNvSpPr>
                <a:spLocks noChangeArrowheads="1"/>
              </p:cNvSpPr>
              <p:nvPr/>
            </p:nvSpPr>
            <p:spPr bwMode="auto">
              <a:xfrm>
                <a:off x="906" y="309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1" name="Rectangle 602"/>
              <p:cNvSpPr>
                <a:spLocks noChangeArrowheads="1"/>
              </p:cNvSpPr>
              <p:nvPr/>
            </p:nvSpPr>
            <p:spPr bwMode="auto">
              <a:xfrm>
                <a:off x="906" y="308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Rectangle 603"/>
              <p:cNvSpPr>
                <a:spLocks noChangeArrowheads="1"/>
              </p:cNvSpPr>
              <p:nvPr/>
            </p:nvSpPr>
            <p:spPr bwMode="auto">
              <a:xfrm>
                <a:off x="906" y="308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Oval 604"/>
              <p:cNvSpPr>
                <a:spLocks noChangeArrowheads="1"/>
              </p:cNvSpPr>
              <p:nvPr/>
            </p:nvSpPr>
            <p:spPr bwMode="auto">
              <a:xfrm>
                <a:off x="906" y="307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4" name="Rectangle 605"/>
              <p:cNvSpPr>
                <a:spLocks noChangeArrowheads="1"/>
              </p:cNvSpPr>
              <p:nvPr/>
            </p:nvSpPr>
            <p:spPr bwMode="auto">
              <a:xfrm>
                <a:off x="2892" y="23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5" name="Rectangle 606"/>
              <p:cNvSpPr>
                <a:spLocks noChangeArrowheads="1"/>
              </p:cNvSpPr>
              <p:nvPr/>
            </p:nvSpPr>
            <p:spPr bwMode="auto">
              <a:xfrm>
                <a:off x="2892" y="24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808"/>
            <p:cNvGrpSpPr>
              <a:grpSpLocks/>
            </p:cNvGrpSpPr>
            <p:nvPr/>
          </p:nvGrpSpPr>
          <p:grpSpPr bwMode="auto">
            <a:xfrm>
              <a:off x="826" y="1787"/>
              <a:ext cx="3227" cy="1211"/>
              <a:chOff x="826" y="1787"/>
              <a:chExt cx="3227" cy="1211"/>
            </a:xfrm>
          </p:grpSpPr>
          <p:sp>
            <p:nvSpPr>
              <p:cNvPr id="156" name="Rectangle 608"/>
              <p:cNvSpPr>
                <a:spLocks noChangeArrowheads="1"/>
              </p:cNvSpPr>
              <p:nvPr/>
            </p:nvSpPr>
            <p:spPr bwMode="auto">
              <a:xfrm>
                <a:off x="2884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609"/>
              <p:cNvSpPr>
                <a:spLocks noChangeArrowheads="1"/>
              </p:cNvSpPr>
              <p:nvPr/>
            </p:nvSpPr>
            <p:spPr bwMode="auto">
              <a:xfrm>
                <a:off x="2884" y="24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610"/>
              <p:cNvSpPr>
                <a:spLocks noChangeArrowheads="1"/>
              </p:cNvSpPr>
              <p:nvPr/>
            </p:nvSpPr>
            <p:spPr bwMode="auto">
              <a:xfrm>
                <a:off x="2884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Rectangle 611"/>
              <p:cNvSpPr>
                <a:spLocks noChangeArrowheads="1"/>
              </p:cNvSpPr>
              <p:nvPr/>
            </p:nvSpPr>
            <p:spPr bwMode="auto">
              <a:xfrm>
                <a:off x="2884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Oval 612"/>
              <p:cNvSpPr>
                <a:spLocks noChangeArrowheads="1"/>
              </p:cNvSpPr>
              <p:nvPr/>
            </p:nvSpPr>
            <p:spPr bwMode="auto">
              <a:xfrm>
                <a:off x="2884" y="238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Rectangle 613"/>
              <p:cNvSpPr>
                <a:spLocks noChangeArrowheads="1"/>
              </p:cNvSpPr>
              <p:nvPr/>
            </p:nvSpPr>
            <p:spPr bwMode="auto">
              <a:xfrm>
                <a:off x="2227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Rectangle 614"/>
              <p:cNvSpPr>
                <a:spLocks noChangeArrowheads="1"/>
              </p:cNvSpPr>
              <p:nvPr/>
            </p:nvSpPr>
            <p:spPr bwMode="auto">
              <a:xfrm>
                <a:off x="2227" y="27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Rectangle 615"/>
              <p:cNvSpPr>
                <a:spLocks noChangeArrowheads="1"/>
              </p:cNvSpPr>
              <p:nvPr/>
            </p:nvSpPr>
            <p:spPr bwMode="auto">
              <a:xfrm>
                <a:off x="2219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616"/>
              <p:cNvSpPr>
                <a:spLocks noChangeArrowheads="1"/>
              </p:cNvSpPr>
              <p:nvPr/>
            </p:nvSpPr>
            <p:spPr bwMode="auto">
              <a:xfrm>
                <a:off x="2219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617"/>
              <p:cNvSpPr>
                <a:spLocks noChangeArrowheads="1"/>
              </p:cNvSpPr>
              <p:nvPr/>
            </p:nvSpPr>
            <p:spPr bwMode="auto">
              <a:xfrm>
                <a:off x="2219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618"/>
              <p:cNvSpPr>
                <a:spLocks noChangeArrowheads="1"/>
              </p:cNvSpPr>
              <p:nvPr/>
            </p:nvSpPr>
            <p:spPr bwMode="auto">
              <a:xfrm>
                <a:off x="2219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Oval 619"/>
              <p:cNvSpPr>
                <a:spLocks noChangeArrowheads="1"/>
              </p:cNvSpPr>
              <p:nvPr/>
            </p:nvSpPr>
            <p:spPr bwMode="auto">
              <a:xfrm>
                <a:off x="2219" y="27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620"/>
              <p:cNvSpPr>
                <a:spLocks noChangeArrowheads="1"/>
              </p:cNvSpPr>
              <p:nvPr/>
            </p:nvSpPr>
            <p:spPr bwMode="auto">
              <a:xfrm>
                <a:off x="2476" y="210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621"/>
              <p:cNvSpPr>
                <a:spLocks noChangeArrowheads="1"/>
              </p:cNvSpPr>
              <p:nvPr/>
            </p:nvSpPr>
            <p:spPr bwMode="auto">
              <a:xfrm>
                <a:off x="2476" y="214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622"/>
              <p:cNvSpPr>
                <a:spLocks noChangeArrowheads="1"/>
              </p:cNvSpPr>
              <p:nvPr/>
            </p:nvSpPr>
            <p:spPr bwMode="auto">
              <a:xfrm>
                <a:off x="2468" y="211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Rectangle 623"/>
              <p:cNvSpPr>
                <a:spLocks noChangeArrowheads="1"/>
              </p:cNvSpPr>
              <p:nvPr/>
            </p:nvSpPr>
            <p:spPr bwMode="auto">
              <a:xfrm>
                <a:off x="2468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624"/>
              <p:cNvSpPr>
                <a:spLocks noChangeArrowheads="1"/>
              </p:cNvSpPr>
              <p:nvPr/>
            </p:nvSpPr>
            <p:spPr bwMode="auto">
              <a:xfrm>
                <a:off x="2468" y="212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625"/>
              <p:cNvSpPr>
                <a:spLocks noChangeArrowheads="1"/>
              </p:cNvSpPr>
              <p:nvPr/>
            </p:nvSpPr>
            <p:spPr bwMode="auto">
              <a:xfrm>
                <a:off x="2468" y="212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Oval 626"/>
              <p:cNvSpPr>
                <a:spLocks noChangeArrowheads="1"/>
              </p:cNvSpPr>
              <p:nvPr/>
            </p:nvSpPr>
            <p:spPr bwMode="auto">
              <a:xfrm>
                <a:off x="2468" y="210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627"/>
              <p:cNvSpPr>
                <a:spLocks noChangeArrowheads="1"/>
              </p:cNvSpPr>
              <p:nvPr/>
            </p:nvSpPr>
            <p:spPr bwMode="auto">
              <a:xfrm>
                <a:off x="2115" y="275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628"/>
              <p:cNvSpPr>
                <a:spLocks noChangeArrowheads="1"/>
              </p:cNvSpPr>
              <p:nvPr/>
            </p:nvSpPr>
            <p:spPr bwMode="auto">
              <a:xfrm>
                <a:off x="2115" y="278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Rectangle 629"/>
              <p:cNvSpPr>
                <a:spLocks noChangeArrowheads="1"/>
              </p:cNvSpPr>
              <p:nvPr/>
            </p:nvSpPr>
            <p:spPr bwMode="auto">
              <a:xfrm>
                <a:off x="2107" y="275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Rectangle 630"/>
              <p:cNvSpPr>
                <a:spLocks noChangeArrowheads="1"/>
              </p:cNvSpPr>
              <p:nvPr/>
            </p:nvSpPr>
            <p:spPr bwMode="auto">
              <a:xfrm>
                <a:off x="2107" y="277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631"/>
              <p:cNvSpPr>
                <a:spLocks noChangeArrowheads="1"/>
              </p:cNvSpPr>
              <p:nvPr/>
            </p:nvSpPr>
            <p:spPr bwMode="auto">
              <a:xfrm>
                <a:off x="2107" y="276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632"/>
              <p:cNvSpPr>
                <a:spLocks noChangeArrowheads="1"/>
              </p:cNvSpPr>
              <p:nvPr/>
            </p:nvSpPr>
            <p:spPr bwMode="auto">
              <a:xfrm>
                <a:off x="2107" y="276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Oval 633"/>
              <p:cNvSpPr>
                <a:spLocks noChangeArrowheads="1"/>
              </p:cNvSpPr>
              <p:nvPr/>
            </p:nvSpPr>
            <p:spPr bwMode="auto">
              <a:xfrm>
                <a:off x="2107" y="275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634"/>
              <p:cNvSpPr>
                <a:spLocks noChangeArrowheads="1"/>
              </p:cNvSpPr>
              <p:nvPr/>
            </p:nvSpPr>
            <p:spPr bwMode="auto">
              <a:xfrm>
                <a:off x="858" y="295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635"/>
              <p:cNvSpPr>
                <a:spLocks noChangeArrowheads="1"/>
              </p:cNvSpPr>
              <p:nvPr/>
            </p:nvSpPr>
            <p:spPr bwMode="auto">
              <a:xfrm>
                <a:off x="858" y="299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Rectangle 636"/>
              <p:cNvSpPr>
                <a:spLocks noChangeArrowheads="1"/>
              </p:cNvSpPr>
              <p:nvPr/>
            </p:nvSpPr>
            <p:spPr bwMode="auto">
              <a:xfrm>
                <a:off x="850" y="296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637"/>
              <p:cNvSpPr>
                <a:spLocks noChangeArrowheads="1"/>
              </p:cNvSpPr>
              <p:nvPr/>
            </p:nvSpPr>
            <p:spPr bwMode="auto">
              <a:xfrm>
                <a:off x="850" y="298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Rectangle 638"/>
              <p:cNvSpPr>
                <a:spLocks noChangeArrowheads="1"/>
              </p:cNvSpPr>
              <p:nvPr/>
            </p:nvSpPr>
            <p:spPr bwMode="auto">
              <a:xfrm>
                <a:off x="850" y="297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Rectangle 639"/>
              <p:cNvSpPr>
                <a:spLocks noChangeArrowheads="1"/>
              </p:cNvSpPr>
              <p:nvPr/>
            </p:nvSpPr>
            <p:spPr bwMode="auto">
              <a:xfrm>
                <a:off x="850" y="297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Oval 640"/>
              <p:cNvSpPr>
                <a:spLocks noChangeArrowheads="1"/>
              </p:cNvSpPr>
              <p:nvPr/>
            </p:nvSpPr>
            <p:spPr bwMode="auto">
              <a:xfrm>
                <a:off x="850" y="295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641"/>
              <p:cNvSpPr>
                <a:spLocks noChangeArrowheads="1"/>
              </p:cNvSpPr>
              <p:nvPr/>
            </p:nvSpPr>
            <p:spPr bwMode="auto">
              <a:xfrm>
                <a:off x="3645" y="224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642"/>
              <p:cNvSpPr>
                <a:spLocks noChangeArrowheads="1"/>
              </p:cNvSpPr>
              <p:nvPr/>
            </p:nvSpPr>
            <p:spPr bwMode="auto">
              <a:xfrm>
                <a:off x="3645" y="227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643"/>
              <p:cNvSpPr>
                <a:spLocks noChangeArrowheads="1"/>
              </p:cNvSpPr>
              <p:nvPr/>
            </p:nvSpPr>
            <p:spPr bwMode="auto">
              <a:xfrm>
                <a:off x="3637" y="225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Rectangle 644"/>
              <p:cNvSpPr>
                <a:spLocks noChangeArrowheads="1"/>
              </p:cNvSpPr>
              <p:nvPr/>
            </p:nvSpPr>
            <p:spPr bwMode="auto">
              <a:xfrm>
                <a:off x="3637" y="22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Rectangle 645"/>
              <p:cNvSpPr>
                <a:spLocks noChangeArrowheads="1"/>
              </p:cNvSpPr>
              <p:nvPr/>
            </p:nvSpPr>
            <p:spPr bwMode="auto">
              <a:xfrm>
                <a:off x="3637" y="22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646"/>
              <p:cNvSpPr>
                <a:spLocks noChangeArrowheads="1"/>
              </p:cNvSpPr>
              <p:nvPr/>
            </p:nvSpPr>
            <p:spPr bwMode="auto">
              <a:xfrm>
                <a:off x="3637" y="22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Oval 647"/>
              <p:cNvSpPr>
                <a:spLocks noChangeArrowheads="1"/>
              </p:cNvSpPr>
              <p:nvPr/>
            </p:nvSpPr>
            <p:spPr bwMode="auto">
              <a:xfrm>
                <a:off x="3637" y="224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Rectangle 648"/>
              <p:cNvSpPr>
                <a:spLocks noChangeArrowheads="1"/>
              </p:cNvSpPr>
              <p:nvPr/>
            </p:nvSpPr>
            <p:spPr bwMode="auto">
              <a:xfrm>
                <a:off x="2924" y="254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649"/>
              <p:cNvSpPr>
                <a:spLocks noChangeArrowheads="1"/>
              </p:cNvSpPr>
              <p:nvPr/>
            </p:nvSpPr>
            <p:spPr bwMode="auto">
              <a:xfrm>
                <a:off x="2924" y="25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Rectangle 650"/>
              <p:cNvSpPr>
                <a:spLocks noChangeArrowheads="1"/>
              </p:cNvSpPr>
              <p:nvPr/>
            </p:nvSpPr>
            <p:spPr bwMode="auto">
              <a:xfrm>
                <a:off x="2916" y="25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Rectangle 651"/>
              <p:cNvSpPr>
                <a:spLocks noChangeArrowheads="1"/>
              </p:cNvSpPr>
              <p:nvPr/>
            </p:nvSpPr>
            <p:spPr bwMode="auto">
              <a:xfrm>
                <a:off x="2916" y="257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652"/>
              <p:cNvSpPr>
                <a:spLocks noChangeArrowheads="1"/>
              </p:cNvSpPr>
              <p:nvPr/>
            </p:nvSpPr>
            <p:spPr bwMode="auto">
              <a:xfrm>
                <a:off x="2916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653"/>
              <p:cNvSpPr>
                <a:spLocks noChangeArrowheads="1"/>
              </p:cNvSpPr>
              <p:nvPr/>
            </p:nvSpPr>
            <p:spPr bwMode="auto">
              <a:xfrm>
                <a:off x="2916" y="256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Oval 654"/>
              <p:cNvSpPr>
                <a:spLocks noChangeArrowheads="1"/>
              </p:cNvSpPr>
              <p:nvPr/>
            </p:nvSpPr>
            <p:spPr bwMode="auto">
              <a:xfrm>
                <a:off x="2916" y="254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655"/>
              <p:cNvSpPr>
                <a:spLocks noChangeArrowheads="1"/>
              </p:cNvSpPr>
              <p:nvPr/>
            </p:nvSpPr>
            <p:spPr bwMode="auto">
              <a:xfrm>
                <a:off x="1795" y="29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Rectangle 656"/>
              <p:cNvSpPr>
                <a:spLocks noChangeArrowheads="1"/>
              </p:cNvSpPr>
              <p:nvPr/>
            </p:nvSpPr>
            <p:spPr bwMode="auto">
              <a:xfrm>
                <a:off x="1795" y="29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657"/>
              <p:cNvSpPr>
                <a:spLocks noChangeArrowheads="1"/>
              </p:cNvSpPr>
              <p:nvPr/>
            </p:nvSpPr>
            <p:spPr bwMode="auto">
              <a:xfrm>
                <a:off x="1787" y="29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658"/>
              <p:cNvSpPr>
                <a:spLocks noChangeArrowheads="1"/>
              </p:cNvSpPr>
              <p:nvPr/>
            </p:nvSpPr>
            <p:spPr bwMode="auto">
              <a:xfrm>
                <a:off x="1787" y="29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Rectangle 659"/>
              <p:cNvSpPr>
                <a:spLocks noChangeArrowheads="1"/>
              </p:cNvSpPr>
              <p:nvPr/>
            </p:nvSpPr>
            <p:spPr bwMode="auto">
              <a:xfrm>
                <a:off x="1787" y="29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Rectangle 660"/>
              <p:cNvSpPr>
                <a:spLocks noChangeArrowheads="1"/>
              </p:cNvSpPr>
              <p:nvPr/>
            </p:nvSpPr>
            <p:spPr bwMode="auto">
              <a:xfrm>
                <a:off x="1787" y="29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Oval 661"/>
              <p:cNvSpPr>
                <a:spLocks noChangeArrowheads="1"/>
              </p:cNvSpPr>
              <p:nvPr/>
            </p:nvSpPr>
            <p:spPr bwMode="auto">
              <a:xfrm>
                <a:off x="1787" y="29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Rectangle 662"/>
              <p:cNvSpPr>
                <a:spLocks noChangeArrowheads="1"/>
              </p:cNvSpPr>
              <p:nvPr/>
            </p:nvSpPr>
            <p:spPr bwMode="auto">
              <a:xfrm>
                <a:off x="3989" y="211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Rectangle 663"/>
              <p:cNvSpPr>
                <a:spLocks noChangeArrowheads="1"/>
              </p:cNvSpPr>
              <p:nvPr/>
            </p:nvSpPr>
            <p:spPr bwMode="auto">
              <a:xfrm>
                <a:off x="3989" y="214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664"/>
              <p:cNvSpPr>
                <a:spLocks noChangeArrowheads="1"/>
              </p:cNvSpPr>
              <p:nvPr/>
            </p:nvSpPr>
            <p:spPr bwMode="auto">
              <a:xfrm>
                <a:off x="3981" y="212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Rectangle 665"/>
              <p:cNvSpPr>
                <a:spLocks noChangeArrowheads="1"/>
              </p:cNvSpPr>
              <p:nvPr/>
            </p:nvSpPr>
            <p:spPr bwMode="auto">
              <a:xfrm>
                <a:off x="3981" y="214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666"/>
              <p:cNvSpPr>
                <a:spLocks noChangeArrowheads="1"/>
              </p:cNvSpPr>
              <p:nvPr/>
            </p:nvSpPr>
            <p:spPr bwMode="auto">
              <a:xfrm>
                <a:off x="3981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667"/>
              <p:cNvSpPr>
                <a:spLocks noChangeArrowheads="1"/>
              </p:cNvSpPr>
              <p:nvPr/>
            </p:nvSpPr>
            <p:spPr bwMode="auto">
              <a:xfrm>
                <a:off x="3981" y="213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Oval 668"/>
              <p:cNvSpPr>
                <a:spLocks noChangeArrowheads="1"/>
              </p:cNvSpPr>
              <p:nvPr/>
            </p:nvSpPr>
            <p:spPr bwMode="auto">
              <a:xfrm>
                <a:off x="3981" y="2116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Rectangle 669"/>
              <p:cNvSpPr>
                <a:spLocks noChangeArrowheads="1"/>
              </p:cNvSpPr>
              <p:nvPr/>
            </p:nvSpPr>
            <p:spPr bwMode="auto">
              <a:xfrm>
                <a:off x="914" y="257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Rectangle 670"/>
              <p:cNvSpPr>
                <a:spLocks noChangeArrowheads="1"/>
              </p:cNvSpPr>
              <p:nvPr/>
            </p:nvSpPr>
            <p:spPr bwMode="auto">
              <a:xfrm>
                <a:off x="914" y="260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Rectangle 671"/>
              <p:cNvSpPr>
                <a:spLocks noChangeArrowheads="1"/>
              </p:cNvSpPr>
              <p:nvPr/>
            </p:nvSpPr>
            <p:spPr bwMode="auto">
              <a:xfrm>
                <a:off x="906" y="25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Rectangle 672"/>
              <p:cNvSpPr>
                <a:spLocks noChangeArrowheads="1"/>
              </p:cNvSpPr>
              <p:nvPr/>
            </p:nvSpPr>
            <p:spPr bwMode="auto">
              <a:xfrm>
                <a:off x="906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Rectangle 673"/>
              <p:cNvSpPr>
                <a:spLocks noChangeArrowheads="1"/>
              </p:cNvSpPr>
              <p:nvPr/>
            </p:nvSpPr>
            <p:spPr bwMode="auto">
              <a:xfrm>
                <a:off x="906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Rectangle 674"/>
              <p:cNvSpPr>
                <a:spLocks noChangeArrowheads="1"/>
              </p:cNvSpPr>
              <p:nvPr/>
            </p:nvSpPr>
            <p:spPr bwMode="auto">
              <a:xfrm>
                <a:off x="906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Oval 675"/>
              <p:cNvSpPr>
                <a:spLocks noChangeArrowheads="1"/>
              </p:cNvSpPr>
              <p:nvPr/>
            </p:nvSpPr>
            <p:spPr bwMode="auto">
              <a:xfrm>
                <a:off x="906" y="257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Rectangle 676"/>
              <p:cNvSpPr>
                <a:spLocks noChangeArrowheads="1"/>
              </p:cNvSpPr>
              <p:nvPr/>
            </p:nvSpPr>
            <p:spPr bwMode="auto">
              <a:xfrm>
                <a:off x="1306" y="270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Rectangle 677"/>
              <p:cNvSpPr>
                <a:spLocks noChangeArrowheads="1"/>
              </p:cNvSpPr>
              <p:nvPr/>
            </p:nvSpPr>
            <p:spPr bwMode="auto">
              <a:xfrm>
                <a:off x="1306" y="273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Rectangle 678"/>
              <p:cNvSpPr>
                <a:spLocks noChangeArrowheads="1"/>
              </p:cNvSpPr>
              <p:nvPr/>
            </p:nvSpPr>
            <p:spPr bwMode="auto">
              <a:xfrm>
                <a:off x="1298" y="271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Rectangle 679"/>
              <p:cNvSpPr>
                <a:spLocks noChangeArrowheads="1"/>
              </p:cNvSpPr>
              <p:nvPr/>
            </p:nvSpPr>
            <p:spPr bwMode="auto">
              <a:xfrm>
                <a:off x="1298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Rectangle 680"/>
              <p:cNvSpPr>
                <a:spLocks noChangeArrowheads="1"/>
              </p:cNvSpPr>
              <p:nvPr/>
            </p:nvSpPr>
            <p:spPr bwMode="auto">
              <a:xfrm>
                <a:off x="1298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Rectangle 681"/>
              <p:cNvSpPr>
                <a:spLocks noChangeArrowheads="1"/>
              </p:cNvSpPr>
              <p:nvPr/>
            </p:nvSpPr>
            <p:spPr bwMode="auto">
              <a:xfrm>
                <a:off x="1298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Oval 682"/>
              <p:cNvSpPr>
                <a:spLocks noChangeArrowheads="1"/>
              </p:cNvSpPr>
              <p:nvPr/>
            </p:nvSpPr>
            <p:spPr bwMode="auto">
              <a:xfrm>
                <a:off x="1298" y="270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Rectangle 683"/>
              <p:cNvSpPr>
                <a:spLocks noChangeArrowheads="1"/>
              </p:cNvSpPr>
              <p:nvPr/>
            </p:nvSpPr>
            <p:spPr bwMode="auto">
              <a:xfrm>
                <a:off x="2355" y="26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Rectangle 684"/>
              <p:cNvSpPr>
                <a:spLocks noChangeArrowheads="1"/>
              </p:cNvSpPr>
              <p:nvPr/>
            </p:nvSpPr>
            <p:spPr bwMode="auto">
              <a:xfrm>
                <a:off x="2355" y="265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Rectangle 685"/>
              <p:cNvSpPr>
                <a:spLocks noChangeArrowheads="1"/>
              </p:cNvSpPr>
              <p:nvPr/>
            </p:nvSpPr>
            <p:spPr bwMode="auto">
              <a:xfrm>
                <a:off x="2347" y="262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Rectangle 686"/>
              <p:cNvSpPr>
                <a:spLocks noChangeArrowheads="1"/>
              </p:cNvSpPr>
              <p:nvPr/>
            </p:nvSpPr>
            <p:spPr bwMode="auto">
              <a:xfrm>
                <a:off x="2347" y="264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Rectangle 687"/>
              <p:cNvSpPr>
                <a:spLocks noChangeArrowheads="1"/>
              </p:cNvSpPr>
              <p:nvPr/>
            </p:nvSpPr>
            <p:spPr bwMode="auto">
              <a:xfrm>
                <a:off x="2347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Rectangle 688"/>
              <p:cNvSpPr>
                <a:spLocks noChangeArrowheads="1"/>
              </p:cNvSpPr>
              <p:nvPr/>
            </p:nvSpPr>
            <p:spPr bwMode="auto">
              <a:xfrm>
                <a:off x="2347" y="263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Oval 689"/>
              <p:cNvSpPr>
                <a:spLocks noChangeArrowheads="1"/>
              </p:cNvSpPr>
              <p:nvPr/>
            </p:nvSpPr>
            <p:spPr bwMode="auto">
              <a:xfrm>
                <a:off x="2347" y="262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Rectangle 690"/>
              <p:cNvSpPr>
                <a:spLocks noChangeArrowheads="1"/>
              </p:cNvSpPr>
              <p:nvPr/>
            </p:nvSpPr>
            <p:spPr bwMode="auto">
              <a:xfrm>
                <a:off x="3933" y="23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Rectangle 691"/>
              <p:cNvSpPr>
                <a:spLocks noChangeArrowheads="1"/>
              </p:cNvSpPr>
              <p:nvPr/>
            </p:nvSpPr>
            <p:spPr bwMode="auto">
              <a:xfrm>
                <a:off x="3933" y="24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Rectangle 692"/>
              <p:cNvSpPr>
                <a:spLocks noChangeArrowheads="1"/>
              </p:cNvSpPr>
              <p:nvPr/>
            </p:nvSpPr>
            <p:spPr bwMode="auto">
              <a:xfrm>
                <a:off x="3925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Rectangle 693"/>
              <p:cNvSpPr>
                <a:spLocks noChangeArrowheads="1"/>
              </p:cNvSpPr>
              <p:nvPr/>
            </p:nvSpPr>
            <p:spPr bwMode="auto">
              <a:xfrm>
                <a:off x="3925" y="24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Rectangle 694"/>
              <p:cNvSpPr>
                <a:spLocks noChangeArrowheads="1"/>
              </p:cNvSpPr>
              <p:nvPr/>
            </p:nvSpPr>
            <p:spPr bwMode="auto">
              <a:xfrm>
                <a:off x="3925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Rectangle 695"/>
              <p:cNvSpPr>
                <a:spLocks noChangeArrowheads="1"/>
              </p:cNvSpPr>
              <p:nvPr/>
            </p:nvSpPr>
            <p:spPr bwMode="auto">
              <a:xfrm>
                <a:off x="3925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Oval 696"/>
              <p:cNvSpPr>
                <a:spLocks noChangeArrowheads="1"/>
              </p:cNvSpPr>
              <p:nvPr/>
            </p:nvSpPr>
            <p:spPr bwMode="auto">
              <a:xfrm>
                <a:off x="3925" y="238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Rectangle 697"/>
              <p:cNvSpPr>
                <a:spLocks noChangeArrowheads="1"/>
              </p:cNvSpPr>
              <p:nvPr/>
            </p:nvSpPr>
            <p:spPr bwMode="auto">
              <a:xfrm>
                <a:off x="2508" y="233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Rectangle 698"/>
              <p:cNvSpPr>
                <a:spLocks noChangeArrowheads="1"/>
              </p:cNvSpPr>
              <p:nvPr/>
            </p:nvSpPr>
            <p:spPr bwMode="auto">
              <a:xfrm>
                <a:off x="2508" y="236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Rectangle 699"/>
              <p:cNvSpPr>
                <a:spLocks noChangeArrowheads="1"/>
              </p:cNvSpPr>
              <p:nvPr/>
            </p:nvSpPr>
            <p:spPr bwMode="auto">
              <a:xfrm>
                <a:off x="2500" y="23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Rectangle 700"/>
              <p:cNvSpPr>
                <a:spLocks noChangeArrowheads="1"/>
              </p:cNvSpPr>
              <p:nvPr/>
            </p:nvSpPr>
            <p:spPr bwMode="auto">
              <a:xfrm>
                <a:off x="2500" y="235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Rectangle 701"/>
              <p:cNvSpPr>
                <a:spLocks noChangeArrowheads="1"/>
              </p:cNvSpPr>
              <p:nvPr/>
            </p:nvSpPr>
            <p:spPr bwMode="auto">
              <a:xfrm>
                <a:off x="2500" y="23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Rectangle 702"/>
              <p:cNvSpPr>
                <a:spLocks noChangeArrowheads="1"/>
              </p:cNvSpPr>
              <p:nvPr/>
            </p:nvSpPr>
            <p:spPr bwMode="auto">
              <a:xfrm>
                <a:off x="2500" y="23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Oval 703"/>
              <p:cNvSpPr>
                <a:spLocks noChangeArrowheads="1"/>
              </p:cNvSpPr>
              <p:nvPr/>
            </p:nvSpPr>
            <p:spPr bwMode="auto">
              <a:xfrm>
                <a:off x="2500" y="233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Rectangle 704"/>
              <p:cNvSpPr>
                <a:spLocks noChangeArrowheads="1"/>
              </p:cNvSpPr>
              <p:nvPr/>
            </p:nvSpPr>
            <p:spPr bwMode="auto">
              <a:xfrm>
                <a:off x="1482" y="282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Rectangle 705"/>
              <p:cNvSpPr>
                <a:spLocks noChangeArrowheads="1"/>
              </p:cNvSpPr>
              <p:nvPr/>
            </p:nvSpPr>
            <p:spPr bwMode="auto">
              <a:xfrm>
                <a:off x="1482" y="285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Rectangle 706"/>
              <p:cNvSpPr>
                <a:spLocks noChangeArrowheads="1"/>
              </p:cNvSpPr>
              <p:nvPr/>
            </p:nvSpPr>
            <p:spPr bwMode="auto">
              <a:xfrm>
                <a:off x="1474" y="283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Rectangle 707"/>
              <p:cNvSpPr>
                <a:spLocks noChangeArrowheads="1"/>
              </p:cNvSpPr>
              <p:nvPr/>
            </p:nvSpPr>
            <p:spPr bwMode="auto">
              <a:xfrm>
                <a:off x="1474" y="284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Rectangle 708"/>
              <p:cNvSpPr>
                <a:spLocks noChangeArrowheads="1"/>
              </p:cNvSpPr>
              <p:nvPr/>
            </p:nvSpPr>
            <p:spPr bwMode="auto">
              <a:xfrm>
                <a:off x="1474" y="283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Rectangle 709"/>
              <p:cNvSpPr>
                <a:spLocks noChangeArrowheads="1"/>
              </p:cNvSpPr>
              <p:nvPr/>
            </p:nvSpPr>
            <p:spPr bwMode="auto">
              <a:xfrm>
                <a:off x="1474" y="283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Oval 710"/>
              <p:cNvSpPr>
                <a:spLocks noChangeArrowheads="1"/>
              </p:cNvSpPr>
              <p:nvPr/>
            </p:nvSpPr>
            <p:spPr bwMode="auto">
              <a:xfrm>
                <a:off x="1474" y="2822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Rectangle 711"/>
              <p:cNvSpPr>
                <a:spLocks noChangeArrowheads="1"/>
              </p:cNvSpPr>
              <p:nvPr/>
            </p:nvSpPr>
            <p:spPr bwMode="auto">
              <a:xfrm>
                <a:off x="1939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Rectangle 712"/>
              <p:cNvSpPr>
                <a:spLocks noChangeArrowheads="1"/>
              </p:cNvSpPr>
              <p:nvPr/>
            </p:nvSpPr>
            <p:spPr bwMode="auto">
              <a:xfrm>
                <a:off x="1939" y="27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Rectangle 713"/>
              <p:cNvSpPr>
                <a:spLocks noChangeArrowheads="1"/>
              </p:cNvSpPr>
              <p:nvPr/>
            </p:nvSpPr>
            <p:spPr bwMode="auto">
              <a:xfrm>
                <a:off x="1931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Rectangle 714"/>
              <p:cNvSpPr>
                <a:spLocks noChangeArrowheads="1"/>
              </p:cNvSpPr>
              <p:nvPr/>
            </p:nvSpPr>
            <p:spPr bwMode="auto">
              <a:xfrm>
                <a:off x="1931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Rectangle 715"/>
              <p:cNvSpPr>
                <a:spLocks noChangeArrowheads="1"/>
              </p:cNvSpPr>
              <p:nvPr/>
            </p:nvSpPr>
            <p:spPr bwMode="auto">
              <a:xfrm>
                <a:off x="1931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Rectangle 716"/>
              <p:cNvSpPr>
                <a:spLocks noChangeArrowheads="1"/>
              </p:cNvSpPr>
              <p:nvPr/>
            </p:nvSpPr>
            <p:spPr bwMode="auto">
              <a:xfrm>
                <a:off x="1931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Oval 717"/>
              <p:cNvSpPr>
                <a:spLocks noChangeArrowheads="1"/>
              </p:cNvSpPr>
              <p:nvPr/>
            </p:nvSpPr>
            <p:spPr bwMode="auto">
              <a:xfrm>
                <a:off x="1931" y="27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Rectangle 718"/>
              <p:cNvSpPr>
                <a:spLocks noChangeArrowheads="1"/>
              </p:cNvSpPr>
              <p:nvPr/>
            </p:nvSpPr>
            <p:spPr bwMode="auto">
              <a:xfrm>
                <a:off x="1867" y="272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Rectangle 719"/>
              <p:cNvSpPr>
                <a:spLocks noChangeArrowheads="1"/>
              </p:cNvSpPr>
              <p:nvPr/>
            </p:nvSpPr>
            <p:spPr bwMode="auto">
              <a:xfrm>
                <a:off x="1867" y="275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Rectangle 720"/>
              <p:cNvSpPr>
                <a:spLocks noChangeArrowheads="1"/>
              </p:cNvSpPr>
              <p:nvPr/>
            </p:nvSpPr>
            <p:spPr bwMode="auto">
              <a:xfrm>
                <a:off x="1859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Rectangle 721"/>
              <p:cNvSpPr>
                <a:spLocks noChangeArrowheads="1"/>
              </p:cNvSpPr>
              <p:nvPr/>
            </p:nvSpPr>
            <p:spPr bwMode="auto">
              <a:xfrm>
                <a:off x="1859" y="275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0" name="Rectangle 722"/>
              <p:cNvSpPr>
                <a:spLocks noChangeArrowheads="1"/>
              </p:cNvSpPr>
              <p:nvPr/>
            </p:nvSpPr>
            <p:spPr bwMode="auto">
              <a:xfrm>
                <a:off x="1859" y="274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" name="Rectangle 723"/>
              <p:cNvSpPr>
                <a:spLocks noChangeArrowheads="1"/>
              </p:cNvSpPr>
              <p:nvPr/>
            </p:nvSpPr>
            <p:spPr bwMode="auto">
              <a:xfrm>
                <a:off x="1859" y="274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" name="Oval 724"/>
              <p:cNvSpPr>
                <a:spLocks noChangeArrowheads="1"/>
              </p:cNvSpPr>
              <p:nvPr/>
            </p:nvSpPr>
            <p:spPr bwMode="auto">
              <a:xfrm>
                <a:off x="1859" y="2726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" name="Rectangle 725"/>
              <p:cNvSpPr>
                <a:spLocks noChangeArrowheads="1"/>
              </p:cNvSpPr>
              <p:nvPr/>
            </p:nvSpPr>
            <p:spPr bwMode="auto">
              <a:xfrm>
                <a:off x="2604" y="252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" name="Rectangle 726"/>
              <p:cNvSpPr>
                <a:spLocks noChangeArrowheads="1"/>
              </p:cNvSpPr>
              <p:nvPr/>
            </p:nvSpPr>
            <p:spPr bwMode="auto">
              <a:xfrm>
                <a:off x="2604" y="255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Rectangle 727"/>
              <p:cNvSpPr>
                <a:spLocks noChangeArrowheads="1"/>
              </p:cNvSpPr>
              <p:nvPr/>
            </p:nvSpPr>
            <p:spPr bwMode="auto">
              <a:xfrm>
                <a:off x="2596" y="253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Rectangle 728"/>
              <p:cNvSpPr>
                <a:spLocks noChangeArrowheads="1"/>
              </p:cNvSpPr>
              <p:nvPr/>
            </p:nvSpPr>
            <p:spPr bwMode="auto">
              <a:xfrm>
                <a:off x="2596" y="254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Rectangle 729"/>
              <p:cNvSpPr>
                <a:spLocks noChangeArrowheads="1"/>
              </p:cNvSpPr>
              <p:nvPr/>
            </p:nvSpPr>
            <p:spPr bwMode="auto">
              <a:xfrm>
                <a:off x="2596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Rectangle 730"/>
              <p:cNvSpPr>
                <a:spLocks noChangeArrowheads="1"/>
              </p:cNvSpPr>
              <p:nvPr/>
            </p:nvSpPr>
            <p:spPr bwMode="auto">
              <a:xfrm>
                <a:off x="2596" y="254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Oval 731"/>
              <p:cNvSpPr>
                <a:spLocks noChangeArrowheads="1"/>
              </p:cNvSpPr>
              <p:nvPr/>
            </p:nvSpPr>
            <p:spPr bwMode="auto">
              <a:xfrm>
                <a:off x="2596" y="2525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Rectangle 732"/>
              <p:cNvSpPr>
                <a:spLocks noChangeArrowheads="1"/>
              </p:cNvSpPr>
              <p:nvPr/>
            </p:nvSpPr>
            <p:spPr bwMode="auto">
              <a:xfrm>
                <a:off x="2780" y="2044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Rectangle 733"/>
              <p:cNvSpPr>
                <a:spLocks noChangeArrowheads="1"/>
              </p:cNvSpPr>
              <p:nvPr/>
            </p:nvSpPr>
            <p:spPr bwMode="auto">
              <a:xfrm>
                <a:off x="2780" y="207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Rectangle 734"/>
              <p:cNvSpPr>
                <a:spLocks noChangeArrowheads="1"/>
              </p:cNvSpPr>
              <p:nvPr/>
            </p:nvSpPr>
            <p:spPr bwMode="auto">
              <a:xfrm>
                <a:off x="2772" y="205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Rectangle 735"/>
              <p:cNvSpPr>
                <a:spLocks noChangeArrowheads="1"/>
              </p:cNvSpPr>
              <p:nvPr/>
            </p:nvSpPr>
            <p:spPr bwMode="auto">
              <a:xfrm>
                <a:off x="2772" y="206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Rectangle 736"/>
              <p:cNvSpPr>
                <a:spLocks noChangeArrowheads="1"/>
              </p:cNvSpPr>
              <p:nvPr/>
            </p:nvSpPr>
            <p:spPr bwMode="auto">
              <a:xfrm>
                <a:off x="2772" y="20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Rectangle 737"/>
              <p:cNvSpPr>
                <a:spLocks noChangeArrowheads="1"/>
              </p:cNvSpPr>
              <p:nvPr/>
            </p:nvSpPr>
            <p:spPr bwMode="auto">
              <a:xfrm>
                <a:off x="2772" y="206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Oval 738"/>
              <p:cNvSpPr>
                <a:spLocks noChangeArrowheads="1"/>
              </p:cNvSpPr>
              <p:nvPr/>
            </p:nvSpPr>
            <p:spPr bwMode="auto">
              <a:xfrm>
                <a:off x="2772" y="2044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Rectangle 739"/>
              <p:cNvSpPr>
                <a:spLocks noChangeArrowheads="1"/>
              </p:cNvSpPr>
              <p:nvPr/>
            </p:nvSpPr>
            <p:spPr bwMode="auto">
              <a:xfrm>
                <a:off x="2203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Rectangle 740"/>
              <p:cNvSpPr>
                <a:spLocks noChangeArrowheads="1"/>
              </p:cNvSpPr>
              <p:nvPr/>
            </p:nvSpPr>
            <p:spPr bwMode="auto">
              <a:xfrm>
                <a:off x="2203" y="274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Rectangle 741"/>
              <p:cNvSpPr>
                <a:spLocks noChangeArrowheads="1"/>
              </p:cNvSpPr>
              <p:nvPr/>
            </p:nvSpPr>
            <p:spPr bwMode="auto">
              <a:xfrm>
                <a:off x="2195" y="271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Rectangle 742"/>
              <p:cNvSpPr>
                <a:spLocks noChangeArrowheads="1"/>
              </p:cNvSpPr>
              <p:nvPr/>
            </p:nvSpPr>
            <p:spPr bwMode="auto">
              <a:xfrm>
                <a:off x="2195" y="273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Rectangle 743"/>
              <p:cNvSpPr>
                <a:spLocks noChangeArrowheads="1"/>
              </p:cNvSpPr>
              <p:nvPr/>
            </p:nvSpPr>
            <p:spPr bwMode="auto">
              <a:xfrm>
                <a:off x="2195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Rectangle 744"/>
              <p:cNvSpPr>
                <a:spLocks noChangeArrowheads="1"/>
              </p:cNvSpPr>
              <p:nvPr/>
            </p:nvSpPr>
            <p:spPr bwMode="auto">
              <a:xfrm>
                <a:off x="2195" y="272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Oval 745"/>
              <p:cNvSpPr>
                <a:spLocks noChangeArrowheads="1"/>
              </p:cNvSpPr>
              <p:nvPr/>
            </p:nvSpPr>
            <p:spPr bwMode="auto">
              <a:xfrm>
                <a:off x="2195" y="271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Rectangle 746"/>
              <p:cNvSpPr>
                <a:spLocks noChangeArrowheads="1"/>
              </p:cNvSpPr>
              <p:nvPr/>
            </p:nvSpPr>
            <p:spPr bwMode="auto">
              <a:xfrm>
                <a:off x="1603" y="257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Rectangle 747"/>
              <p:cNvSpPr>
                <a:spLocks noChangeArrowheads="1"/>
              </p:cNvSpPr>
              <p:nvPr/>
            </p:nvSpPr>
            <p:spPr bwMode="auto">
              <a:xfrm>
                <a:off x="1603" y="260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Rectangle 748"/>
              <p:cNvSpPr>
                <a:spLocks noChangeArrowheads="1"/>
              </p:cNvSpPr>
              <p:nvPr/>
            </p:nvSpPr>
            <p:spPr bwMode="auto">
              <a:xfrm>
                <a:off x="1595" y="25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Rectangle 749"/>
              <p:cNvSpPr>
                <a:spLocks noChangeArrowheads="1"/>
              </p:cNvSpPr>
              <p:nvPr/>
            </p:nvSpPr>
            <p:spPr bwMode="auto">
              <a:xfrm>
                <a:off x="1595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Rectangle 750"/>
              <p:cNvSpPr>
                <a:spLocks noChangeArrowheads="1"/>
              </p:cNvSpPr>
              <p:nvPr/>
            </p:nvSpPr>
            <p:spPr bwMode="auto">
              <a:xfrm>
                <a:off x="1595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Rectangle 751"/>
              <p:cNvSpPr>
                <a:spLocks noChangeArrowheads="1"/>
              </p:cNvSpPr>
              <p:nvPr/>
            </p:nvSpPr>
            <p:spPr bwMode="auto">
              <a:xfrm>
                <a:off x="1595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Oval 752"/>
              <p:cNvSpPr>
                <a:spLocks noChangeArrowheads="1"/>
              </p:cNvSpPr>
              <p:nvPr/>
            </p:nvSpPr>
            <p:spPr bwMode="auto">
              <a:xfrm>
                <a:off x="1595" y="257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Rectangle 753"/>
              <p:cNvSpPr>
                <a:spLocks noChangeArrowheads="1"/>
              </p:cNvSpPr>
              <p:nvPr/>
            </p:nvSpPr>
            <p:spPr bwMode="auto">
              <a:xfrm>
                <a:off x="2740" y="238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Rectangle 754"/>
              <p:cNvSpPr>
                <a:spLocks noChangeArrowheads="1"/>
              </p:cNvSpPr>
              <p:nvPr/>
            </p:nvSpPr>
            <p:spPr bwMode="auto">
              <a:xfrm>
                <a:off x="2740" y="241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Rectangle 755"/>
              <p:cNvSpPr>
                <a:spLocks noChangeArrowheads="1"/>
              </p:cNvSpPr>
              <p:nvPr/>
            </p:nvSpPr>
            <p:spPr bwMode="auto">
              <a:xfrm>
                <a:off x="2732" y="23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Rectangle 756"/>
              <p:cNvSpPr>
                <a:spLocks noChangeArrowheads="1"/>
              </p:cNvSpPr>
              <p:nvPr/>
            </p:nvSpPr>
            <p:spPr bwMode="auto">
              <a:xfrm>
                <a:off x="2732" y="24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Rectangle 757"/>
              <p:cNvSpPr>
                <a:spLocks noChangeArrowheads="1"/>
              </p:cNvSpPr>
              <p:nvPr/>
            </p:nvSpPr>
            <p:spPr bwMode="auto">
              <a:xfrm>
                <a:off x="2732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Rectangle 758"/>
              <p:cNvSpPr>
                <a:spLocks noChangeArrowheads="1"/>
              </p:cNvSpPr>
              <p:nvPr/>
            </p:nvSpPr>
            <p:spPr bwMode="auto">
              <a:xfrm>
                <a:off x="2732" y="23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Oval 759"/>
              <p:cNvSpPr>
                <a:spLocks noChangeArrowheads="1"/>
              </p:cNvSpPr>
              <p:nvPr/>
            </p:nvSpPr>
            <p:spPr bwMode="auto">
              <a:xfrm>
                <a:off x="2732" y="2381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Rectangle 760"/>
              <p:cNvSpPr>
                <a:spLocks noChangeArrowheads="1"/>
              </p:cNvSpPr>
              <p:nvPr/>
            </p:nvSpPr>
            <p:spPr bwMode="auto">
              <a:xfrm>
                <a:off x="2331" y="2573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Rectangle 761"/>
              <p:cNvSpPr>
                <a:spLocks noChangeArrowheads="1"/>
              </p:cNvSpPr>
              <p:nvPr/>
            </p:nvSpPr>
            <p:spPr bwMode="auto">
              <a:xfrm>
                <a:off x="2331" y="2605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Rectangle 762"/>
              <p:cNvSpPr>
                <a:spLocks noChangeArrowheads="1"/>
              </p:cNvSpPr>
              <p:nvPr/>
            </p:nvSpPr>
            <p:spPr bwMode="auto">
              <a:xfrm>
                <a:off x="2323" y="258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Rectangle 763"/>
              <p:cNvSpPr>
                <a:spLocks noChangeArrowheads="1"/>
              </p:cNvSpPr>
              <p:nvPr/>
            </p:nvSpPr>
            <p:spPr bwMode="auto">
              <a:xfrm>
                <a:off x="2323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Rectangle 764"/>
              <p:cNvSpPr>
                <a:spLocks noChangeArrowheads="1"/>
              </p:cNvSpPr>
              <p:nvPr/>
            </p:nvSpPr>
            <p:spPr bwMode="auto">
              <a:xfrm>
                <a:off x="2323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Rectangle 765"/>
              <p:cNvSpPr>
                <a:spLocks noChangeArrowheads="1"/>
              </p:cNvSpPr>
              <p:nvPr/>
            </p:nvSpPr>
            <p:spPr bwMode="auto">
              <a:xfrm>
                <a:off x="2323" y="2589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Oval 766"/>
              <p:cNvSpPr>
                <a:spLocks noChangeArrowheads="1"/>
              </p:cNvSpPr>
              <p:nvPr/>
            </p:nvSpPr>
            <p:spPr bwMode="auto">
              <a:xfrm>
                <a:off x="2323" y="2573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Rectangle 767"/>
              <p:cNvSpPr>
                <a:spLocks noChangeArrowheads="1"/>
              </p:cNvSpPr>
              <p:nvPr/>
            </p:nvSpPr>
            <p:spPr bwMode="auto">
              <a:xfrm>
                <a:off x="2203" y="267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Rectangle 768"/>
              <p:cNvSpPr>
                <a:spLocks noChangeArrowheads="1"/>
              </p:cNvSpPr>
              <p:nvPr/>
            </p:nvSpPr>
            <p:spPr bwMode="auto">
              <a:xfrm>
                <a:off x="2203" y="27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7" name="Rectangle 769"/>
              <p:cNvSpPr>
                <a:spLocks noChangeArrowheads="1"/>
              </p:cNvSpPr>
              <p:nvPr/>
            </p:nvSpPr>
            <p:spPr bwMode="auto">
              <a:xfrm>
                <a:off x="2195" y="2685"/>
                <a:ext cx="40" cy="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Rectangle 770"/>
              <p:cNvSpPr>
                <a:spLocks noChangeArrowheads="1"/>
              </p:cNvSpPr>
              <p:nvPr/>
            </p:nvSpPr>
            <p:spPr bwMode="auto">
              <a:xfrm>
                <a:off x="2195" y="27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9" name="Rectangle 771"/>
              <p:cNvSpPr>
                <a:spLocks noChangeArrowheads="1"/>
              </p:cNvSpPr>
              <p:nvPr/>
            </p:nvSpPr>
            <p:spPr bwMode="auto">
              <a:xfrm>
                <a:off x="2195" y="26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0" name="Rectangle 772"/>
              <p:cNvSpPr>
                <a:spLocks noChangeArrowheads="1"/>
              </p:cNvSpPr>
              <p:nvPr/>
            </p:nvSpPr>
            <p:spPr bwMode="auto">
              <a:xfrm>
                <a:off x="2195" y="26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" name="Oval 773"/>
              <p:cNvSpPr>
                <a:spLocks noChangeArrowheads="1"/>
              </p:cNvSpPr>
              <p:nvPr/>
            </p:nvSpPr>
            <p:spPr bwMode="auto">
              <a:xfrm>
                <a:off x="2195" y="2677"/>
                <a:ext cx="32" cy="33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2" name="Rectangle 774"/>
              <p:cNvSpPr>
                <a:spLocks noChangeArrowheads="1"/>
              </p:cNvSpPr>
              <p:nvPr/>
            </p:nvSpPr>
            <p:spPr bwMode="auto">
              <a:xfrm>
                <a:off x="3397" y="218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3" name="Rectangle 775"/>
              <p:cNvSpPr>
                <a:spLocks noChangeArrowheads="1"/>
              </p:cNvSpPr>
              <p:nvPr/>
            </p:nvSpPr>
            <p:spPr bwMode="auto">
              <a:xfrm>
                <a:off x="3397" y="2212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4" name="Rectangle 776"/>
              <p:cNvSpPr>
                <a:spLocks noChangeArrowheads="1"/>
              </p:cNvSpPr>
              <p:nvPr/>
            </p:nvSpPr>
            <p:spPr bwMode="auto">
              <a:xfrm>
                <a:off x="3389" y="2188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5" name="Rectangle 777"/>
              <p:cNvSpPr>
                <a:spLocks noChangeArrowheads="1"/>
              </p:cNvSpPr>
              <p:nvPr/>
            </p:nvSpPr>
            <p:spPr bwMode="auto">
              <a:xfrm>
                <a:off x="3389" y="220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6" name="Rectangle 778"/>
              <p:cNvSpPr>
                <a:spLocks noChangeArrowheads="1"/>
              </p:cNvSpPr>
              <p:nvPr/>
            </p:nvSpPr>
            <p:spPr bwMode="auto">
              <a:xfrm>
                <a:off x="3389" y="219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" name="Rectangle 779"/>
              <p:cNvSpPr>
                <a:spLocks noChangeArrowheads="1"/>
              </p:cNvSpPr>
              <p:nvPr/>
            </p:nvSpPr>
            <p:spPr bwMode="auto">
              <a:xfrm>
                <a:off x="3389" y="219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" name="Oval 780"/>
              <p:cNvSpPr>
                <a:spLocks noChangeArrowheads="1"/>
              </p:cNvSpPr>
              <p:nvPr/>
            </p:nvSpPr>
            <p:spPr bwMode="auto">
              <a:xfrm>
                <a:off x="3389" y="2180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9" name="Rectangle 781"/>
              <p:cNvSpPr>
                <a:spLocks noChangeArrowheads="1"/>
              </p:cNvSpPr>
              <p:nvPr/>
            </p:nvSpPr>
            <p:spPr bwMode="auto">
              <a:xfrm>
                <a:off x="3148" y="1787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0" name="Rectangle 782"/>
              <p:cNvSpPr>
                <a:spLocks noChangeArrowheads="1"/>
              </p:cNvSpPr>
              <p:nvPr/>
            </p:nvSpPr>
            <p:spPr bwMode="auto">
              <a:xfrm>
                <a:off x="3148" y="181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1" name="Rectangle 783"/>
              <p:cNvSpPr>
                <a:spLocks noChangeArrowheads="1"/>
              </p:cNvSpPr>
              <p:nvPr/>
            </p:nvSpPr>
            <p:spPr bwMode="auto">
              <a:xfrm>
                <a:off x="3140" y="179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2" name="Rectangle 784"/>
              <p:cNvSpPr>
                <a:spLocks noChangeArrowheads="1"/>
              </p:cNvSpPr>
              <p:nvPr/>
            </p:nvSpPr>
            <p:spPr bwMode="auto">
              <a:xfrm>
                <a:off x="3140" y="1811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3" name="Rectangle 785"/>
              <p:cNvSpPr>
                <a:spLocks noChangeArrowheads="1"/>
              </p:cNvSpPr>
              <p:nvPr/>
            </p:nvSpPr>
            <p:spPr bwMode="auto">
              <a:xfrm>
                <a:off x="3140" y="180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4" name="Rectangle 786"/>
              <p:cNvSpPr>
                <a:spLocks noChangeArrowheads="1"/>
              </p:cNvSpPr>
              <p:nvPr/>
            </p:nvSpPr>
            <p:spPr bwMode="auto">
              <a:xfrm>
                <a:off x="3140" y="180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5" name="Oval 787"/>
              <p:cNvSpPr>
                <a:spLocks noChangeArrowheads="1"/>
              </p:cNvSpPr>
              <p:nvPr/>
            </p:nvSpPr>
            <p:spPr bwMode="auto">
              <a:xfrm>
                <a:off x="3140" y="1787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6" name="Rectangle 788"/>
              <p:cNvSpPr>
                <a:spLocks noChangeArrowheads="1"/>
              </p:cNvSpPr>
              <p:nvPr/>
            </p:nvSpPr>
            <p:spPr bwMode="auto">
              <a:xfrm>
                <a:off x="4021" y="2589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7" name="Rectangle 789"/>
              <p:cNvSpPr>
                <a:spLocks noChangeArrowheads="1"/>
              </p:cNvSpPr>
              <p:nvPr/>
            </p:nvSpPr>
            <p:spPr bwMode="auto">
              <a:xfrm>
                <a:off x="4021" y="2621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" name="Rectangle 790"/>
              <p:cNvSpPr>
                <a:spLocks noChangeArrowheads="1"/>
              </p:cNvSpPr>
              <p:nvPr/>
            </p:nvSpPr>
            <p:spPr bwMode="auto">
              <a:xfrm>
                <a:off x="4013" y="2597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9" name="Rectangle 791"/>
              <p:cNvSpPr>
                <a:spLocks noChangeArrowheads="1"/>
              </p:cNvSpPr>
              <p:nvPr/>
            </p:nvSpPr>
            <p:spPr bwMode="auto">
              <a:xfrm>
                <a:off x="4013" y="2613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0" name="Rectangle 792"/>
              <p:cNvSpPr>
                <a:spLocks noChangeArrowheads="1"/>
              </p:cNvSpPr>
              <p:nvPr/>
            </p:nvSpPr>
            <p:spPr bwMode="auto">
              <a:xfrm>
                <a:off x="4013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1" name="Rectangle 793"/>
              <p:cNvSpPr>
                <a:spLocks noChangeArrowheads="1"/>
              </p:cNvSpPr>
              <p:nvPr/>
            </p:nvSpPr>
            <p:spPr bwMode="auto">
              <a:xfrm>
                <a:off x="4013" y="2605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2" name="Oval 794"/>
              <p:cNvSpPr>
                <a:spLocks noChangeArrowheads="1"/>
              </p:cNvSpPr>
              <p:nvPr/>
            </p:nvSpPr>
            <p:spPr bwMode="auto">
              <a:xfrm>
                <a:off x="4013" y="2589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3" name="Rectangle 795"/>
              <p:cNvSpPr>
                <a:spLocks noChangeArrowheads="1"/>
              </p:cNvSpPr>
              <p:nvPr/>
            </p:nvSpPr>
            <p:spPr bwMode="auto">
              <a:xfrm>
                <a:off x="834" y="287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4" name="Rectangle 796"/>
              <p:cNvSpPr>
                <a:spLocks noChangeArrowheads="1"/>
              </p:cNvSpPr>
              <p:nvPr/>
            </p:nvSpPr>
            <p:spPr bwMode="auto">
              <a:xfrm>
                <a:off x="834" y="2910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5" name="Rectangle 797"/>
              <p:cNvSpPr>
                <a:spLocks noChangeArrowheads="1"/>
              </p:cNvSpPr>
              <p:nvPr/>
            </p:nvSpPr>
            <p:spPr bwMode="auto">
              <a:xfrm>
                <a:off x="826" y="2886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Rectangle 798"/>
              <p:cNvSpPr>
                <a:spLocks noChangeArrowheads="1"/>
              </p:cNvSpPr>
              <p:nvPr/>
            </p:nvSpPr>
            <p:spPr bwMode="auto">
              <a:xfrm>
                <a:off x="826" y="290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Rectangle 799"/>
              <p:cNvSpPr>
                <a:spLocks noChangeArrowheads="1"/>
              </p:cNvSpPr>
              <p:nvPr/>
            </p:nvSpPr>
            <p:spPr bwMode="auto">
              <a:xfrm>
                <a:off x="826" y="28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Rectangle 800"/>
              <p:cNvSpPr>
                <a:spLocks noChangeArrowheads="1"/>
              </p:cNvSpPr>
              <p:nvPr/>
            </p:nvSpPr>
            <p:spPr bwMode="auto">
              <a:xfrm>
                <a:off x="826" y="289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Oval 801"/>
              <p:cNvSpPr>
                <a:spLocks noChangeArrowheads="1"/>
              </p:cNvSpPr>
              <p:nvPr/>
            </p:nvSpPr>
            <p:spPr bwMode="auto">
              <a:xfrm>
                <a:off x="826" y="2878"/>
                <a:ext cx="32" cy="32"/>
              </a:xfrm>
              <a:prstGeom prst="ellips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Rectangle 802"/>
              <p:cNvSpPr>
                <a:spLocks noChangeArrowheads="1"/>
              </p:cNvSpPr>
              <p:nvPr/>
            </p:nvSpPr>
            <p:spPr bwMode="auto">
              <a:xfrm>
                <a:off x="2011" y="2806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Rectangle 803"/>
              <p:cNvSpPr>
                <a:spLocks noChangeArrowheads="1"/>
              </p:cNvSpPr>
              <p:nvPr/>
            </p:nvSpPr>
            <p:spPr bwMode="auto">
              <a:xfrm>
                <a:off x="2011" y="2838"/>
                <a:ext cx="24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Rectangle 804"/>
              <p:cNvSpPr>
                <a:spLocks noChangeArrowheads="1"/>
              </p:cNvSpPr>
              <p:nvPr/>
            </p:nvSpPr>
            <p:spPr bwMode="auto">
              <a:xfrm>
                <a:off x="2003" y="2814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Rectangle 805"/>
              <p:cNvSpPr>
                <a:spLocks noChangeArrowheads="1"/>
              </p:cNvSpPr>
              <p:nvPr/>
            </p:nvSpPr>
            <p:spPr bwMode="auto">
              <a:xfrm>
                <a:off x="2003" y="2830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Rectangle 806"/>
              <p:cNvSpPr>
                <a:spLocks noChangeArrowheads="1"/>
              </p:cNvSpPr>
              <p:nvPr/>
            </p:nvSpPr>
            <p:spPr bwMode="auto">
              <a:xfrm>
                <a:off x="2003" y="282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Rectangle 807"/>
              <p:cNvSpPr>
                <a:spLocks noChangeArrowheads="1"/>
              </p:cNvSpPr>
              <p:nvPr/>
            </p:nvSpPr>
            <p:spPr bwMode="auto">
              <a:xfrm>
                <a:off x="2003" y="2822"/>
                <a:ext cx="40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" name="Oval 809"/>
            <p:cNvSpPr>
              <a:spLocks noChangeArrowheads="1"/>
            </p:cNvSpPr>
            <p:nvPr/>
          </p:nvSpPr>
          <p:spPr bwMode="auto">
            <a:xfrm>
              <a:off x="2003" y="2806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10"/>
            <p:cNvSpPr>
              <a:spLocks noChangeArrowheads="1"/>
            </p:cNvSpPr>
            <p:nvPr/>
          </p:nvSpPr>
          <p:spPr bwMode="auto">
            <a:xfrm>
              <a:off x="2996" y="2461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11"/>
            <p:cNvSpPr>
              <a:spLocks noChangeArrowheads="1"/>
            </p:cNvSpPr>
            <p:nvPr/>
          </p:nvSpPr>
          <p:spPr bwMode="auto">
            <a:xfrm>
              <a:off x="2996" y="2493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12"/>
            <p:cNvSpPr>
              <a:spLocks noChangeArrowheads="1"/>
            </p:cNvSpPr>
            <p:nvPr/>
          </p:nvSpPr>
          <p:spPr bwMode="auto">
            <a:xfrm>
              <a:off x="2988" y="2469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13"/>
            <p:cNvSpPr>
              <a:spLocks noChangeArrowheads="1"/>
            </p:cNvSpPr>
            <p:nvPr/>
          </p:nvSpPr>
          <p:spPr bwMode="auto">
            <a:xfrm>
              <a:off x="2988" y="2485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14"/>
            <p:cNvSpPr>
              <a:spLocks noChangeArrowheads="1"/>
            </p:cNvSpPr>
            <p:nvPr/>
          </p:nvSpPr>
          <p:spPr bwMode="auto">
            <a:xfrm>
              <a:off x="2988" y="2477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815"/>
            <p:cNvSpPr>
              <a:spLocks noChangeArrowheads="1"/>
            </p:cNvSpPr>
            <p:nvPr/>
          </p:nvSpPr>
          <p:spPr bwMode="auto">
            <a:xfrm>
              <a:off x="2988" y="2477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Oval 816"/>
            <p:cNvSpPr>
              <a:spLocks noChangeArrowheads="1"/>
            </p:cNvSpPr>
            <p:nvPr/>
          </p:nvSpPr>
          <p:spPr bwMode="auto">
            <a:xfrm>
              <a:off x="2988" y="2461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817"/>
            <p:cNvSpPr>
              <a:spLocks noChangeArrowheads="1"/>
            </p:cNvSpPr>
            <p:nvPr/>
          </p:nvSpPr>
          <p:spPr bwMode="auto">
            <a:xfrm>
              <a:off x="1715" y="2677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818"/>
            <p:cNvSpPr>
              <a:spLocks noChangeArrowheads="1"/>
            </p:cNvSpPr>
            <p:nvPr/>
          </p:nvSpPr>
          <p:spPr bwMode="auto">
            <a:xfrm>
              <a:off x="1715" y="271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819"/>
            <p:cNvSpPr>
              <a:spLocks noChangeArrowheads="1"/>
            </p:cNvSpPr>
            <p:nvPr/>
          </p:nvSpPr>
          <p:spPr bwMode="auto">
            <a:xfrm>
              <a:off x="1707" y="2685"/>
              <a:ext cx="4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820"/>
            <p:cNvSpPr>
              <a:spLocks noChangeArrowheads="1"/>
            </p:cNvSpPr>
            <p:nvPr/>
          </p:nvSpPr>
          <p:spPr bwMode="auto">
            <a:xfrm>
              <a:off x="1707" y="270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821"/>
            <p:cNvSpPr>
              <a:spLocks noChangeArrowheads="1"/>
            </p:cNvSpPr>
            <p:nvPr/>
          </p:nvSpPr>
          <p:spPr bwMode="auto">
            <a:xfrm>
              <a:off x="1707" y="269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822"/>
            <p:cNvSpPr>
              <a:spLocks noChangeArrowheads="1"/>
            </p:cNvSpPr>
            <p:nvPr/>
          </p:nvSpPr>
          <p:spPr bwMode="auto">
            <a:xfrm>
              <a:off x="1707" y="269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823"/>
            <p:cNvSpPr>
              <a:spLocks noChangeArrowheads="1"/>
            </p:cNvSpPr>
            <p:nvPr/>
          </p:nvSpPr>
          <p:spPr bwMode="auto">
            <a:xfrm>
              <a:off x="1707" y="2677"/>
              <a:ext cx="32" cy="33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824"/>
            <p:cNvSpPr>
              <a:spLocks noChangeArrowheads="1"/>
            </p:cNvSpPr>
            <p:nvPr/>
          </p:nvSpPr>
          <p:spPr bwMode="auto">
            <a:xfrm>
              <a:off x="1482" y="2718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825"/>
            <p:cNvSpPr>
              <a:spLocks noChangeArrowheads="1"/>
            </p:cNvSpPr>
            <p:nvPr/>
          </p:nvSpPr>
          <p:spPr bwMode="auto">
            <a:xfrm>
              <a:off x="1482" y="275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826"/>
            <p:cNvSpPr>
              <a:spLocks noChangeArrowheads="1"/>
            </p:cNvSpPr>
            <p:nvPr/>
          </p:nvSpPr>
          <p:spPr bwMode="auto">
            <a:xfrm>
              <a:off x="1474" y="27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27"/>
            <p:cNvSpPr>
              <a:spLocks noChangeArrowheads="1"/>
            </p:cNvSpPr>
            <p:nvPr/>
          </p:nvSpPr>
          <p:spPr bwMode="auto">
            <a:xfrm>
              <a:off x="1474" y="274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828"/>
            <p:cNvSpPr>
              <a:spLocks noChangeArrowheads="1"/>
            </p:cNvSpPr>
            <p:nvPr/>
          </p:nvSpPr>
          <p:spPr bwMode="auto">
            <a:xfrm>
              <a:off x="1474" y="273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829"/>
            <p:cNvSpPr>
              <a:spLocks noChangeArrowheads="1"/>
            </p:cNvSpPr>
            <p:nvPr/>
          </p:nvSpPr>
          <p:spPr bwMode="auto">
            <a:xfrm>
              <a:off x="1474" y="273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830"/>
            <p:cNvSpPr>
              <a:spLocks noChangeArrowheads="1"/>
            </p:cNvSpPr>
            <p:nvPr/>
          </p:nvSpPr>
          <p:spPr bwMode="auto">
            <a:xfrm>
              <a:off x="1474" y="2718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831"/>
            <p:cNvSpPr>
              <a:spLocks noChangeArrowheads="1"/>
            </p:cNvSpPr>
            <p:nvPr/>
          </p:nvSpPr>
          <p:spPr bwMode="auto">
            <a:xfrm>
              <a:off x="3044" y="2252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832"/>
            <p:cNvSpPr>
              <a:spLocks noChangeArrowheads="1"/>
            </p:cNvSpPr>
            <p:nvPr/>
          </p:nvSpPr>
          <p:spPr bwMode="auto">
            <a:xfrm>
              <a:off x="3044" y="2284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833"/>
            <p:cNvSpPr>
              <a:spLocks noChangeArrowheads="1"/>
            </p:cNvSpPr>
            <p:nvPr/>
          </p:nvSpPr>
          <p:spPr bwMode="auto">
            <a:xfrm>
              <a:off x="3036" y="226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834"/>
            <p:cNvSpPr>
              <a:spLocks noChangeArrowheads="1"/>
            </p:cNvSpPr>
            <p:nvPr/>
          </p:nvSpPr>
          <p:spPr bwMode="auto">
            <a:xfrm>
              <a:off x="3036" y="227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835"/>
            <p:cNvSpPr>
              <a:spLocks noChangeArrowheads="1"/>
            </p:cNvSpPr>
            <p:nvPr/>
          </p:nvSpPr>
          <p:spPr bwMode="auto">
            <a:xfrm>
              <a:off x="3036" y="226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836"/>
            <p:cNvSpPr>
              <a:spLocks noChangeArrowheads="1"/>
            </p:cNvSpPr>
            <p:nvPr/>
          </p:nvSpPr>
          <p:spPr bwMode="auto">
            <a:xfrm>
              <a:off x="3036" y="226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Oval 837"/>
            <p:cNvSpPr>
              <a:spLocks noChangeArrowheads="1"/>
            </p:cNvSpPr>
            <p:nvPr/>
          </p:nvSpPr>
          <p:spPr bwMode="auto">
            <a:xfrm>
              <a:off x="3036" y="2252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838"/>
            <p:cNvSpPr>
              <a:spLocks noChangeArrowheads="1"/>
            </p:cNvSpPr>
            <p:nvPr/>
          </p:nvSpPr>
          <p:spPr bwMode="auto">
            <a:xfrm>
              <a:off x="1771" y="271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839"/>
            <p:cNvSpPr>
              <a:spLocks noChangeArrowheads="1"/>
            </p:cNvSpPr>
            <p:nvPr/>
          </p:nvSpPr>
          <p:spPr bwMode="auto">
            <a:xfrm>
              <a:off x="1771" y="2742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840"/>
            <p:cNvSpPr>
              <a:spLocks noChangeArrowheads="1"/>
            </p:cNvSpPr>
            <p:nvPr/>
          </p:nvSpPr>
          <p:spPr bwMode="auto">
            <a:xfrm>
              <a:off x="1763" y="271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841"/>
            <p:cNvSpPr>
              <a:spLocks noChangeArrowheads="1"/>
            </p:cNvSpPr>
            <p:nvPr/>
          </p:nvSpPr>
          <p:spPr bwMode="auto">
            <a:xfrm>
              <a:off x="1763" y="273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842"/>
            <p:cNvSpPr>
              <a:spLocks noChangeArrowheads="1"/>
            </p:cNvSpPr>
            <p:nvPr/>
          </p:nvSpPr>
          <p:spPr bwMode="auto">
            <a:xfrm>
              <a:off x="1763" y="27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843"/>
            <p:cNvSpPr>
              <a:spLocks noChangeArrowheads="1"/>
            </p:cNvSpPr>
            <p:nvPr/>
          </p:nvSpPr>
          <p:spPr bwMode="auto">
            <a:xfrm>
              <a:off x="1763" y="27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844"/>
            <p:cNvSpPr>
              <a:spLocks noChangeArrowheads="1"/>
            </p:cNvSpPr>
            <p:nvPr/>
          </p:nvSpPr>
          <p:spPr bwMode="auto">
            <a:xfrm>
              <a:off x="1763" y="2710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845"/>
            <p:cNvSpPr>
              <a:spLocks noChangeArrowheads="1"/>
            </p:cNvSpPr>
            <p:nvPr/>
          </p:nvSpPr>
          <p:spPr bwMode="auto">
            <a:xfrm>
              <a:off x="3397" y="2188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846"/>
            <p:cNvSpPr>
              <a:spLocks noChangeArrowheads="1"/>
            </p:cNvSpPr>
            <p:nvPr/>
          </p:nvSpPr>
          <p:spPr bwMode="auto">
            <a:xfrm>
              <a:off x="3397" y="222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847"/>
            <p:cNvSpPr>
              <a:spLocks noChangeArrowheads="1"/>
            </p:cNvSpPr>
            <p:nvPr/>
          </p:nvSpPr>
          <p:spPr bwMode="auto">
            <a:xfrm>
              <a:off x="3389" y="219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848"/>
            <p:cNvSpPr>
              <a:spLocks noChangeArrowheads="1"/>
            </p:cNvSpPr>
            <p:nvPr/>
          </p:nvSpPr>
          <p:spPr bwMode="auto">
            <a:xfrm>
              <a:off x="3389" y="221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849"/>
            <p:cNvSpPr>
              <a:spLocks noChangeArrowheads="1"/>
            </p:cNvSpPr>
            <p:nvPr/>
          </p:nvSpPr>
          <p:spPr bwMode="auto">
            <a:xfrm>
              <a:off x="3389" y="220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850"/>
            <p:cNvSpPr>
              <a:spLocks noChangeArrowheads="1"/>
            </p:cNvSpPr>
            <p:nvPr/>
          </p:nvSpPr>
          <p:spPr bwMode="auto">
            <a:xfrm>
              <a:off x="3389" y="220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851"/>
            <p:cNvSpPr>
              <a:spLocks noChangeArrowheads="1"/>
            </p:cNvSpPr>
            <p:nvPr/>
          </p:nvSpPr>
          <p:spPr bwMode="auto">
            <a:xfrm>
              <a:off x="3389" y="2188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852"/>
            <p:cNvSpPr>
              <a:spLocks noChangeArrowheads="1"/>
            </p:cNvSpPr>
            <p:nvPr/>
          </p:nvSpPr>
          <p:spPr bwMode="auto">
            <a:xfrm>
              <a:off x="3797" y="2164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853"/>
            <p:cNvSpPr>
              <a:spLocks noChangeArrowheads="1"/>
            </p:cNvSpPr>
            <p:nvPr/>
          </p:nvSpPr>
          <p:spPr bwMode="auto">
            <a:xfrm>
              <a:off x="3797" y="2196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854"/>
            <p:cNvSpPr>
              <a:spLocks noChangeArrowheads="1"/>
            </p:cNvSpPr>
            <p:nvPr/>
          </p:nvSpPr>
          <p:spPr bwMode="auto">
            <a:xfrm>
              <a:off x="3789" y="217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855"/>
            <p:cNvSpPr>
              <a:spLocks noChangeArrowheads="1"/>
            </p:cNvSpPr>
            <p:nvPr/>
          </p:nvSpPr>
          <p:spPr bwMode="auto">
            <a:xfrm>
              <a:off x="3789" y="218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856"/>
            <p:cNvSpPr>
              <a:spLocks noChangeArrowheads="1"/>
            </p:cNvSpPr>
            <p:nvPr/>
          </p:nvSpPr>
          <p:spPr bwMode="auto">
            <a:xfrm>
              <a:off x="3789" y="218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857"/>
            <p:cNvSpPr>
              <a:spLocks noChangeArrowheads="1"/>
            </p:cNvSpPr>
            <p:nvPr/>
          </p:nvSpPr>
          <p:spPr bwMode="auto">
            <a:xfrm>
              <a:off x="3789" y="218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858"/>
            <p:cNvSpPr>
              <a:spLocks noChangeArrowheads="1"/>
            </p:cNvSpPr>
            <p:nvPr/>
          </p:nvSpPr>
          <p:spPr bwMode="auto">
            <a:xfrm>
              <a:off x="3789" y="2164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859"/>
            <p:cNvSpPr>
              <a:spLocks noChangeArrowheads="1"/>
            </p:cNvSpPr>
            <p:nvPr/>
          </p:nvSpPr>
          <p:spPr bwMode="auto">
            <a:xfrm>
              <a:off x="1771" y="2934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860"/>
            <p:cNvSpPr>
              <a:spLocks noChangeArrowheads="1"/>
            </p:cNvSpPr>
            <p:nvPr/>
          </p:nvSpPr>
          <p:spPr bwMode="auto">
            <a:xfrm>
              <a:off x="1771" y="2966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861"/>
            <p:cNvSpPr>
              <a:spLocks noChangeArrowheads="1"/>
            </p:cNvSpPr>
            <p:nvPr/>
          </p:nvSpPr>
          <p:spPr bwMode="auto">
            <a:xfrm>
              <a:off x="1763" y="294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862"/>
            <p:cNvSpPr>
              <a:spLocks noChangeArrowheads="1"/>
            </p:cNvSpPr>
            <p:nvPr/>
          </p:nvSpPr>
          <p:spPr bwMode="auto">
            <a:xfrm>
              <a:off x="1763" y="295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863"/>
            <p:cNvSpPr>
              <a:spLocks noChangeArrowheads="1"/>
            </p:cNvSpPr>
            <p:nvPr/>
          </p:nvSpPr>
          <p:spPr bwMode="auto">
            <a:xfrm>
              <a:off x="1763" y="295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864"/>
            <p:cNvSpPr>
              <a:spLocks noChangeArrowheads="1"/>
            </p:cNvSpPr>
            <p:nvPr/>
          </p:nvSpPr>
          <p:spPr bwMode="auto">
            <a:xfrm>
              <a:off x="1763" y="295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Oval 865"/>
            <p:cNvSpPr>
              <a:spLocks noChangeArrowheads="1"/>
            </p:cNvSpPr>
            <p:nvPr/>
          </p:nvSpPr>
          <p:spPr bwMode="auto">
            <a:xfrm>
              <a:off x="1763" y="2934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866"/>
            <p:cNvSpPr>
              <a:spLocks noChangeArrowheads="1"/>
            </p:cNvSpPr>
            <p:nvPr/>
          </p:nvSpPr>
          <p:spPr bwMode="auto">
            <a:xfrm>
              <a:off x="2692" y="2525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867"/>
            <p:cNvSpPr>
              <a:spLocks noChangeArrowheads="1"/>
            </p:cNvSpPr>
            <p:nvPr/>
          </p:nvSpPr>
          <p:spPr bwMode="auto">
            <a:xfrm>
              <a:off x="2692" y="2557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868"/>
            <p:cNvSpPr>
              <a:spLocks noChangeArrowheads="1"/>
            </p:cNvSpPr>
            <p:nvPr/>
          </p:nvSpPr>
          <p:spPr bwMode="auto">
            <a:xfrm>
              <a:off x="2684" y="2533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869"/>
            <p:cNvSpPr>
              <a:spLocks noChangeArrowheads="1"/>
            </p:cNvSpPr>
            <p:nvPr/>
          </p:nvSpPr>
          <p:spPr bwMode="auto">
            <a:xfrm>
              <a:off x="2684" y="2549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870"/>
            <p:cNvSpPr>
              <a:spLocks noChangeArrowheads="1"/>
            </p:cNvSpPr>
            <p:nvPr/>
          </p:nvSpPr>
          <p:spPr bwMode="auto">
            <a:xfrm>
              <a:off x="2684" y="2541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871"/>
            <p:cNvSpPr>
              <a:spLocks noChangeArrowheads="1"/>
            </p:cNvSpPr>
            <p:nvPr/>
          </p:nvSpPr>
          <p:spPr bwMode="auto">
            <a:xfrm>
              <a:off x="2684" y="2541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Oval 872"/>
            <p:cNvSpPr>
              <a:spLocks noChangeArrowheads="1"/>
            </p:cNvSpPr>
            <p:nvPr/>
          </p:nvSpPr>
          <p:spPr bwMode="auto">
            <a:xfrm>
              <a:off x="2684" y="2525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873"/>
            <p:cNvSpPr>
              <a:spLocks noChangeArrowheads="1"/>
            </p:cNvSpPr>
            <p:nvPr/>
          </p:nvSpPr>
          <p:spPr bwMode="auto">
            <a:xfrm>
              <a:off x="3333" y="2308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874"/>
            <p:cNvSpPr>
              <a:spLocks noChangeArrowheads="1"/>
            </p:cNvSpPr>
            <p:nvPr/>
          </p:nvSpPr>
          <p:spPr bwMode="auto">
            <a:xfrm>
              <a:off x="3333" y="2341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875"/>
            <p:cNvSpPr>
              <a:spLocks noChangeArrowheads="1"/>
            </p:cNvSpPr>
            <p:nvPr/>
          </p:nvSpPr>
          <p:spPr bwMode="auto">
            <a:xfrm>
              <a:off x="3325" y="231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876"/>
            <p:cNvSpPr>
              <a:spLocks noChangeArrowheads="1"/>
            </p:cNvSpPr>
            <p:nvPr/>
          </p:nvSpPr>
          <p:spPr bwMode="auto">
            <a:xfrm>
              <a:off x="3325" y="2333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77"/>
            <p:cNvSpPr>
              <a:spLocks noChangeArrowheads="1"/>
            </p:cNvSpPr>
            <p:nvPr/>
          </p:nvSpPr>
          <p:spPr bwMode="auto">
            <a:xfrm>
              <a:off x="3325" y="2324"/>
              <a:ext cx="4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878"/>
            <p:cNvSpPr>
              <a:spLocks noChangeArrowheads="1"/>
            </p:cNvSpPr>
            <p:nvPr/>
          </p:nvSpPr>
          <p:spPr bwMode="auto">
            <a:xfrm>
              <a:off x="3325" y="2324"/>
              <a:ext cx="40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879"/>
            <p:cNvSpPr>
              <a:spLocks noChangeArrowheads="1"/>
            </p:cNvSpPr>
            <p:nvPr/>
          </p:nvSpPr>
          <p:spPr bwMode="auto">
            <a:xfrm>
              <a:off x="3325" y="2308"/>
              <a:ext cx="32" cy="33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880"/>
            <p:cNvSpPr>
              <a:spLocks noChangeArrowheads="1"/>
            </p:cNvSpPr>
            <p:nvPr/>
          </p:nvSpPr>
          <p:spPr bwMode="auto">
            <a:xfrm>
              <a:off x="3901" y="2196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881"/>
            <p:cNvSpPr>
              <a:spLocks noChangeArrowheads="1"/>
            </p:cNvSpPr>
            <p:nvPr/>
          </p:nvSpPr>
          <p:spPr bwMode="auto">
            <a:xfrm>
              <a:off x="3901" y="2228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82"/>
            <p:cNvSpPr>
              <a:spLocks noChangeArrowheads="1"/>
            </p:cNvSpPr>
            <p:nvPr/>
          </p:nvSpPr>
          <p:spPr bwMode="auto">
            <a:xfrm>
              <a:off x="3893" y="220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83"/>
            <p:cNvSpPr>
              <a:spLocks noChangeArrowheads="1"/>
            </p:cNvSpPr>
            <p:nvPr/>
          </p:nvSpPr>
          <p:spPr bwMode="auto">
            <a:xfrm>
              <a:off x="3893" y="222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84"/>
            <p:cNvSpPr>
              <a:spLocks noChangeArrowheads="1"/>
            </p:cNvSpPr>
            <p:nvPr/>
          </p:nvSpPr>
          <p:spPr bwMode="auto">
            <a:xfrm>
              <a:off x="3893" y="221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85"/>
            <p:cNvSpPr>
              <a:spLocks noChangeArrowheads="1"/>
            </p:cNvSpPr>
            <p:nvPr/>
          </p:nvSpPr>
          <p:spPr bwMode="auto">
            <a:xfrm>
              <a:off x="3893" y="221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886"/>
            <p:cNvSpPr>
              <a:spLocks noChangeArrowheads="1"/>
            </p:cNvSpPr>
            <p:nvPr/>
          </p:nvSpPr>
          <p:spPr bwMode="auto">
            <a:xfrm>
              <a:off x="3893" y="2196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87"/>
            <p:cNvSpPr>
              <a:spLocks noChangeArrowheads="1"/>
            </p:cNvSpPr>
            <p:nvPr/>
          </p:nvSpPr>
          <p:spPr bwMode="auto">
            <a:xfrm>
              <a:off x="1851" y="295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88"/>
            <p:cNvSpPr>
              <a:spLocks noChangeArrowheads="1"/>
            </p:cNvSpPr>
            <p:nvPr/>
          </p:nvSpPr>
          <p:spPr bwMode="auto">
            <a:xfrm>
              <a:off x="1851" y="2982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89"/>
            <p:cNvSpPr>
              <a:spLocks noChangeArrowheads="1"/>
            </p:cNvSpPr>
            <p:nvPr/>
          </p:nvSpPr>
          <p:spPr bwMode="auto">
            <a:xfrm>
              <a:off x="1843" y="295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90"/>
            <p:cNvSpPr>
              <a:spLocks noChangeArrowheads="1"/>
            </p:cNvSpPr>
            <p:nvPr/>
          </p:nvSpPr>
          <p:spPr bwMode="auto">
            <a:xfrm>
              <a:off x="1843" y="297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91"/>
            <p:cNvSpPr>
              <a:spLocks noChangeArrowheads="1"/>
            </p:cNvSpPr>
            <p:nvPr/>
          </p:nvSpPr>
          <p:spPr bwMode="auto">
            <a:xfrm>
              <a:off x="1843" y="296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92"/>
            <p:cNvSpPr>
              <a:spLocks noChangeArrowheads="1"/>
            </p:cNvSpPr>
            <p:nvPr/>
          </p:nvSpPr>
          <p:spPr bwMode="auto">
            <a:xfrm>
              <a:off x="1843" y="296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893"/>
            <p:cNvSpPr>
              <a:spLocks noChangeArrowheads="1"/>
            </p:cNvSpPr>
            <p:nvPr/>
          </p:nvSpPr>
          <p:spPr bwMode="auto">
            <a:xfrm>
              <a:off x="1843" y="2950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894"/>
            <p:cNvSpPr>
              <a:spLocks noChangeArrowheads="1"/>
            </p:cNvSpPr>
            <p:nvPr/>
          </p:nvSpPr>
          <p:spPr bwMode="auto">
            <a:xfrm>
              <a:off x="2996" y="2341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895"/>
            <p:cNvSpPr>
              <a:spLocks noChangeArrowheads="1"/>
            </p:cNvSpPr>
            <p:nvPr/>
          </p:nvSpPr>
          <p:spPr bwMode="auto">
            <a:xfrm>
              <a:off x="2996" y="2373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896"/>
            <p:cNvSpPr>
              <a:spLocks noChangeArrowheads="1"/>
            </p:cNvSpPr>
            <p:nvPr/>
          </p:nvSpPr>
          <p:spPr bwMode="auto">
            <a:xfrm>
              <a:off x="2988" y="2349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897"/>
            <p:cNvSpPr>
              <a:spLocks noChangeArrowheads="1"/>
            </p:cNvSpPr>
            <p:nvPr/>
          </p:nvSpPr>
          <p:spPr bwMode="auto">
            <a:xfrm>
              <a:off x="2988" y="2365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898"/>
            <p:cNvSpPr>
              <a:spLocks noChangeArrowheads="1"/>
            </p:cNvSpPr>
            <p:nvPr/>
          </p:nvSpPr>
          <p:spPr bwMode="auto">
            <a:xfrm>
              <a:off x="2988" y="2357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899"/>
            <p:cNvSpPr>
              <a:spLocks noChangeArrowheads="1"/>
            </p:cNvSpPr>
            <p:nvPr/>
          </p:nvSpPr>
          <p:spPr bwMode="auto">
            <a:xfrm>
              <a:off x="2988" y="2357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Oval 900"/>
            <p:cNvSpPr>
              <a:spLocks noChangeArrowheads="1"/>
            </p:cNvSpPr>
            <p:nvPr/>
          </p:nvSpPr>
          <p:spPr bwMode="auto">
            <a:xfrm>
              <a:off x="2988" y="2341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01"/>
            <p:cNvSpPr>
              <a:spLocks noChangeArrowheads="1"/>
            </p:cNvSpPr>
            <p:nvPr/>
          </p:nvSpPr>
          <p:spPr bwMode="auto">
            <a:xfrm>
              <a:off x="810" y="271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02"/>
            <p:cNvSpPr>
              <a:spLocks noChangeArrowheads="1"/>
            </p:cNvSpPr>
            <p:nvPr/>
          </p:nvSpPr>
          <p:spPr bwMode="auto">
            <a:xfrm>
              <a:off x="810" y="2742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903"/>
            <p:cNvSpPr>
              <a:spLocks noChangeArrowheads="1"/>
            </p:cNvSpPr>
            <p:nvPr/>
          </p:nvSpPr>
          <p:spPr bwMode="auto">
            <a:xfrm>
              <a:off x="802" y="271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904"/>
            <p:cNvSpPr>
              <a:spLocks noChangeArrowheads="1"/>
            </p:cNvSpPr>
            <p:nvPr/>
          </p:nvSpPr>
          <p:spPr bwMode="auto">
            <a:xfrm>
              <a:off x="802" y="273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905"/>
            <p:cNvSpPr>
              <a:spLocks noChangeArrowheads="1"/>
            </p:cNvSpPr>
            <p:nvPr/>
          </p:nvSpPr>
          <p:spPr bwMode="auto">
            <a:xfrm>
              <a:off x="802" y="27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906"/>
            <p:cNvSpPr>
              <a:spLocks noChangeArrowheads="1"/>
            </p:cNvSpPr>
            <p:nvPr/>
          </p:nvSpPr>
          <p:spPr bwMode="auto">
            <a:xfrm>
              <a:off x="802" y="27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907"/>
            <p:cNvSpPr>
              <a:spLocks noChangeArrowheads="1"/>
            </p:cNvSpPr>
            <p:nvPr/>
          </p:nvSpPr>
          <p:spPr bwMode="auto">
            <a:xfrm>
              <a:off x="802" y="2710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908"/>
            <p:cNvSpPr>
              <a:spLocks noChangeArrowheads="1"/>
            </p:cNvSpPr>
            <p:nvPr/>
          </p:nvSpPr>
          <p:spPr bwMode="auto">
            <a:xfrm>
              <a:off x="2003" y="2597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909"/>
            <p:cNvSpPr>
              <a:spLocks noChangeArrowheads="1"/>
            </p:cNvSpPr>
            <p:nvPr/>
          </p:nvSpPr>
          <p:spPr bwMode="auto">
            <a:xfrm>
              <a:off x="2003" y="2629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910"/>
            <p:cNvSpPr>
              <a:spLocks noChangeArrowheads="1"/>
            </p:cNvSpPr>
            <p:nvPr/>
          </p:nvSpPr>
          <p:spPr bwMode="auto">
            <a:xfrm>
              <a:off x="1995" y="2605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911"/>
            <p:cNvSpPr>
              <a:spLocks noChangeArrowheads="1"/>
            </p:cNvSpPr>
            <p:nvPr/>
          </p:nvSpPr>
          <p:spPr bwMode="auto">
            <a:xfrm>
              <a:off x="1995" y="2621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912"/>
            <p:cNvSpPr>
              <a:spLocks noChangeArrowheads="1"/>
            </p:cNvSpPr>
            <p:nvPr/>
          </p:nvSpPr>
          <p:spPr bwMode="auto">
            <a:xfrm>
              <a:off x="1995" y="2613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913"/>
            <p:cNvSpPr>
              <a:spLocks noChangeArrowheads="1"/>
            </p:cNvSpPr>
            <p:nvPr/>
          </p:nvSpPr>
          <p:spPr bwMode="auto">
            <a:xfrm>
              <a:off x="1995" y="2613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914"/>
            <p:cNvSpPr>
              <a:spLocks noChangeArrowheads="1"/>
            </p:cNvSpPr>
            <p:nvPr/>
          </p:nvSpPr>
          <p:spPr bwMode="auto">
            <a:xfrm>
              <a:off x="1995" y="2597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915"/>
            <p:cNvSpPr>
              <a:spLocks noChangeArrowheads="1"/>
            </p:cNvSpPr>
            <p:nvPr/>
          </p:nvSpPr>
          <p:spPr bwMode="auto">
            <a:xfrm>
              <a:off x="2900" y="2324"/>
              <a:ext cx="24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916"/>
            <p:cNvSpPr>
              <a:spLocks noChangeArrowheads="1"/>
            </p:cNvSpPr>
            <p:nvPr/>
          </p:nvSpPr>
          <p:spPr bwMode="auto">
            <a:xfrm>
              <a:off x="2900" y="2357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917"/>
            <p:cNvSpPr>
              <a:spLocks noChangeArrowheads="1"/>
            </p:cNvSpPr>
            <p:nvPr/>
          </p:nvSpPr>
          <p:spPr bwMode="auto">
            <a:xfrm>
              <a:off x="2892" y="2333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918"/>
            <p:cNvSpPr>
              <a:spLocks noChangeArrowheads="1"/>
            </p:cNvSpPr>
            <p:nvPr/>
          </p:nvSpPr>
          <p:spPr bwMode="auto">
            <a:xfrm>
              <a:off x="2892" y="2349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919"/>
            <p:cNvSpPr>
              <a:spLocks noChangeArrowheads="1"/>
            </p:cNvSpPr>
            <p:nvPr/>
          </p:nvSpPr>
          <p:spPr bwMode="auto">
            <a:xfrm>
              <a:off x="2892" y="2341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920"/>
            <p:cNvSpPr>
              <a:spLocks noChangeArrowheads="1"/>
            </p:cNvSpPr>
            <p:nvPr/>
          </p:nvSpPr>
          <p:spPr bwMode="auto">
            <a:xfrm>
              <a:off x="2892" y="2341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921"/>
            <p:cNvSpPr>
              <a:spLocks noChangeArrowheads="1"/>
            </p:cNvSpPr>
            <p:nvPr/>
          </p:nvSpPr>
          <p:spPr bwMode="auto">
            <a:xfrm>
              <a:off x="2892" y="2324"/>
              <a:ext cx="32" cy="33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922"/>
            <p:cNvSpPr>
              <a:spLocks noChangeArrowheads="1"/>
            </p:cNvSpPr>
            <p:nvPr/>
          </p:nvSpPr>
          <p:spPr bwMode="auto">
            <a:xfrm>
              <a:off x="1218" y="2902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923"/>
            <p:cNvSpPr>
              <a:spLocks noChangeArrowheads="1"/>
            </p:cNvSpPr>
            <p:nvPr/>
          </p:nvSpPr>
          <p:spPr bwMode="auto">
            <a:xfrm>
              <a:off x="1218" y="2934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924"/>
            <p:cNvSpPr>
              <a:spLocks noChangeArrowheads="1"/>
            </p:cNvSpPr>
            <p:nvPr/>
          </p:nvSpPr>
          <p:spPr bwMode="auto">
            <a:xfrm>
              <a:off x="1210" y="2910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925"/>
            <p:cNvSpPr>
              <a:spLocks noChangeArrowheads="1"/>
            </p:cNvSpPr>
            <p:nvPr/>
          </p:nvSpPr>
          <p:spPr bwMode="auto">
            <a:xfrm>
              <a:off x="1210" y="292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926"/>
            <p:cNvSpPr>
              <a:spLocks noChangeArrowheads="1"/>
            </p:cNvSpPr>
            <p:nvPr/>
          </p:nvSpPr>
          <p:spPr bwMode="auto">
            <a:xfrm>
              <a:off x="1210" y="291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927"/>
            <p:cNvSpPr>
              <a:spLocks noChangeArrowheads="1"/>
            </p:cNvSpPr>
            <p:nvPr/>
          </p:nvSpPr>
          <p:spPr bwMode="auto">
            <a:xfrm>
              <a:off x="1210" y="2918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928"/>
            <p:cNvSpPr>
              <a:spLocks noChangeArrowheads="1"/>
            </p:cNvSpPr>
            <p:nvPr/>
          </p:nvSpPr>
          <p:spPr bwMode="auto">
            <a:xfrm>
              <a:off x="1210" y="2902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929"/>
            <p:cNvSpPr>
              <a:spLocks noChangeArrowheads="1"/>
            </p:cNvSpPr>
            <p:nvPr/>
          </p:nvSpPr>
          <p:spPr bwMode="auto">
            <a:xfrm>
              <a:off x="2876" y="2228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930"/>
            <p:cNvSpPr>
              <a:spLocks noChangeArrowheads="1"/>
            </p:cNvSpPr>
            <p:nvPr/>
          </p:nvSpPr>
          <p:spPr bwMode="auto">
            <a:xfrm>
              <a:off x="2876" y="2260"/>
              <a:ext cx="2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931"/>
            <p:cNvSpPr>
              <a:spLocks noChangeArrowheads="1"/>
            </p:cNvSpPr>
            <p:nvPr/>
          </p:nvSpPr>
          <p:spPr bwMode="auto">
            <a:xfrm>
              <a:off x="2868" y="2236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932"/>
            <p:cNvSpPr>
              <a:spLocks noChangeArrowheads="1"/>
            </p:cNvSpPr>
            <p:nvPr/>
          </p:nvSpPr>
          <p:spPr bwMode="auto">
            <a:xfrm>
              <a:off x="2868" y="2252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933"/>
            <p:cNvSpPr>
              <a:spLocks noChangeArrowheads="1"/>
            </p:cNvSpPr>
            <p:nvPr/>
          </p:nvSpPr>
          <p:spPr bwMode="auto">
            <a:xfrm>
              <a:off x="2868" y="224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934"/>
            <p:cNvSpPr>
              <a:spLocks noChangeArrowheads="1"/>
            </p:cNvSpPr>
            <p:nvPr/>
          </p:nvSpPr>
          <p:spPr bwMode="auto">
            <a:xfrm>
              <a:off x="2868" y="2244"/>
              <a:ext cx="4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Oval 935"/>
            <p:cNvSpPr>
              <a:spLocks noChangeArrowheads="1"/>
            </p:cNvSpPr>
            <p:nvPr/>
          </p:nvSpPr>
          <p:spPr bwMode="auto">
            <a:xfrm>
              <a:off x="2868" y="2228"/>
              <a:ext cx="32" cy="32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36"/>
            <p:cNvSpPr>
              <a:spLocks/>
            </p:cNvSpPr>
            <p:nvPr/>
          </p:nvSpPr>
          <p:spPr bwMode="auto">
            <a:xfrm>
              <a:off x="770" y="1803"/>
              <a:ext cx="4517" cy="1187"/>
            </a:xfrm>
            <a:custGeom>
              <a:avLst/>
              <a:gdLst>
                <a:gd name="T0" fmla="*/ 7 w 564"/>
                <a:gd name="T1" fmla="*/ 146 h 148"/>
                <a:gd name="T2" fmla="*/ 21 w 564"/>
                <a:gd name="T3" fmla="*/ 143 h 148"/>
                <a:gd name="T4" fmla="*/ 36 w 564"/>
                <a:gd name="T5" fmla="*/ 139 h 148"/>
                <a:gd name="T6" fmla="*/ 50 w 564"/>
                <a:gd name="T7" fmla="*/ 135 h 148"/>
                <a:gd name="T8" fmla="*/ 64 w 564"/>
                <a:gd name="T9" fmla="*/ 131 h 148"/>
                <a:gd name="T10" fmla="*/ 78 w 564"/>
                <a:gd name="T11" fmla="*/ 128 h 148"/>
                <a:gd name="T12" fmla="*/ 93 w 564"/>
                <a:gd name="T13" fmla="*/ 124 h 148"/>
                <a:gd name="T14" fmla="*/ 107 w 564"/>
                <a:gd name="T15" fmla="*/ 120 h 148"/>
                <a:gd name="T16" fmla="*/ 121 w 564"/>
                <a:gd name="T17" fmla="*/ 116 h 148"/>
                <a:gd name="T18" fmla="*/ 136 w 564"/>
                <a:gd name="T19" fmla="*/ 113 h 148"/>
                <a:gd name="T20" fmla="*/ 150 w 564"/>
                <a:gd name="T21" fmla="*/ 109 h 148"/>
                <a:gd name="T22" fmla="*/ 164 w 564"/>
                <a:gd name="T23" fmla="*/ 105 h 148"/>
                <a:gd name="T24" fmla="*/ 178 w 564"/>
                <a:gd name="T25" fmla="*/ 101 h 148"/>
                <a:gd name="T26" fmla="*/ 193 w 564"/>
                <a:gd name="T27" fmla="*/ 98 h 148"/>
                <a:gd name="T28" fmla="*/ 207 w 564"/>
                <a:gd name="T29" fmla="*/ 94 h 148"/>
                <a:gd name="T30" fmla="*/ 221 w 564"/>
                <a:gd name="T31" fmla="*/ 90 h 148"/>
                <a:gd name="T32" fmla="*/ 236 w 564"/>
                <a:gd name="T33" fmla="*/ 86 h 148"/>
                <a:gd name="T34" fmla="*/ 250 w 564"/>
                <a:gd name="T35" fmla="*/ 83 h 148"/>
                <a:gd name="T36" fmla="*/ 264 w 564"/>
                <a:gd name="T37" fmla="*/ 79 h 148"/>
                <a:gd name="T38" fmla="*/ 278 w 564"/>
                <a:gd name="T39" fmla="*/ 75 h 148"/>
                <a:gd name="T40" fmla="*/ 293 w 564"/>
                <a:gd name="T41" fmla="*/ 71 h 148"/>
                <a:gd name="T42" fmla="*/ 307 w 564"/>
                <a:gd name="T43" fmla="*/ 68 h 148"/>
                <a:gd name="T44" fmla="*/ 321 w 564"/>
                <a:gd name="T45" fmla="*/ 64 h 148"/>
                <a:gd name="T46" fmla="*/ 335 w 564"/>
                <a:gd name="T47" fmla="*/ 60 h 148"/>
                <a:gd name="T48" fmla="*/ 350 w 564"/>
                <a:gd name="T49" fmla="*/ 56 h 148"/>
                <a:gd name="T50" fmla="*/ 364 w 564"/>
                <a:gd name="T51" fmla="*/ 53 h 148"/>
                <a:gd name="T52" fmla="*/ 378 w 564"/>
                <a:gd name="T53" fmla="*/ 49 h 148"/>
                <a:gd name="T54" fmla="*/ 393 w 564"/>
                <a:gd name="T55" fmla="*/ 45 h 148"/>
                <a:gd name="T56" fmla="*/ 407 w 564"/>
                <a:gd name="T57" fmla="*/ 41 h 148"/>
                <a:gd name="T58" fmla="*/ 421 w 564"/>
                <a:gd name="T59" fmla="*/ 38 h 148"/>
                <a:gd name="T60" fmla="*/ 435 w 564"/>
                <a:gd name="T61" fmla="*/ 34 h 148"/>
                <a:gd name="T62" fmla="*/ 450 w 564"/>
                <a:gd name="T63" fmla="*/ 30 h 148"/>
                <a:gd name="T64" fmla="*/ 464 w 564"/>
                <a:gd name="T65" fmla="*/ 26 h 148"/>
                <a:gd name="T66" fmla="*/ 478 w 564"/>
                <a:gd name="T67" fmla="*/ 22 h 148"/>
                <a:gd name="T68" fmla="*/ 493 w 564"/>
                <a:gd name="T69" fmla="*/ 19 h 148"/>
                <a:gd name="T70" fmla="*/ 507 w 564"/>
                <a:gd name="T71" fmla="*/ 15 h 148"/>
                <a:gd name="T72" fmla="*/ 521 w 564"/>
                <a:gd name="T73" fmla="*/ 11 h 148"/>
                <a:gd name="T74" fmla="*/ 535 w 564"/>
                <a:gd name="T75" fmla="*/ 7 h 148"/>
                <a:gd name="T76" fmla="*/ 550 w 564"/>
                <a:gd name="T77" fmla="*/ 4 h 148"/>
                <a:gd name="T78" fmla="*/ 564 w 564"/>
                <a:gd name="T79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64" h="148">
                  <a:moveTo>
                    <a:pt x="0" y="148"/>
                  </a:moveTo>
                  <a:lnTo>
                    <a:pt x="7" y="146"/>
                  </a:lnTo>
                  <a:lnTo>
                    <a:pt x="14" y="144"/>
                  </a:lnTo>
                  <a:lnTo>
                    <a:pt x="21" y="143"/>
                  </a:lnTo>
                  <a:lnTo>
                    <a:pt x="28" y="141"/>
                  </a:lnTo>
                  <a:lnTo>
                    <a:pt x="36" y="139"/>
                  </a:lnTo>
                  <a:lnTo>
                    <a:pt x="43" y="137"/>
                  </a:lnTo>
                  <a:lnTo>
                    <a:pt x="50" y="135"/>
                  </a:lnTo>
                  <a:lnTo>
                    <a:pt x="57" y="133"/>
                  </a:lnTo>
                  <a:lnTo>
                    <a:pt x="64" y="131"/>
                  </a:lnTo>
                  <a:lnTo>
                    <a:pt x="71" y="129"/>
                  </a:lnTo>
                  <a:lnTo>
                    <a:pt x="78" y="128"/>
                  </a:lnTo>
                  <a:lnTo>
                    <a:pt x="86" y="126"/>
                  </a:lnTo>
                  <a:lnTo>
                    <a:pt x="93" y="124"/>
                  </a:lnTo>
                  <a:lnTo>
                    <a:pt x="100" y="122"/>
                  </a:lnTo>
                  <a:lnTo>
                    <a:pt x="107" y="120"/>
                  </a:lnTo>
                  <a:lnTo>
                    <a:pt x="114" y="118"/>
                  </a:lnTo>
                  <a:lnTo>
                    <a:pt x="121" y="116"/>
                  </a:lnTo>
                  <a:lnTo>
                    <a:pt x="128" y="114"/>
                  </a:lnTo>
                  <a:lnTo>
                    <a:pt x="136" y="113"/>
                  </a:lnTo>
                  <a:lnTo>
                    <a:pt x="143" y="111"/>
                  </a:lnTo>
                  <a:lnTo>
                    <a:pt x="150" y="109"/>
                  </a:lnTo>
                  <a:lnTo>
                    <a:pt x="157" y="107"/>
                  </a:lnTo>
                  <a:lnTo>
                    <a:pt x="164" y="105"/>
                  </a:lnTo>
                  <a:lnTo>
                    <a:pt x="171" y="103"/>
                  </a:lnTo>
                  <a:lnTo>
                    <a:pt x="178" y="101"/>
                  </a:lnTo>
                  <a:lnTo>
                    <a:pt x="186" y="99"/>
                  </a:lnTo>
                  <a:lnTo>
                    <a:pt x="193" y="98"/>
                  </a:lnTo>
                  <a:lnTo>
                    <a:pt x="200" y="96"/>
                  </a:lnTo>
                  <a:lnTo>
                    <a:pt x="207" y="94"/>
                  </a:lnTo>
                  <a:lnTo>
                    <a:pt x="214" y="92"/>
                  </a:lnTo>
                  <a:lnTo>
                    <a:pt x="221" y="90"/>
                  </a:lnTo>
                  <a:lnTo>
                    <a:pt x="228" y="88"/>
                  </a:lnTo>
                  <a:lnTo>
                    <a:pt x="236" y="86"/>
                  </a:lnTo>
                  <a:lnTo>
                    <a:pt x="243" y="84"/>
                  </a:lnTo>
                  <a:lnTo>
                    <a:pt x="250" y="83"/>
                  </a:lnTo>
                  <a:lnTo>
                    <a:pt x="257" y="81"/>
                  </a:lnTo>
                  <a:lnTo>
                    <a:pt x="264" y="79"/>
                  </a:lnTo>
                  <a:lnTo>
                    <a:pt x="271" y="77"/>
                  </a:lnTo>
                  <a:lnTo>
                    <a:pt x="278" y="75"/>
                  </a:lnTo>
                  <a:lnTo>
                    <a:pt x="286" y="73"/>
                  </a:lnTo>
                  <a:lnTo>
                    <a:pt x="293" y="71"/>
                  </a:lnTo>
                  <a:lnTo>
                    <a:pt x="300" y="69"/>
                  </a:lnTo>
                  <a:lnTo>
                    <a:pt x="307" y="68"/>
                  </a:lnTo>
                  <a:lnTo>
                    <a:pt x="314" y="66"/>
                  </a:lnTo>
                  <a:lnTo>
                    <a:pt x="321" y="64"/>
                  </a:lnTo>
                  <a:lnTo>
                    <a:pt x="328" y="62"/>
                  </a:lnTo>
                  <a:lnTo>
                    <a:pt x="335" y="60"/>
                  </a:lnTo>
                  <a:lnTo>
                    <a:pt x="343" y="58"/>
                  </a:lnTo>
                  <a:lnTo>
                    <a:pt x="350" y="56"/>
                  </a:lnTo>
                  <a:lnTo>
                    <a:pt x="357" y="54"/>
                  </a:lnTo>
                  <a:lnTo>
                    <a:pt x="364" y="53"/>
                  </a:lnTo>
                  <a:lnTo>
                    <a:pt x="371" y="51"/>
                  </a:lnTo>
                  <a:lnTo>
                    <a:pt x="378" y="49"/>
                  </a:lnTo>
                  <a:lnTo>
                    <a:pt x="385" y="47"/>
                  </a:lnTo>
                  <a:lnTo>
                    <a:pt x="393" y="45"/>
                  </a:lnTo>
                  <a:lnTo>
                    <a:pt x="400" y="43"/>
                  </a:lnTo>
                  <a:lnTo>
                    <a:pt x="407" y="41"/>
                  </a:lnTo>
                  <a:lnTo>
                    <a:pt x="414" y="39"/>
                  </a:lnTo>
                  <a:lnTo>
                    <a:pt x="421" y="38"/>
                  </a:lnTo>
                  <a:lnTo>
                    <a:pt x="428" y="36"/>
                  </a:lnTo>
                  <a:lnTo>
                    <a:pt x="435" y="34"/>
                  </a:lnTo>
                  <a:lnTo>
                    <a:pt x="443" y="32"/>
                  </a:lnTo>
                  <a:lnTo>
                    <a:pt x="450" y="30"/>
                  </a:lnTo>
                  <a:lnTo>
                    <a:pt x="457" y="28"/>
                  </a:lnTo>
                  <a:lnTo>
                    <a:pt x="464" y="26"/>
                  </a:lnTo>
                  <a:lnTo>
                    <a:pt x="471" y="24"/>
                  </a:lnTo>
                  <a:lnTo>
                    <a:pt x="478" y="22"/>
                  </a:lnTo>
                  <a:lnTo>
                    <a:pt x="485" y="21"/>
                  </a:lnTo>
                  <a:lnTo>
                    <a:pt x="493" y="19"/>
                  </a:lnTo>
                  <a:lnTo>
                    <a:pt x="500" y="17"/>
                  </a:lnTo>
                  <a:lnTo>
                    <a:pt x="507" y="15"/>
                  </a:lnTo>
                  <a:lnTo>
                    <a:pt x="514" y="13"/>
                  </a:lnTo>
                  <a:lnTo>
                    <a:pt x="521" y="11"/>
                  </a:lnTo>
                  <a:lnTo>
                    <a:pt x="528" y="9"/>
                  </a:lnTo>
                  <a:lnTo>
                    <a:pt x="535" y="7"/>
                  </a:lnTo>
                  <a:lnTo>
                    <a:pt x="543" y="6"/>
                  </a:lnTo>
                  <a:lnTo>
                    <a:pt x="550" y="4"/>
                  </a:lnTo>
                  <a:lnTo>
                    <a:pt x="557" y="2"/>
                  </a:lnTo>
                  <a:lnTo>
                    <a:pt x="564" y="0"/>
                  </a:lnTo>
                </a:path>
              </a:pathLst>
            </a:custGeom>
            <a:noFill/>
            <a:ln w="25400" cap="flat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937"/>
            <p:cNvSpPr>
              <a:spLocks noChangeArrowheads="1"/>
            </p:cNvSpPr>
            <p:nvPr/>
          </p:nvSpPr>
          <p:spPr bwMode="auto">
            <a:xfrm>
              <a:off x="862" y="1049"/>
              <a:ext cx="205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Pearson's correlation coefficient=0.78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Rectangle 938"/>
            <p:cNvSpPr>
              <a:spLocks noChangeArrowheads="1"/>
            </p:cNvSpPr>
            <p:nvPr/>
          </p:nvSpPr>
          <p:spPr bwMode="auto">
            <a:xfrm>
              <a:off x="1395" y="1226"/>
              <a:ext cx="99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95%CI:0.71-0.84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Line 939"/>
            <p:cNvSpPr>
              <a:spLocks noChangeShapeType="1"/>
            </p:cNvSpPr>
            <p:nvPr/>
          </p:nvSpPr>
          <p:spPr bwMode="auto">
            <a:xfrm flipV="1">
              <a:off x="545" y="953"/>
              <a:ext cx="0" cy="230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940"/>
            <p:cNvSpPr>
              <a:spLocks noChangeArrowheads="1"/>
            </p:cNvSpPr>
            <p:nvPr/>
          </p:nvSpPr>
          <p:spPr bwMode="auto">
            <a:xfrm>
              <a:off x="393" y="2975"/>
              <a:ext cx="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Rectangle 941"/>
            <p:cNvSpPr>
              <a:spLocks noChangeArrowheads="1"/>
            </p:cNvSpPr>
            <p:nvPr/>
          </p:nvSpPr>
          <p:spPr bwMode="auto">
            <a:xfrm>
              <a:off x="393" y="2309"/>
              <a:ext cx="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942"/>
            <p:cNvSpPr>
              <a:spLocks noChangeArrowheads="1"/>
            </p:cNvSpPr>
            <p:nvPr/>
          </p:nvSpPr>
          <p:spPr bwMode="auto">
            <a:xfrm>
              <a:off x="393" y="1643"/>
              <a:ext cx="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943"/>
            <p:cNvSpPr>
              <a:spLocks noChangeArrowheads="1"/>
            </p:cNvSpPr>
            <p:nvPr/>
          </p:nvSpPr>
          <p:spPr bwMode="auto">
            <a:xfrm>
              <a:off x="393" y="977"/>
              <a:ext cx="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Line 944"/>
            <p:cNvSpPr>
              <a:spLocks noChangeShapeType="1"/>
            </p:cNvSpPr>
            <p:nvPr/>
          </p:nvSpPr>
          <p:spPr bwMode="auto">
            <a:xfrm>
              <a:off x="513" y="3014"/>
              <a:ext cx="32" cy="0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945"/>
            <p:cNvSpPr>
              <a:spLocks noChangeShapeType="1"/>
            </p:cNvSpPr>
            <p:nvPr/>
          </p:nvSpPr>
          <p:spPr bwMode="auto">
            <a:xfrm>
              <a:off x="513" y="2349"/>
              <a:ext cx="32" cy="0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946"/>
            <p:cNvSpPr>
              <a:spLocks noChangeShapeType="1"/>
            </p:cNvSpPr>
            <p:nvPr/>
          </p:nvSpPr>
          <p:spPr bwMode="auto">
            <a:xfrm>
              <a:off x="513" y="1683"/>
              <a:ext cx="32" cy="0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947"/>
            <p:cNvSpPr>
              <a:spLocks noChangeShapeType="1"/>
            </p:cNvSpPr>
            <p:nvPr/>
          </p:nvSpPr>
          <p:spPr bwMode="auto">
            <a:xfrm>
              <a:off x="513" y="1017"/>
              <a:ext cx="32" cy="0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948"/>
            <p:cNvSpPr>
              <a:spLocks noChangeShapeType="1"/>
            </p:cNvSpPr>
            <p:nvPr/>
          </p:nvSpPr>
          <p:spPr bwMode="auto">
            <a:xfrm>
              <a:off x="545" y="3255"/>
              <a:ext cx="4966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949"/>
            <p:cNvSpPr>
              <a:spLocks noChangeShapeType="1"/>
            </p:cNvSpPr>
            <p:nvPr/>
          </p:nvSpPr>
          <p:spPr bwMode="auto">
            <a:xfrm flipV="1">
              <a:off x="1891" y="3255"/>
              <a:ext cx="0" cy="32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950"/>
            <p:cNvSpPr>
              <a:spLocks noChangeShapeType="1"/>
            </p:cNvSpPr>
            <p:nvPr/>
          </p:nvSpPr>
          <p:spPr bwMode="auto">
            <a:xfrm flipV="1">
              <a:off x="3805" y="3255"/>
              <a:ext cx="0" cy="32"/>
            </a:xfrm>
            <a:prstGeom prst="line">
              <a:avLst/>
            </a:prstGeom>
            <a:noFill/>
            <a:ln w="12700" cap="flat">
              <a:solidFill>
                <a:srgbClr val="33333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951"/>
            <p:cNvSpPr>
              <a:spLocks noChangeArrowheads="1"/>
            </p:cNvSpPr>
            <p:nvPr/>
          </p:nvSpPr>
          <p:spPr bwMode="auto">
            <a:xfrm>
              <a:off x="1843" y="3311"/>
              <a:ext cx="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952"/>
            <p:cNvSpPr>
              <a:spLocks noChangeArrowheads="1"/>
            </p:cNvSpPr>
            <p:nvPr/>
          </p:nvSpPr>
          <p:spPr bwMode="auto">
            <a:xfrm>
              <a:off x="3757" y="3311"/>
              <a:ext cx="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4D4D4D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953"/>
            <p:cNvSpPr>
              <a:spLocks noChangeArrowheads="1"/>
            </p:cNvSpPr>
            <p:nvPr/>
          </p:nvSpPr>
          <p:spPr bwMode="auto">
            <a:xfrm>
              <a:off x="2704" y="3448"/>
              <a:ext cx="51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500" dirty="0">
                  <a:solidFill>
                    <a:srgbClr val="000000"/>
                  </a:solidFill>
                </a:rPr>
                <a:t>l</a:t>
              </a: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og(DMA)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954"/>
            <p:cNvSpPr>
              <a:spLocks noChangeArrowheads="1"/>
            </p:cNvSpPr>
            <p:nvPr/>
          </p:nvSpPr>
          <p:spPr bwMode="auto">
            <a:xfrm rot="16200000">
              <a:off x="-175" y="2027"/>
              <a:ext cx="92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log(Total</a:t>
              </a:r>
              <a:r>
                <a:rPr kumimoji="0" lang="en-US" altLang="en-US" sz="15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Arsenic</a:t>
              </a:r>
              <a:r>
                <a:rPr kumimoji="0" lang="en-US" alt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804697" y="5280576"/>
            <a:ext cx="735543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Supplemental Figure 1. Correlation between </a:t>
            </a:r>
            <a:r>
              <a:rPr lang="en-US" sz="1400" b="1" dirty="0" err="1" smtClean="0">
                <a:latin typeface="Arial"/>
                <a:cs typeface="Arial"/>
              </a:rPr>
              <a:t>arsenite</a:t>
            </a:r>
            <a:r>
              <a:rPr lang="en-US" sz="1400" b="1" dirty="0" smtClean="0">
                <a:latin typeface="Arial"/>
                <a:cs typeface="Arial"/>
              </a:rPr>
              <a:t> (</a:t>
            </a:r>
            <a:r>
              <a:rPr lang="en-US" sz="1400" b="1" dirty="0" err="1" smtClean="0">
                <a:latin typeface="Arial"/>
                <a:cs typeface="Arial"/>
              </a:rPr>
              <a:t>AsIII</a:t>
            </a:r>
            <a:r>
              <a:rPr lang="en-US" sz="1400" b="1" dirty="0" smtClean="0">
                <a:latin typeface="Arial"/>
                <a:cs typeface="Arial"/>
              </a:rPr>
              <a:t>) and </a:t>
            </a:r>
            <a:r>
              <a:rPr lang="en-US" sz="1400" b="1" dirty="0" err="1" smtClean="0">
                <a:latin typeface="Arial"/>
                <a:cs typeface="Arial"/>
              </a:rPr>
              <a:t>dimethylarsinic</a:t>
            </a:r>
            <a:r>
              <a:rPr lang="en-US" sz="1400" b="1" dirty="0" smtClean="0">
                <a:latin typeface="Arial"/>
                <a:cs typeface="Arial"/>
              </a:rPr>
              <a:t> acid (DMA) compared total arsenic values. </a:t>
            </a:r>
            <a:r>
              <a:rPr lang="en-US" sz="1400" dirty="0" smtClean="0">
                <a:latin typeface="Arial"/>
                <a:cs typeface="Arial"/>
              </a:rPr>
              <a:t>Pearson’s </a:t>
            </a:r>
            <a:r>
              <a:rPr lang="en-US" sz="1400" dirty="0">
                <a:latin typeface="Arial"/>
                <a:cs typeface="Arial"/>
              </a:rPr>
              <a:t>correlation coefficients, the 95% confidence intervals, along with scatterplots were used to describe the relationship between </a:t>
            </a:r>
            <a:r>
              <a:rPr lang="en-US" sz="1400" b="1" dirty="0" smtClean="0">
                <a:latin typeface="Arial"/>
                <a:cs typeface="Arial"/>
              </a:rPr>
              <a:t>A. </a:t>
            </a:r>
            <a:r>
              <a:rPr lang="en-US" sz="1400" dirty="0" err="1" smtClean="0">
                <a:latin typeface="Arial"/>
                <a:cs typeface="Arial"/>
              </a:rPr>
              <a:t>arsenite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and </a:t>
            </a:r>
            <a:r>
              <a:rPr lang="en-US" sz="1400" dirty="0" smtClean="0">
                <a:latin typeface="Arial"/>
                <a:cs typeface="Arial"/>
              </a:rPr>
              <a:t>total arsenic, </a:t>
            </a:r>
            <a:r>
              <a:rPr lang="en-US" sz="1400" dirty="0">
                <a:latin typeface="Arial"/>
                <a:cs typeface="Arial"/>
              </a:rPr>
              <a:t>and between </a:t>
            </a:r>
            <a:r>
              <a:rPr lang="en-US" sz="1400" b="1" dirty="0" smtClean="0">
                <a:latin typeface="Arial"/>
                <a:cs typeface="Arial"/>
              </a:rPr>
              <a:t>B. </a:t>
            </a:r>
            <a:r>
              <a:rPr lang="en-US" sz="1400" dirty="0" smtClean="0">
                <a:latin typeface="Arial"/>
                <a:cs typeface="Arial"/>
              </a:rPr>
              <a:t>DMA </a:t>
            </a:r>
            <a:r>
              <a:rPr lang="en-US" sz="1400" dirty="0">
                <a:latin typeface="Arial"/>
                <a:cs typeface="Arial"/>
              </a:rPr>
              <a:t>and </a:t>
            </a:r>
            <a:r>
              <a:rPr lang="en-US" sz="1400" dirty="0" smtClean="0">
                <a:latin typeface="Arial"/>
                <a:cs typeface="Arial"/>
              </a:rPr>
              <a:t>total arsenic using </a:t>
            </a:r>
            <a:r>
              <a:rPr lang="en-US" sz="1400" dirty="0">
                <a:latin typeface="Arial"/>
                <a:cs typeface="Arial"/>
              </a:rPr>
              <a:t>log transformed </a:t>
            </a:r>
            <a:r>
              <a:rPr lang="en-US" sz="1400" dirty="0" smtClean="0">
                <a:latin typeface="Arial"/>
                <a:cs typeface="Arial"/>
              </a:rPr>
              <a:t>values.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956" name="TextBox 955"/>
          <p:cNvSpPr txBox="1"/>
          <p:nvPr/>
        </p:nvSpPr>
        <p:spPr>
          <a:xfrm>
            <a:off x="326908" y="301796"/>
            <a:ext cx="79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967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1468</TotalTime>
  <Words>104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UNM 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 Luo</dc:creator>
  <cp:lastModifiedBy>Laurie Hudson</cp:lastModifiedBy>
  <cp:revision>19</cp:revision>
  <cp:lastPrinted>2017-10-20T20:56:11Z</cp:lastPrinted>
  <dcterms:created xsi:type="dcterms:W3CDTF">2017-07-10T20:40:13Z</dcterms:created>
  <dcterms:modified xsi:type="dcterms:W3CDTF">2018-04-02T17:08:39Z</dcterms:modified>
</cp:coreProperties>
</file>