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>
        <p:scale>
          <a:sx n="95" d="100"/>
          <a:sy n="95" d="100"/>
        </p:scale>
        <p:origin x="3654" y="16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28FC9-7378-4B60-B074-058100DC1A8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C9EE-4572-4846-AA41-66074B3EF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7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28FC9-7378-4B60-B074-058100DC1A8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C9EE-4572-4846-AA41-66074B3EF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6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28FC9-7378-4B60-B074-058100DC1A8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C9EE-4572-4846-AA41-66074B3EF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8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28FC9-7378-4B60-B074-058100DC1A8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C9EE-4572-4846-AA41-66074B3EF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2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28FC9-7378-4B60-B074-058100DC1A8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C9EE-4572-4846-AA41-66074B3EF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52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28FC9-7378-4B60-B074-058100DC1A8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C9EE-4572-4846-AA41-66074B3EF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28FC9-7378-4B60-B074-058100DC1A8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C9EE-4572-4846-AA41-66074B3EF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1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28FC9-7378-4B60-B074-058100DC1A8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C9EE-4572-4846-AA41-66074B3EF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7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28FC9-7378-4B60-B074-058100DC1A8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C9EE-4572-4846-AA41-66074B3EF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5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28FC9-7378-4B60-B074-058100DC1A8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C9EE-4572-4846-AA41-66074B3EF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4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28FC9-7378-4B60-B074-058100DC1A8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C9EE-4572-4846-AA41-66074B3EF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28FC9-7378-4B60-B074-058100DC1A8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5C9EE-4572-4846-AA41-66074B3EF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9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4467" y="2293913"/>
            <a:ext cx="3371938" cy="18596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51084" y="4436735"/>
            <a:ext cx="520139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/>
              <a:t>Supplementary material 1</a:t>
            </a:r>
            <a:r>
              <a:rPr lang="en-US" sz="750" dirty="0"/>
              <a:t> Cases of </a:t>
            </a:r>
            <a:r>
              <a:rPr lang="en-US" sz="750" dirty="0" err="1"/>
              <a:t>pharyngoconjunctival</a:t>
            </a:r>
            <a:r>
              <a:rPr lang="en-US" sz="750" dirty="0"/>
              <a:t> fever by date of illness onset (May 12, 2013–June 6, 2013) among the students and staff at a university in Beijing, China (</a:t>
            </a:r>
            <a:r>
              <a:rPr lang="en-US" sz="750" i="1" dirty="0"/>
              <a:t>n</a:t>
            </a:r>
            <a:r>
              <a:rPr lang="en-US" sz="750" dirty="0"/>
              <a:t> = 55).</a:t>
            </a:r>
            <a:endParaRPr lang="en-US" sz="750" dirty="0"/>
          </a:p>
        </p:txBody>
      </p:sp>
    </p:spTree>
    <p:extLst>
      <p:ext uri="{BB962C8B-B14F-4D97-AF65-F5344CB8AC3E}">
        <p14:creationId xmlns:p14="http://schemas.microsoft.com/office/powerpoint/2010/main" val="2667380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Lu, Xiaoyan (CDC/OID/NCIRD)</dc:creator>
  <cp:lastModifiedBy>Lu, Xiaoyan (CDC/OID/NCIRD)</cp:lastModifiedBy>
  <cp:revision>3</cp:revision>
  <dcterms:created xsi:type="dcterms:W3CDTF">2018-10-03T15:24:32Z</dcterms:created>
  <dcterms:modified xsi:type="dcterms:W3CDTF">2018-10-03T15:28:32Z</dcterms:modified>
</cp:coreProperties>
</file>