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D8C9F4"/>
    <a:srgbClr val="F4A3D5"/>
    <a:srgbClr val="F4BEC6"/>
    <a:srgbClr val="7719DF"/>
    <a:srgbClr val="41A4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8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664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474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59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1722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16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0722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9927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683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9469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892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50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0868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FE220-5717-46D1-A917-FF0F115C1E24}" type="datetimeFigureOut">
              <a:rPr lang="ko-KR" altLang="en-US" smtClean="0"/>
              <a:pPr/>
              <a:t>2018. 8. 22.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890DD-4149-41EC-821D-AA6C8FBD83B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2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4229" y="1690790"/>
            <a:ext cx="294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 rot="16200000">
            <a:off x="882358" y="3266847"/>
            <a:ext cx="996833" cy="360086"/>
            <a:chOff x="6693330" y="4845767"/>
            <a:chExt cx="1201118" cy="360086"/>
          </a:xfrm>
        </p:grpSpPr>
        <p:pic>
          <p:nvPicPr>
            <p:cNvPr id="4" name="Picture 3"/>
            <p:cNvPicPr preferRelativeResize="0"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7228109" y="4407551"/>
              <a:ext cx="115567" cy="9920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 rot="5400000">
              <a:off x="6624903" y="4921983"/>
              <a:ext cx="35229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&lt;-2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 rot="5400000">
              <a:off x="7147700" y="4899906"/>
              <a:ext cx="292379" cy="259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 rot="5400000">
              <a:off x="7610577" y="4921982"/>
              <a:ext cx="35229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&gt;2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0" t="7219" r="9095" b="10761"/>
          <a:stretch/>
        </p:blipFill>
        <p:spPr>
          <a:xfrm>
            <a:off x="1523949" y="1966030"/>
            <a:ext cx="1081898" cy="19842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01963" y="3917374"/>
            <a:ext cx="3125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1307" y="3917374"/>
            <a:ext cx="4125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44564" y="3917374"/>
            <a:ext cx="3127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13908" y="3917374"/>
            <a:ext cx="3213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38275" y="1803549"/>
            <a:ext cx="512064" cy="138499"/>
          </a:xfrm>
          <a:prstGeom prst="rect">
            <a:avLst/>
          </a:prstGeom>
          <a:solidFill>
            <a:srgbClr val="41A4F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</a:t>
            </a:r>
            <a:endParaRPr lang="ko-KR" altLang="en-US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3850" y="1803549"/>
            <a:ext cx="512064" cy="13849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9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DPP</a:t>
            </a:r>
            <a:endParaRPr lang="ko-KR" altLang="en-US" sz="9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 preferRelativeResize="0"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3" t="7117" r="9493" b="10721"/>
          <a:stretch/>
        </p:blipFill>
        <p:spPr>
          <a:xfrm>
            <a:off x="3996984" y="1956350"/>
            <a:ext cx="1078992" cy="198424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74700" y="1685735"/>
            <a:ext cx="294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81267" y="3912320"/>
            <a:ext cx="3125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50611" y="3912320"/>
            <a:ext cx="4125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23868" y="3912320"/>
            <a:ext cx="3127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93212" y="3912320"/>
            <a:ext cx="3213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17579" y="1798495"/>
            <a:ext cx="512064" cy="138499"/>
          </a:xfrm>
          <a:prstGeom prst="rect">
            <a:avLst/>
          </a:prstGeom>
          <a:solidFill>
            <a:srgbClr val="41A4F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</a:t>
            </a:r>
            <a:endParaRPr lang="ko-KR" altLang="en-US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53154" y="1798495"/>
            <a:ext cx="512064" cy="13849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9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DPP</a:t>
            </a:r>
            <a:endParaRPr lang="ko-KR" altLang="en-US" sz="9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 rot="16200000">
            <a:off x="3328473" y="3317675"/>
            <a:ext cx="996833" cy="360086"/>
            <a:chOff x="6693330" y="4845767"/>
            <a:chExt cx="1201118" cy="360086"/>
          </a:xfrm>
        </p:grpSpPr>
        <p:pic>
          <p:nvPicPr>
            <p:cNvPr id="24" name="Picture 23"/>
            <p:cNvPicPr preferRelativeResize="0"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7228109" y="4407551"/>
              <a:ext cx="115567" cy="99200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 rot="5400000">
              <a:off x="6624903" y="4921983"/>
              <a:ext cx="35229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&lt;-2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5400000">
              <a:off x="7147700" y="4899906"/>
              <a:ext cx="292379" cy="259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5400000">
              <a:off x="7610577" y="4921982"/>
              <a:ext cx="35229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&gt;2</a:t>
              </a:r>
            </a:p>
          </p:txBody>
        </p:sp>
      </p:grpSp>
      <p:sp>
        <p:nvSpPr>
          <p:cNvPr id="28" name="Rectangle 27"/>
          <p:cNvSpPr/>
          <p:nvPr/>
        </p:nvSpPr>
        <p:spPr>
          <a:xfrm>
            <a:off x="2635223" y="1961717"/>
            <a:ext cx="91440" cy="1097280"/>
          </a:xfrm>
          <a:prstGeom prst="rect">
            <a:avLst/>
          </a:prstGeom>
          <a:solidFill>
            <a:srgbClr val="D8C9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635223" y="3073182"/>
            <a:ext cx="91440" cy="8686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 rot="16200000">
            <a:off x="2404712" y="2256011"/>
            <a:ext cx="979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UP in Resistant (215)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2305524" y="3313552"/>
            <a:ext cx="12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DOWN in Resistant (138)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14527" y="1956663"/>
            <a:ext cx="91440" cy="1261872"/>
          </a:xfrm>
          <a:prstGeom prst="rect">
            <a:avLst/>
          </a:prstGeom>
          <a:solidFill>
            <a:srgbClr val="D8C9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114527" y="3241126"/>
            <a:ext cx="91440" cy="68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 rot="16200000">
            <a:off x="4884016" y="2358051"/>
            <a:ext cx="979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UP in Resistant (60)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6200000">
            <a:off x="4784828" y="3366164"/>
            <a:ext cx="12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b="1" dirty="0">
                <a:latin typeface="Arial" panose="020B0604020202020204" pitchFamily="34" charset="0"/>
                <a:cs typeface="Arial" panose="020B0604020202020204" pitchFamily="34" charset="0"/>
              </a:rPr>
              <a:t>DOWN in Resistant (32)</a:t>
            </a:r>
            <a:endParaRPr lang="ko-KR" alt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48407" y="202223"/>
            <a:ext cx="2410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1.</a:t>
            </a:r>
          </a:p>
        </p:txBody>
      </p:sp>
    </p:spTree>
    <p:extLst>
      <p:ext uri="{BB962C8B-B14F-4D97-AF65-F5344CB8AC3E}">
        <p14:creationId xmlns:p14="http://schemas.microsoft.com/office/powerpoint/2010/main" val="3963502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407" y="202223"/>
            <a:ext cx="2410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2.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3" t="2273" r="12252" b="2570"/>
          <a:stretch/>
        </p:blipFill>
        <p:spPr>
          <a:xfrm>
            <a:off x="724930" y="832022"/>
            <a:ext cx="6862120" cy="39624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287520" y="4876976"/>
            <a:ext cx="2505665" cy="856186"/>
            <a:chOff x="766902" y="5264527"/>
            <a:chExt cx="2505665" cy="856186"/>
          </a:xfrm>
        </p:grpSpPr>
        <p:cxnSp>
          <p:nvCxnSpPr>
            <p:cNvPr id="5" name="Straight Arrow Connector 4"/>
            <p:cNvCxnSpPr/>
            <p:nvPr/>
          </p:nvCxnSpPr>
          <p:spPr>
            <a:xfrm>
              <a:off x="911939" y="5436973"/>
              <a:ext cx="33197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1243916" y="5321557"/>
              <a:ext cx="186967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Kinase-Substrate Interaction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901769" y="5618551"/>
              <a:ext cx="365760" cy="365760"/>
              <a:chOff x="901769" y="5618551"/>
              <a:chExt cx="444842" cy="444842"/>
            </a:xfrm>
          </p:grpSpPr>
          <p:sp>
            <p:nvSpPr>
              <p:cNvPr id="13" name="Rounded Rectangle 12"/>
              <p:cNvSpPr/>
              <p:nvPr/>
            </p:nvSpPr>
            <p:spPr>
              <a:xfrm>
                <a:off x="901769" y="5618551"/>
                <a:ext cx="444842" cy="444842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987030" y="5703812"/>
                <a:ext cx="274320" cy="274320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" name="Straight Connector 7"/>
            <p:cNvCxnSpPr/>
            <p:nvPr/>
          </p:nvCxnSpPr>
          <p:spPr>
            <a:xfrm>
              <a:off x="1205135" y="5655703"/>
              <a:ext cx="27432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402895" y="5544151"/>
              <a:ext cx="186967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EGF treatment at 30 min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1077444" y="5865769"/>
              <a:ext cx="27432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275204" y="5729503"/>
              <a:ext cx="186967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EGF treatment at 10 min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66902" y="5264527"/>
              <a:ext cx="2281098" cy="85618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838063" y="5123276"/>
            <a:ext cx="1337971" cy="274880"/>
            <a:chOff x="4387715" y="2799952"/>
            <a:chExt cx="1337971" cy="274880"/>
          </a:xfrm>
        </p:grpSpPr>
        <p:pic>
          <p:nvPicPr>
            <p:cNvPr id="16" name="Picture 15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1606" y="2799952"/>
              <a:ext cx="996696" cy="118872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387715" y="2859388"/>
              <a:ext cx="35229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&lt;-2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880552" y="2859388"/>
              <a:ext cx="35229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373389" y="2859388"/>
              <a:ext cx="35229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en-US" sz="8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&gt;2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7879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13352</TotalTime>
  <Words>73</Words>
  <Application>Microsoft Macintosh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유성용</dc:creator>
  <cp:lastModifiedBy>Microsoft Office User</cp:lastModifiedBy>
  <cp:revision>82</cp:revision>
  <cp:lastPrinted>2016-11-08T01:39:31Z</cp:lastPrinted>
  <dcterms:created xsi:type="dcterms:W3CDTF">2016-11-19T00:56:14Z</dcterms:created>
  <dcterms:modified xsi:type="dcterms:W3CDTF">2018-08-22T21:36:55Z</dcterms:modified>
</cp:coreProperties>
</file>