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6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11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157324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251709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38805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31226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5406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703804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8069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90220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0741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950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914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64B7E4-837A-4B7E-822C-212C08CD0593}" type="datetimeFigureOut">
              <a:rPr lang="en-GB" smtClean="0"/>
              <a:t>10/01/2018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83FB18-F29A-45A9-B355-00DA36BF4F9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364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5927" y="1518285"/>
            <a:ext cx="5732145" cy="38214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779348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870728FC875BE4CA87F146CCF810D8A" ma:contentTypeVersion="0" ma:contentTypeDescription="Create a new document." ma:contentTypeScope="" ma:versionID="4dad15410bab755815ece678af11dabe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01D522D6-DF99-47B1-A2FC-C5BF0719CA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BF0EB7D-D224-4B52-8DB0-112EB9C13AB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9E58D60E-90F3-4C3B-8468-67F1DB76FCE7}">
  <ds:schemaRefs>
    <ds:schemaRef ds:uri="http://schemas.microsoft.com/office/2006/documentManagement/types"/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www.w3.org/XML/1998/namespace"/>
    <ds:schemaRef ds:uri="http://schemas.openxmlformats.org/package/2006/metadata/core-properties"/>
    <ds:schemaRef ds:uri="http://schemas.microsoft.com/office/2006/metadata/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 Fitzpatrick</dc:creator>
  <cp:lastModifiedBy>S Fitzpatrick</cp:lastModifiedBy>
  <cp:revision>1</cp:revision>
  <dcterms:created xsi:type="dcterms:W3CDTF">2018-01-10T11:13:51Z</dcterms:created>
  <dcterms:modified xsi:type="dcterms:W3CDTF">2018-01-10T11:14:22Z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0x0101004870728FC875BE4CA87F146CCF810D8A</vt:lpwstr>
  </property>
</Properties>
</file>