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0" r:id="rId2"/>
    <p:sldId id="261" r:id="rId3"/>
    <p:sldId id="259" r:id="rId4"/>
    <p:sldId id="263" r:id="rId5"/>
    <p:sldId id="262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79" y="67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31ACB-F13D-4025-A013-F85A9DB4C80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E401A-2783-47CD-ADC7-5721FBBF9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E401A-2783-47CD-ADC7-5721FBBF9C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0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5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9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3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4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0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5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0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7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5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432A-D8EA-4F01-A830-92591E2BE2BB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1DCC9-4C0A-4960-9785-5D0175F6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9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1" name="Group 628"/>
          <p:cNvGrpSpPr>
            <a:grpSpLocks noChangeAspect="1"/>
          </p:cNvGrpSpPr>
          <p:nvPr/>
        </p:nvGrpSpPr>
        <p:grpSpPr bwMode="auto">
          <a:xfrm>
            <a:off x="300583" y="340054"/>
            <a:ext cx="3073274" cy="1994434"/>
            <a:chOff x="161" y="169"/>
            <a:chExt cx="2598" cy="1686"/>
          </a:xfrm>
        </p:grpSpPr>
        <p:sp>
          <p:nvSpPr>
            <p:cNvPr id="632" name="AutoShape 627"/>
            <p:cNvSpPr>
              <a:spLocks noChangeAspect="1" noChangeArrowheads="1" noTextEdit="1"/>
            </p:cNvSpPr>
            <p:nvPr/>
          </p:nvSpPr>
          <p:spPr bwMode="auto">
            <a:xfrm>
              <a:off x="161" y="169"/>
              <a:ext cx="2598" cy="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33" name="Rectangle 629"/>
            <p:cNvSpPr>
              <a:spLocks noChangeArrowheads="1"/>
            </p:cNvSpPr>
            <p:nvPr/>
          </p:nvSpPr>
          <p:spPr bwMode="auto">
            <a:xfrm>
              <a:off x="161" y="169"/>
              <a:ext cx="2598" cy="168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34" name="Rectangle 630"/>
            <p:cNvSpPr>
              <a:spLocks noChangeArrowheads="1"/>
            </p:cNvSpPr>
            <p:nvPr/>
          </p:nvSpPr>
          <p:spPr bwMode="auto">
            <a:xfrm>
              <a:off x="161" y="169"/>
              <a:ext cx="2598" cy="168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35" name="Rectangle 631"/>
            <p:cNvSpPr>
              <a:spLocks noChangeArrowheads="1"/>
            </p:cNvSpPr>
            <p:nvPr/>
          </p:nvSpPr>
          <p:spPr bwMode="auto">
            <a:xfrm>
              <a:off x="452" y="406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36" name="Rectangle 632"/>
            <p:cNvSpPr>
              <a:spLocks noChangeArrowheads="1"/>
            </p:cNvSpPr>
            <p:nvPr/>
          </p:nvSpPr>
          <p:spPr bwMode="auto">
            <a:xfrm>
              <a:off x="481" y="406"/>
              <a:ext cx="9" cy="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37" name="Rectangle 633"/>
            <p:cNvSpPr>
              <a:spLocks noChangeArrowheads="1"/>
            </p:cNvSpPr>
            <p:nvPr/>
          </p:nvSpPr>
          <p:spPr bwMode="auto">
            <a:xfrm>
              <a:off x="481" y="406"/>
              <a:ext cx="7" cy="11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38" name="Rectangle 634"/>
            <p:cNvSpPr>
              <a:spLocks noChangeArrowheads="1"/>
            </p:cNvSpPr>
            <p:nvPr/>
          </p:nvSpPr>
          <p:spPr bwMode="auto">
            <a:xfrm>
              <a:off x="422" y="1561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39" name="Freeform 635"/>
            <p:cNvSpPr>
              <a:spLocks/>
            </p:cNvSpPr>
            <p:nvPr/>
          </p:nvSpPr>
          <p:spPr bwMode="auto">
            <a:xfrm>
              <a:off x="356" y="1539"/>
              <a:ext cx="33" cy="28"/>
            </a:xfrm>
            <a:custGeom>
              <a:avLst/>
              <a:gdLst>
                <a:gd name="T0" fmla="*/ 34 w 67"/>
                <a:gd name="T1" fmla="*/ 0 h 55"/>
                <a:gd name="T2" fmla="*/ 41 w 67"/>
                <a:gd name="T3" fmla="*/ 0 h 55"/>
                <a:gd name="T4" fmla="*/ 48 w 67"/>
                <a:gd name="T5" fmla="*/ 3 h 55"/>
                <a:gd name="T6" fmla="*/ 54 w 67"/>
                <a:gd name="T7" fmla="*/ 6 h 55"/>
                <a:gd name="T8" fmla="*/ 59 w 67"/>
                <a:gd name="T9" fmla="*/ 12 h 55"/>
                <a:gd name="T10" fmla="*/ 62 w 67"/>
                <a:gd name="T11" fmla="*/ 19 h 55"/>
                <a:gd name="T12" fmla="*/ 65 w 67"/>
                <a:gd name="T13" fmla="*/ 28 h 55"/>
                <a:gd name="T14" fmla="*/ 67 w 67"/>
                <a:gd name="T15" fmla="*/ 34 h 55"/>
                <a:gd name="T16" fmla="*/ 67 w 67"/>
                <a:gd name="T17" fmla="*/ 42 h 55"/>
                <a:gd name="T18" fmla="*/ 67 w 67"/>
                <a:gd name="T19" fmla="*/ 52 h 55"/>
                <a:gd name="T20" fmla="*/ 67 w 67"/>
                <a:gd name="T21" fmla="*/ 55 h 55"/>
                <a:gd name="T22" fmla="*/ 54 w 67"/>
                <a:gd name="T23" fmla="*/ 55 h 55"/>
                <a:gd name="T24" fmla="*/ 54 w 67"/>
                <a:gd name="T25" fmla="*/ 52 h 55"/>
                <a:gd name="T26" fmla="*/ 52 w 67"/>
                <a:gd name="T27" fmla="*/ 31 h 55"/>
                <a:gd name="T28" fmla="*/ 48 w 67"/>
                <a:gd name="T29" fmla="*/ 19 h 55"/>
                <a:gd name="T30" fmla="*/ 45 w 67"/>
                <a:gd name="T31" fmla="*/ 14 h 55"/>
                <a:gd name="T32" fmla="*/ 40 w 67"/>
                <a:gd name="T33" fmla="*/ 11 h 55"/>
                <a:gd name="T34" fmla="*/ 34 w 67"/>
                <a:gd name="T35" fmla="*/ 9 h 55"/>
                <a:gd name="T36" fmla="*/ 29 w 67"/>
                <a:gd name="T37" fmla="*/ 11 h 55"/>
                <a:gd name="T38" fmla="*/ 24 w 67"/>
                <a:gd name="T39" fmla="*/ 12 h 55"/>
                <a:gd name="T40" fmla="*/ 19 w 67"/>
                <a:gd name="T41" fmla="*/ 17 h 55"/>
                <a:gd name="T42" fmla="*/ 15 w 67"/>
                <a:gd name="T43" fmla="*/ 30 h 55"/>
                <a:gd name="T44" fmla="*/ 13 w 67"/>
                <a:gd name="T45" fmla="*/ 52 h 55"/>
                <a:gd name="T46" fmla="*/ 13 w 67"/>
                <a:gd name="T47" fmla="*/ 55 h 55"/>
                <a:gd name="T48" fmla="*/ 0 w 67"/>
                <a:gd name="T49" fmla="*/ 55 h 55"/>
                <a:gd name="T50" fmla="*/ 0 w 67"/>
                <a:gd name="T51" fmla="*/ 52 h 55"/>
                <a:gd name="T52" fmla="*/ 0 w 67"/>
                <a:gd name="T53" fmla="*/ 36 h 55"/>
                <a:gd name="T54" fmla="*/ 4 w 67"/>
                <a:gd name="T55" fmla="*/ 22 h 55"/>
                <a:gd name="T56" fmla="*/ 7 w 67"/>
                <a:gd name="T57" fmla="*/ 15 h 55"/>
                <a:gd name="T58" fmla="*/ 10 w 67"/>
                <a:gd name="T59" fmla="*/ 9 h 55"/>
                <a:gd name="T60" fmla="*/ 15 w 67"/>
                <a:gd name="T61" fmla="*/ 4 h 55"/>
                <a:gd name="T62" fmla="*/ 21 w 67"/>
                <a:gd name="T63" fmla="*/ 1 h 55"/>
                <a:gd name="T64" fmla="*/ 27 w 67"/>
                <a:gd name="T65" fmla="*/ 0 h 55"/>
                <a:gd name="T66" fmla="*/ 34 w 67"/>
                <a:gd name="T6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" h="55">
                  <a:moveTo>
                    <a:pt x="34" y="0"/>
                  </a:moveTo>
                  <a:lnTo>
                    <a:pt x="41" y="0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9" y="12"/>
                  </a:lnTo>
                  <a:lnTo>
                    <a:pt x="62" y="19"/>
                  </a:lnTo>
                  <a:lnTo>
                    <a:pt x="65" y="28"/>
                  </a:lnTo>
                  <a:lnTo>
                    <a:pt x="67" y="34"/>
                  </a:lnTo>
                  <a:lnTo>
                    <a:pt x="67" y="42"/>
                  </a:lnTo>
                  <a:lnTo>
                    <a:pt x="67" y="52"/>
                  </a:lnTo>
                  <a:lnTo>
                    <a:pt x="67" y="55"/>
                  </a:lnTo>
                  <a:lnTo>
                    <a:pt x="54" y="55"/>
                  </a:lnTo>
                  <a:lnTo>
                    <a:pt x="54" y="52"/>
                  </a:lnTo>
                  <a:lnTo>
                    <a:pt x="52" y="31"/>
                  </a:lnTo>
                  <a:lnTo>
                    <a:pt x="48" y="19"/>
                  </a:lnTo>
                  <a:lnTo>
                    <a:pt x="45" y="14"/>
                  </a:lnTo>
                  <a:lnTo>
                    <a:pt x="40" y="11"/>
                  </a:lnTo>
                  <a:lnTo>
                    <a:pt x="34" y="9"/>
                  </a:lnTo>
                  <a:lnTo>
                    <a:pt x="29" y="11"/>
                  </a:lnTo>
                  <a:lnTo>
                    <a:pt x="24" y="12"/>
                  </a:lnTo>
                  <a:lnTo>
                    <a:pt x="19" y="17"/>
                  </a:lnTo>
                  <a:lnTo>
                    <a:pt x="15" y="30"/>
                  </a:lnTo>
                  <a:lnTo>
                    <a:pt x="13" y="52"/>
                  </a:lnTo>
                  <a:lnTo>
                    <a:pt x="13" y="55"/>
                  </a:lnTo>
                  <a:lnTo>
                    <a:pt x="0" y="55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4" y="22"/>
                  </a:lnTo>
                  <a:lnTo>
                    <a:pt x="7" y="15"/>
                  </a:lnTo>
                  <a:lnTo>
                    <a:pt x="10" y="9"/>
                  </a:lnTo>
                  <a:lnTo>
                    <a:pt x="15" y="4"/>
                  </a:lnTo>
                  <a:lnTo>
                    <a:pt x="21" y="1"/>
                  </a:lnTo>
                  <a:lnTo>
                    <a:pt x="27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0" name="Rectangle 636"/>
            <p:cNvSpPr>
              <a:spLocks noChangeArrowheads="1"/>
            </p:cNvSpPr>
            <p:nvPr/>
          </p:nvSpPr>
          <p:spPr bwMode="auto">
            <a:xfrm>
              <a:off x="452" y="1519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1" name="Rectangle 637"/>
            <p:cNvSpPr>
              <a:spLocks noChangeArrowheads="1"/>
            </p:cNvSpPr>
            <p:nvPr/>
          </p:nvSpPr>
          <p:spPr bwMode="auto">
            <a:xfrm>
              <a:off x="452" y="1478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2" name="Rectangle 638"/>
            <p:cNvSpPr>
              <a:spLocks noChangeArrowheads="1"/>
            </p:cNvSpPr>
            <p:nvPr/>
          </p:nvSpPr>
          <p:spPr bwMode="auto">
            <a:xfrm>
              <a:off x="452" y="1437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3" name="Rectangle 639"/>
            <p:cNvSpPr>
              <a:spLocks noChangeArrowheads="1"/>
            </p:cNvSpPr>
            <p:nvPr/>
          </p:nvSpPr>
          <p:spPr bwMode="auto">
            <a:xfrm>
              <a:off x="452" y="1395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4" name="Rectangle 640"/>
            <p:cNvSpPr>
              <a:spLocks noChangeArrowheads="1"/>
            </p:cNvSpPr>
            <p:nvPr/>
          </p:nvSpPr>
          <p:spPr bwMode="auto">
            <a:xfrm>
              <a:off x="422" y="1354"/>
              <a:ext cx="6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5" name="Freeform 641"/>
            <p:cNvSpPr>
              <a:spLocks/>
            </p:cNvSpPr>
            <p:nvPr/>
          </p:nvSpPr>
          <p:spPr bwMode="auto">
            <a:xfrm>
              <a:off x="356" y="1334"/>
              <a:ext cx="34" cy="51"/>
            </a:xfrm>
            <a:custGeom>
              <a:avLst/>
              <a:gdLst>
                <a:gd name="T0" fmla="*/ 0 w 68"/>
                <a:gd name="T1" fmla="*/ 74 h 102"/>
                <a:gd name="T2" fmla="*/ 13 w 68"/>
                <a:gd name="T3" fmla="*/ 72 h 102"/>
                <a:gd name="T4" fmla="*/ 15 w 68"/>
                <a:gd name="T5" fmla="*/ 79 h 102"/>
                <a:gd name="T6" fmla="*/ 18 w 68"/>
                <a:gd name="T7" fmla="*/ 83 h 102"/>
                <a:gd name="T8" fmla="*/ 21 w 68"/>
                <a:gd name="T9" fmla="*/ 88 h 102"/>
                <a:gd name="T10" fmla="*/ 24 w 68"/>
                <a:gd name="T11" fmla="*/ 90 h 102"/>
                <a:gd name="T12" fmla="*/ 29 w 68"/>
                <a:gd name="T13" fmla="*/ 93 h 102"/>
                <a:gd name="T14" fmla="*/ 34 w 68"/>
                <a:gd name="T15" fmla="*/ 93 h 102"/>
                <a:gd name="T16" fmla="*/ 38 w 68"/>
                <a:gd name="T17" fmla="*/ 91 h 102"/>
                <a:gd name="T18" fmla="*/ 45 w 68"/>
                <a:gd name="T19" fmla="*/ 90 h 102"/>
                <a:gd name="T20" fmla="*/ 49 w 68"/>
                <a:gd name="T21" fmla="*/ 85 h 102"/>
                <a:gd name="T22" fmla="*/ 52 w 68"/>
                <a:gd name="T23" fmla="*/ 80 h 102"/>
                <a:gd name="T24" fmla="*/ 54 w 68"/>
                <a:gd name="T25" fmla="*/ 74 h 102"/>
                <a:gd name="T26" fmla="*/ 56 w 68"/>
                <a:gd name="T27" fmla="*/ 68 h 102"/>
                <a:gd name="T28" fmla="*/ 54 w 68"/>
                <a:gd name="T29" fmla="*/ 61 h 102"/>
                <a:gd name="T30" fmla="*/ 52 w 68"/>
                <a:gd name="T31" fmla="*/ 55 h 102"/>
                <a:gd name="T32" fmla="*/ 49 w 68"/>
                <a:gd name="T33" fmla="*/ 50 h 102"/>
                <a:gd name="T34" fmla="*/ 45 w 68"/>
                <a:gd name="T35" fmla="*/ 47 h 102"/>
                <a:gd name="T36" fmla="*/ 40 w 68"/>
                <a:gd name="T37" fmla="*/ 44 h 102"/>
                <a:gd name="T38" fmla="*/ 34 w 68"/>
                <a:gd name="T39" fmla="*/ 44 h 102"/>
                <a:gd name="T40" fmla="*/ 27 w 68"/>
                <a:gd name="T41" fmla="*/ 44 h 102"/>
                <a:gd name="T42" fmla="*/ 23 w 68"/>
                <a:gd name="T43" fmla="*/ 47 h 102"/>
                <a:gd name="T44" fmla="*/ 18 w 68"/>
                <a:gd name="T45" fmla="*/ 50 h 102"/>
                <a:gd name="T46" fmla="*/ 15 w 68"/>
                <a:gd name="T47" fmla="*/ 53 h 102"/>
                <a:gd name="T48" fmla="*/ 2 w 68"/>
                <a:gd name="T49" fmla="*/ 52 h 102"/>
                <a:gd name="T50" fmla="*/ 13 w 68"/>
                <a:gd name="T51" fmla="*/ 0 h 102"/>
                <a:gd name="T52" fmla="*/ 63 w 68"/>
                <a:gd name="T53" fmla="*/ 0 h 102"/>
                <a:gd name="T54" fmla="*/ 63 w 68"/>
                <a:gd name="T55" fmla="*/ 11 h 102"/>
                <a:gd name="T56" fmla="*/ 23 w 68"/>
                <a:gd name="T57" fmla="*/ 11 h 102"/>
                <a:gd name="T58" fmla="*/ 18 w 68"/>
                <a:gd name="T59" fmla="*/ 39 h 102"/>
                <a:gd name="T60" fmla="*/ 23 w 68"/>
                <a:gd name="T61" fmla="*/ 36 h 102"/>
                <a:gd name="T62" fmla="*/ 30 w 68"/>
                <a:gd name="T63" fmla="*/ 33 h 102"/>
                <a:gd name="T64" fmla="*/ 37 w 68"/>
                <a:gd name="T65" fmla="*/ 33 h 102"/>
                <a:gd name="T66" fmla="*/ 45 w 68"/>
                <a:gd name="T67" fmla="*/ 34 h 102"/>
                <a:gd name="T68" fmla="*/ 52 w 68"/>
                <a:gd name="T69" fmla="*/ 38 h 102"/>
                <a:gd name="T70" fmla="*/ 59 w 68"/>
                <a:gd name="T71" fmla="*/ 42 h 102"/>
                <a:gd name="T72" fmla="*/ 63 w 68"/>
                <a:gd name="T73" fmla="*/ 47 h 102"/>
                <a:gd name="T74" fmla="*/ 67 w 68"/>
                <a:gd name="T75" fmla="*/ 53 h 102"/>
                <a:gd name="T76" fmla="*/ 68 w 68"/>
                <a:gd name="T77" fmla="*/ 60 h 102"/>
                <a:gd name="T78" fmla="*/ 68 w 68"/>
                <a:gd name="T79" fmla="*/ 66 h 102"/>
                <a:gd name="T80" fmla="*/ 68 w 68"/>
                <a:gd name="T81" fmla="*/ 75 h 102"/>
                <a:gd name="T82" fmla="*/ 65 w 68"/>
                <a:gd name="T83" fmla="*/ 83 h 102"/>
                <a:gd name="T84" fmla="*/ 60 w 68"/>
                <a:gd name="T85" fmla="*/ 91 h 102"/>
                <a:gd name="T86" fmla="*/ 49 w 68"/>
                <a:gd name="T87" fmla="*/ 99 h 102"/>
                <a:gd name="T88" fmla="*/ 34 w 68"/>
                <a:gd name="T89" fmla="*/ 102 h 102"/>
                <a:gd name="T90" fmla="*/ 24 w 68"/>
                <a:gd name="T91" fmla="*/ 102 h 102"/>
                <a:gd name="T92" fmla="*/ 16 w 68"/>
                <a:gd name="T93" fmla="*/ 99 h 102"/>
                <a:gd name="T94" fmla="*/ 10 w 68"/>
                <a:gd name="T95" fmla="*/ 94 h 102"/>
                <a:gd name="T96" fmla="*/ 5 w 68"/>
                <a:gd name="T97" fmla="*/ 90 h 102"/>
                <a:gd name="T98" fmla="*/ 2 w 68"/>
                <a:gd name="T99" fmla="*/ 82 h 102"/>
                <a:gd name="T100" fmla="*/ 0 w 68"/>
                <a:gd name="T101" fmla="*/ 7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8" h="102">
                  <a:moveTo>
                    <a:pt x="0" y="74"/>
                  </a:moveTo>
                  <a:lnTo>
                    <a:pt x="13" y="72"/>
                  </a:lnTo>
                  <a:lnTo>
                    <a:pt x="15" y="79"/>
                  </a:lnTo>
                  <a:lnTo>
                    <a:pt x="18" y="83"/>
                  </a:lnTo>
                  <a:lnTo>
                    <a:pt x="21" y="88"/>
                  </a:lnTo>
                  <a:lnTo>
                    <a:pt x="24" y="90"/>
                  </a:lnTo>
                  <a:lnTo>
                    <a:pt x="29" y="93"/>
                  </a:lnTo>
                  <a:lnTo>
                    <a:pt x="34" y="93"/>
                  </a:lnTo>
                  <a:lnTo>
                    <a:pt x="38" y="91"/>
                  </a:lnTo>
                  <a:lnTo>
                    <a:pt x="45" y="90"/>
                  </a:lnTo>
                  <a:lnTo>
                    <a:pt x="49" y="85"/>
                  </a:lnTo>
                  <a:lnTo>
                    <a:pt x="52" y="80"/>
                  </a:lnTo>
                  <a:lnTo>
                    <a:pt x="54" y="74"/>
                  </a:lnTo>
                  <a:lnTo>
                    <a:pt x="56" y="68"/>
                  </a:lnTo>
                  <a:lnTo>
                    <a:pt x="54" y="61"/>
                  </a:lnTo>
                  <a:lnTo>
                    <a:pt x="52" y="55"/>
                  </a:lnTo>
                  <a:lnTo>
                    <a:pt x="49" y="50"/>
                  </a:lnTo>
                  <a:lnTo>
                    <a:pt x="45" y="47"/>
                  </a:lnTo>
                  <a:lnTo>
                    <a:pt x="40" y="44"/>
                  </a:lnTo>
                  <a:lnTo>
                    <a:pt x="34" y="44"/>
                  </a:lnTo>
                  <a:lnTo>
                    <a:pt x="27" y="44"/>
                  </a:lnTo>
                  <a:lnTo>
                    <a:pt x="23" y="47"/>
                  </a:lnTo>
                  <a:lnTo>
                    <a:pt x="18" y="50"/>
                  </a:lnTo>
                  <a:lnTo>
                    <a:pt x="15" y="53"/>
                  </a:lnTo>
                  <a:lnTo>
                    <a:pt x="2" y="52"/>
                  </a:lnTo>
                  <a:lnTo>
                    <a:pt x="13" y="0"/>
                  </a:lnTo>
                  <a:lnTo>
                    <a:pt x="63" y="0"/>
                  </a:lnTo>
                  <a:lnTo>
                    <a:pt x="63" y="11"/>
                  </a:lnTo>
                  <a:lnTo>
                    <a:pt x="23" y="11"/>
                  </a:lnTo>
                  <a:lnTo>
                    <a:pt x="18" y="39"/>
                  </a:lnTo>
                  <a:lnTo>
                    <a:pt x="23" y="36"/>
                  </a:lnTo>
                  <a:lnTo>
                    <a:pt x="30" y="33"/>
                  </a:lnTo>
                  <a:lnTo>
                    <a:pt x="37" y="33"/>
                  </a:lnTo>
                  <a:lnTo>
                    <a:pt x="45" y="34"/>
                  </a:lnTo>
                  <a:lnTo>
                    <a:pt x="52" y="38"/>
                  </a:lnTo>
                  <a:lnTo>
                    <a:pt x="59" y="42"/>
                  </a:lnTo>
                  <a:lnTo>
                    <a:pt x="63" y="47"/>
                  </a:lnTo>
                  <a:lnTo>
                    <a:pt x="67" y="53"/>
                  </a:lnTo>
                  <a:lnTo>
                    <a:pt x="68" y="60"/>
                  </a:lnTo>
                  <a:lnTo>
                    <a:pt x="68" y="66"/>
                  </a:lnTo>
                  <a:lnTo>
                    <a:pt x="68" y="75"/>
                  </a:lnTo>
                  <a:lnTo>
                    <a:pt x="65" y="83"/>
                  </a:lnTo>
                  <a:lnTo>
                    <a:pt x="60" y="91"/>
                  </a:lnTo>
                  <a:lnTo>
                    <a:pt x="49" y="99"/>
                  </a:lnTo>
                  <a:lnTo>
                    <a:pt x="34" y="102"/>
                  </a:lnTo>
                  <a:lnTo>
                    <a:pt x="24" y="102"/>
                  </a:lnTo>
                  <a:lnTo>
                    <a:pt x="16" y="99"/>
                  </a:lnTo>
                  <a:lnTo>
                    <a:pt x="10" y="94"/>
                  </a:lnTo>
                  <a:lnTo>
                    <a:pt x="5" y="90"/>
                  </a:lnTo>
                  <a:lnTo>
                    <a:pt x="2" y="82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6" name="Rectangle 642"/>
            <p:cNvSpPr>
              <a:spLocks noChangeArrowheads="1"/>
            </p:cNvSpPr>
            <p:nvPr/>
          </p:nvSpPr>
          <p:spPr bwMode="auto">
            <a:xfrm>
              <a:off x="452" y="1313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7" name="Rectangle 643"/>
            <p:cNvSpPr>
              <a:spLocks noChangeArrowheads="1"/>
            </p:cNvSpPr>
            <p:nvPr/>
          </p:nvSpPr>
          <p:spPr bwMode="auto">
            <a:xfrm>
              <a:off x="452" y="1272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8" name="Rectangle 644"/>
            <p:cNvSpPr>
              <a:spLocks noChangeArrowheads="1"/>
            </p:cNvSpPr>
            <p:nvPr/>
          </p:nvSpPr>
          <p:spPr bwMode="auto">
            <a:xfrm>
              <a:off x="452" y="1231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49" name="Rectangle 645"/>
            <p:cNvSpPr>
              <a:spLocks noChangeArrowheads="1"/>
            </p:cNvSpPr>
            <p:nvPr/>
          </p:nvSpPr>
          <p:spPr bwMode="auto">
            <a:xfrm>
              <a:off x="452" y="1189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0" name="Rectangle 646"/>
            <p:cNvSpPr>
              <a:spLocks noChangeArrowheads="1"/>
            </p:cNvSpPr>
            <p:nvPr/>
          </p:nvSpPr>
          <p:spPr bwMode="auto">
            <a:xfrm>
              <a:off x="422" y="1148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1" name="Freeform 647"/>
            <p:cNvSpPr>
              <a:spLocks noEditPoints="1"/>
            </p:cNvSpPr>
            <p:nvPr/>
          </p:nvSpPr>
          <p:spPr bwMode="auto">
            <a:xfrm>
              <a:off x="319" y="1127"/>
              <a:ext cx="70" cy="52"/>
            </a:xfrm>
            <a:custGeom>
              <a:avLst/>
              <a:gdLst>
                <a:gd name="T0" fmla="*/ 26 w 141"/>
                <a:gd name="T1" fmla="*/ 102 h 104"/>
                <a:gd name="T2" fmla="*/ 19 w 141"/>
                <a:gd name="T3" fmla="*/ 27 h 104"/>
                <a:gd name="T4" fmla="*/ 7 w 141"/>
                <a:gd name="T5" fmla="*/ 34 h 104"/>
                <a:gd name="T6" fmla="*/ 0 w 141"/>
                <a:gd name="T7" fmla="*/ 25 h 104"/>
                <a:gd name="T8" fmla="*/ 18 w 141"/>
                <a:gd name="T9" fmla="*/ 12 h 104"/>
                <a:gd name="T10" fmla="*/ 30 w 141"/>
                <a:gd name="T11" fmla="*/ 0 h 104"/>
                <a:gd name="T12" fmla="*/ 38 w 141"/>
                <a:gd name="T13" fmla="*/ 102 h 104"/>
                <a:gd name="T14" fmla="*/ 74 w 141"/>
                <a:gd name="T15" fmla="*/ 36 h 104"/>
                <a:gd name="T16" fmla="*/ 81 w 141"/>
                <a:gd name="T17" fmla="*/ 16 h 104"/>
                <a:gd name="T18" fmla="*/ 89 w 141"/>
                <a:gd name="T19" fmla="*/ 5 h 104"/>
                <a:gd name="T20" fmla="*/ 101 w 141"/>
                <a:gd name="T21" fmla="*/ 0 h 104"/>
                <a:gd name="T22" fmla="*/ 115 w 141"/>
                <a:gd name="T23" fmla="*/ 0 h 104"/>
                <a:gd name="T24" fmla="*/ 128 w 141"/>
                <a:gd name="T25" fmla="*/ 6 h 104"/>
                <a:gd name="T26" fmla="*/ 136 w 141"/>
                <a:gd name="T27" fmla="*/ 19 h 104"/>
                <a:gd name="T28" fmla="*/ 141 w 141"/>
                <a:gd name="T29" fmla="*/ 34 h 104"/>
                <a:gd name="T30" fmla="*/ 141 w 141"/>
                <a:gd name="T31" fmla="*/ 52 h 104"/>
                <a:gd name="T32" fmla="*/ 137 w 141"/>
                <a:gd name="T33" fmla="*/ 82 h 104"/>
                <a:gd name="T34" fmla="*/ 131 w 141"/>
                <a:gd name="T35" fmla="*/ 94 h 104"/>
                <a:gd name="T36" fmla="*/ 122 w 141"/>
                <a:gd name="T37" fmla="*/ 102 h 104"/>
                <a:gd name="T38" fmla="*/ 108 w 141"/>
                <a:gd name="T39" fmla="*/ 104 h 104"/>
                <a:gd name="T40" fmla="*/ 95 w 141"/>
                <a:gd name="T41" fmla="*/ 102 h 104"/>
                <a:gd name="T42" fmla="*/ 84 w 141"/>
                <a:gd name="T43" fmla="*/ 94 h 104"/>
                <a:gd name="T44" fmla="*/ 76 w 141"/>
                <a:gd name="T45" fmla="*/ 69 h 104"/>
                <a:gd name="T46" fmla="*/ 87 w 141"/>
                <a:gd name="T47" fmla="*/ 52 h 104"/>
                <a:gd name="T48" fmla="*/ 93 w 141"/>
                <a:gd name="T49" fmla="*/ 86 h 104"/>
                <a:gd name="T50" fmla="*/ 103 w 141"/>
                <a:gd name="T51" fmla="*/ 93 h 104"/>
                <a:gd name="T52" fmla="*/ 114 w 141"/>
                <a:gd name="T53" fmla="*/ 93 h 104"/>
                <a:gd name="T54" fmla="*/ 122 w 141"/>
                <a:gd name="T55" fmla="*/ 86 h 104"/>
                <a:gd name="T56" fmla="*/ 128 w 141"/>
                <a:gd name="T57" fmla="*/ 52 h 104"/>
                <a:gd name="T58" fmla="*/ 122 w 141"/>
                <a:gd name="T59" fmla="*/ 19 h 104"/>
                <a:gd name="T60" fmla="*/ 114 w 141"/>
                <a:gd name="T61" fmla="*/ 11 h 104"/>
                <a:gd name="T62" fmla="*/ 103 w 141"/>
                <a:gd name="T63" fmla="*/ 11 h 104"/>
                <a:gd name="T64" fmla="*/ 93 w 141"/>
                <a:gd name="T65" fmla="*/ 17 h 104"/>
                <a:gd name="T66" fmla="*/ 87 w 141"/>
                <a:gd name="T6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04">
                  <a:moveTo>
                    <a:pt x="38" y="102"/>
                  </a:moveTo>
                  <a:lnTo>
                    <a:pt x="26" y="102"/>
                  </a:lnTo>
                  <a:lnTo>
                    <a:pt x="26" y="22"/>
                  </a:lnTo>
                  <a:lnTo>
                    <a:pt x="19" y="27"/>
                  </a:lnTo>
                  <a:lnTo>
                    <a:pt x="13" y="31"/>
                  </a:lnTo>
                  <a:lnTo>
                    <a:pt x="7" y="34"/>
                  </a:lnTo>
                  <a:lnTo>
                    <a:pt x="0" y="38"/>
                  </a:lnTo>
                  <a:lnTo>
                    <a:pt x="0" y="25"/>
                  </a:lnTo>
                  <a:lnTo>
                    <a:pt x="10" y="20"/>
                  </a:lnTo>
                  <a:lnTo>
                    <a:pt x="18" y="12"/>
                  </a:lnTo>
                  <a:lnTo>
                    <a:pt x="26" y="6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38" y="102"/>
                  </a:lnTo>
                  <a:close/>
                  <a:moveTo>
                    <a:pt x="74" y="52"/>
                  </a:moveTo>
                  <a:lnTo>
                    <a:pt x="74" y="36"/>
                  </a:lnTo>
                  <a:lnTo>
                    <a:pt x="78" y="22"/>
                  </a:lnTo>
                  <a:lnTo>
                    <a:pt x="81" y="16"/>
                  </a:lnTo>
                  <a:lnTo>
                    <a:pt x="84" y="9"/>
                  </a:lnTo>
                  <a:lnTo>
                    <a:pt x="89" y="5"/>
                  </a:lnTo>
                  <a:lnTo>
                    <a:pt x="95" y="1"/>
                  </a:lnTo>
                  <a:lnTo>
                    <a:pt x="101" y="0"/>
                  </a:lnTo>
                  <a:lnTo>
                    <a:pt x="108" y="0"/>
                  </a:lnTo>
                  <a:lnTo>
                    <a:pt x="115" y="0"/>
                  </a:lnTo>
                  <a:lnTo>
                    <a:pt x="122" y="3"/>
                  </a:lnTo>
                  <a:lnTo>
                    <a:pt x="128" y="6"/>
                  </a:lnTo>
                  <a:lnTo>
                    <a:pt x="133" y="12"/>
                  </a:lnTo>
                  <a:lnTo>
                    <a:pt x="136" y="19"/>
                  </a:lnTo>
                  <a:lnTo>
                    <a:pt x="139" y="28"/>
                  </a:lnTo>
                  <a:lnTo>
                    <a:pt x="141" y="34"/>
                  </a:lnTo>
                  <a:lnTo>
                    <a:pt x="141" y="42"/>
                  </a:lnTo>
                  <a:lnTo>
                    <a:pt x="141" y="52"/>
                  </a:lnTo>
                  <a:lnTo>
                    <a:pt x="141" y="68"/>
                  </a:lnTo>
                  <a:lnTo>
                    <a:pt x="137" y="82"/>
                  </a:lnTo>
                  <a:lnTo>
                    <a:pt x="134" y="88"/>
                  </a:lnTo>
                  <a:lnTo>
                    <a:pt x="131" y="94"/>
                  </a:lnTo>
                  <a:lnTo>
                    <a:pt x="126" y="99"/>
                  </a:lnTo>
                  <a:lnTo>
                    <a:pt x="122" y="102"/>
                  </a:lnTo>
                  <a:lnTo>
                    <a:pt x="115" y="104"/>
                  </a:lnTo>
                  <a:lnTo>
                    <a:pt x="108" y="104"/>
                  </a:lnTo>
                  <a:lnTo>
                    <a:pt x="101" y="104"/>
                  </a:lnTo>
                  <a:lnTo>
                    <a:pt x="95" y="102"/>
                  </a:lnTo>
                  <a:lnTo>
                    <a:pt x="89" y="99"/>
                  </a:lnTo>
                  <a:lnTo>
                    <a:pt x="84" y="94"/>
                  </a:lnTo>
                  <a:lnTo>
                    <a:pt x="79" y="83"/>
                  </a:lnTo>
                  <a:lnTo>
                    <a:pt x="76" y="69"/>
                  </a:lnTo>
                  <a:lnTo>
                    <a:pt x="74" y="52"/>
                  </a:lnTo>
                  <a:close/>
                  <a:moveTo>
                    <a:pt x="87" y="52"/>
                  </a:moveTo>
                  <a:lnTo>
                    <a:pt x="89" y="72"/>
                  </a:lnTo>
                  <a:lnTo>
                    <a:pt x="93" y="86"/>
                  </a:lnTo>
                  <a:lnTo>
                    <a:pt x="98" y="90"/>
                  </a:lnTo>
                  <a:lnTo>
                    <a:pt x="103" y="93"/>
                  </a:lnTo>
                  <a:lnTo>
                    <a:pt x="108" y="94"/>
                  </a:lnTo>
                  <a:lnTo>
                    <a:pt x="114" y="93"/>
                  </a:lnTo>
                  <a:lnTo>
                    <a:pt x="119" y="90"/>
                  </a:lnTo>
                  <a:lnTo>
                    <a:pt x="122" y="86"/>
                  </a:lnTo>
                  <a:lnTo>
                    <a:pt x="126" y="72"/>
                  </a:lnTo>
                  <a:lnTo>
                    <a:pt x="128" y="52"/>
                  </a:lnTo>
                  <a:lnTo>
                    <a:pt x="126" y="31"/>
                  </a:lnTo>
                  <a:lnTo>
                    <a:pt x="122" y="19"/>
                  </a:lnTo>
                  <a:lnTo>
                    <a:pt x="119" y="14"/>
                  </a:lnTo>
                  <a:lnTo>
                    <a:pt x="114" y="11"/>
                  </a:lnTo>
                  <a:lnTo>
                    <a:pt x="108" y="9"/>
                  </a:lnTo>
                  <a:lnTo>
                    <a:pt x="103" y="11"/>
                  </a:lnTo>
                  <a:lnTo>
                    <a:pt x="98" y="12"/>
                  </a:lnTo>
                  <a:lnTo>
                    <a:pt x="93" y="17"/>
                  </a:lnTo>
                  <a:lnTo>
                    <a:pt x="89" y="30"/>
                  </a:lnTo>
                  <a:lnTo>
                    <a:pt x="87" y="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2" name="Rectangle 648"/>
            <p:cNvSpPr>
              <a:spLocks noChangeArrowheads="1"/>
            </p:cNvSpPr>
            <p:nvPr/>
          </p:nvSpPr>
          <p:spPr bwMode="auto">
            <a:xfrm>
              <a:off x="452" y="1107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3" name="Rectangle 649"/>
            <p:cNvSpPr>
              <a:spLocks noChangeArrowheads="1"/>
            </p:cNvSpPr>
            <p:nvPr/>
          </p:nvSpPr>
          <p:spPr bwMode="auto">
            <a:xfrm>
              <a:off x="452" y="1066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4" name="Rectangle 650"/>
            <p:cNvSpPr>
              <a:spLocks noChangeArrowheads="1"/>
            </p:cNvSpPr>
            <p:nvPr/>
          </p:nvSpPr>
          <p:spPr bwMode="auto">
            <a:xfrm>
              <a:off x="452" y="1025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5" name="Rectangle 651"/>
            <p:cNvSpPr>
              <a:spLocks noChangeArrowheads="1"/>
            </p:cNvSpPr>
            <p:nvPr/>
          </p:nvSpPr>
          <p:spPr bwMode="auto">
            <a:xfrm>
              <a:off x="452" y="983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6" name="Rectangle 652"/>
            <p:cNvSpPr>
              <a:spLocks noChangeArrowheads="1"/>
            </p:cNvSpPr>
            <p:nvPr/>
          </p:nvSpPr>
          <p:spPr bwMode="auto">
            <a:xfrm>
              <a:off x="422" y="942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7" name="Freeform 653"/>
            <p:cNvSpPr>
              <a:spLocks noEditPoints="1"/>
            </p:cNvSpPr>
            <p:nvPr/>
          </p:nvSpPr>
          <p:spPr bwMode="auto">
            <a:xfrm>
              <a:off x="319" y="921"/>
              <a:ext cx="71" cy="52"/>
            </a:xfrm>
            <a:custGeom>
              <a:avLst/>
              <a:gdLst>
                <a:gd name="T0" fmla="*/ 26 w 142"/>
                <a:gd name="T1" fmla="*/ 103 h 104"/>
                <a:gd name="T2" fmla="*/ 19 w 142"/>
                <a:gd name="T3" fmla="*/ 27 h 104"/>
                <a:gd name="T4" fmla="*/ 7 w 142"/>
                <a:gd name="T5" fmla="*/ 35 h 104"/>
                <a:gd name="T6" fmla="*/ 0 w 142"/>
                <a:gd name="T7" fmla="*/ 26 h 104"/>
                <a:gd name="T8" fmla="*/ 18 w 142"/>
                <a:gd name="T9" fmla="*/ 13 h 104"/>
                <a:gd name="T10" fmla="*/ 30 w 142"/>
                <a:gd name="T11" fmla="*/ 0 h 104"/>
                <a:gd name="T12" fmla="*/ 38 w 142"/>
                <a:gd name="T13" fmla="*/ 103 h 104"/>
                <a:gd name="T14" fmla="*/ 87 w 142"/>
                <a:gd name="T15" fmla="*/ 74 h 104"/>
                <a:gd name="T16" fmla="*/ 92 w 142"/>
                <a:gd name="T17" fmla="*/ 85 h 104"/>
                <a:gd name="T18" fmla="*/ 98 w 142"/>
                <a:gd name="T19" fmla="*/ 93 h 104"/>
                <a:gd name="T20" fmla="*/ 108 w 142"/>
                <a:gd name="T21" fmla="*/ 95 h 104"/>
                <a:gd name="T22" fmla="*/ 119 w 142"/>
                <a:gd name="T23" fmla="*/ 92 h 104"/>
                <a:gd name="T24" fmla="*/ 126 w 142"/>
                <a:gd name="T25" fmla="*/ 82 h 104"/>
                <a:gd name="T26" fmla="*/ 130 w 142"/>
                <a:gd name="T27" fmla="*/ 70 h 104"/>
                <a:gd name="T28" fmla="*/ 126 w 142"/>
                <a:gd name="T29" fmla="*/ 57 h 104"/>
                <a:gd name="T30" fmla="*/ 119 w 142"/>
                <a:gd name="T31" fmla="*/ 49 h 104"/>
                <a:gd name="T32" fmla="*/ 108 w 142"/>
                <a:gd name="T33" fmla="*/ 46 h 104"/>
                <a:gd name="T34" fmla="*/ 97 w 142"/>
                <a:gd name="T35" fmla="*/ 49 h 104"/>
                <a:gd name="T36" fmla="*/ 89 w 142"/>
                <a:gd name="T37" fmla="*/ 55 h 104"/>
                <a:gd name="T38" fmla="*/ 87 w 142"/>
                <a:gd name="T39" fmla="*/ 2 h 104"/>
                <a:gd name="T40" fmla="*/ 137 w 142"/>
                <a:gd name="T41" fmla="*/ 13 h 104"/>
                <a:gd name="T42" fmla="*/ 92 w 142"/>
                <a:gd name="T43" fmla="*/ 41 h 104"/>
                <a:gd name="T44" fmla="*/ 104 w 142"/>
                <a:gd name="T45" fmla="*/ 35 h 104"/>
                <a:gd name="T46" fmla="*/ 119 w 142"/>
                <a:gd name="T47" fmla="*/ 37 h 104"/>
                <a:gd name="T48" fmla="*/ 133 w 142"/>
                <a:gd name="T49" fmla="*/ 44 h 104"/>
                <a:gd name="T50" fmla="*/ 141 w 142"/>
                <a:gd name="T51" fmla="*/ 55 h 104"/>
                <a:gd name="T52" fmla="*/ 142 w 142"/>
                <a:gd name="T53" fmla="*/ 68 h 104"/>
                <a:gd name="T54" fmla="*/ 139 w 142"/>
                <a:gd name="T55" fmla="*/ 85 h 104"/>
                <a:gd name="T56" fmla="*/ 123 w 142"/>
                <a:gd name="T57" fmla="*/ 101 h 104"/>
                <a:gd name="T58" fmla="*/ 98 w 142"/>
                <a:gd name="T59" fmla="*/ 104 h 104"/>
                <a:gd name="T60" fmla="*/ 84 w 142"/>
                <a:gd name="T61" fmla="*/ 96 h 104"/>
                <a:gd name="T62" fmla="*/ 76 w 142"/>
                <a:gd name="T63" fmla="*/ 8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" h="104">
                  <a:moveTo>
                    <a:pt x="38" y="103"/>
                  </a:moveTo>
                  <a:lnTo>
                    <a:pt x="26" y="103"/>
                  </a:lnTo>
                  <a:lnTo>
                    <a:pt x="26" y="22"/>
                  </a:lnTo>
                  <a:lnTo>
                    <a:pt x="19" y="27"/>
                  </a:lnTo>
                  <a:lnTo>
                    <a:pt x="13" y="32"/>
                  </a:lnTo>
                  <a:lnTo>
                    <a:pt x="7" y="35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10" y="21"/>
                  </a:lnTo>
                  <a:lnTo>
                    <a:pt x="18" y="13"/>
                  </a:lnTo>
                  <a:lnTo>
                    <a:pt x="26" y="7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38" y="103"/>
                  </a:lnTo>
                  <a:close/>
                  <a:moveTo>
                    <a:pt x="74" y="76"/>
                  </a:moveTo>
                  <a:lnTo>
                    <a:pt x="87" y="74"/>
                  </a:lnTo>
                  <a:lnTo>
                    <a:pt x="89" y="81"/>
                  </a:lnTo>
                  <a:lnTo>
                    <a:pt x="92" y="85"/>
                  </a:lnTo>
                  <a:lnTo>
                    <a:pt x="95" y="90"/>
                  </a:lnTo>
                  <a:lnTo>
                    <a:pt x="98" y="93"/>
                  </a:lnTo>
                  <a:lnTo>
                    <a:pt x="103" y="95"/>
                  </a:lnTo>
                  <a:lnTo>
                    <a:pt x="108" y="95"/>
                  </a:lnTo>
                  <a:lnTo>
                    <a:pt x="112" y="93"/>
                  </a:lnTo>
                  <a:lnTo>
                    <a:pt x="119" y="92"/>
                  </a:lnTo>
                  <a:lnTo>
                    <a:pt x="123" y="87"/>
                  </a:lnTo>
                  <a:lnTo>
                    <a:pt x="126" y="82"/>
                  </a:lnTo>
                  <a:lnTo>
                    <a:pt x="128" y="76"/>
                  </a:lnTo>
                  <a:lnTo>
                    <a:pt x="130" y="70"/>
                  </a:lnTo>
                  <a:lnTo>
                    <a:pt x="128" y="63"/>
                  </a:lnTo>
                  <a:lnTo>
                    <a:pt x="126" y="57"/>
                  </a:lnTo>
                  <a:lnTo>
                    <a:pt x="123" y="52"/>
                  </a:lnTo>
                  <a:lnTo>
                    <a:pt x="119" y="49"/>
                  </a:lnTo>
                  <a:lnTo>
                    <a:pt x="114" y="46"/>
                  </a:lnTo>
                  <a:lnTo>
                    <a:pt x="108" y="46"/>
                  </a:lnTo>
                  <a:lnTo>
                    <a:pt x="101" y="46"/>
                  </a:lnTo>
                  <a:lnTo>
                    <a:pt x="97" y="49"/>
                  </a:lnTo>
                  <a:lnTo>
                    <a:pt x="92" y="52"/>
                  </a:lnTo>
                  <a:lnTo>
                    <a:pt x="89" y="55"/>
                  </a:lnTo>
                  <a:lnTo>
                    <a:pt x="76" y="54"/>
                  </a:lnTo>
                  <a:lnTo>
                    <a:pt x="87" y="2"/>
                  </a:lnTo>
                  <a:lnTo>
                    <a:pt x="137" y="2"/>
                  </a:lnTo>
                  <a:lnTo>
                    <a:pt x="137" y="13"/>
                  </a:lnTo>
                  <a:lnTo>
                    <a:pt x="97" y="13"/>
                  </a:lnTo>
                  <a:lnTo>
                    <a:pt x="92" y="41"/>
                  </a:lnTo>
                  <a:lnTo>
                    <a:pt x="97" y="38"/>
                  </a:lnTo>
                  <a:lnTo>
                    <a:pt x="104" y="35"/>
                  </a:lnTo>
                  <a:lnTo>
                    <a:pt x="111" y="35"/>
                  </a:lnTo>
                  <a:lnTo>
                    <a:pt x="119" y="37"/>
                  </a:lnTo>
                  <a:lnTo>
                    <a:pt x="126" y="40"/>
                  </a:lnTo>
                  <a:lnTo>
                    <a:pt x="133" y="44"/>
                  </a:lnTo>
                  <a:lnTo>
                    <a:pt x="137" y="49"/>
                  </a:lnTo>
                  <a:lnTo>
                    <a:pt x="141" y="55"/>
                  </a:lnTo>
                  <a:lnTo>
                    <a:pt x="142" y="62"/>
                  </a:lnTo>
                  <a:lnTo>
                    <a:pt x="142" y="68"/>
                  </a:lnTo>
                  <a:lnTo>
                    <a:pt x="142" y="78"/>
                  </a:lnTo>
                  <a:lnTo>
                    <a:pt x="139" y="85"/>
                  </a:lnTo>
                  <a:lnTo>
                    <a:pt x="134" y="93"/>
                  </a:lnTo>
                  <a:lnTo>
                    <a:pt x="123" y="101"/>
                  </a:lnTo>
                  <a:lnTo>
                    <a:pt x="108" y="104"/>
                  </a:lnTo>
                  <a:lnTo>
                    <a:pt x="98" y="104"/>
                  </a:lnTo>
                  <a:lnTo>
                    <a:pt x="90" y="101"/>
                  </a:lnTo>
                  <a:lnTo>
                    <a:pt x="84" y="96"/>
                  </a:lnTo>
                  <a:lnTo>
                    <a:pt x="79" y="92"/>
                  </a:lnTo>
                  <a:lnTo>
                    <a:pt x="76" y="84"/>
                  </a:lnTo>
                  <a:lnTo>
                    <a:pt x="74" y="7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8" name="Rectangle 654"/>
            <p:cNvSpPr>
              <a:spLocks noChangeArrowheads="1"/>
            </p:cNvSpPr>
            <p:nvPr/>
          </p:nvSpPr>
          <p:spPr bwMode="auto">
            <a:xfrm>
              <a:off x="452" y="901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59" name="Rectangle 655"/>
            <p:cNvSpPr>
              <a:spLocks noChangeArrowheads="1"/>
            </p:cNvSpPr>
            <p:nvPr/>
          </p:nvSpPr>
          <p:spPr bwMode="auto">
            <a:xfrm>
              <a:off x="452" y="859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0" name="Rectangle 656"/>
            <p:cNvSpPr>
              <a:spLocks noChangeArrowheads="1"/>
            </p:cNvSpPr>
            <p:nvPr/>
          </p:nvSpPr>
          <p:spPr bwMode="auto">
            <a:xfrm>
              <a:off x="452" y="818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1" name="Rectangle 657"/>
            <p:cNvSpPr>
              <a:spLocks noChangeArrowheads="1"/>
            </p:cNvSpPr>
            <p:nvPr/>
          </p:nvSpPr>
          <p:spPr bwMode="auto">
            <a:xfrm>
              <a:off x="452" y="777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2" name="Rectangle 658"/>
            <p:cNvSpPr>
              <a:spLocks noChangeArrowheads="1"/>
            </p:cNvSpPr>
            <p:nvPr/>
          </p:nvSpPr>
          <p:spPr bwMode="auto">
            <a:xfrm>
              <a:off x="422" y="736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3" name="Freeform 659"/>
            <p:cNvSpPr>
              <a:spLocks noEditPoints="1"/>
            </p:cNvSpPr>
            <p:nvPr/>
          </p:nvSpPr>
          <p:spPr bwMode="auto">
            <a:xfrm>
              <a:off x="314" y="714"/>
              <a:ext cx="75" cy="52"/>
            </a:xfrm>
            <a:custGeom>
              <a:avLst/>
              <a:gdLst>
                <a:gd name="T0" fmla="*/ 68 w 152"/>
                <a:gd name="T1" fmla="*/ 102 h 104"/>
                <a:gd name="T2" fmla="*/ 0 w 152"/>
                <a:gd name="T3" fmla="*/ 99 h 104"/>
                <a:gd name="T4" fmla="*/ 5 w 152"/>
                <a:gd name="T5" fmla="*/ 87 h 104"/>
                <a:gd name="T6" fmla="*/ 15 w 152"/>
                <a:gd name="T7" fmla="*/ 76 h 104"/>
                <a:gd name="T8" fmla="*/ 26 w 152"/>
                <a:gd name="T9" fmla="*/ 64 h 104"/>
                <a:gd name="T10" fmla="*/ 40 w 152"/>
                <a:gd name="T11" fmla="*/ 52 h 104"/>
                <a:gd name="T12" fmla="*/ 49 w 152"/>
                <a:gd name="T13" fmla="*/ 42 h 104"/>
                <a:gd name="T14" fmla="*/ 54 w 152"/>
                <a:gd name="T15" fmla="*/ 33 h 104"/>
                <a:gd name="T16" fmla="*/ 54 w 152"/>
                <a:gd name="T17" fmla="*/ 24 h 104"/>
                <a:gd name="T18" fmla="*/ 49 w 152"/>
                <a:gd name="T19" fmla="*/ 16 h 104"/>
                <a:gd name="T20" fmla="*/ 41 w 152"/>
                <a:gd name="T21" fmla="*/ 11 h 104"/>
                <a:gd name="T22" fmla="*/ 29 w 152"/>
                <a:gd name="T23" fmla="*/ 11 h 104"/>
                <a:gd name="T24" fmla="*/ 21 w 152"/>
                <a:gd name="T25" fmla="*/ 16 h 104"/>
                <a:gd name="T26" fmla="*/ 16 w 152"/>
                <a:gd name="T27" fmla="*/ 25 h 104"/>
                <a:gd name="T28" fmla="*/ 2 w 152"/>
                <a:gd name="T29" fmla="*/ 30 h 104"/>
                <a:gd name="T30" fmla="*/ 5 w 152"/>
                <a:gd name="T31" fmla="*/ 16 h 104"/>
                <a:gd name="T32" fmla="*/ 11 w 152"/>
                <a:gd name="T33" fmla="*/ 6 h 104"/>
                <a:gd name="T34" fmla="*/ 27 w 152"/>
                <a:gd name="T35" fmla="*/ 0 h 104"/>
                <a:gd name="T36" fmla="*/ 43 w 152"/>
                <a:gd name="T37" fmla="*/ 0 h 104"/>
                <a:gd name="T38" fmla="*/ 54 w 152"/>
                <a:gd name="T39" fmla="*/ 5 h 104"/>
                <a:gd name="T40" fmla="*/ 63 w 152"/>
                <a:gd name="T41" fmla="*/ 14 h 104"/>
                <a:gd name="T42" fmla="*/ 68 w 152"/>
                <a:gd name="T43" fmla="*/ 28 h 104"/>
                <a:gd name="T44" fmla="*/ 65 w 152"/>
                <a:gd name="T45" fmla="*/ 41 h 104"/>
                <a:gd name="T46" fmla="*/ 57 w 152"/>
                <a:gd name="T47" fmla="*/ 53 h 104"/>
                <a:gd name="T48" fmla="*/ 46 w 152"/>
                <a:gd name="T49" fmla="*/ 63 h 104"/>
                <a:gd name="T50" fmla="*/ 32 w 152"/>
                <a:gd name="T51" fmla="*/ 76 h 104"/>
                <a:gd name="T52" fmla="*/ 24 w 152"/>
                <a:gd name="T53" fmla="*/ 82 h 104"/>
                <a:gd name="T54" fmla="*/ 18 w 152"/>
                <a:gd name="T55" fmla="*/ 91 h 104"/>
                <a:gd name="T56" fmla="*/ 85 w 152"/>
                <a:gd name="T57" fmla="*/ 52 h 104"/>
                <a:gd name="T58" fmla="*/ 89 w 152"/>
                <a:gd name="T59" fmla="*/ 22 h 104"/>
                <a:gd name="T60" fmla="*/ 95 w 152"/>
                <a:gd name="T61" fmla="*/ 9 h 104"/>
                <a:gd name="T62" fmla="*/ 106 w 152"/>
                <a:gd name="T63" fmla="*/ 2 h 104"/>
                <a:gd name="T64" fmla="*/ 119 w 152"/>
                <a:gd name="T65" fmla="*/ 0 h 104"/>
                <a:gd name="T66" fmla="*/ 133 w 152"/>
                <a:gd name="T67" fmla="*/ 3 h 104"/>
                <a:gd name="T68" fmla="*/ 144 w 152"/>
                <a:gd name="T69" fmla="*/ 13 h 104"/>
                <a:gd name="T70" fmla="*/ 150 w 152"/>
                <a:gd name="T71" fmla="*/ 28 h 104"/>
                <a:gd name="T72" fmla="*/ 152 w 152"/>
                <a:gd name="T73" fmla="*/ 42 h 104"/>
                <a:gd name="T74" fmla="*/ 152 w 152"/>
                <a:gd name="T75" fmla="*/ 69 h 104"/>
                <a:gd name="T76" fmla="*/ 145 w 152"/>
                <a:gd name="T77" fmla="*/ 88 h 104"/>
                <a:gd name="T78" fmla="*/ 137 w 152"/>
                <a:gd name="T79" fmla="*/ 99 h 104"/>
                <a:gd name="T80" fmla="*/ 126 w 152"/>
                <a:gd name="T81" fmla="*/ 104 h 104"/>
                <a:gd name="T82" fmla="*/ 112 w 152"/>
                <a:gd name="T83" fmla="*/ 104 h 104"/>
                <a:gd name="T84" fmla="*/ 100 w 152"/>
                <a:gd name="T85" fmla="*/ 99 h 104"/>
                <a:gd name="T86" fmla="*/ 90 w 152"/>
                <a:gd name="T87" fmla="*/ 83 h 104"/>
                <a:gd name="T88" fmla="*/ 85 w 152"/>
                <a:gd name="T89" fmla="*/ 52 h 104"/>
                <a:gd name="T90" fmla="*/ 100 w 152"/>
                <a:gd name="T91" fmla="*/ 72 h 104"/>
                <a:gd name="T92" fmla="*/ 109 w 152"/>
                <a:gd name="T93" fmla="*/ 91 h 104"/>
                <a:gd name="T94" fmla="*/ 119 w 152"/>
                <a:gd name="T95" fmla="*/ 94 h 104"/>
                <a:gd name="T96" fmla="*/ 130 w 152"/>
                <a:gd name="T97" fmla="*/ 91 h 104"/>
                <a:gd name="T98" fmla="*/ 137 w 152"/>
                <a:gd name="T99" fmla="*/ 72 h 104"/>
                <a:gd name="T100" fmla="*/ 137 w 152"/>
                <a:gd name="T101" fmla="*/ 31 h 104"/>
                <a:gd name="T102" fmla="*/ 130 w 152"/>
                <a:gd name="T103" fmla="*/ 14 h 104"/>
                <a:gd name="T104" fmla="*/ 119 w 152"/>
                <a:gd name="T105" fmla="*/ 9 h 104"/>
                <a:gd name="T106" fmla="*/ 109 w 152"/>
                <a:gd name="T107" fmla="*/ 13 h 104"/>
                <a:gd name="T108" fmla="*/ 100 w 152"/>
                <a:gd name="T109" fmla="*/ 3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2" h="104">
                  <a:moveTo>
                    <a:pt x="68" y="91"/>
                  </a:moveTo>
                  <a:lnTo>
                    <a:pt x="68" y="102"/>
                  </a:lnTo>
                  <a:lnTo>
                    <a:pt x="0" y="102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5" y="87"/>
                  </a:lnTo>
                  <a:lnTo>
                    <a:pt x="10" y="80"/>
                  </a:lnTo>
                  <a:lnTo>
                    <a:pt x="15" y="76"/>
                  </a:lnTo>
                  <a:lnTo>
                    <a:pt x="19" y="71"/>
                  </a:lnTo>
                  <a:lnTo>
                    <a:pt x="26" y="64"/>
                  </a:lnTo>
                  <a:lnTo>
                    <a:pt x="34" y="58"/>
                  </a:lnTo>
                  <a:lnTo>
                    <a:pt x="40" y="52"/>
                  </a:lnTo>
                  <a:lnTo>
                    <a:pt x="45" y="47"/>
                  </a:lnTo>
                  <a:lnTo>
                    <a:pt x="49" y="42"/>
                  </a:lnTo>
                  <a:lnTo>
                    <a:pt x="52" y="38"/>
                  </a:lnTo>
                  <a:lnTo>
                    <a:pt x="54" y="33"/>
                  </a:lnTo>
                  <a:lnTo>
                    <a:pt x="54" y="28"/>
                  </a:lnTo>
                  <a:lnTo>
                    <a:pt x="54" y="24"/>
                  </a:lnTo>
                  <a:lnTo>
                    <a:pt x="52" y="19"/>
                  </a:lnTo>
                  <a:lnTo>
                    <a:pt x="49" y="16"/>
                  </a:lnTo>
                  <a:lnTo>
                    <a:pt x="46" y="13"/>
                  </a:lnTo>
                  <a:lnTo>
                    <a:pt x="41" y="11"/>
                  </a:lnTo>
                  <a:lnTo>
                    <a:pt x="35" y="9"/>
                  </a:lnTo>
                  <a:lnTo>
                    <a:pt x="29" y="11"/>
                  </a:lnTo>
                  <a:lnTo>
                    <a:pt x="24" y="13"/>
                  </a:lnTo>
                  <a:lnTo>
                    <a:pt x="21" y="16"/>
                  </a:lnTo>
                  <a:lnTo>
                    <a:pt x="18" y="19"/>
                  </a:lnTo>
                  <a:lnTo>
                    <a:pt x="16" y="25"/>
                  </a:lnTo>
                  <a:lnTo>
                    <a:pt x="15" y="30"/>
                  </a:lnTo>
                  <a:lnTo>
                    <a:pt x="2" y="30"/>
                  </a:lnTo>
                  <a:lnTo>
                    <a:pt x="4" y="22"/>
                  </a:lnTo>
                  <a:lnTo>
                    <a:pt x="5" y="16"/>
                  </a:lnTo>
                  <a:lnTo>
                    <a:pt x="8" y="11"/>
                  </a:lnTo>
                  <a:lnTo>
                    <a:pt x="11" y="6"/>
                  </a:lnTo>
                  <a:lnTo>
                    <a:pt x="19" y="3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9" y="2"/>
                  </a:lnTo>
                  <a:lnTo>
                    <a:pt x="54" y="5"/>
                  </a:lnTo>
                  <a:lnTo>
                    <a:pt x="59" y="8"/>
                  </a:lnTo>
                  <a:lnTo>
                    <a:pt x="63" y="14"/>
                  </a:lnTo>
                  <a:lnTo>
                    <a:pt x="67" y="20"/>
                  </a:lnTo>
                  <a:lnTo>
                    <a:pt x="68" y="28"/>
                  </a:lnTo>
                  <a:lnTo>
                    <a:pt x="67" y="35"/>
                  </a:lnTo>
                  <a:lnTo>
                    <a:pt x="65" y="41"/>
                  </a:lnTo>
                  <a:lnTo>
                    <a:pt x="62" y="46"/>
                  </a:lnTo>
                  <a:lnTo>
                    <a:pt x="57" y="53"/>
                  </a:lnTo>
                  <a:lnTo>
                    <a:pt x="52" y="58"/>
                  </a:lnTo>
                  <a:lnTo>
                    <a:pt x="46" y="63"/>
                  </a:lnTo>
                  <a:lnTo>
                    <a:pt x="37" y="71"/>
                  </a:lnTo>
                  <a:lnTo>
                    <a:pt x="32" y="76"/>
                  </a:lnTo>
                  <a:lnTo>
                    <a:pt x="27" y="79"/>
                  </a:lnTo>
                  <a:lnTo>
                    <a:pt x="24" y="82"/>
                  </a:lnTo>
                  <a:lnTo>
                    <a:pt x="23" y="83"/>
                  </a:lnTo>
                  <a:lnTo>
                    <a:pt x="18" y="91"/>
                  </a:lnTo>
                  <a:lnTo>
                    <a:pt x="68" y="91"/>
                  </a:lnTo>
                  <a:close/>
                  <a:moveTo>
                    <a:pt x="85" y="52"/>
                  </a:moveTo>
                  <a:lnTo>
                    <a:pt x="85" y="36"/>
                  </a:lnTo>
                  <a:lnTo>
                    <a:pt x="89" y="22"/>
                  </a:lnTo>
                  <a:lnTo>
                    <a:pt x="92" y="16"/>
                  </a:lnTo>
                  <a:lnTo>
                    <a:pt x="95" y="9"/>
                  </a:lnTo>
                  <a:lnTo>
                    <a:pt x="100" y="5"/>
                  </a:lnTo>
                  <a:lnTo>
                    <a:pt x="106" y="2"/>
                  </a:lnTo>
                  <a:lnTo>
                    <a:pt x="112" y="0"/>
                  </a:lnTo>
                  <a:lnTo>
                    <a:pt x="119" y="0"/>
                  </a:lnTo>
                  <a:lnTo>
                    <a:pt x="126" y="0"/>
                  </a:lnTo>
                  <a:lnTo>
                    <a:pt x="133" y="3"/>
                  </a:lnTo>
                  <a:lnTo>
                    <a:pt x="139" y="6"/>
                  </a:lnTo>
                  <a:lnTo>
                    <a:pt x="144" y="13"/>
                  </a:lnTo>
                  <a:lnTo>
                    <a:pt x="147" y="19"/>
                  </a:lnTo>
                  <a:lnTo>
                    <a:pt x="150" y="28"/>
                  </a:lnTo>
                  <a:lnTo>
                    <a:pt x="152" y="35"/>
                  </a:lnTo>
                  <a:lnTo>
                    <a:pt x="152" y="42"/>
                  </a:lnTo>
                  <a:lnTo>
                    <a:pt x="152" y="52"/>
                  </a:lnTo>
                  <a:lnTo>
                    <a:pt x="152" y="69"/>
                  </a:lnTo>
                  <a:lnTo>
                    <a:pt x="148" y="82"/>
                  </a:lnTo>
                  <a:lnTo>
                    <a:pt x="145" y="88"/>
                  </a:lnTo>
                  <a:lnTo>
                    <a:pt x="142" y="94"/>
                  </a:lnTo>
                  <a:lnTo>
                    <a:pt x="137" y="99"/>
                  </a:lnTo>
                  <a:lnTo>
                    <a:pt x="133" y="102"/>
                  </a:lnTo>
                  <a:lnTo>
                    <a:pt x="126" y="104"/>
                  </a:lnTo>
                  <a:lnTo>
                    <a:pt x="119" y="104"/>
                  </a:lnTo>
                  <a:lnTo>
                    <a:pt x="112" y="104"/>
                  </a:lnTo>
                  <a:lnTo>
                    <a:pt x="106" y="102"/>
                  </a:lnTo>
                  <a:lnTo>
                    <a:pt x="100" y="99"/>
                  </a:lnTo>
                  <a:lnTo>
                    <a:pt x="95" y="94"/>
                  </a:lnTo>
                  <a:lnTo>
                    <a:pt x="90" y="83"/>
                  </a:lnTo>
                  <a:lnTo>
                    <a:pt x="87" y="69"/>
                  </a:lnTo>
                  <a:lnTo>
                    <a:pt x="85" y="52"/>
                  </a:lnTo>
                  <a:close/>
                  <a:moveTo>
                    <a:pt x="98" y="52"/>
                  </a:moveTo>
                  <a:lnTo>
                    <a:pt x="100" y="72"/>
                  </a:lnTo>
                  <a:lnTo>
                    <a:pt x="104" y="87"/>
                  </a:lnTo>
                  <a:lnTo>
                    <a:pt x="109" y="91"/>
                  </a:lnTo>
                  <a:lnTo>
                    <a:pt x="114" y="93"/>
                  </a:lnTo>
                  <a:lnTo>
                    <a:pt x="119" y="94"/>
                  </a:lnTo>
                  <a:lnTo>
                    <a:pt x="125" y="93"/>
                  </a:lnTo>
                  <a:lnTo>
                    <a:pt x="130" y="91"/>
                  </a:lnTo>
                  <a:lnTo>
                    <a:pt x="133" y="87"/>
                  </a:lnTo>
                  <a:lnTo>
                    <a:pt x="137" y="72"/>
                  </a:lnTo>
                  <a:lnTo>
                    <a:pt x="139" y="52"/>
                  </a:lnTo>
                  <a:lnTo>
                    <a:pt x="137" y="31"/>
                  </a:lnTo>
                  <a:lnTo>
                    <a:pt x="133" y="19"/>
                  </a:lnTo>
                  <a:lnTo>
                    <a:pt x="130" y="14"/>
                  </a:lnTo>
                  <a:lnTo>
                    <a:pt x="125" y="11"/>
                  </a:lnTo>
                  <a:lnTo>
                    <a:pt x="119" y="9"/>
                  </a:lnTo>
                  <a:lnTo>
                    <a:pt x="114" y="11"/>
                  </a:lnTo>
                  <a:lnTo>
                    <a:pt x="109" y="13"/>
                  </a:lnTo>
                  <a:lnTo>
                    <a:pt x="104" y="17"/>
                  </a:lnTo>
                  <a:lnTo>
                    <a:pt x="100" y="30"/>
                  </a:lnTo>
                  <a:lnTo>
                    <a:pt x="98" y="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4" name="Rectangle 660"/>
            <p:cNvSpPr>
              <a:spLocks noChangeArrowheads="1"/>
            </p:cNvSpPr>
            <p:nvPr/>
          </p:nvSpPr>
          <p:spPr bwMode="auto">
            <a:xfrm>
              <a:off x="452" y="695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5" name="Rectangle 661"/>
            <p:cNvSpPr>
              <a:spLocks noChangeArrowheads="1"/>
            </p:cNvSpPr>
            <p:nvPr/>
          </p:nvSpPr>
          <p:spPr bwMode="auto">
            <a:xfrm>
              <a:off x="452" y="653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6" name="Rectangle 662"/>
            <p:cNvSpPr>
              <a:spLocks noChangeArrowheads="1"/>
            </p:cNvSpPr>
            <p:nvPr/>
          </p:nvSpPr>
          <p:spPr bwMode="auto">
            <a:xfrm>
              <a:off x="452" y="612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7" name="Rectangle 663"/>
            <p:cNvSpPr>
              <a:spLocks noChangeArrowheads="1"/>
            </p:cNvSpPr>
            <p:nvPr/>
          </p:nvSpPr>
          <p:spPr bwMode="auto">
            <a:xfrm>
              <a:off x="452" y="570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8" name="Rectangle 664"/>
            <p:cNvSpPr>
              <a:spLocks noChangeArrowheads="1"/>
            </p:cNvSpPr>
            <p:nvPr/>
          </p:nvSpPr>
          <p:spPr bwMode="auto">
            <a:xfrm>
              <a:off x="422" y="529"/>
              <a:ext cx="6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69" name="Freeform 665"/>
            <p:cNvSpPr>
              <a:spLocks noEditPoints="1"/>
            </p:cNvSpPr>
            <p:nvPr/>
          </p:nvSpPr>
          <p:spPr bwMode="auto">
            <a:xfrm>
              <a:off x="314" y="508"/>
              <a:ext cx="76" cy="52"/>
            </a:xfrm>
            <a:custGeom>
              <a:avLst/>
              <a:gdLst>
                <a:gd name="T0" fmla="*/ 68 w 153"/>
                <a:gd name="T1" fmla="*/ 103 h 104"/>
                <a:gd name="T2" fmla="*/ 0 w 153"/>
                <a:gd name="T3" fmla="*/ 100 h 104"/>
                <a:gd name="T4" fmla="*/ 5 w 153"/>
                <a:gd name="T5" fmla="*/ 87 h 104"/>
                <a:gd name="T6" fmla="*/ 15 w 153"/>
                <a:gd name="T7" fmla="*/ 76 h 104"/>
                <a:gd name="T8" fmla="*/ 26 w 153"/>
                <a:gd name="T9" fmla="*/ 65 h 104"/>
                <a:gd name="T10" fmla="*/ 40 w 153"/>
                <a:gd name="T11" fmla="*/ 52 h 104"/>
                <a:gd name="T12" fmla="*/ 49 w 153"/>
                <a:gd name="T13" fmla="*/ 43 h 104"/>
                <a:gd name="T14" fmla="*/ 54 w 153"/>
                <a:gd name="T15" fmla="*/ 34 h 104"/>
                <a:gd name="T16" fmla="*/ 54 w 153"/>
                <a:gd name="T17" fmla="*/ 24 h 104"/>
                <a:gd name="T18" fmla="*/ 49 w 153"/>
                <a:gd name="T19" fmla="*/ 16 h 104"/>
                <a:gd name="T20" fmla="*/ 41 w 153"/>
                <a:gd name="T21" fmla="*/ 12 h 104"/>
                <a:gd name="T22" fmla="*/ 29 w 153"/>
                <a:gd name="T23" fmla="*/ 12 h 104"/>
                <a:gd name="T24" fmla="*/ 21 w 153"/>
                <a:gd name="T25" fmla="*/ 16 h 104"/>
                <a:gd name="T26" fmla="*/ 16 w 153"/>
                <a:gd name="T27" fmla="*/ 26 h 104"/>
                <a:gd name="T28" fmla="*/ 2 w 153"/>
                <a:gd name="T29" fmla="*/ 30 h 104"/>
                <a:gd name="T30" fmla="*/ 5 w 153"/>
                <a:gd name="T31" fmla="*/ 16 h 104"/>
                <a:gd name="T32" fmla="*/ 11 w 153"/>
                <a:gd name="T33" fmla="*/ 7 h 104"/>
                <a:gd name="T34" fmla="*/ 27 w 153"/>
                <a:gd name="T35" fmla="*/ 0 h 104"/>
                <a:gd name="T36" fmla="*/ 43 w 153"/>
                <a:gd name="T37" fmla="*/ 0 h 104"/>
                <a:gd name="T38" fmla="*/ 54 w 153"/>
                <a:gd name="T39" fmla="*/ 5 h 104"/>
                <a:gd name="T40" fmla="*/ 63 w 153"/>
                <a:gd name="T41" fmla="*/ 15 h 104"/>
                <a:gd name="T42" fmla="*/ 68 w 153"/>
                <a:gd name="T43" fmla="*/ 29 h 104"/>
                <a:gd name="T44" fmla="*/ 65 w 153"/>
                <a:gd name="T45" fmla="*/ 41 h 104"/>
                <a:gd name="T46" fmla="*/ 57 w 153"/>
                <a:gd name="T47" fmla="*/ 54 h 104"/>
                <a:gd name="T48" fmla="*/ 46 w 153"/>
                <a:gd name="T49" fmla="*/ 65 h 104"/>
                <a:gd name="T50" fmla="*/ 32 w 153"/>
                <a:gd name="T51" fmla="*/ 76 h 104"/>
                <a:gd name="T52" fmla="*/ 24 w 153"/>
                <a:gd name="T53" fmla="*/ 82 h 104"/>
                <a:gd name="T54" fmla="*/ 18 w 153"/>
                <a:gd name="T55" fmla="*/ 92 h 104"/>
                <a:gd name="T56" fmla="*/ 85 w 153"/>
                <a:gd name="T57" fmla="*/ 76 h 104"/>
                <a:gd name="T58" fmla="*/ 100 w 153"/>
                <a:gd name="T59" fmla="*/ 81 h 104"/>
                <a:gd name="T60" fmla="*/ 106 w 153"/>
                <a:gd name="T61" fmla="*/ 90 h 104"/>
                <a:gd name="T62" fmla="*/ 114 w 153"/>
                <a:gd name="T63" fmla="*/ 95 h 104"/>
                <a:gd name="T64" fmla="*/ 123 w 153"/>
                <a:gd name="T65" fmla="*/ 93 h 104"/>
                <a:gd name="T66" fmla="*/ 134 w 153"/>
                <a:gd name="T67" fmla="*/ 87 h 104"/>
                <a:gd name="T68" fmla="*/ 139 w 153"/>
                <a:gd name="T69" fmla="*/ 76 h 104"/>
                <a:gd name="T70" fmla="*/ 139 w 153"/>
                <a:gd name="T71" fmla="*/ 63 h 104"/>
                <a:gd name="T72" fmla="*/ 134 w 153"/>
                <a:gd name="T73" fmla="*/ 52 h 104"/>
                <a:gd name="T74" fmla="*/ 125 w 153"/>
                <a:gd name="T75" fmla="*/ 46 h 104"/>
                <a:gd name="T76" fmla="*/ 112 w 153"/>
                <a:gd name="T77" fmla="*/ 46 h 104"/>
                <a:gd name="T78" fmla="*/ 103 w 153"/>
                <a:gd name="T79" fmla="*/ 52 h 104"/>
                <a:gd name="T80" fmla="*/ 87 w 153"/>
                <a:gd name="T81" fmla="*/ 54 h 104"/>
                <a:gd name="T82" fmla="*/ 148 w 153"/>
                <a:gd name="T83" fmla="*/ 2 h 104"/>
                <a:gd name="T84" fmla="*/ 108 w 153"/>
                <a:gd name="T85" fmla="*/ 13 h 104"/>
                <a:gd name="T86" fmla="*/ 108 w 153"/>
                <a:gd name="T87" fmla="*/ 38 h 104"/>
                <a:gd name="T88" fmla="*/ 122 w 153"/>
                <a:gd name="T89" fmla="*/ 35 h 104"/>
                <a:gd name="T90" fmla="*/ 137 w 153"/>
                <a:gd name="T91" fmla="*/ 40 h 104"/>
                <a:gd name="T92" fmla="*/ 148 w 153"/>
                <a:gd name="T93" fmla="*/ 49 h 104"/>
                <a:gd name="T94" fmla="*/ 153 w 153"/>
                <a:gd name="T95" fmla="*/ 62 h 104"/>
                <a:gd name="T96" fmla="*/ 153 w 153"/>
                <a:gd name="T97" fmla="*/ 78 h 104"/>
                <a:gd name="T98" fmla="*/ 145 w 153"/>
                <a:gd name="T99" fmla="*/ 93 h 104"/>
                <a:gd name="T100" fmla="*/ 119 w 153"/>
                <a:gd name="T101" fmla="*/ 104 h 104"/>
                <a:gd name="T102" fmla="*/ 101 w 153"/>
                <a:gd name="T103" fmla="*/ 101 h 104"/>
                <a:gd name="T104" fmla="*/ 90 w 153"/>
                <a:gd name="T105" fmla="*/ 92 h 104"/>
                <a:gd name="T106" fmla="*/ 85 w 153"/>
                <a:gd name="T107" fmla="*/ 7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3" h="104">
                  <a:moveTo>
                    <a:pt x="68" y="92"/>
                  </a:moveTo>
                  <a:lnTo>
                    <a:pt x="68" y="103"/>
                  </a:lnTo>
                  <a:lnTo>
                    <a:pt x="0" y="103"/>
                  </a:lnTo>
                  <a:lnTo>
                    <a:pt x="0" y="100"/>
                  </a:lnTo>
                  <a:lnTo>
                    <a:pt x="0" y="95"/>
                  </a:lnTo>
                  <a:lnTo>
                    <a:pt x="5" y="87"/>
                  </a:lnTo>
                  <a:lnTo>
                    <a:pt x="10" y="81"/>
                  </a:lnTo>
                  <a:lnTo>
                    <a:pt x="15" y="76"/>
                  </a:lnTo>
                  <a:lnTo>
                    <a:pt x="19" y="71"/>
                  </a:lnTo>
                  <a:lnTo>
                    <a:pt x="26" y="65"/>
                  </a:lnTo>
                  <a:lnTo>
                    <a:pt x="34" y="59"/>
                  </a:lnTo>
                  <a:lnTo>
                    <a:pt x="40" y="52"/>
                  </a:lnTo>
                  <a:lnTo>
                    <a:pt x="45" y="48"/>
                  </a:lnTo>
                  <a:lnTo>
                    <a:pt x="49" y="43"/>
                  </a:lnTo>
                  <a:lnTo>
                    <a:pt x="52" y="38"/>
                  </a:lnTo>
                  <a:lnTo>
                    <a:pt x="54" y="34"/>
                  </a:lnTo>
                  <a:lnTo>
                    <a:pt x="54" y="29"/>
                  </a:lnTo>
                  <a:lnTo>
                    <a:pt x="54" y="24"/>
                  </a:lnTo>
                  <a:lnTo>
                    <a:pt x="52" y="19"/>
                  </a:lnTo>
                  <a:lnTo>
                    <a:pt x="49" y="16"/>
                  </a:lnTo>
                  <a:lnTo>
                    <a:pt x="46" y="13"/>
                  </a:lnTo>
                  <a:lnTo>
                    <a:pt x="41" y="12"/>
                  </a:lnTo>
                  <a:lnTo>
                    <a:pt x="35" y="10"/>
                  </a:lnTo>
                  <a:lnTo>
                    <a:pt x="29" y="12"/>
                  </a:lnTo>
                  <a:lnTo>
                    <a:pt x="24" y="13"/>
                  </a:lnTo>
                  <a:lnTo>
                    <a:pt x="21" y="16"/>
                  </a:lnTo>
                  <a:lnTo>
                    <a:pt x="18" y="19"/>
                  </a:lnTo>
                  <a:lnTo>
                    <a:pt x="16" y="26"/>
                  </a:lnTo>
                  <a:lnTo>
                    <a:pt x="15" y="30"/>
                  </a:lnTo>
                  <a:lnTo>
                    <a:pt x="2" y="30"/>
                  </a:lnTo>
                  <a:lnTo>
                    <a:pt x="4" y="23"/>
                  </a:lnTo>
                  <a:lnTo>
                    <a:pt x="5" y="16"/>
                  </a:lnTo>
                  <a:lnTo>
                    <a:pt x="8" y="12"/>
                  </a:lnTo>
                  <a:lnTo>
                    <a:pt x="11" y="7"/>
                  </a:lnTo>
                  <a:lnTo>
                    <a:pt x="19" y="4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9" y="2"/>
                  </a:lnTo>
                  <a:lnTo>
                    <a:pt x="54" y="5"/>
                  </a:lnTo>
                  <a:lnTo>
                    <a:pt x="59" y="8"/>
                  </a:lnTo>
                  <a:lnTo>
                    <a:pt x="63" y="15"/>
                  </a:lnTo>
                  <a:lnTo>
                    <a:pt x="67" y="21"/>
                  </a:lnTo>
                  <a:lnTo>
                    <a:pt x="68" y="29"/>
                  </a:lnTo>
                  <a:lnTo>
                    <a:pt x="67" y="35"/>
                  </a:lnTo>
                  <a:lnTo>
                    <a:pt x="65" y="41"/>
                  </a:lnTo>
                  <a:lnTo>
                    <a:pt x="62" y="46"/>
                  </a:lnTo>
                  <a:lnTo>
                    <a:pt x="57" y="54"/>
                  </a:lnTo>
                  <a:lnTo>
                    <a:pt x="52" y="59"/>
                  </a:lnTo>
                  <a:lnTo>
                    <a:pt x="46" y="65"/>
                  </a:lnTo>
                  <a:lnTo>
                    <a:pt x="37" y="71"/>
                  </a:lnTo>
                  <a:lnTo>
                    <a:pt x="32" y="76"/>
                  </a:lnTo>
                  <a:lnTo>
                    <a:pt x="27" y="79"/>
                  </a:lnTo>
                  <a:lnTo>
                    <a:pt x="24" y="82"/>
                  </a:lnTo>
                  <a:lnTo>
                    <a:pt x="23" y="84"/>
                  </a:lnTo>
                  <a:lnTo>
                    <a:pt x="18" y="92"/>
                  </a:lnTo>
                  <a:lnTo>
                    <a:pt x="68" y="92"/>
                  </a:lnTo>
                  <a:close/>
                  <a:moveTo>
                    <a:pt x="85" y="76"/>
                  </a:moveTo>
                  <a:lnTo>
                    <a:pt x="98" y="76"/>
                  </a:lnTo>
                  <a:lnTo>
                    <a:pt x="100" y="81"/>
                  </a:lnTo>
                  <a:lnTo>
                    <a:pt x="103" y="86"/>
                  </a:lnTo>
                  <a:lnTo>
                    <a:pt x="106" y="90"/>
                  </a:lnTo>
                  <a:lnTo>
                    <a:pt x="109" y="93"/>
                  </a:lnTo>
                  <a:lnTo>
                    <a:pt x="114" y="95"/>
                  </a:lnTo>
                  <a:lnTo>
                    <a:pt x="119" y="95"/>
                  </a:lnTo>
                  <a:lnTo>
                    <a:pt x="123" y="93"/>
                  </a:lnTo>
                  <a:lnTo>
                    <a:pt x="130" y="92"/>
                  </a:lnTo>
                  <a:lnTo>
                    <a:pt x="134" y="87"/>
                  </a:lnTo>
                  <a:lnTo>
                    <a:pt x="137" y="82"/>
                  </a:lnTo>
                  <a:lnTo>
                    <a:pt x="139" y="76"/>
                  </a:lnTo>
                  <a:lnTo>
                    <a:pt x="141" y="70"/>
                  </a:lnTo>
                  <a:lnTo>
                    <a:pt x="139" y="63"/>
                  </a:lnTo>
                  <a:lnTo>
                    <a:pt x="137" y="57"/>
                  </a:lnTo>
                  <a:lnTo>
                    <a:pt x="134" y="52"/>
                  </a:lnTo>
                  <a:lnTo>
                    <a:pt x="130" y="49"/>
                  </a:lnTo>
                  <a:lnTo>
                    <a:pt x="125" y="46"/>
                  </a:lnTo>
                  <a:lnTo>
                    <a:pt x="119" y="46"/>
                  </a:lnTo>
                  <a:lnTo>
                    <a:pt x="112" y="46"/>
                  </a:lnTo>
                  <a:lnTo>
                    <a:pt x="108" y="49"/>
                  </a:lnTo>
                  <a:lnTo>
                    <a:pt x="103" y="52"/>
                  </a:lnTo>
                  <a:lnTo>
                    <a:pt x="100" y="56"/>
                  </a:lnTo>
                  <a:lnTo>
                    <a:pt x="87" y="54"/>
                  </a:lnTo>
                  <a:lnTo>
                    <a:pt x="98" y="2"/>
                  </a:lnTo>
                  <a:lnTo>
                    <a:pt x="148" y="2"/>
                  </a:lnTo>
                  <a:lnTo>
                    <a:pt x="148" y="13"/>
                  </a:lnTo>
                  <a:lnTo>
                    <a:pt x="108" y="13"/>
                  </a:lnTo>
                  <a:lnTo>
                    <a:pt x="103" y="41"/>
                  </a:lnTo>
                  <a:lnTo>
                    <a:pt x="108" y="38"/>
                  </a:lnTo>
                  <a:lnTo>
                    <a:pt x="115" y="35"/>
                  </a:lnTo>
                  <a:lnTo>
                    <a:pt x="122" y="35"/>
                  </a:lnTo>
                  <a:lnTo>
                    <a:pt x="130" y="37"/>
                  </a:lnTo>
                  <a:lnTo>
                    <a:pt x="137" y="40"/>
                  </a:lnTo>
                  <a:lnTo>
                    <a:pt x="144" y="45"/>
                  </a:lnTo>
                  <a:lnTo>
                    <a:pt x="148" y="49"/>
                  </a:lnTo>
                  <a:lnTo>
                    <a:pt x="152" y="56"/>
                  </a:lnTo>
                  <a:lnTo>
                    <a:pt x="153" y="62"/>
                  </a:lnTo>
                  <a:lnTo>
                    <a:pt x="153" y="68"/>
                  </a:lnTo>
                  <a:lnTo>
                    <a:pt x="153" y="78"/>
                  </a:lnTo>
                  <a:lnTo>
                    <a:pt x="150" y="86"/>
                  </a:lnTo>
                  <a:lnTo>
                    <a:pt x="145" y="93"/>
                  </a:lnTo>
                  <a:lnTo>
                    <a:pt x="134" y="101"/>
                  </a:lnTo>
                  <a:lnTo>
                    <a:pt x="119" y="104"/>
                  </a:lnTo>
                  <a:lnTo>
                    <a:pt x="109" y="104"/>
                  </a:lnTo>
                  <a:lnTo>
                    <a:pt x="101" y="101"/>
                  </a:lnTo>
                  <a:lnTo>
                    <a:pt x="95" y="97"/>
                  </a:lnTo>
                  <a:lnTo>
                    <a:pt x="90" y="92"/>
                  </a:lnTo>
                  <a:lnTo>
                    <a:pt x="87" y="84"/>
                  </a:lnTo>
                  <a:lnTo>
                    <a:pt x="85" y="7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0" name="Rectangle 666"/>
            <p:cNvSpPr>
              <a:spLocks noChangeArrowheads="1"/>
            </p:cNvSpPr>
            <p:nvPr/>
          </p:nvSpPr>
          <p:spPr bwMode="auto">
            <a:xfrm>
              <a:off x="452" y="489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1" name="Rectangle 667"/>
            <p:cNvSpPr>
              <a:spLocks noChangeArrowheads="1"/>
            </p:cNvSpPr>
            <p:nvPr/>
          </p:nvSpPr>
          <p:spPr bwMode="auto">
            <a:xfrm>
              <a:off x="452" y="447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2" name="Rectangle 668"/>
            <p:cNvSpPr>
              <a:spLocks noChangeArrowheads="1"/>
            </p:cNvSpPr>
            <p:nvPr/>
          </p:nvSpPr>
          <p:spPr bwMode="auto">
            <a:xfrm>
              <a:off x="452" y="406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3" name="Freeform 669"/>
            <p:cNvSpPr>
              <a:spLocks noEditPoints="1"/>
            </p:cNvSpPr>
            <p:nvPr/>
          </p:nvSpPr>
          <p:spPr bwMode="auto">
            <a:xfrm>
              <a:off x="196" y="767"/>
              <a:ext cx="67" cy="443"/>
            </a:xfrm>
            <a:custGeom>
              <a:avLst/>
              <a:gdLst>
                <a:gd name="T0" fmla="*/ 7 w 134"/>
                <a:gd name="T1" fmla="*/ 849 h 887"/>
                <a:gd name="T2" fmla="*/ 54 w 134"/>
                <a:gd name="T3" fmla="*/ 871 h 887"/>
                <a:gd name="T4" fmla="*/ 21 w 134"/>
                <a:gd name="T5" fmla="*/ 874 h 887"/>
                <a:gd name="T6" fmla="*/ 33 w 134"/>
                <a:gd name="T7" fmla="*/ 854 h 887"/>
                <a:gd name="T8" fmla="*/ 109 w 134"/>
                <a:gd name="T9" fmla="*/ 854 h 887"/>
                <a:gd name="T10" fmla="*/ 57 w 134"/>
                <a:gd name="T11" fmla="*/ 786 h 887"/>
                <a:gd name="T12" fmla="*/ 109 w 134"/>
                <a:gd name="T13" fmla="*/ 799 h 887"/>
                <a:gd name="T14" fmla="*/ 71 w 134"/>
                <a:gd name="T15" fmla="*/ 806 h 887"/>
                <a:gd name="T16" fmla="*/ 92 w 134"/>
                <a:gd name="T17" fmla="*/ 788 h 887"/>
                <a:gd name="T18" fmla="*/ 85 w 134"/>
                <a:gd name="T19" fmla="*/ 709 h 887"/>
                <a:gd name="T20" fmla="*/ 84 w 134"/>
                <a:gd name="T21" fmla="*/ 673 h 887"/>
                <a:gd name="T22" fmla="*/ 60 w 134"/>
                <a:gd name="T23" fmla="*/ 717 h 887"/>
                <a:gd name="T24" fmla="*/ 29 w 134"/>
                <a:gd name="T25" fmla="*/ 693 h 887"/>
                <a:gd name="T26" fmla="*/ 40 w 134"/>
                <a:gd name="T27" fmla="*/ 684 h 887"/>
                <a:gd name="T28" fmla="*/ 55 w 134"/>
                <a:gd name="T29" fmla="*/ 704 h 887"/>
                <a:gd name="T30" fmla="*/ 77 w 134"/>
                <a:gd name="T31" fmla="*/ 662 h 887"/>
                <a:gd name="T32" fmla="*/ 101 w 134"/>
                <a:gd name="T33" fmla="*/ 712 h 887"/>
                <a:gd name="T34" fmla="*/ 106 w 134"/>
                <a:gd name="T35" fmla="*/ 594 h 887"/>
                <a:gd name="T36" fmla="*/ 29 w 134"/>
                <a:gd name="T37" fmla="*/ 610 h 887"/>
                <a:gd name="T38" fmla="*/ 79 w 134"/>
                <a:gd name="T39" fmla="*/ 624 h 887"/>
                <a:gd name="T40" fmla="*/ 81 w 134"/>
                <a:gd name="T41" fmla="*/ 581 h 887"/>
                <a:gd name="T42" fmla="*/ 41 w 134"/>
                <a:gd name="T43" fmla="*/ 613 h 887"/>
                <a:gd name="T44" fmla="*/ 106 w 134"/>
                <a:gd name="T45" fmla="*/ 521 h 887"/>
                <a:gd name="T46" fmla="*/ 36 w 134"/>
                <a:gd name="T47" fmla="*/ 544 h 887"/>
                <a:gd name="T48" fmla="*/ 134 w 134"/>
                <a:gd name="T49" fmla="*/ 488 h 887"/>
                <a:gd name="T50" fmla="*/ 93 w 134"/>
                <a:gd name="T51" fmla="*/ 510 h 887"/>
                <a:gd name="T52" fmla="*/ 38 w 134"/>
                <a:gd name="T53" fmla="*/ 521 h 887"/>
                <a:gd name="T54" fmla="*/ 103 w 134"/>
                <a:gd name="T55" fmla="*/ 427 h 887"/>
                <a:gd name="T56" fmla="*/ 76 w 134"/>
                <a:gd name="T57" fmla="*/ 465 h 887"/>
                <a:gd name="T58" fmla="*/ 96 w 134"/>
                <a:gd name="T59" fmla="*/ 436 h 887"/>
                <a:gd name="T60" fmla="*/ 104 w 134"/>
                <a:gd name="T61" fmla="*/ 405 h 887"/>
                <a:gd name="T62" fmla="*/ 104 w 134"/>
                <a:gd name="T63" fmla="*/ 364 h 887"/>
                <a:gd name="T64" fmla="*/ 29 w 134"/>
                <a:gd name="T65" fmla="*/ 344 h 887"/>
                <a:gd name="T66" fmla="*/ 90 w 134"/>
                <a:gd name="T67" fmla="*/ 366 h 887"/>
                <a:gd name="T68" fmla="*/ 60 w 134"/>
                <a:gd name="T69" fmla="*/ 329 h 887"/>
                <a:gd name="T70" fmla="*/ 49 w 134"/>
                <a:gd name="T71" fmla="*/ 369 h 887"/>
                <a:gd name="T72" fmla="*/ 29 w 134"/>
                <a:gd name="T73" fmla="*/ 262 h 887"/>
                <a:gd name="T74" fmla="*/ 104 w 134"/>
                <a:gd name="T75" fmla="*/ 249 h 887"/>
                <a:gd name="T76" fmla="*/ 44 w 134"/>
                <a:gd name="T77" fmla="*/ 279 h 887"/>
                <a:gd name="T78" fmla="*/ 93 w 134"/>
                <a:gd name="T79" fmla="*/ 158 h 887"/>
                <a:gd name="T80" fmla="*/ 68 w 134"/>
                <a:gd name="T81" fmla="*/ 218 h 887"/>
                <a:gd name="T82" fmla="*/ 32 w 134"/>
                <a:gd name="T83" fmla="*/ 169 h 887"/>
                <a:gd name="T84" fmla="*/ 40 w 134"/>
                <a:gd name="T85" fmla="*/ 183 h 887"/>
                <a:gd name="T86" fmla="*/ 90 w 134"/>
                <a:gd name="T87" fmla="*/ 199 h 887"/>
                <a:gd name="T88" fmla="*/ 81 w 134"/>
                <a:gd name="T89" fmla="*/ 90 h 887"/>
                <a:gd name="T90" fmla="*/ 84 w 134"/>
                <a:gd name="T91" fmla="*/ 142 h 887"/>
                <a:gd name="T92" fmla="*/ 35 w 134"/>
                <a:gd name="T93" fmla="*/ 92 h 887"/>
                <a:gd name="T94" fmla="*/ 95 w 134"/>
                <a:gd name="T95" fmla="*/ 115 h 887"/>
                <a:gd name="T96" fmla="*/ 51 w 134"/>
                <a:gd name="T97" fmla="*/ 92 h 887"/>
                <a:gd name="T98" fmla="*/ 60 w 134"/>
                <a:gd name="T99" fmla="*/ 131 h 887"/>
                <a:gd name="T100" fmla="*/ 95 w 134"/>
                <a:gd name="T101" fmla="*/ 21 h 887"/>
                <a:gd name="T102" fmla="*/ 70 w 134"/>
                <a:gd name="T103" fmla="*/ 44 h 887"/>
                <a:gd name="T104" fmla="*/ 32 w 134"/>
                <a:gd name="T105" fmla="*/ 48 h 887"/>
                <a:gd name="T106" fmla="*/ 51 w 134"/>
                <a:gd name="T107" fmla="*/ 15 h 887"/>
                <a:gd name="T108" fmla="*/ 49 w 134"/>
                <a:gd name="T109" fmla="*/ 48 h 887"/>
                <a:gd name="T110" fmla="*/ 65 w 134"/>
                <a:gd name="T111" fmla="*/ 11 h 887"/>
                <a:gd name="T112" fmla="*/ 106 w 134"/>
                <a:gd name="T113" fmla="*/ 30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4" h="887">
                  <a:moveTo>
                    <a:pt x="27" y="887"/>
                  </a:moveTo>
                  <a:lnTo>
                    <a:pt x="19" y="885"/>
                  </a:lnTo>
                  <a:lnTo>
                    <a:pt x="13" y="884"/>
                  </a:lnTo>
                  <a:lnTo>
                    <a:pt x="8" y="880"/>
                  </a:lnTo>
                  <a:lnTo>
                    <a:pt x="3" y="876"/>
                  </a:lnTo>
                  <a:lnTo>
                    <a:pt x="2" y="871"/>
                  </a:lnTo>
                  <a:lnTo>
                    <a:pt x="0" y="865"/>
                  </a:lnTo>
                  <a:lnTo>
                    <a:pt x="0" y="858"/>
                  </a:lnTo>
                  <a:lnTo>
                    <a:pt x="3" y="854"/>
                  </a:lnTo>
                  <a:lnTo>
                    <a:pt x="7" y="849"/>
                  </a:lnTo>
                  <a:lnTo>
                    <a:pt x="13" y="844"/>
                  </a:lnTo>
                  <a:lnTo>
                    <a:pt x="19" y="843"/>
                  </a:lnTo>
                  <a:lnTo>
                    <a:pt x="27" y="843"/>
                  </a:lnTo>
                  <a:lnTo>
                    <a:pt x="35" y="843"/>
                  </a:lnTo>
                  <a:lnTo>
                    <a:pt x="43" y="846"/>
                  </a:lnTo>
                  <a:lnTo>
                    <a:pt x="48" y="849"/>
                  </a:lnTo>
                  <a:lnTo>
                    <a:pt x="51" y="854"/>
                  </a:lnTo>
                  <a:lnTo>
                    <a:pt x="54" y="858"/>
                  </a:lnTo>
                  <a:lnTo>
                    <a:pt x="54" y="865"/>
                  </a:lnTo>
                  <a:lnTo>
                    <a:pt x="54" y="871"/>
                  </a:lnTo>
                  <a:lnTo>
                    <a:pt x="51" y="876"/>
                  </a:lnTo>
                  <a:lnTo>
                    <a:pt x="48" y="880"/>
                  </a:lnTo>
                  <a:lnTo>
                    <a:pt x="43" y="884"/>
                  </a:lnTo>
                  <a:lnTo>
                    <a:pt x="35" y="885"/>
                  </a:lnTo>
                  <a:lnTo>
                    <a:pt x="27" y="887"/>
                  </a:lnTo>
                  <a:close/>
                  <a:moveTo>
                    <a:pt x="8" y="865"/>
                  </a:moveTo>
                  <a:lnTo>
                    <a:pt x="10" y="868"/>
                  </a:lnTo>
                  <a:lnTo>
                    <a:pt x="13" y="873"/>
                  </a:lnTo>
                  <a:lnTo>
                    <a:pt x="16" y="874"/>
                  </a:lnTo>
                  <a:lnTo>
                    <a:pt x="21" y="874"/>
                  </a:lnTo>
                  <a:lnTo>
                    <a:pt x="29" y="876"/>
                  </a:lnTo>
                  <a:lnTo>
                    <a:pt x="33" y="874"/>
                  </a:lnTo>
                  <a:lnTo>
                    <a:pt x="38" y="874"/>
                  </a:lnTo>
                  <a:lnTo>
                    <a:pt x="41" y="873"/>
                  </a:lnTo>
                  <a:lnTo>
                    <a:pt x="44" y="868"/>
                  </a:lnTo>
                  <a:lnTo>
                    <a:pt x="46" y="865"/>
                  </a:lnTo>
                  <a:lnTo>
                    <a:pt x="44" y="860"/>
                  </a:lnTo>
                  <a:lnTo>
                    <a:pt x="41" y="857"/>
                  </a:lnTo>
                  <a:lnTo>
                    <a:pt x="38" y="855"/>
                  </a:lnTo>
                  <a:lnTo>
                    <a:pt x="33" y="854"/>
                  </a:lnTo>
                  <a:lnTo>
                    <a:pt x="27" y="854"/>
                  </a:lnTo>
                  <a:lnTo>
                    <a:pt x="21" y="854"/>
                  </a:lnTo>
                  <a:lnTo>
                    <a:pt x="16" y="855"/>
                  </a:lnTo>
                  <a:lnTo>
                    <a:pt x="13" y="857"/>
                  </a:lnTo>
                  <a:lnTo>
                    <a:pt x="10" y="860"/>
                  </a:lnTo>
                  <a:lnTo>
                    <a:pt x="8" y="865"/>
                  </a:lnTo>
                  <a:close/>
                  <a:moveTo>
                    <a:pt x="109" y="865"/>
                  </a:moveTo>
                  <a:lnTo>
                    <a:pt x="0" y="808"/>
                  </a:lnTo>
                  <a:lnTo>
                    <a:pt x="0" y="797"/>
                  </a:lnTo>
                  <a:lnTo>
                    <a:pt x="109" y="854"/>
                  </a:lnTo>
                  <a:lnTo>
                    <a:pt x="109" y="865"/>
                  </a:lnTo>
                  <a:close/>
                  <a:moveTo>
                    <a:pt x="81" y="819"/>
                  </a:moveTo>
                  <a:lnTo>
                    <a:pt x="74" y="819"/>
                  </a:lnTo>
                  <a:lnTo>
                    <a:pt x="68" y="817"/>
                  </a:lnTo>
                  <a:lnTo>
                    <a:pt x="62" y="814"/>
                  </a:lnTo>
                  <a:lnTo>
                    <a:pt x="57" y="810"/>
                  </a:lnTo>
                  <a:lnTo>
                    <a:pt x="55" y="805"/>
                  </a:lnTo>
                  <a:lnTo>
                    <a:pt x="54" y="799"/>
                  </a:lnTo>
                  <a:lnTo>
                    <a:pt x="55" y="792"/>
                  </a:lnTo>
                  <a:lnTo>
                    <a:pt x="57" y="786"/>
                  </a:lnTo>
                  <a:lnTo>
                    <a:pt x="62" y="781"/>
                  </a:lnTo>
                  <a:lnTo>
                    <a:pt x="66" y="778"/>
                  </a:lnTo>
                  <a:lnTo>
                    <a:pt x="73" y="777"/>
                  </a:lnTo>
                  <a:lnTo>
                    <a:pt x="82" y="775"/>
                  </a:lnTo>
                  <a:lnTo>
                    <a:pt x="90" y="777"/>
                  </a:lnTo>
                  <a:lnTo>
                    <a:pt x="96" y="778"/>
                  </a:lnTo>
                  <a:lnTo>
                    <a:pt x="101" y="781"/>
                  </a:lnTo>
                  <a:lnTo>
                    <a:pt x="106" y="786"/>
                  </a:lnTo>
                  <a:lnTo>
                    <a:pt x="107" y="792"/>
                  </a:lnTo>
                  <a:lnTo>
                    <a:pt x="109" y="799"/>
                  </a:lnTo>
                  <a:lnTo>
                    <a:pt x="107" y="803"/>
                  </a:lnTo>
                  <a:lnTo>
                    <a:pt x="106" y="810"/>
                  </a:lnTo>
                  <a:lnTo>
                    <a:pt x="101" y="813"/>
                  </a:lnTo>
                  <a:lnTo>
                    <a:pt x="96" y="817"/>
                  </a:lnTo>
                  <a:lnTo>
                    <a:pt x="90" y="819"/>
                  </a:lnTo>
                  <a:lnTo>
                    <a:pt x="81" y="819"/>
                  </a:lnTo>
                  <a:close/>
                  <a:moveTo>
                    <a:pt x="63" y="797"/>
                  </a:moveTo>
                  <a:lnTo>
                    <a:pt x="63" y="802"/>
                  </a:lnTo>
                  <a:lnTo>
                    <a:pt x="66" y="805"/>
                  </a:lnTo>
                  <a:lnTo>
                    <a:pt x="71" y="806"/>
                  </a:lnTo>
                  <a:lnTo>
                    <a:pt x="76" y="808"/>
                  </a:lnTo>
                  <a:lnTo>
                    <a:pt x="82" y="808"/>
                  </a:lnTo>
                  <a:lnTo>
                    <a:pt x="88" y="808"/>
                  </a:lnTo>
                  <a:lnTo>
                    <a:pt x="93" y="806"/>
                  </a:lnTo>
                  <a:lnTo>
                    <a:pt x="96" y="805"/>
                  </a:lnTo>
                  <a:lnTo>
                    <a:pt x="99" y="802"/>
                  </a:lnTo>
                  <a:lnTo>
                    <a:pt x="99" y="797"/>
                  </a:lnTo>
                  <a:lnTo>
                    <a:pt x="99" y="794"/>
                  </a:lnTo>
                  <a:lnTo>
                    <a:pt x="96" y="789"/>
                  </a:lnTo>
                  <a:lnTo>
                    <a:pt x="92" y="788"/>
                  </a:lnTo>
                  <a:lnTo>
                    <a:pt x="87" y="788"/>
                  </a:lnTo>
                  <a:lnTo>
                    <a:pt x="81" y="786"/>
                  </a:lnTo>
                  <a:lnTo>
                    <a:pt x="74" y="788"/>
                  </a:lnTo>
                  <a:lnTo>
                    <a:pt x="70" y="788"/>
                  </a:lnTo>
                  <a:lnTo>
                    <a:pt x="66" y="789"/>
                  </a:lnTo>
                  <a:lnTo>
                    <a:pt x="63" y="794"/>
                  </a:lnTo>
                  <a:lnTo>
                    <a:pt x="63" y="797"/>
                  </a:lnTo>
                  <a:close/>
                  <a:moveTo>
                    <a:pt x="82" y="721"/>
                  </a:moveTo>
                  <a:lnTo>
                    <a:pt x="81" y="710"/>
                  </a:lnTo>
                  <a:lnTo>
                    <a:pt x="85" y="709"/>
                  </a:lnTo>
                  <a:lnTo>
                    <a:pt x="88" y="707"/>
                  </a:lnTo>
                  <a:lnTo>
                    <a:pt x="92" y="704"/>
                  </a:lnTo>
                  <a:lnTo>
                    <a:pt x="95" y="701"/>
                  </a:lnTo>
                  <a:lnTo>
                    <a:pt x="96" y="696"/>
                  </a:lnTo>
                  <a:lnTo>
                    <a:pt x="96" y="690"/>
                  </a:lnTo>
                  <a:lnTo>
                    <a:pt x="96" y="685"/>
                  </a:lnTo>
                  <a:lnTo>
                    <a:pt x="95" y="680"/>
                  </a:lnTo>
                  <a:lnTo>
                    <a:pt x="93" y="677"/>
                  </a:lnTo>
                  <a:lnTo>
                    <a:pt x="88" y="674"/>
                  </a:lnTo>
                  <a:lnTo>
                    <a:pt x="84" y="673"/>
                  </a:lnTo>
                  <a:lnTo>
                    <a:pt x="81" y="674"/>
                  </a:lnTo>
                  <a:lnTo>
                    <a:pt x="77" y="677"/>
                  </a:lnTo>
                  <a:lnTo>
                    <a:pt x="76" y="679"/>
                  </a:lnTo>
                  <a:lnTo>
                    <a:pt x="74" y="684"/>
                  </a:lnTo>
                  <a:lnTo>
                    <a:pt x="73" y="690"/>
                  </a:lnTo>
                  <a:lnTo>
                    <a:pt x="71" y="698"/>
                  </a:lnTo>
                  <a:lnTo>
                    <a:pt x="70" y="704"/>
                  </a:lnTo>
                  <a:lnTo>
                    <a:pt x="66" y="709"/>
                  </a:lnTo>
                  <a:lnTo>
                    <a:pt x="65" y="714"/>
                  </a:lnTo>
                  <a:lnTo>
                    <a:pt x="60" y="717"/>
                  </a:lnTo>
                  <a:lnTo>
                    <a:pt x="55" y="720"/>
                  </a:lnTo>
                  <a:lnTo>
                    <a:pt x="51" y="720"/>
                  </a:lnTo>
                  <a:lnTo>
                    <a:pt x="46" y="720"/>
                  </a:lnTo>
                  <a:lnTo>
                    <a:pt x="41" y="718"/>
                  </a:lnTo>
                  <a:lnTo>
                    <a:pt x="36" y="715"/>
                  </a:lnTo>
                  <a:lnTo>
                    <a:pt x="33" y="712"/>
                  </a:lnTo>
                  <a:lnTo>
                    <a:pt x="32" y="709"/>
                  </a:lnTo>
                  <a:lnTo>
                    <a:pt x="30" y="704"/>
                  </a:lnTo>
                  <a:lnTo>
                    <a:pt x="29" y="698"/>
                  </a:lnTo>
                  <a:lnTo>
                    <a:pt x="29" y="693"/>
                  </a:lnTo>
                  <a:lnTo>
                    <a:pt x="29" y="684"/>
                  </a:lnTo>
                  <a:lnTo>
                    <a:pt x="32" y="677"/>
                  </a:lnTo>
                  <a:lnTo>
                    <a:pt x="35" y="671"/>
                  </a:lnTo>
                  <a:lnTo>
                    <a:pt x="38" y="668"/>
                  </a:lnTo>
                  <a:lnTo>
                    <a:pt x="43" y="665"/>
                  </a:lnTo>
                  <a:lnTo>
                    <a:pt x="49" y="663"/>
                  </a:lnTo>
                  <a:lnTo>
                    <a:pt x="51" y="676"/>
                  </a:lnTo>
                  <a:lnTo>
                    <a:pt x="46" y="677"/>
                  </a:lnTo>
                  <a:lnTo>
                    <a:pt x="43" y="680"/>
                  </a:lnTo>
                  <a:lnTo>
                    <a:pt x="40" y="684"/>
                  </a:lnTo>
                  <a:lnTo>
                    <a:pt x="40" y="687"/>
                  </a:lnTo>
                  <a:lnTo>
                    <a:pt x="40" y="692"/>
                  </a:lnTo>
                  <a:lnTo>
                    <a:pt x="40" y="696"/>
                  </a:lnTo>
                  <a:lnTo>
                    <a:pt x="40" y="701"/>
                  </a:lnTo>
                  <a:lnTo>
                    <a:pt x="41" y="704"/>
                  </a:lnTo>
                  <a:lnTo>
                    <a:pt x="44" y="707"/>
                  </a:lnTo>
                  <a:lnTo>
                    <a:pt x="49" y="707"/>
                  </a:lnTo>
                  <a:lnTo>
                    <a:pt x="51" y="707"/>
                  </a:lnTo>
                  <a:lnTo>
                    <a:pt x="52" y="706"/>
                  </a:lnTo>
                  <a:lnTo>
                    <a:pt x="55" y="704"/>
                  </a:lnTo>
                  <a:lnTo>
                    <a:pt x="57" y="701"/>
                  </a:lnTo>
                  <a:lnTo>
                    <a:pt x="57" y="699"/>
                  </a:lnTo>
                  <a:lnTo>
                    <a:pt x="59" y="696"/>
                  </a:lnTo>
                  <a:lnTo>
                    <a:pt x="60" y="690"/>
                  </a:lnTo>
                  <a:lnTo>
                    <a:pt x="62" y="682"/>
                  </a:lnTo>
                  <a:lnTo>
                    <a:pt x="63" y="676"/>
                  </a:lnTo>
                  <a:lnTo>
                    <a:pt x="65" y="671"/>
                  </a:lnTo>
                  <a:lnTo>
                    <a:pt x="68" y="666"/>
                  </a:lnTo>
                  <a:lnTo>
                    <a:pt x="73" y="663"/>
                  </a:lnTo>
                  <a:lnTo>
                    <a:pt x="77" y="662"/>
                  </a:lnTo>
                  <a:lnTo>
                    <a:pt x="82" y="660"/>
                  </a:lnTo>
                  <a:lnTo>
                    <a:pt x="88" y="662"/>
                  </a:lnTo>
                  <a:lnTo>
                    <a:pt x="95" y="663"/>
                  </a:lnTo>
                  <a:lnTo>
                    <a:pt x="99" y="668"/>
                  </a:lnTo>
                  <a:lnTo>
                    <a:pt x="103" y="674"/>
                  </a:lnTo>
                  <a:lnTo>
                    <a:pt x="106" y="682"/>
                  </a:lnTo>
                  <a:lnTo>
                    <a:pt x="106" y="690"/>
                  </a:lnTo>
                  <a:lnTo>
                    <a:pt x="106" y="699"/>
                  </a:lnTo>
                  <a:lnTo>
                    <a:pt x="104" y="707"/>
                  </a:lnTo>
                  <a:lnTo>
                    <a:pt x="101" y="712"/>
                  </a:lnTo>
                  <a:lnTo>
                    <a:pt x="96" y="717"/>
                  </a:lnTo>
                  <a:lnTo>
                    <a:pt x="90" y="720"/>
                  </a:lnTo>
                  <a:lnTo>
                    <a:pt x="82" y="721"/>
                  </a:lnTo>
                  <a:close/>
                  <a:moveTo>
                    <a:pt x="81" y="581"/>
                  </a:moveTo>
                  <a:lnTo>
                    <a:pt x="82" y="569"/>
                  </a:lnTo>
                  <a:lnTo>
                    <a:pt x="90" y="572"/>
                  </a:lnTo>
                  <a:lnTo>
                    <a:pt x="95" y="575"/>
                  </a:lnTo>
                  <a:lnTo>
                    <a:pt x="99" y="580"/>
                  </a:lnTo>
                  <a:lnTo>
                    <a:pt x="104" y="586"/>
                  </a:lnTo>
                  <a:lnTo>
                    <a:pt x="106" y="594"/>
                  </a:lnTo>
                  <a:lnTo>
                    <a:pt x="106" y="602"/>
                  </a:lnTo>
                  <a:lnTo>
                    <a:pt x="104" y="616"/>
                  </a:lnTo>
                  <a:lnTo>
                    <a:pt x="96" y="627"/>
                  </a:lnTo>
                  <a:lnTo>
                    <a:pt x="84" y="635"/>
                  </a:lnTo>
                  <a:lnTo>
                    <a:pt x="68" y="638"/>
                  </a:lnTo>
                  <a:lnTo>
                    <a:pt x="52" y="635"/>
                  </a:lnTo>
                  <a:lnTo>
                    <a:pt x="40" y="627"/>
                  </a:lnTo>
                  <a:lnTo>
                    <a:pt x="35" y="622"/>
                  </a:lnTo>
                  <a:lnTo>
                    <a:pt x="32" y="616"/>
                  </a:lnTo>
                  <a:lnTo>
                    <a:pt x="29" y="610"/>
                  </a:lnTo>
                  <a:lnTo>
                    <a:pt x="29" y="602"/>
                  </a:lnTo>
                  <a:lnTo>
                    <a:pt x="29" y="595"/>
                  </a:lnTo>
                  <a:lnTo>
                    <a:pt x="32" y="589"/>
                  </a:lnTo>
                  <a:lnTo>
                    <a:pt x="35" y="583"/>
                  </a:lnTo>
                  <a:lnTo>
                    <a:pt x="38" y="578"/>
                  </a:lnTo>
                  <a:lnTo>
                    <a:pt x="51" y="570"/>
                  </a:lnTo>
                  <a:lnTo>
                    <a:pt x="68" y="569"/>
                  </a:lnTo>
                  <a:lnTo>
                    <a:pt x="71" y="569"/>
                  </a:lnTo>
                  <a:lnTo>
                    <a:pt x="71" y="624"/>
                  </a:lnTo>
                  <a:lnTo>
                    <a:pt x="79" y="624"/>
                  </a:lnTo>
                  <a:lnTo>
                    <a:pt x="85" y="621"/>
                  </a:lnTo>
                  <a:lnTo>
                    <a:pt x="90" y="618"/>
                  </a:lnTo>
                  <a:lnTo>
                    <a:pt x="93" y="613"/>
                  </a:lnTo>
                  <a:lnTo>
                    <a:pt x="95" y="608"/>
                  </a:lnTo>
                  <a:lnTo>
                    <a:pt x="96" y="602"/>
                  </a:lnTo>
                  <a:lnTo>
                    <a:pt x="95" y="595"/>
                  </a:lnTo>
                  <a:lnTo>
                    <a:pt x="92" y="589"/>
                  </a:lnTo>
                  <a:lnTo>
                    <a:pt x="90" y="586"/>
                  </a:lnTo>
                  <a:lnTo>
                    <a:pt x="85" y="584"/>
                  </a:lnTo>
                  <a:lnTo>
                    <a:pt x="81" y="581"/>
                  </a:lnTo>
                  <a:close/>
                  <a:moveTo>
                    <a:pt x="60" y="624"/>
                  </a:moveTo>
                  <a:lnTo>
                    <a:pt x="60" y="581"/>
                  </a:lnTo>
                  <a:lnTo>
                    <a:pt x="55" y="583"/>
                  </a:lnTo>
                  <a:lnTo>
                    <a:pt x="51" y="584"/>
                  </a:lnTo>
                  <a:lnTo>
                    <a:pt x="46" y="586"/>
                  </a:lnTo>
                  <a:lnTo>
                    <a:pt x="43" y="591"/>
                  </a:lnTo>
                  <a:lnTo>
                    <a:pt x="40" y="597"/>
                  </a:lnTo>
                  <a:lnTo>
                    <a:pt x="40" y="602"/>
                  </a:lnTo>
                  <a:lnTo>
                    <a:pt x="40" y="608"/>
                  </a:lnTo>
                  <a:lnTo>
                    <a:pt x="41" y="613"/>
                  </a:lnTo>
                  <a:lnTo>
                    <a:pt x="44" y="618"/>
                  </a:lnTo>
                  <a:lnTo>
                    <a:pt x="49" y="621"/>
                  </a:lnTo>
                  <a:lnTo>
                    <a:pt x="54" y="622"/>
                  </a:lnTo>
                  <a:lnTo>
                    <a:pt x="60" y="624"/>
                  </a:lnTo>
                  <a:close/>
                  <a:moveTo>
                    <a:pt x="134" y="501"/>
                  </a:moveTo>
                  <a:lnTo>
                    <a:pt x="96" y="501"/>
                  </a:lnTo>
                  <a:lnTo>
                    <a:pt x="101" y="506"/>
                  </a:lnTo>
                  <a:lnTo>
                    <a:pt x="104" y="510"/>
                  </a:lnTo>
                  <a:lnTo>
                    <a:pt x="106" y="515"/>
                  </a:lnTo>
                  <a:lnTo>
                    <a:pt x="106" y="521"/>
                  </a:lnTo>
                  <a:lnTo>
                    <a:pt x="106" y="528"/>
                  </a:lnTo>
                  <a:lnTo>
                    <a:pt x="104" y="534"/>
                  </a:lnTo>
                  <a:lnTo>
                    <a:pt x="101" y="539"/>
                  </a:lnTo>
                  <a:lnTo>
                    <a:pt x="96" y="544"/>
                  </a:lnTo>
                  <a:lnTo>
                    <a:pt x="84" y="551"/>
                  </a:lnTo>
                  <a:lnTo>
                    <a:pt x="66" y="553"/>
                  </a:lnTo>
                  <a:lnTo>
                    <a:pt x="57" y="553"/>
                  </a:lnTo>
                  <a:lnTo>
                    <a:pt x="46" y="550"/>
                  </a:lnTo>
                  <a:lnTo>
                    <a:pt x="41" y="547"/>
                  </a:lnTo>
                  <a:lnTo>
                    <a:pt x="36" y="544"/>
                  </a:lnTo>
                  <a:lnTo>
                    <a:pt x="33" y="539"/>
                  </a:lnTo>
                  <a:lnTo>
                    <a:pt x="30" y="531"/>
                  </a:lnTo>
                  <a:lnTo>
                    <a:pt x="29" y="521"/>
                  </a:lnTo>
                  <a:lnTo>
                    <a:pt x="29" y="515"/>
                  </a:lnTo>
                  <a:lnTo>
                    <a:pt x="32" y="509"/>
                  </a:lnTo>
                  <a:lnTo>
                    <a:pt x="35" y="504"/>
                  </a:lnTo>
                  <a:lnTo>
                    <a:pt x="40" y="501"/>
                  </a:lnTo>
                  <a:lnTo>
                    <a:pt x="30" y="501"/>
                  </a:lnTo>
                  <a:lnTo>
                    <a:pt x="30" y="488"/>
                  </a:lnTo>
                  <a:lnTo>
                    <a:pt x="134" y="488"/>
                  </a:lnTo>
                  <a:lnTo>
                    <a:pt x="134" y="501"/>
                  </a:lnTo>
                  <a:close/>
                  <a:moveTo>
                    <a:pt x="68" y="540"/>
                  </a:moveTo>
                  <a:lnTo>
                    <a:pt x="76" y="540"/>
                  </a:lnTo>
                  <a:lnTo>
                    <a:pt x="84" y="537"/>
                  </a:lnTo>
                  <a:lnTo>
                    <a:pt x="88" y="534"/>
                  </a:lnTo>
                  <a:lnTo>
                    <a:pt x="93" y="531"/>
                  </a:lnTo>
                  <a:lnTo>
                    <a:pt x="95" y="525"/>
                  </a:lnTo>
                  <a:lnTo>
                    <a:pt x="96" y="520"/>
                  </a:lnTo>
                  <a:lnTo>
                    <a:pt x="95" y="515"/>
                  </a:lnTo>
                  <a:lnTo>
                    <a:pt x="93" y="510"/>
                  </a:lnTo>
                  <a:lnTo>
                    <a:pt x="88" y="506"/>
                  </a:lnTo>
                  <a:lnTo>
                    <a:pt x="84" y="503"/>
                  </a:lnTo>
                  <a:lnTo>
                    <a:pt x="77" y="501"/>
                  </a:lnTo>
                  <a:lnTo>
                    <a:pt x="68" y="501"/>
                  </a:lnTo>
                  <a:lnTo>
                    <a:pt x="60" y="501"/>
                  </a:lnTo>
                  <a:lnTo>
                    <a:pt x="52" y="503"/>
                  </a:lnTo>
                  <a:lnTo>
                    <a:pt x="46" y="506"/>
                  </a:lnTo>
                  <a:lnTo>
                    <a:pt x="41" y="510"/>
                  </a:lnTo>
                  <a:lnTo>
                    <a:pt x="40" y="515"/>
                  </a:lnTo>
                  <a:lnTo>
                    <a:pt x="38" y="521"/>
                  </a:lnTo>
                  <a:lnTo>
                    <a:pt x="40" y="526"/>
                  </a:lnTo>
                  <a:lnTo>
                    <a:pt x="41" y="531"/>
                  </a:lnTo>
                  <a:lnTo>
                    <a:pt x="46" y="534"/>
                  </a:lnTo>
                  <a:lnTo>
                    <a:pt x="51" y="537"/>
                  </a:lnTo>
                  <a:lnTo>
                    <a:pt x="59" y="540"/>
                  </a:lnTo>
                  <a:lnTo>
                    <a:pt x="68" y="540"/>
                  </a:lnTo>
                  <a:close/>
                  <a:moveTo>
                    <a:pt x="104" y="416"/>
                  </a:moveTo>
                  <a:lnTo>
                    <a:pt x="93" y="416"/>
                  </a:lnTo>
                  <a:lnTo>
                    <a:pt x="99" y="421"/>
                  </a:lnTo>
                  <a:lnTo>
                    <a:pt x="103" y="427"/>
                  </a:lnTo>
                  <a:lnTo>
                    <a:pt x="106" y="433"/>
                  </a:lnTo>
                  <a:lnTo>
                    <a:pt x="106" y="440"/>
                  </a:lnTo>
                  <a:lnTo>
                    <a:pt x="106" y="446"/>
                  </a:lnTo>
                  <a:lnTo>
                    <a:pt x="104" y="452"/>
                  </a:lnTo>
                  <a:lnTo>
                    <a:pt x="101" y="457"/>
                  </a:lnTo>
                  <a:lnTo>
                    <a:pt x="98" y="460"/>
                  </a:lnTo>
                  <a:lnTo>
                    <a:pt x="93" y="463"/>
                  </a:lnTo>
                  <a:lnTo>
                    <a:pt x="88" y="465"/>
                  </a:lnTo>
                  <a:lnTo>
                    <a:pt x="84" y="465"/>
                  </a:lnTo>
                  <a:lnTo>
                    <a:pt x="76" y="465"/>
                  </a:lnTo>
                  <a:lnTo>
                    <a:pt x="30" y="465"/>
                  </a:lnTo>
                  <a:lnTo>
                    <a:pt x="30" y="452"/>
                  </a:lnTo>
                  <a:lnTo>
                    <a:pt x="71" y="452"/>
                  </a:lnTo>
                  <a:lnTo>
                    <a:pt x="77" y="452"/>
                  </a:lnTo>
                  <a:lnTo>
                    <a:pt x="82" y="452"/>
                  </a:lnTo>
                  <a:lnTo>
                    <a:pt x="85" y="452"/>
                  </a:lnTo>
                  <a:lnTo>
                    <a:pt x="90" y="451"/>
                  </a:lnTo>
                  <a:lnTo>
                    <a:pt x="93" y="447"/>
                  </a:lnTo>
                  <a:lnTo>
                    <a:pt x="95" y="443"/>
                  </a:lnTo>
                  <a:lnTo>
                    <a:pt x="96" y="436"/>
                  </a:lnTo>
                  <a:lnTo>
                    <a:pt x="95" y="432"/>
                  </a:lnTo>
                  <a:lnTo>
                    <a:pt x="93" y="427"/>
                  </a:lnTo>
                  <a:lnTo>
                    <a:pt x="90" y="422"/>
                  </a:lnTo>
                  <a:lnTo>
                    <a:pt x="85" y="419"/>
                  </a:lnTo>
                  <a:lnTo>
                    <a:pt x="81" y="418"/>
                  </a:lnTo>
                  <a:lnTo>
                    <a:pt x="76" y="418"/>
                  </a:lnTo>
                  <a:lnTo>
                    <a:pt x="70" y="418"/>
                  </a:lnTo>
                  <a:lnTo>
                    <a:pt x="30" y="418"/>
                  </a:lnTo>
                  <a:lnTo>
                    <a:pt x="30" y="405"/>
                  </a:lnTo>
                  <a:lnTo>
                    <a:pt x="104" y="405"/>
                  </a:lnTo>
                  <a:lnTo>
                    <a:pt x="104" y="416"/>
                  </a:lnTo>
                  <a:close/>
                  <a:moveTo>
                    <a:pt x="81" y="329"/>
                  </a:moveTo>
                  <a:lnTo>
                    <a:pt x="82" y="317"/>
                  </a:lnTo>
                  <a:lnTo>
                    <a:pt x="90" y="320"/>
                  </a:lnTo>
                  <a:lnTo>
                    <a:pt x="95" y="323"/>
                  </a:lnTo>
                  <a:lnTo>
                    <a:pt x="99" y="328"/>
                  </a:lnTo>
                  <a:lnTo>
                    <a:pt x="104" y="334"/>
                  </a:lnTo>
                  <a:lnTo>
                    <a:pt x="106" y="342"/>
                  </a:lnTo>
                  <a:lnTo>
                    <a:pt x="106" y="350"/>
                  </a:lnTo>
                  <a:lnTo>
                    <a:pt x="104" y="364"/>
                  </a:lnTo>
                  <a:lnTo>
                    <a:pt x="96" y="375"/>
                  </a:lnTo>
                  <a:lnTo>
                    <a:pt x="84" y="383"/>
                  </a:lnTo>
                  <a:lnTo>
                    <a:pt x="68" y="385"/>
                  </a:lnTo>
                  <a:lnTo>
                    <a:pt x="52" y="383"/>
                  </a:lnTo>
                  <a:lnTo>
                    <a:pt x="40" y="375"/>
                  </a:lnTo>
                  <a:lnTo>
                    <a:pt x="35" y="370"/>
                  </a:lnTo>
                  <a:lnTo>
                    <a:pt x="32" y="364"/>
                  </a:lnTo>
                  <a:lnTo>
                    <a:pt x="29" y="358"/>
                  </a:lnTo>
                  <a:lnTo>
                    <a:pt x="29" y="350"/>
                  </a:lnTo>
                  <a:lnTo>
                    <a:pt x="29" y="344"/>
                  </a:lnTo>
                  <a:lnTo>
                    <a:pt x="32" y="337"/>
                  </a:lnTo>
                  <a:lnTo>
                    <a:pt x="35" y="331"/>
                  </a:lnTo>
                  <a:lnTo>
                    <a:pt x="38" y="326"/>
                  </a:lnTo>
                  <a:lnTo>
                    <a:pt x="51" y="318"/>
                  </a:lnTo>
                  <a:lnTo>
                    <a:pt x="68" y="317"/>
                  </a:lnTo>
                  <a:lnTo>
                    <a:pt x="71" y="317"/>
                  </a:lnTo>
                  <a:lnTo>
                    <a:pt x="71" y="372"/>
                  </a:lnTo>
                  <a:lnTo>
                    <a:pt x="79" y="370"/>
                  </a:lnTo>
                  <a:lnTo>
                    <a:pt x="85" y="369"/>
                  </a:lnTo>
                  <a:lnTo>
                    <a:pt x="90" y="366"/>
                  </a:lnTo>
                  <a:lnTo>
                    <a:pt x="93" y="361"/>
                  </a:lnTo>
                  <a:lnTo>
                    <a:pt x="95" y="356"/>
                  </a:lnTo>
                  <a:lnTo>
                    <a:pt x="96" y="350"/>
                  </a:lnTo>
                  <a:lnTo>
                    <a:pt x="95" y="344"/>
                  </a:lnTo>
                  <a:lnTo>
                    <a:pt x="92" y="337"/>
                  </a:lnTo>
                  <a:lnTo>
                    <a:pt x="90" y="334"/>
                  </a:lnTo>
                  <a:lnTo>
                    <a:pt x="85" y="333"/>
                  </a:lnTo>
                  <a:lnTo>
                    <a:pt x="81" y="329"/>
                  </a:lnTo>
                  <a:close/>
                  <a:moveTo>
                    <a:pt x="60" y="372"/>
                  </a:moveTo>
                  <a:lnTo>
                    <a:pt x="60" y="329"/>
                  </a:lnTo>
                  <a:lnTo>
                    <a:pt x="55" y="331"/>
                  </a:lnTo>
                  <a:lnTo>
                    <a:pt x="51" y="333"/>
                  </a:lnTo>
                  <a:lnTo>
                    <a:pt x="46" y="334"/>
                  </a:lnTo>
                  <a:lnTo>
                    <a:pt x="43" y="339"/>
                  </a:lnTo>
                  <a:lnTo>
                    <a:pt x="40" y="344"/>
                  </a:lnTo>
                  <a:lnTo>
                    <a:pt x="40" y="350"/>
                  </a:lnTo>
                  <a:lnTo>
                    <a:pt x="40" y="356"/>
                  </a:lnTo>
                  <a:lnTo>
                    <a:pt x="41" y="361"/>
                  </a:lnTo>
                  <a:lnTo>
                    <a:pt x="44" y="366"/>
                  </a:lnTo>
                  <a:lnTo>
                    <a:pt x="49" y="369"/>
                  </a:lnTo>
                  <a:lnTo>
                    <a:pt x="54" y="370"/>
                  </a:lnTo>
                  <a:lnTo>
                    <a:pt x="60" y="372"/>
                  </a:lnTo>
                  <a:close/>
                  <a:moveTo>
                    <a:pt x="104" y="296"/>
                  </a:moveTo>
                  <a:lnTo>
                    <a:pt x="30" y="296"/>
                  </a:lnTo>
                  <a:lnTo>
                    <a:pt x="30" y="285"/>
                  </a:lnTo>
                  <a:lnTo>
                    <a:pt x="41" y="285"/>
                  </a:lnTo>
                  <a:lnTo>
                    <a:pt x="35" y="281"/>
                  </a:lnTo>
                  <a:lnTo>
                    <a:pt x="32" y="276"/>
                  </a:lnTo>
                  <a:lnTo>
                    <a:pt x="30" y="270"/>
                  </a:lnTo>
                  <a:lnTo>
                    <a:pt x="29" y="262"/>
                  </a:lnTo>
                  <a:lnTo>
                    <a:pt x="29" y="255"/>
                  </a:lnTo>
                  <a:lnTo>
                    <a:pt x="32" y="249"/>
                  </a:lnTo>
                  <a:lnTo>
                    <a:pt x="33" y="244"/>
                  </a:lnTo>
                  <a:lnTo>
                    <a:pt x="38" y="241"/>
                  </a:lnTo>
                  <a:lnTo>
                    <a:pt x="41" y="238"/>
                  </a:lnTo>
                  <a:lnTo>
                    <a:pt x="46" y="237"/>
                  </a:lnTo>
                  <a:lnTo>
                    <a:pt x="52" y="237"/>
                  </a:lnTo>
                  <a:lnTo>
                    <a:pt x="59" y="237"/>
                  </a:lnTo>
                  <a:lnTo>
                    <a:pt x="104" y="237"/>
                  </a:lnTo>
                  <a:lnTo>
                    <a:pt x="104" y="249"/>
                  </a:lnTo>
                  <a:lnTo>
                    <a:pt x="60" y="249"/>
                  </a:lnTo>
                  <a:lnTo>
                    <a:pt x="52" y="249"/>
                  </a:lnTo>
                  <a:lnTo>
                    <a:pt x="48" y="251"/>
                  </a:lnTo>
                  <a:lnTo>
                    <a:pt x="44" y="252"/>
                  </a:lnTo>
                  <a:lnTo>
                    <a:pt x="41" y="255"/>
                  </a:lnTo>
                  <a:lnTo>
                    <a:pt x="40" y="260"/>
                  </a:lnTo>
                  <a:lnTo>
                    <a:pt x="40" y="265"/>
                  </a:lnTo>
                  <a:lnTo>
                    <a:pt x="40" y="270"/>
                  </a:lnTo>
                  <a:lnTo>
                    <a:pt x="41" y="274"/>
                  </a:lnTo>
                  <a:lnTo>
                    <a:pt x="44" y="279"/>
                  </a:lnTo>
                  <a:lnTo>
                    <a:pt x="48" y="281"/>
                  </a:lnTo>
                  <a:lnTo>
                    <a:pt x="52" y="282"/>
                  </a:lnTo>
                  <a:lnTo>
                    <a:pt x="57" y="284"/>
                  </a:lnTo>
                  <a:lnTo>
                    <a:pt x="63" y="284"/>
                  </a:lnTo>
                  <a:lnTo>
                    <a:pt x="104" y="284"/>
                  </a:lnTo>
                  <a:lnTo>
                    <a:pt x="104" y="296"/>
                  </a:lnTo>
                  <a:close/>
                  <a:moveTo>
                    <a:pt x="77" y="164"/>
                  </a:moveTo>
                  <a:lnTo>
                    <a:pt x="79" y="152"/>
                  </a:lnTo>
                  <a:lnTo>
                    <a:pt x="87" y="153"/>
                  </a:lnTo>
                  <a:lnTo>
                    <a:pt x="93" y="158"/>
                  </a:lnTo>
                  <a:lnTo>
                    <a:pt x="99" y="163"/>
                  </a:lnTo>
                  <a:lnTo>
                    <a:pt x="103" y="169"/>
                  </a:lnTo>
                  <a:lnTo>
                    <a:pt x="106" y="175"/>
                  </a:lnTo>
                  <a:lnTo>
                    <a:pt x="106" y="183"/>
                  </a:lnTo>
                  <a:lnTo>
                    <a:pt x="106" y="191"/>
                  </a:lnTo>
                  <a:lnTo>
                    <a:pt x="104" y="197"/>
                  </a:lnTo>
                  <a:lnTo>
                    <a:pt x="101" y="202"/>
                  </a:lnTo>
                  <a:lnTo>
                    <a:pt x="96" y="208"/>
                  </a:lnTo>
                  <a:lnTo>
                    <a:pt x="84" y="215"/>
                  </a:lnTo>
                  <a:lnTo>
                    <a:pt x="68" y="218"/>
                  </a:lnTo>
                  <a:lnTo>
                    <a:pt x="60" y="216"/>
                  </a:lnTo>
                  <a:lnTo>
                    <a:pt x="54" y="215"/>
                  </a:lnTo>
                  <a:lnTo>
                    <a:pt x="46" y="213"/>
                  </a:lnTo>
                  <a:lnTo>
                    <a:pt x="41" y="210"/>
                  </a:lnTo>
                  <a:lnTo>
                    <a:pt x="36" y="205"/>
                  </a:lnTo>
                  <a:lnTo>
                    <a:pt x="33" y="200"/>
                  </a:lnTo>
                  <a:lnTo>
                    <a:pt x="30" y="192"/>
                  </a:lnTo>
                  <a:lnTo>
                    <a:pt x="29" y="183"/>
                  </a:lnTo>
                  <a:lnTo>
                    <a:pt x="29" y="175"/>
                  </a:lnTo>
                  <a:lnTo>
                    <a:pt x="32" y="169"/>
                  </a:lnTo>
                  <a:lnTo>
                    <a:pt x="35" y="163"/>
                  </a:lnTo>
                  <a:lnTo>
                    <a:pt x="40" y="158"/>
                  </a:lnTo>
                  <a:lnTo>
                    <a:pt x="46" y="155"/>
                  </a:lnTo>
                  <a:lnTo>
                    <a:pt x="52" y="153"/>
                  </a:lnTo>
                  <a:lnTo>
                    <a:pt x="54" y="166"/>
                  </a:lnTo>
                  <a:lnTo>
                    <a:pt x="49" y="167"/>
                  </a:lnTo>
                  <a:lnTo>
                    <a:pt x="46" y="169"/>
                  </a:lnTo>
                  <a:lnTo>
                    <a:pt x="43" y="172"/>
                  </a:lnTo>
                  <a:lnTo>
                    <a:pt x="40" y="177"/>
                  </a:lnTo>
                  <a:lnTo>
                    <a:pt x="40" y="183"/>
                  </a:lnTo>
                  <a:lnTo>
                    <a:pt x="40" y="188"/>
                  </a:lnTo>
                  <a:lnTo>
                    <a:pt x="41" y="194"/>
                  </a:lnTo>
                  <a:lnTo>
                    <a:pt x="46" y="197"/>
                  </a:lnTo>
                  <a:lnTo>
                    <a:pt x="51" y="202"/>
                  </a:lnTo>
                  <a:lnTo>
                    <a:pt x="59" y="203"/>
                  </a:lnTo>
                  <a:lnTo>
                    <a:pt x="68" y="203"/>
                  </a:lnTo>
                  <a:lnTo>
                    <a:pt x="74" y="203"/>
                  </a:lnTo>
                  <a:lnTo>
                    <a:pt x="81" y="202"/>
                  </a:lnTo>
                  <a:lnTo>
                    <a:pt x="85" y="200"/>
                  </a:lnTo>
                  <a:lnTo>
                    <a:pt x="90" y="199"/>
                  </a:lnTo>
                  <a:lnTo>
                    <a:pt x="93" y="194"/>
                  </a:lnTo>
                  <a:lnTo>
                    <a:pt x="95" y="189"/>
                  </a:lnTo>
                  <a:lnTo>
                    <a:pt x="96" y="183"/>
                  </a:lnTo>
                  <a:lnTo>
                    <a:pt x="95" y="178"/>
                  </a:lnTo>
                  <a:lnTo>
                    <a:pt x="95" y="174"/>
                  </a:lnTo>
                  <a:lnTo>
                    <a:pt x="92" y="170"/>
                  </a:lnTo>
                  <a:lnTo>
                    <a:pt x="88" y="167"/>
                  </a:lnTo>
                  <a:lnTo>
                    <a:pt x="84" y="166"/>
                  </a:lnTo>
                  <a:lnTo>
                    <a:pt x="77" y="164"/>
                  </a:lnTo>
                  <a:close/>
                  <a:moveTo>
                    <a:pt x="81" y="90"/>
                  </a:moveTo>
                  <a:lnTo>
                    <a:pt x="82" y="78"/>
                  </a:lnTo>
                  <a:lnTo>
                    <a:pt x="90" y="79"/>
                  </a:lnTo>
                  <a:lnTo>
                    <a:pt x="95" y="84"/>
                  </a:lnTo>
                  <a:lnTo>
                    <a:pt x="99" y="89"/>
                  </a:lnTo>
                  <a:lnTo>
                    <a:pt x="104" y="95"/>
                  </a:lnTo>
                  <a:lnTo>
                    <a:pt x="106" y="101"/>
                  </a:lnTo>
                  <a:lnTo>
                    <a:pt x="106" y="109"/>
                  </a:lnTo>
                  <a:lnTo>
                    <a:pt x="104" y="125"/>
                  </a:lnTo>
                  <a:lnTo>
                    <a:pt x="96" y="136"/>
                  </a:lnTo>
                  <a:lnTo>
                    <a:pt x="84" y="142"/>
                  </a:lnTo>
                  <a:lnTo>
                    <a:pt x="68" y="145"/>
                  </a:lnTo>
                  <a:lnTo>
                    <a:pt x="52" y="142"/>
                  </a:lnTo>
                  <a:lnTo>
                    <a:pt x="40" y="136"/>
                  </a:lnTo>
                  <a:lnTo>
                    <a:pt x="35" y="130"/>
                  </a:lnTo>
                  <a:lnTo>
                    <a:pt x="32" y="125"/>
                  </a:lnTo>
                  <a:lnTo>
                    <a:pt x="29" y="117"/>
                  </a:lnTo>
                  <a:lnTo>
                    <a:pt x="29" y="111"/>
                  </a:lnTo>
                  <a:lnTo>
                    <a:pt x="29" y="103"/>
                  </a:lnTo>
                  <a:lnTo>
                    <a:pt x="32" y="96"/>
                  </a:lnTo>
                  <a:lnTo>
                    <a:pt x="35" y="92"/>
                  </a:lnTo>
                  <a:lnTo>
                    <a:pt x="38" y="85"/>
                  </a:lnTo>
                  <a:lnTo>
                    <a:pt x="51" y="79"/>
                  </a:lnTo>
                  <a:lnTo>
                    <a:pt x="68" y="76"/>
                  </a:lnTo>
                  <a:lnTo>
                    <a:pt x="71" y="76"/>
                  </a:lnTo>
                  <a:lnTo>
                    <a:pt x="71" y="133"/>
                  </a:lnTo>
                  <a:lnTo>
                    <a:pt x="79" y="131"/>
                  </a:lnTo>
                  <a:lnTo>
                    <a:pt x="85" y="128"/>
                  </a:lnTo>
                  <a:lnTo>
                    <a:pt x="90" y="125"/>
                  </a:lnTo>
                  <a:lnTo>
                    <a:pt x="93" y="120"/>
                  </a:lnTo>
                  <a:lnTo>
                    <a:pt x="95" y="115"/>
                  </a:lnTo>
                  <a:lnTo>
                    <a:pt x="96" y="109"/>
                  </a:lnTo>
                  <a:lnTo>
                    <a:pt x="95" y="103"/>
                  </a:lnTo>
                  <a:lnTo>
                    <a:pt x="92" y="98"/>
                  </a:lnTo>
                  <a:lnTo>
                    <a:pt x="90" y="95"/>
                  </a:lnTo>
                  <a:lnTo>
                    <a:pt x="85" y="92"/>
                  </a:lnTo>
                  <a:lnTo>
                    <a:pt x="81" y="90"/>
                  </a:lnTo>
                  <a:close/>
                  <a:moveTo>
                    <a:pt x="60" y="131"/>
                  </a:moveTo>
                  <a:lnTo>
                    <a:pt x="60" y="90"/>
                  </a:lnTo>
                  <a:lnTo>
                    <a:pt x="55" y="90"/>
                  </a:lnTo>
                  <a:lnTo>
                    <a:pt x="51" y="92"/>
                  </a:lnTo>
                  <a:lnTo>
                    <a:pt x="46" y="95"/>
                  </a:lnTo>
                  <a:lnTo>
                    <a:pt x="43" y="100"/>
                  </a:lnTo>
                  <a:lnTo>
                    <a:pt x="40" y="104"/>
                  </a:lnTo>
                  <a:lnTo>
                    <a:pt x="40" y="111"/>
                  </a:lnTo>
                  <a:lnTo>
                    <a:pt x="40" y="115"/>
                  </a:lnTo>
                  <a:lnTo>
                    <a:pt x="41" y="120"/>
                  </a:lnTo>
                  <a:lnTo>
                    <a:pt x="44" y="125"/>
                  </a:lnTo>
                  <a:lnTo>
                    <a:pt x="49" y="128"/>
                  </a:lnTo>
                  <a:lnTo>
                    <a:pt x="54" y="131"/>
                  </a:lnTo>
                  <a:lnTo>
                    <a:pt x="60" y="131"/>
                  </a:lnTo>
                  <a:close/>
                  <a:moveTo>
                    <a:pt x="82" y="62"/>
                  </a:moveTo>
                  <a:lnTo>
                    <a:pt x="81" y="49"/>
                  </a:lnTo>
                  <a:lnTo>
                    <a:pt x="85" y="49"/>
                  </a:lnTo>
                  <a:lnTo>
                    <a:pt x="88" y="46"/>
                  </a:lnTo>
                  <a:lnTo>
                    <a:pt x="92" y="43"/>
                  </a:lnTo>
                  <a:lnTo>
                    <a:pt x="95" y="40"/>
                  </a:lnTo>
                  <a:lnTo>
                    <a:pt x="96" y="35"/>
                  </a:lnTo>
                  <a:lnTo>
                    <a:pt x="96" y="30"/>
                  </a:lnTo>
                  <a:lnTo>
                    <a:pt x="96" y="26"/>
                  </a:lnTo>
                  <a:lnTo>
                    <a:pt x="95" y="21"/>
                  </a:lnTo>
                  <a:lnTo>
                    <a:pt x="93" y="18"/>
                  </a:lnTo>
                  <a:lnTo>
                    <a:pt x="88" y="15"/>
                  </a:lnTo>
                  <a:lnTo>
                    <a:pt x="84" y="13"/>
                  </a:lnTo>
                  <a:lnTo>
                    <a:pt x="81" y="15"/>
                  </a:lnTo>
                  <a:lnTo>
                    <a:pt x="77" y="16"/>
                  </a:lnTo>
                  <a:lnTo>
                    <a:pt x="76" y="19"/>
                  </a:lnTo>
                  <a:lnTo>
                    <a:pt x="74" y="24"/>
                  </a:lnTo>
                  <a:lnTo>
                    <a:pt x="73" y="30"/>
                  </a:lnTo>
                  <a:lnTo>
                    <a:pt x="71" y="38"/>
                  </a:lnTo>
                  <a:lnTo>
                    <a:pt x="70" y="44"/>
                  </a:lnTo>
                  <a:lnTo>
                    <a:pt x="66" y="49"/>
                  </a:lnTo>
                  <a:lnTo>
                    <a:pt x="65" y="54"/>
                  </a:lnTo>
                  <a:lnTo>
                    <a:pt x="60" y="57"/>
                  </a:lnTo>
                  <a:lnTo>
                    <a:pt x="55" y="59"/>
                  </a:lnTo>
                  <a:lnTo>
                    <a:pt x="51" y="60"/>
                  </a:lnTo>
                  <a:lnTo>
                    <a:pt x="46" y="59"/>
                  </a:lnTo>
                  <a:lnTo>
                    <a:pt x="41" y="57"/>
                  </a:lnTo>
                  <a:lnTo>
                    <a:pt x="36" y="56"/>
                  </a:lnTo>
                  <a:lnTo>
                    <a:pt x="33" y="51"/>
                  </a:lnTo>
                  <a:lnTo>
                    <a:pt x="32" y="48"/>
                  </a:lnTo>
                  <a:lnTo>
                    <a:pt x="30" y="43"/>
                  </a:lnTo>
                  <a:lnTo>
                    <a:pt x="29" y="38"/>
                  </a:lnTo>
                  <a:lnTo>
                    <a:pt x="29" y="32"/>
                  </a:lnTo>
                  <a:lnTo>
                    <a:pt x="29" y="24"/>
                  </a:lnTo>
                  <a:lnTo>
                    <a:pt x="32" y="18"/>
                  </a:lnTo>
                  <a:lnTo>
                    <a:pt x="35" y="11"/>
                  </a:lnTo>
                  <a:lnTo>
                    <a:pt x="38" y="7"/>
                  </a:lnTo>
                  <a:lnTo>
                    <a:pt x="43" y="5"/>
                  </a:lnTo>
                  <a:lnTo>
                    <a:pt x="49" y="4"/>
                  </a:lnTo>
                  <a:lnTo>
                    <a:pt x="51" y="15"/>
                  </a:lnTo>
                  <a:lnTo>
                    <a:pt x="46" y="16"/>
                  </a:lnTo>
                  <a:lnTo>
                    <a:pt x="43" y="19"/>
                  </a:lnTo>
                  <a:lnTo>
                    <a:pt x="40" y="22"/>
                  </a:lnTo>
                  <a:lnTo>
                    <a:pt x="40" y="27"/>
                  </a:lnTo>
                  <a:lnTo>
                    <a:pt x="40" y="32"/>
                  </a:lnTo>
                  <a:lnTo>
                    <a:pt x="40" y="37"/>
                  </a:lnTo>
                  <a:lnTo>
                    <a:pt x="40" y="41"/>
                  </a:lnTo>
                  <a:lnTo>
                    <a:pt x="41" y="44"/>
                  </a:lnTo>
                  <a:lnTo>
                    <a:pt x="44" y="46"/>
                  </a:lnTo>
                  <a:lnTo>
                    <a:pt x="49" y="48"/>
                  </a:lnTo>
                  <a:lnTo>
                    <a:pt x="51" y="48"/>
                  </a:lnTo>
                  <a:lnTo>
                    <a:pt x="52" y="46"/>
                  </a:lnTo>
                  <a:lnTo>
                    <a:pt x="55" y="44"/>
                  </a:lnTo>
                  <a:lnTo>
                    <a:pt x="57" y="41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lnTo>
                    <a:pt x="62" y="22"/>
                  </a:lnTo>
                  <a:lnTo>
                    <a:pt x="63" y="16"/>
                  </a:lnTo>
                  <a:lnTo>
                    <a:pt x="65" y="11"/>
                  </a:lnTo>
                  <a:lnTo>
                    <a:pt x="68" y="7"/>
                  </a:lnTo>
                  <a:lnTo>
                    <a:pt x="73" y="4"/>
                  </a:lnTo>
                  <a:lnTo>
                    <a:pt x="77" y="0"/>
                  </a:lnTo>
                  <a:lnTo>
                    <a:pt x="82" y="0"/>
                  </a:lnTo>
                  <a:lnTo>
                    <a:pt x="88" y="0"/>
                  </a:lnTo>
                  <a:lnTo>
                    <a:pt x="95" y="4"/>
                  </a:lnTo>
                  <a:lnTo>
                    <a:pt x="99" y="8"/>
                  </a:lnTo>
                  <a:lnTo>
                    <a:pt x="103" y="15"/>
                  </a:lnTo>
                  <a:lnTo>
                    <a:pt x="106" y="22"/>
                  </a:lnTo>
                  <a:lnTo>
                    <a:pt x="106" y="30"/>
                  </a:lnTo>
                  <a:lnTo>
                    <a:pt x="106" y="40"/>
                  </a:lnTo>
                  <a:lnTo>
                    <a:pt x="104" y="46"/>
                  </a:lnTo>
                  <a:lnTo>
                    <a:pt x="101" y="52"/>
                  </a:lnTo>
                  <a:lnTo>
                    <a:pt x="96" y="57"/>
                  </a:lnTo>
                  <a:lnTo>
                    <a:pt x="90" y="60"/>
                  </a:lnTo>
                  <a:lnTo>
                    <a:pt x="82" y="6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4" name="Freeform 670"/>
            <p:cNvSpPr>
              <a:spLocks/>
            </p:cNvSpPr>
            <p:nvPr/>
          </p:nvSpPr>
          <p:spPr bwMode="auto">
            <a:xfrm>
              <a:off x="481" y="409"/>
              <a:ext cx="9" cy="1158"/>
            </a:xfrm>
            <a:custGeom>
              <a:avLst/>
              <a:gdLst>
                <a:gd name="T0" fmla="*/ 0 w 17"/>
                <a:gd name="T1" fmla="*/ 0 h 2316"/>
                <a:gd name="T2" fmla="*/ 17 w 17"/>
                <a:gd name="T3" fmla="*/ 0 h 2316"/>
                <a:gd name="T4" fmla="*/ 17 w 17"/>
                <a:gd name="T5" fmla="*/ 6 h 2316"/>
                <a:gd name="T6" fmla="*/ 12 w 17"/>
                <a:gd name="T7" fmla="*/ 6 h 2316"/>
                <a:gd name="T8" fmla="*/ 12 w 17"/>
                <a:gd name="T9" fmla="*/ 2303 h 2316"/>
                <a:gd name="T10" fmla="*/ 17 w 17"/>
                <a:gd name="T11" fmla="*/ 2303 h 2316"/>
                <a:gd name="T12" fmla="*/ 17 w 17"/>
                <a:gd name="T13" fmla="*/ 2316 h 2316"/>
                <a:gd name="T14" fmla="*/ 0 w 17"/>
                <a:gd name="T15" fmla="*/ 2316 h 2316"/>
                <a:gd name="T16" fmla="*/ 0 w 17"/>
                <a:gd name="T17" fmla="*/ 0 h 2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316">
                  <a:moveTo>
                    <a:pt x="0" y="0"/>
                  </a:moveTo>
                  <a:lnTo>
                    <a:pt x="17" y="0"/>
                  </a:lnTo>
                  <a:lnTo>
                    <a:pt x="17" y="6"/>
                  </a:lnTo>
                  <a:lnTo>
                    <a:pt x="12" y="6"/>
                  </a:lnTo>
                  <a:lnTo>
                    <a:pt x="12" y="2303"/>
                  </a:lnTo>
                  <a:lnTo>
                    <a:pt x="17" y="2303"/>
                  </a:lnTo>
                  <a:lnTo>
                    <a:pt x="17" y="2316"/>
                  </a:lnTo>
                  <a:lnTo>
                    <a:pt x="0" y="23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5" name="Freeform 671"/>
            <p:cNvSpPr>
              <a:spLocks/>
            </p:cNvSpPr>
            <p:nvPr/>
          </p:nvSpPr>
          <p:spPr bwMode="auto">
            <a:xfrm>
              <a:off x="458" y="1663"/>
              <a:ext cx="32" cy="46"/>
            </a:xfrm>
            <a:custGeom>
              <a:avLst/>
              <a:gdLst>
                <a:gd name="T0" fmla="*/ 64 w 64"/>
                <a:gd name="T1" fmla="*/ 0 h 93"/>
                <a:gd name="T2" fmla="*/ 64 w 64"/>
                <a:gd name="T3" fmla="*/ 12 h 93"/>
                <a:gd name="T4" fmla="*/ 61 w 64"/>
                <a:gd name="T5" fmla="*/ 12 h 93"/>
                <a:gd name="T6" fmla="*/ 47 w 64"/>
                <a:gd name="T7" fmla="*/ 19 h 93"/>
                <a:gd name="T8" fmla="*/ 31 w 64"/>
                <a:gd name="T9" fmla="*/ 31 h 93"/>
                <a:gd name="T10" fmla="*/ 17 w 64"/>
                <a:gd name="T11" fmla="*/ 49 h 93"/>
                <a:gd name="T12" fmla="*/ 12 w 64"/>
                <a:gd name="T13" fmla="*/ 60 h 93"/>
                <a:gd name="T14" fmla="*/ 11 w 64"/>
                <a:gd name="T15" fmla="*/ 66 h 93"/>
                <a:gd name="T16" fmla="*/ 12 w 64"/>
                <a:gd name="T17" fmla="*/ 72 h 93"/>
                <a:gd name="T18" fmla="*/ 15 w 64"/>
                <a:gd name="T19" fmla="*/ 77 h 93"/>
                <a:gd name="T20" fmla="*/ 20 w 64"/>
                <a:gd name="T21" fmla="*/ 80 h 93"/>
                <a:gd name="T22" fmla="*/ 26 w 64"/>
                <a:gd name="T23" fmla="*/ 82 h 93"/>
                <a:gd name="T24" fmla="*/ 33 w 64"/>
                <a:gd name="T25" fmla="*/ 82 h 93"/>
                <a:gd name="T26" fmla="*/ 44 w 64"/>
                <a:gd name="T27" fmla="*/ 75 h 93"/>
                <a:gd name="T28" fmla="*/ 61 w 64"/>
                <a:gd name="T29" fmla="*/ 61 h 93"/>
                <a:gd name="T30" fmla="*/ 64 w 64"/>
                <a:gd name="T31" fmla="*/ 57 h 93"/>
                <a:gd name="T32" fmla="*/ 64 w 64"/>
                <a:gd name="T33" fmla="*/ 75 h 93"/>
                <a:gd name="T34" fmla="*/ 61 w 64"/>
                <a:gd name="T35" fmla="*/ 79 h 93"/>
                <a:gd name="T36" fmla="*/ 53 w 64"/>
                <a:gd name="T37" fmla="*/ 85 h 93"/>
                <a:gd name="T38" fmla="*/ 47 w 64"/>
                <a:gd name="T39" fmla="*/ 88 h 93"/>
                <a:gd name="T40" fmla="*/ 39 w 64"/>
                <a:gd name="T41" fmla="*/ 91 h 93"/>
                <a:gd name="T42" fmla="*/ 33 w 64"/>
                <a:gd name="T43" fmla="*/ 93 h 93"/>
                <a:gd name="T44" fmla="*/ 26 w 64"/>
                <a:gd name="T45" fmla="*/ 93 h 93"/>
                <a:gd name="T46" fmla="*/ 20 w 64"/>
                <a:gd name="T47" fmla="*/ 91 h 93"/>
                <a:gd name="T48" fmla="*/ 14 w 64"/>
                <a:gd name="T49" fmla="*/ 88 h 93"/>
                <a:gd name="T50" fmla="*/ 9 w 64"/>
                <a:gd name="T51" fmla="*/ 83 h 93"/>
                <a:gd name="T52" fmla="*/ 4 w 64"/>
                <a:gd name="T53" fmla="*/ 79 h 93"/>
                <a:gd name="T54" fmla="*/ 1 w 64"/>
                <a:gd name="T55" fmla="*/ 72 h 93"/>
                <a:gd name="T56" fmla="*/ 0 w 64"/>
                <a:gd name="T57" fmla="*/ 66 h 93"/>
                <a:gd name="T58" fmla="*/ 0 w 64"/>
                <a:gd name="T59" fmla="*/ 60 h 93"/>
                <a:gd name="T60" fmla="*/ 6 w 64"/>
                <a:gd name="T61" fmla="*/ 42 h 93"/>
                <a:gd name="T62" fmla="*/ 22 w 64"/>
                <a:gd name="T63" fmla="*/ 24 h 93"/>
                <a:gd name="T64" fmla="*/ 31 w 64"/>
                <a:gd name="T65" fmla="*/ 16 h 93"/>
                <a:gd name="T66" fmla="*/ 39 w 64"/>
                <a:gd name="T67" fmla="*/ 9 h 93"/>
                <a:gd name="T68" fmla="*/ 45 w 64"/>
                <a:gd name="T69" fmla="*/ 5 h 93"/>
                <a:gd name="T70" fmla="*/ 53 w 64"/>
                <a:gd name="T71" fmla="*/ 1 h 93"/>
                <a:gd name="T72" fmla="*/ 59 w 64"/>
                <a:gd name="T73" fmla="*/ 0 h 93"/>
                <a:gd name="T74" fmla="*/ 64 w 64"/>
                <a:gd name="T7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" h="93">
                  <a:moveTo>
                    <a:pt x="64" y="0"/>
                  </a:moveTo>
                  <a:lnTo>
                    <a:pt x="64" y="12"/>
                  </a:lnTo>
                  <a:lnTo>
                    <a:pt x="61" y="12"/>
                  </a:lnTo>
                  <a:lnTo>
                    <a:pt x="47" y="19"/>
                  </a:lnTo>
                  <a:lnTo>
                    <a:pt x="31" y="31"/>
                  </a:lnTo>
                  <a:lnTo>
                    <a:pt x="17" y="49"/>
                  </a:lnTo>
                  <a:lnTo>
                    <a:pt x="12" y="60"/>
                  </a:lnTo>
                  <a:lnTo>
                    <a:pt x="11" y="66"/>
                  </a:lnTo>
                  <a:lnTo>
                    <a:pt x="12" y="72"/>
                  </a:lnTo>
                  <a:lnTo>
                    <a:pt x="15" y="77"/>
                  </a:lnTo>
                  <a:lnTo>
                    <a:pt x="20" y="80"/>
                  </a:lnTo>
                  <a:lnTo>
                    <a:pt x="26" y="82"/>
                  </a:lnTo>
                  <a:lnTo>
                    <a:pt x="33" y="82"/>
                  </a:lnTo>
                  <a:lnTo>
                    <a:pt x="44" y="75"/>
                  </a:lnTo>
                  <a:lnTo>
                    <a:pt x="61" y="61"/>
                  </a:lnTo>
                  <a:lnTo>
                    <a:pt x="64" y="57"/>
                  </a:lnTo>
                  <a:lnTo>
                    <a:pt x="64" y="75"/>
                  </a:lnTo>
                  <a:lnTo>
                    <a:pt x="61" y="79"/>
                  </a:lnTo>
                  <a:lnTo>
                    <a:pt x="53" y="85"/>
                  </a:lnTo>
                  <a:lnTo>
                    <a:pt x="47" y="88"/>
                  </a:lnTo>
                  <a:lnTo>
                    <a:pt x="39" y="91"/>
                  </a:lnTo>
                  <a:lnTo>
                    <a:pt x="33" y="93"/>
                  </a:lnTo>
                  <a:lnTo>
                    <a:pt x="26" y="93"/>
                  </a:lnTo>
                  <a:lnTo>
                    <a:pt x="20" y="91"/>
                  </a:lnTo>
                  <a:lnTo>
                    <a:pt x="14" y="88"/>
                  </a:lnTo>
                  <a:lnTo>
                    <a:pt x="9" y="83"/>
                  </a:lnTo>
                  <a:lnTo>
                    <a:pt x="4" y="79"/>
                  </a:lnTo>
                  <a:lnTo>
                    <a:pt x="1" y="72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6" y="42"/>
                  </a:lnTo>
                  <a:lnTo>
                    <a:pt x="22" y="24"/>
                  </a:lnTo>
                  <a:lnTo>
                    <a:pt x="31" y="16"/>
                  </a:lnTo>
                  <a:lnTo>
                    <a:pt x="39" y="9"/>
                  </a:lnTo>
                  <a:lnTo>
                    <a:pt x="45" y="5"/>
                  </a:lnTo>
                  <a:lnTo>
                    <a:pt x="53" y="1"/>
                  </a:lnTo>
                  <a:lnTo>
                    <a:pt x="59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6" name="Rectangle 672"/>
            <p:cNvSpPr>
              <a:spLocks noChangeArrowheads="1"/>
            </p:cNvSpPr>
            <p:nvPr/>
          </p:nvSpPr>
          <p:spPr bwMode="auto">
            <a:xfrm>
              <a:off x="422" y="1564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7" name="Freeform 673"/>
            <p:cNvSpPr>
              <a:spLocks/>
            </p:cNvSpPr>
            <p:nvPr/>
          </p:nvSpPr>
          <p:spPr bwMode="auto">
            <a:xfrm>
              <a:off x="356" y="1567"/>
              <a:ext cx="33" cy="28"/>
            </a:xfrm>
            <a:custGeom>
              <a:avLst/>
              <a:gdLst>
                <a:gd name="T0" fmla="*/ 0 w 67"/>
                <a:gd name="T1" fmla="*/ 0 h 57"/>
                <a:gd name="T2" fmla="*/ 13 w 67"/>
                <a:gd name="T3" fmla="*/ 0 h 57"/>
                <a:gd name="T4" fmla="*/ 13 w 67"/>
                <a:gd name="T5" fmla="*/ 3 h 57"/>
                <a:gd name="T6" fmla="*/ 15 w 67"/>
                <a:gd name="T7" fmla="*/ 25 h 57"/>
                <a:gd name="T8" fmla="*/ 19 w 67"/>
                <a:gd name="T9" fmla="*/ 38 h 57"/>
                <a:gd name="T10" fmla="*/ 24 w 67"/>
                <a:gd name="T11" fmla="*/ 42 h 57"/>
                <a:gd name="T12" fmla="*/ 29 w 67"/>
                <a:gd name="T13" fmla="*/ 45 h 57"/>
                <a:gd name="T14" fmla="*/ 34 w 67"/>
                <a:gd name="T15" fmla="*/ 45 h 57"/>
                <a:gd name="T16" fmla="*/ 40 w 67"/>
                <a:gd name="T17" fmla="*/ 45 h 57"/>
                <a:gd name="T18" fmla="*/ 45 w 67"/>
                <a:gd name="T19" fmla="*/ 42 h 57"/>
                <a:gd name="T20" fmla="*/ 48 w 67"/>
                <a:gd name="T21" fmla="*/ 38 h 57"/>
                <a:gd name="T22" fmla="*/ 52 w 67"/>
                <a:gd name="T23" fmla="*/ 25 h 57"/>
                <a:gd name="T24" fmla="*/ 54 w 67"/>
                <a:gd name="T25" fmla="*/ 3 h 57"/>
                <a:gd name="T26" fmla="*/ 54 w 67"/>
                <a:gd name="T27" fmla="*/ 0 h 57"/>
                <a:gd name="T28" fmla="*/ 67 w 67"/>
                <a:gd name="T29" fmla="*/ 0 h 57"/>
                <a:gd name="T30" fmla="*/ 67 w 67"/>
                <a:gd name="T31" fmla="*/ 3 h 57"/>
                <a:gd name="T32" fmla="*/ 67 w 67"/>
                <a:gd name="T33" fmla="*/ 20 h 57"/>
                <a:gd name="T34" fmla="*/ 63 w 67"/>
                <a:gd name="T35" fmla="*/ 33 h 57"/>
                <a:gd name="T36" fmla="*/ 60 w 67"/>
                <a:gd name="T37" fmla="*/ 39 h 57"/>
                <a:gd name="T38" fmla="*/ 57 w 67"/>
                <a:gd name="T39" fmla="*/ 45 h 57"/>
                <a:gd name="T40" fmla="*/ 52 w 67"/>
                <a:gd name="T41" fmla="*/ 50 h 57"/>
                <a:gd name="T42" fmla="*/ 48 w 67"/>
                <a:gd name="T43" fmla="*/ 53 h 57"/>
                <a:gd name="T44" fmla="*/ 41 w 67"/>
                <a:gd name="T45" fmla="*/ 55 h 57"/>
                <a:gd name="T46" fmla="*/ 34 w 67"/>
                <a:gd name="T47" fmla="*/ 57 h 57"/>
                <a:gd name="T48" fmla="*/ 27 w 67"/>
                <a:gd name="T49" fmla="*/ 55 h 57"/>
                <a:gd name="T50" fmla="*/ 21 w 67"/>
                <a:gd name="T51" fmla="*/ 53 h 57"/>
                <a:gd name="T52" fmla="*/ 15 w 67"/>
                <a:gd name="T53" fmla="*/ 50 h 57"/>
                <a:gd name="T54" fmla="*/ 10 w 67"/>
                <a:gd name="T55" fmla="*/ 45 h 57"/>
                <a:gd name="T56" fmla="*/ 5 w 67"/>
                <a:gd name="T57" fmla="*/ 34 h 57"/>
                <a:gd name="T58" fmla="*/ 2 w 67"/>
                <a:gd name="T59" fmla="*/ 22 h 57"/>
                <a:gd name="T60" fmla="*/ 0 w 67"/>
                <a:gd name="T61" fmla="*/ 3 h 57"/>
                <a:gd name="T62" fmla="*/ 0 w 67"/>
                <a:gd name="T6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" h="57">
                  <a:moveTo>
                    <a:pt x="0" y="0"/>
                  </a:moveTo>
                  <a:lnTo>
                    <a:pt x="13" y="0"/>
                  </a:lnTo>
                  <a:lnTo>
                    <a:pt x="13" y="3"/>
                  </a:lnTo>
                  <a:lnTo>
                    <a:pt x="15" y="25"/>
                  </a:lnTo>
                  <a:lnTo>
                    <a:pt x="19" y="38"/>
                  </a:lnTo>
                  <a:lnTo>
                    <a:pt x="24" y="42"/>
                  </a:lnTo>
                  <a:lnTo>
                    <a:pt x="29" y="45"/>
                  </a:lnTo>
                  <a:lnTo>
                    <a:pt x="34" y="45"/>
                  </a:lnTo>
                  <a:lnTo>
                    <a:pt x="40" y="45"/>
                  </a:lnTo>
                  <a:lnTo>
                    <a:pt x="45" y="42"/>
                  </a:lnTo>
                  <a:lnTo>
                    <a:pt x="48" y="38"/>
                  </a:lnTo>
                  <a:lnTo>
                    <a:pt x="52" y="25"/>
                  </a:lnTo>
                  <a:lnTo>
                    <a:pt x="54" y="3"/>
                  </a:lnTo>
                  <a:lnTo>
                    <a:pt x="54" y="0"/>
                  </a:lnTo>
                  <a:lnTo>
                    <a:pt x="67" y="0"/>
                  </a:lnTo>
                  <a:lnTo>
                    <a:pt x="67" y="3"/>
                  </a:lnTo>
                  <a:lnTo>
                    <a:pt x="67" y="20"/>
                  </a:lnTo>
                  <a:lnTo>
                    <a:pt x="63" y="33"/>
                  </a:lnTo>
                  <a:lnTo>
                    <a:pt x="60" y="39"/>
                  </a:lnTo>
                  <a:lnTo>
                    <a:pt x="57" y="45"/>
                  </a:lnTo>
                  <a:lnTo>
                    <a:pt x="52" y="50"/>
                  </a:lnTo>
                  <a:lnTo>
                    <a:pt x="48" y="53"/>
                  </a:lnTo>
                  <a:lnTo>
                    <a:pt x="41" y="55"/>
                  </a:lnTo>
                  <a:lnTo>
                    <a:pt x="34" y="57"/>
                  </a:lnTo>
                  <a:lnTo>
                    <a:pt x="27" y="55"/>
                  </a:lnTo>
                  <a:lnTo>
                    <a:pt x="21" y="53"/>
                  </a:lnTo>
                  <a:lnTo>
                    <a:pt x="15" y="50"/>
                  </a:lnTo>
                  <a:lnTo>
                    <a:pt x="10" y="45"/>
                  </a:lnTo>
                  <a:lnTo>
                    <a:pt x="5" y="34"/>
                  </a:lnTo>
                  <a:lnTo>
                    <a:pt x="2" y="22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8" name="Rectangle 674"/>
            <p:cNvSpPr>
              <a:spLocks noChangeArrowheads="1"/>
            </p:cNvSpPr>
            <p:nvPr/>
          </p:nvSpPr>
          <p:spPr bwMode="auto">
            <a:xfrm>
              <a:off x="481" y="1567"/>
              <a:ext cx="9" cy="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79" name="Freeform 675"/>
            <p:cNvSpPr>
              <a:spLocks noEditPoints="1"/>
            </p:cNvSpPr>
            <p:nvPr/>
          </p:nvSpPr>
          <p:spPr bwMode="auto">
            <a:xfrm>
              <a:off x="1199" y="293"/>
              <a:ext cx="595" cy="68"/>
            </a:xfrm>
            <a:custGeom>
              <a:avLst/>
              <a:gdLst>
                <a:gd name="T0" fmla="*/ 17 w 1189"/>
                <a:gd name="T1" fmla="*/ 94 h 135"/>
                <a:gd name="T2" fmla="*/ 49 w 1189"/>
                <a:gd name="T3" fmla="*/ 0 h 135"/>
                <a:gd name="T4" fmla="*/ 91 w 1189"/>
                <a:gd name="T5" fmla="*/ 83 h 135"/>
                <a:gd name="T6" fmla="*/ 80 w 1189"/>
                <a:gd name="T7" fmla="*/ 31 h 135"/>
                <a:gd name="T8" fmla="*/ 16 w 1189"/>
                <a:gd name="T9" fmla="*/ 71 h 135"/>
                <a:gd name="T10" fmla="*/ 156 w 1189"/>
                <a:gd name="T11" fmla="*/ 99 h 135"/>
                <a:gd name="T12" fmla="*/ 110 w 1189"/>
                <a:gd name="T13" fmla="*/ 77 h 135"/>
                <a:gd name="T14" fmla="*/ 145 w 1189"/>
                <a:gd name="T15" fmla="*/ 96 h 135"/>
                <a:gd name="T16" fmla="*/ 244 w 1189"/>
                <a:gd name="T17" fmla="*/ 96 h 135"/>
                <a:gd name="T18" fmla="*/ 190 w 1189"/>
                <a:gd name="T19" fmla="*/ 80 h 135"/>
                <a:gd name="T20" fmla="*/ 242 w 1189"/>
                <a:gd name="T21" fmla="*/ 55 h 135"/>
                <a:gd name="T22" fmla="*/ 206 w 1189"/>
                <a:gd name="T23" fmla="*/ 49 h 135"/>
                <a:gd name="T24" fmla="*/ 247 w 1189"/>
                <a:gd name="T25" fmla="*/ 33 h 135"/>
                <a:gd name="T26" fmla="*/ 260 w 1189"/>
                <a:gd name="T27" fmla="*/ 105 h 135"/>
                <a:gd name="T28" fmla="*/ 206 w 1189"/>
                <a:gd name="T29" fmla="*/ 78 h 135"/>
                <a:gd name="T30" fmla="*/ 241 w 1189"/>
                <a:gd name="T31" fmla="*/ 85 h 135"/>
                <a:gd name="T32" fmla="*/ 327 w 1189"/>
                <a:gd name="T33" fmla="*/ 1 h 135"/>
                <a:gd name="T34" fmla="*/ 370 w 1189"/>
                <a:gd name="T35" fmla="*/ 105 h 135"/>
                <a:gd name="T36" fmla="*/ 353 w 1189"/>
                <a:gd name="T37" fmla="*/ 30 h 135"/>
                <a:gd name="T38" fmla="*/ 370 w 1189"/>
                <a:gd name="T39" fmla="*/ 94 h 135"/>
                <a:gd name="T40" fmla="*/ 403 w 1189"/>
                <a:gd name="T41" fmla="*/ 116 h 135"/>
                <a:gd name="T42" fmla="*/ 447 w 1189"/>
                <a:gd name="T43" fmla="*/ 30 h 135"/>
                <a:gd name="T44" fmla="*/ 530 w 1189"/>
                <a:gd name="T45" fmla="*/ 105 h 135"/>
                <a:gd name="T46" fmla="*/ 482 w 1189"/>
                <a:gd name="T47" fmla="*/ 88 h 135"/>
                <a:gd name="T48" fmla="*/ 508 w 1189"/>
                <a:gd name="T49" fmla="*/ 28 h 135"/>
                <a:gd name="T50" fmla="*/ 493 w 1189"/>
                <a:gd name="T51" fmla="*/ 83 h 135"/>
                <a:gd name="T52" fmla="*/ 530 w 1189"/>
                <a:gd name="T53" fmla="*/ 60 h 135"/>
                <a:gd name="T54" fmla="*/ 491 w 1189"/>
                <a:gd name="T55" fmla="*/ 67 h 135"/>
                <a:gd name="T56" fmla="*/ 597 w 1189"/>
                <a:gd name="T57" fmla="*/ 83 h 135"/>
                <a:gd name="T58" fmla="*/ 644 w 1189"/>
                <a:gd name="T59" fmla="*/ 89 h 135"/>
                <a:gd name="T60" fmla="*/ 601 w 1189"/>
                <a:gd name="T61" fmla="*/ 60 h 135"/>
                <a:gd name="T62" fmla="*/ 634 w 1189"/>
                <a:gd name="T63" fmla="*/ 30 h 135"/>
                <a:gd name="T64" fmla="*/ 626 w 1189"/>
                <a:gd name="T65" fmla="*/ 39 h 135"/>
                <a:gd name="T66" fmla="*/ 623 w 1189"/>
                <a:gd name="T67" fmla="*/ 58 h 135"/>
                <a:gd name="T68" fmla="*/ 650 w 1189"/>
                <a:gd name="T69" fmla="*/ 100 h 135"/>
                <a:gd name="T70" fmla="*/ 715 w 1189"/>
                <a:gd name="T71" fmla="*/ 105 h 135"/>
                <a:gd name="T72" fmla="*/ 678 w 1189"/>
                <a:gd name="T73" fmla="*/ 41 h 135"/>
                <a:gd name="T74" fmla="*/ 700 w 1189"/>
                <a:gd name="T75" fmla="*/ 91 h 135"/>
                <a:gd name="T76" fmla="*/ 745 w 1189"/>
                <a:gd name="T77" fmla="*/ 30 h 135"/>
                <a:gd name="T78" fmla="*/ 735 w 1189"/>
                <a:gd name="T79" fmla="*/ 58 h 135"/>
                <a:gd name="T80" fmla="*/ 782 w 1189"/>
                <a:gd name="T81" fmla="*/ 30 h 135"/>
                <a:gd name="T82" fmla="*/ 839 w 1189"/>
                <a:gd name="T83" fmla="*/ 28 h 135"/>
                <a:gd name="T84" fmla="*/ 853 w 1189"/>
                <a:gd name="T85" fmla="*/ 102 h 135"/>
                <a:gd name="T86" fmla="*/ 820 w 1189"/>
                <a:gd name="T87" fmla="*/ 86 h 135"/>
                <a:gd name="T88" fmla="*/ 855 w 1189"/>
                <a:gd name="T89" fmla="*/ 52 h 135"/>
                <a:gd name="T90" fmla="*/ 938 w 1189"/>
                <a:gd name="T91" fmla="*/ 105 h 135"/>
                <a:gd name="T92" fmla="*/ 889 w 1189"/>
                <a:gd name="T93" fmla="*/ 88 h 135"/>
                <a:gd name="T94" fmla="*/ 911 w 1189"/>
                <a:gd name="T95" fmla="*/ 96 h 135"/>
                <a:gd name="T96" fmla="*/ 949 w 1189"/>
                <a:gd name="T97" fmla="*/ 105 h 135"/>
                <a:gd name="T98" fmla="*/ 976 w 1189"/>
                <a:gd name="T99" fmla="*/ 89 h 135"/>
                <a:gd name="T100" fmla="*/ 987 w 1189"/>
                <a:gd name="T101" fmla="*/ 41 h 135"/>
                <a:gd name="T102" fmla="*/ 1022 w 1189"/>
                <a:gd name="T103" fmla="*/ 17 h 135"/>
                <a:gd name="T104" fmla="*/ 1066 w 1189"/>
                <a:gd name="T105" fmla="*/ 30 h 135"/>
                <a:gd name="T106" fmla="*/ 1102 w 1189"/>
                <a:gd name="T107" fmla="*/ 94 h 135"/>
                <a:gd name="T108" fmla="*/ 1053 w 1189"/>
                <a:gd name="T109" fmla="*/ 67 h 135"/>
                <a:gd name="T110" fmla="*/ 1096 w 1189"/>
                <a:gd name="T111" fmla="*/ 77 h 135"/>
                <a:gd name="T112" fmla="*/ 1056 w 1189"/>
                <a:gd name="T113" fmla="*/ 52 h 135"/>
                <a:gd name="T114" fmla="*/ 1170 w 1189"/>
                <a:gd name="T115" fmla="*/ 30 h 135"/>
                <a:gd name="T116" fmla="*/ 1176 w 1189"/>
                <a:gd name="T117" fmla="*/ 53 h 135"/>
                <a:gd name="T118" fmla="*/ 1141 w 1189"/>
                <a:gd name="T119" fmla="*/ 5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89" h="135">
                  <a:moveTo>
                    <a:pt x="83" y="94"/>
                  </a:moveTo>
                  <a:lnTo>
                    <a:pt x="91" y="99"/>
                  </a:lnTo>
                  <a:lnTo>
                    <a:pt x="101" y="104"/>
                  </a:lnTo>
                  <a:lnTo>
                    <a:pt x="96" y="113"/>
                  </a:lnTo>
                  <a:lnTo>
                    <a:pt x="85" y="108"/>
                  </a:lnTo>
                  <a:lnTo>
                    <a:pt x="74" y="100"/>
                  </a:lnTo>
                  <a:lnTo>
                    <a:pt x="63" y="105"/>
                  </a:lnTo>
                  <a:lnTo>
                    <a:pt x="49" y="107"/>
                  </a:lnTo>
                  <a:lnTo>
                    <a:pt x="36" y="105"/>
                  </a:lnTo>
                  <a:lnTo>
                    <a:pt x="23" y="100"/>
                  </a:lnTo>
                  <a:lnTo>
                    <a:pt x="17" y="94"/>
                  </a:lnTo>
                  <a:lnTo>
                    <a:pt x="11" y="88"/>
                  </a:lnTo>
                  <a:lnTo>
                    <a:pt x="6" y="82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1" y="39"/>
                  </a:lnTo>
                  <a:lnTo>
                    <a:pt x="6" y="25"/>
                  </a:lnTo>
                  <a:lnTo>
                    <a:pt x="11" y="19"/>
                  </a:lnTo>
                  <a:lnTo>
                    <a:pt x="17" y="11"/>
                  </a:lnTo>
                  <a:lnTo>
                    <a:pt x="23" y="6"/>
                  </a:lnTo>
                  <a:lnTo>
                    <a:pt x="36" y="1"/>
                  </a:lnTo>
                  <a:lnTo>
                    <a:pt x="49" y="0"/>
                  </a:lnTo>
                  <a:lnTo>
                    <a:pt x="63" y="1"/>
                  </a:lnTo>
                  <a:lnTo>
                    <a:pt x="75" y="6"/>
                  </a:lnTo>
                  <a:lnTo>
                    <a:pt x="82" y="12"/>
                  </a:lnTo>
                  <a:lnTo>
                    <a:pt x="88" y="19"/>
                  </a:lnTo>
                  <a:lnTo>
                    <a:pt x="93" y="26"/>
                  </a:lnTo>
                  <a:lnTo>
                    <a:pt x="97" y="39"/>
                  </a:lnTo>
                  <a:lnTo>
                    <a:pt x="97" y="53"/>
                  </a:lnTo>
                  <a:lnTo>
                    <a:pt x="97" y="61"/>
                  </a:lnTo>
                  <a:lnTo>
                    <a:pt x="96" y="69"/>
                  </a:lnTo>
                  <a:lnTo>
                    <a:pt x="94" y="77"/>
                  </a:lnTo>
                  <a:lnTo>
                    <a:pt x="91" y="83"/>
                  </a:lnTo>
                  <a:lnTo>
                    <a:pt x="88" y="88"/>
                  </a:lnTo>
                  <a:lnTo>
                    <a:pt x="83" y="94"/>
                  </a:lnTo>
                  <a:close/>
                  <a:moveTo>
                    <a:pt x="53" y="77"/>
                  </a:moveTo>
                  <a:lnTo>
                    <a:pt x="60" y="78"/>
                  </a:lnTo>
                  <a:lnTo>
                    <a:pt x="66" y="82"/>
                  </a:lnTo>
                  <a:lnTo>
                    <a:pt x="72" y="86"/>
                  </a:lnTo>
                  <a:lnTo>
                    <a:pt x="82" y="72"/>
                  </a:lnTo>
                  <a:lnTo>
                    <a:pt x="85" y="53"/>
                  </a:lnTo>
                  <a:lnTo>
                    <a:pt x="83" y="45"/>
                  </a:lnTo>
                  <a:lnTo>
                    <a:pt x="82" y="38"/>
                  </a:lnTo>
                  <a:lnTo>
                    <a:pt x="80" y="31"/>
                  </a:lnTo>
                  <a:lnTo>
                    <a:pt x="77" y="25"/>
                  </a:lnTo>
                  <a:lnTo>
                    <a:pt x="72" y="20"/>
                  </a:lnTo>
                  <a:lnTo>
                    <a:pt x="68" y="17"/>
                  </a:lnTo>
                  <a:lnTo>
                    <a:pt x="61" y="14"/>
                  </a:lnTo>
                  <a:lnTo>
                    <a:pt x="57" y="12"/>
                  </a:lnTo>
                  <a:lnTo>
                    <a:pt x="49" y="12"/>
                  </a:lnTo>
                  <a:lnTo>
                    <a:pt x="34" y="14"/>
                  </a:lnTo>
                  <a:lnTo>
                    <a:pt x="23" y="22"/>
                  </a:lnTo>
                  <a:lnTo>
                    <a:pt x="17" y="34"/>
                  </a:lnTo>
                  <a:lnTo>
                    <a:pt x="14" y="53"/>
                  </a:lnTo>
                  <a:lnTo>
                    <a:pt x="16" y="71"/>
                  </a:lnTo>
                  <a:lnTo>
                    <a:pt x="23" y="85"/>
                  </a:lnTo>
                  <a:lnTo>
                    <a:pt x="34" y="93"/>
                  </a:lnTo>
                  <a:lnTo>
                    <a:pt x="49" y="96"/>
                  </a:lnTo>
                  <a:lnTo>
                    <a:pt x="57" y="94"/>
                  </a:lnTo>
                  <a:lnTo>
                    <a:pt x="63" y="93"/>
                  </a:lnTo>
                  <a:lnTo>
                    <a:pt x="57" y="88"/>
                  </a:lnTo>
                  <a:lnTo>
                    <a:pt x="49" y="86"/>
                  </a:lnTo>
                  <a:lnTo>
                    <a:pt x="53" y="77"/>
                  </a:lnTo>
                  <a:close/>
                  <a:moveTo>
                    <a:pt x="160" y="105"/>
                  </a:moveTo>
                  <a:lnTo>
                    <a:pt x="160" y="94"/>
                  </a:lnTo>
                  <a:lnTo>
                    <a:pt x="156" y="99"/>
                  </a:lnTo>
                  <a:lnTo>
                    <a:pt x="149" y="104"/>
                  </a:lnTo>
                  <a:lnTo>
                    <a:pt x="143" y="105"/>
                  </a:lnTo>
                  <a:lnTo>
                    <a:pt x="137" y="107"/>
                  </a:lnTo>
                  <a:lnTo>
                    <a:pt x="129" y="105"/>
                  </a:lnTo>
                  <a:lnTo>
                    <a:pt x="124" y="104"/>
                  </a:lnTo>
                  <a:lnTo>
                    <a:pt x="119" y="100"/>
                  </a:lnTo>
                  <a:lnTo>
                    <a:pt x="115" y="97"/>
                  </a:lnTo>
                  <a:lnTo>
                    <a:pt x="113" y="94"/>
                  </a:lnTo>
                  <a:lnTo>
                    <a:pt x="112" y="88"/>
                  </a:lnTo>
                  <a:lnTo>
                    <a:pt x="110" y="83"/>
                  </a:lnTo>
                  <a:lnTo>
                    <a:pt x="110" y="77"/>
                  </a:lnTo>
                  <a:lnTo>
                    <a:pt x="110" y="30"/>
                  </a:lnTo>
                  <a:lnTo>
                    <a:pt x="123" y="30"/>
                  </a:lnTo>
                  <a:lnTo>
                    <a:pt x="123" y="72"/>
                  </a:lnTo>
                  <a:lnTo>
                    <a:pt x="123" y="77"/>
                  </a:lnTo>
                  <a:lnTo>
                    <a:pt x="124" y="82"/>
                  </a:lnTo>
                  <a:lnTo>
                    <a:pt x="124" y="85"/>
                  </a:lnTo>
                  <a:lnTo>
                    <a:pt x="126" y="89"/>
                  </a:lnTo>
                  <a:lnTo>
                    <a:pt x="129" y="93"/>
                  </a:lnTo>
                  <a:lnTo>
                    <a:pt x="134" y="96"/>
                  </a:lnTo>
                  <a:lnTo>
                    <a:pt x="138" y="96"/>
                  </a:lnTo>
                  <a:lnTo>
                    <a:pt x="145" y="96"/>
                  </a:lnTo>
                  <a:lnTo>
                    <a:pt x="149" y="93"/>
                  </a:lnTo>
                  <a:lnTo>
                    <a:pt x="154" y="89"/>
                  </a:lnTo>
                  <a:lnTo>
                    <a:pt x="156" y="85"/>
                  </a:lnTo>
                  <a:lnTo>
                    <a:pt x="157" y="82"/>
                  </a:lnTo>
                  <a:lnTo>
                    <a:pt x="159" y="77"/>
                  </a:lnTo>
                  <a:lnTo>
                    <a:pt x="159" y="71"/>
                  </a:lnTo>
                  <a:lnTo>
                    <a:pt x="159" y="30"/>
                  </a:lnTo>
                  <a:lnTo>
                    <a:pt x="171" y="30"/>
                  </a:lnTo>
                  <a:lnTo>
                    <a:pt x="171" y="105"/>
                  </a:lnTo>
                  <a:lnTo>
                    <a:pt x="160" y="105"/>
                  </a:lnTo>
                  <a:close/>
                  <a:moveTo>
                    <a:pt x="244" y="96"/>
                  </a:moveTo>
                  <a:lnTo>
                    <a:pt x="236" y="100"/>
                  </a:lnTo>
                  <a:lnTo>
                    <a:pt x="230" y="104"/>
                  </a:lnTo>
                  <a:lnTo>
                    <a:pt x="223" y="107"/>
                  </a:lnTo>
                  <a:lnTo>
                    <a:pt x="216" y="107"/>
                  </a:lnTo>
                  <a:lnTo>
                    <a:pt x="208" y="105"/>
                  </a:lnTo>
                  <a:lnTo>
                    <a:pt x="201" y="104"/>
                  </a:lnTo>
                  <a:lnTo>
                    <a:pt x="197" y="100"/>
                  </a:lnTo>
                  <a:lnTo>
                    <a:pt x="193" y="96"/>
                  </a:lnTo>
                  <a:lnTo>
                    <a:pt x="192" y="91"/>
                  </a:lnTo>
                  <a:lnTo>
                    <a:pt x="190" y="85"/>
                  </a:lnTo>
                  <a:lnTo>
                    <a:pt x="190" y="80"/>
                  </a:lnTo>
                  <a:lnTo>
                    <a:pt x="193" y="75"/>
                  </a:lnTo>
                  <a:lnTo>
                    <a:pt x="195" y="71"/>
                  </a:lnTo>
                  <a:lnTo>
                    <a:pt x="200" y="67"/>
                  </a:lnTo>
                  <a:lnTo>
                    <a:pt x="205" y="66"/>
                  </a:lnTo>
                  <a:lnTo>
                    <a:pt x="209" y="64"/>
                  </a:lnTo>
                  <a:lnTo>
                    <a:pt x="214" y="63"/>
                  </a:lnTo>
                  <a:lnTo>
                    <a:pt x="220" y="61"/>
                  </a:lnTo>
                  <a:lnTo>
                    <a:pt x="230" y="61"/>
                  </a:lnTo>
                  <a:lnTo>
                    <a:pt x="236" y="60"/>
                  </a:lnTo>
                  <a:lnTo>
                    <a:pt x="242" y="58"/>
                  </a:lnTo>
                  <a:lnTo>
                    <a:pt x="242" y="55"/>
                  </a:lnTo>
                  <a:lnTo>
                    <a:pt x="242" y="50"/>
                  </a:lnTo>
                  <a:lnTo>
                    <a:pt x="241" y="45"/>
                  </a:lnTo>
                  <a:lnTo>
                    <a:pt x="239" y="44"/>
                  </a:lnTo>
                  <a:lnTo>
                    <a:pt x="234" y="41"/>
                  </a:lnTo>
                  <a:lnTo>
                    <a:pt x="230" y="39"/>
                  </a:lnTo>
                  <a:lnTo>
                    <a:pt x="225" y="39"/>
                  </a:lnTo>
                  <a:lnTo>
                    <a:pt x="219" y="39"/>
                  </a:lnTo>
                  <a:lnTo>
                    <a:pt x="214" y="41"/>
                  </a:lnTo>
                  <a:lnTo>
                    <a:pt x="211" y="42"/>
                  </a:lnTo>
                  <a:lnTo>
                    <a:pt x="209" y="45"/>
                  </a:lnTo>
                  <a:lnTo>
                    <a:pt x="206" y="49"/>
                  </a:lnTo>
                  <a:lnTo>
                    <a:pt x="205" y="53"/>
                  </a:lnTo>
                  <a:lnTo>
                    <a:pt x="192" y="52"/>
                  </a:lnTo>
                  <a:lnTo>
                    <a:pt x="195" y="44"/>
                  </a:lnTo>
                  <a:lnTo>
                    <a:pt x="198" y="39"/>
                  </a:lnTo>
                  <a:lnTo>
                    <a:pt x="203" y="34"/>
                  </a:lnTo>
                  <a:lnTo>
                    <a:pt x="209" y="31"/>
                  </a:lnTo>
                  <a:lnTo>
                    <a:pt x="217" y="30"/>
                  </a:lnTo>
                  <a:lnTo>
                    <a:pt x="227" y="28"/>
                  </a:lnTo>
                  <a:lnTo>
                    <a:pt x="234" y="30"/>
                  </a:lnTo>
                  <a:lnTo>
                    <a:pt x="242" y="31"/>
                  </a:lnTo>
                  <a:lnTo>
                    <a:pt x="247" y="33"/>
                  </a:lnTo>
                  <a:lnTo>
                    <a:pt x="250" y="36"/>
                  </a:lnTo>
                  <a:lnTo>
                    <a:pt x="253" y="41"/>
                  </a:lnTo>
                  <a:lnTo>
                    <a:pt x="255" y="45"/>
                  </a:lnTo>
                  <a:lnTo>
                    <a:pt x="255" y="50"/>
                  </a:lnTo>
                  <a:lnTo>
                    <a:pt x="255" y="56"/>
                  </a:lnTo>
                  <a:lnTo>
                    <a:pt x="255" y="74"/>
                  </a:lnTo>
                  <a:lnTo>
                    <a:pt x="255" y="83"/>
                  </a:lnTo>
                  <a:lnTo>
                    <a:pt x="255" y="91"/>
                  </a:lnTo>
                  <a:lnTo>
                    <a:pt x="256" y="96"/>
                  </a:lnTo>
                  <a:lnTo>
                    <a:pt x="256" y="100"/>
                  </a:lnTo>
                  <a:lnTo>
                    <a:pt x="260" y="105"/>
                  </a:lnTo>
                  <a:lnTo>
                    <a:pt x="245" y="105"/>
                  </a:lnTo>
                  <a:lnTo>
                    <a:pt x="244" y="100"/>
                  </a:lnTo>
                  <a:lnTo>
                    <a:pt x="244" y="96"/>
                  </a:lnTo>
                  <a:close/>
                  <a:moveTo>
                    <a:pt x="242" y="67"/>
                  </a:moveTo>
                  <a:lnTo>
                    <a:pt x="238" y="69"/>
                  </a:lnTo>
                  <a:lnTo>
                    <a:pt x="230" y="71"/>
                  </a:lnTo>
                  <a:lnTo>
                    <a:pt x="222" y="72"/>
                  </a:lnTo>
                  <a:lnTo>
                    <a:pt x="216" y="74"/>
                  </a:lnTo>
                  <a:lnTo>
                    <a:pt x="211" y="75"/>
                  </a:lnTo>
                  <a:lnTo>
                    <a:pt x="208" y="77"/>
                  </a:lnTo>
                  <a:lnTo>
                    <a:pt x="206" y="78"/>
                  </a:lnTo>
                  <a:lnTo>
                    <a:pt x="205" y="82"/>
                  </a:lnTo>
                  <a:lnTo>
                    <a:pt x="205" y="85"/>
                  </a:lnTo>
                  <a:lnTo>
                    <a:pt x="205" y="89"/>
                  </a:lnTo>
                  <a:lnTo>
                    <a:pt x="208" y="93"/>
                  </a:lnTo>
                  <a:lnTo>
                    <a:pt x="211" y="96"/>
                  </a:lnTo>
                  <a:lnTo>
                    <a:pt x="214" y="96"/>
                  </a:lnTo>
                  <a:lnTo>
                    <a:pt x="219" y="97"/>
                  </a:lnTo>
                  <a:lnTo>
                    <a:pt x="227" y="96"/>
                  </a:lnTo>
                  <a:lnTo>
                    <a:pt x="231" y="94"/>
                  </a:lnTo>
                  <a:lnTo>
                    <a:pt x="238" y="89"/>
                  </a:lnTo>
                  <a:lnTo>
                    <a:pt x="241" y="85"/>
                  </a:lnTo>
                  <a:lnTo>
                    <a:pt x="242" y="80"/>
                  </a:lnTo>
                  <a:lnTo>
                    <a:pt x="242" y="72"/>
                  </a:lnTo>
                  <a:lnTo>
                    <a:pt x="242" y="67"/>
                  </a:lnTo>
                  <a:close/>
                  <a:moveTo>
                    <a:pt x="279" y="105"/>
                  </a:moveTo>
                  <a:lnTo>
                    <a:pt x="279" y="1"/>
                  </a:lnTo>
                  <a:lnTo>
                    <a:pt x="291" y="1"/>
                  </a:lnTo>
                  <a:lnTo>
                    <a:pt x="291" y="105"/>
                  </a:lnTo>
                  <a:lnTo>
                    <a:pt x="279" y="105"/>
                  </a:lnTo>
                  <a:close/>
                  <a:moveTo>
                    <a:pt x="315" y="17"/>
                  </a:moveTo>
                  <a:lnTo>
                    <a:pt x="315" y="1"/>
                  </a:lnTo>
                  <a:lnTo>
                    <a:pt x="327" y="1"/>
                  </a:lnTo>
                  <a:lnTo>
                    <a:pt x="327" y="17"/>
                  </a:lnTo>
                  <a:lnTo>
                    <a:pt x="315" y="17"/>
                  </a:lnTo>
                  <a:close/>
                  <a:moveTo>
                    <a:pt x="315" y="105"/>
                  </a:moveTo>
                  <a:lnTo>
                    <a:pt x="315" y="30"/>
                  </a:lnTo>
                  <a:lnTo>
                    <a:pt x="327" y="30"/>
                  </a:lnTo>
                  <a:lnTo>
                    <a:pt x="327" y="105"/>
                  </a:lnTo>
                  <a:lnTo>
                    <a:pt x="315" y="105"/>
                  </a:lnTo>
                  <a:close/>
                  <a:moveTo>
                    <a:pt x="378" y="94"/>
                  </a:moveTo>
                  <a:lnTo>
                    <a:pt x="379" y="105"/>
                  </a:lnTo>
                  <a:lnTo>
                    <a:pt x="375" y="105"/>
                  </a:lnTo>
                  <a:lnTo>
                    <a:pt x="370" y="105"/>
                  </a:lnTo>
                  <a:lnTo>
                    <a:pt x="364" y="105"/>
                  </a:lnTo>
                  <a:lnTo>
                    <a:pt x="359" y="104"/>
                  </a:lnTo>
                  <a:lnTo>
                    <a:pt x="356" y="100"/>
                  </a:lnTo>
                  <a:lnTo>
                    <a:pt x="354" y="97"/>
                  </a:lnTo>
                  <a:lnTo>
                    <a:pt x="354" y="94"/>
                  </a:lnTo>
                  <a:lnTo>
                    <a:pt x="353" y="89"/>
                  </a:lnTo>
                  <a:lnTo>
                    <a:pt x="353" y="83"/>
                  </a:lnTo>
                  <a:lnTo>
                    <a:pt x="353" y="41"/>
                  </a:lnTo>
                  <a:lnTo>
                    <a:pt x="343" y="41"/>
                  </a:lnTo>
                  <a:lnTo>
                    <a:pt x="343" y="30"/>
                  </a:lnTo>
                  <a:lnTo>
                    <a:pt x="353" y="30"/>
                  </a:lnTo>
                  <a:lnTo>
                    <a:pt x="353" y="12"/>
                  </a:lnTo>
                  <a:lnTo>
                    <a:pt x="365" y="4"/>
                  </a:lnTo>
                  <a:lnTo>
                    <a:pt x="365" y="30"/>
                  </a:lnTo>
                  <a:lnTo>
                    <a:pt x="378" y="30"/>
                  </a:lnTo>
                  <a:lnTo>
                    <a:pt x="378" y="41"/>
                  </a:lnTo>
                  <a:lnTo>
                    <a:pt x="365" y="41"/>
                  </a:lnTo>
                  <a:lnTo>
                    <a:pt x="365" y="83"/>
                  </a:lnTo>
                  <a:lnTo>
                    <a:pt x="365" y="88"/>
                  </a:lnTo>
                  <a:lnTo>
                    <a:pt x="365" y="91"/>
                  </a:lnTo>
                  <a:lnTo>
                    <a:pt x="368" y="93"/>
                  </a:lnTo>
                  <a:lnTo>
                    <a:pt x="370" y="94"/>
                  </a:lnTo>
                  <a:lnTo>
                    <a:pt x="373" y="94"/>
                  </a:lnTo>
                  <a:lnTo>
                    <a:pt x="378" y="94"/>
                  </a:lnTo>
                  <a:close/>
                  <a:moveTo>
                    <a:pt x="386" y="134"/>
                  </a:moveTo>
                  <a:lnTo>
                    <a:pt x="384" y="123"/>
                  </a:lnTo>
                  <a:lnTo>
                    <a:pt x="389" y="123"/>
                  </a:lnTo>
                  <a:lnTo>
                    <a:pt x="392" y="123"/>
                  </a:lnTo>
                  <a:lnTo>
                    <a:pt x="395" y="123"/>
                  </a:lnTo>
                  <a:lnTo>
                    <a:pt x="398" y="121"/>
                  </a:lnTo>
                  <a:lnTo>
                    <a:pt x="400" y="119"/>
                  </a:lnTo>
                  <a:lnTo>
                    <a:pt x="403" y="118"/>
                  </a:lnTo>
                  <a:lnTo>
                    <a:pt x="403" y="116"/>
                  </a:lnTo>
                  <a:lnTo>
                    <a:pt x="404" y="113"/>
                  </a:lnTo>
                  <a:lnTo>
                    <a:pt x="406" y="108"/>
                  </a:lnTo>
                  <a:lnTo>
                    <a:pt x="406" y="107"/>
                  </a:lnTo>
                  <a:lnTo>
                    <a:pt x="408" y="105"/>
                  </a:lnTo>
                  <a:lnTo>
                    <a:pt x="379" y="30"/>
                  </a:lnTo>
                  <a:lnTo>
                    <a:pt x="393" y="30"/>
                  </a:lnTo>
                  <a:lnTo>
                    <a:pt x="408" y="74"/>
                  </a:lnTo>
                  <a:lnTo>
                    <a:pt x="414" y="91"/>
                  </a:lnTo>
                  <a:lnTo>
                    <a:pt x="419" y="74"/>
                  </a:lnTo>
                  <a:lnTo>
                    <a:pt x="434" y="30"/>
                  </a:lnTo>
                  <a:lnTo>
                    <a:pt x="447" y="30"/>
                  </a:lnTo>
                  <a:lnTo>
                    <a:pt x="419" y="107"/>
                  </a:lnTo>
                  <a:lnTo>
                    <a:pt x="416" y="113"/>
                  </a:lnTo>
                  <a:lnTo>
                    <a:pt x="414" y="119"/>
                  </a:lnTo>
                  <a:lnTo>
                    <a:pt x="412" y="123"/>
                  </a:lnTo>
                  <a:lnTo>
                    <a:pt x="408" y="129"/>
                  </a:lnTo>
                  <a:lnTo>
                    <a:pt x="404" y="132"/>
                  </a:lnTo>
                  <a:lnTo>
                    <a:pt x="400" y="135"/>
                  </a:lnTo>
                  <a:lnTo>
                    <a:pt x="393" y="135"/>
                  </a:lnTo>
                  <a:lnTo>
                    <a:pt x="390" y="135"/>
                  </a:lnTo>
                  <a:lnTo>
                    <a:pt x="386" y="134"/>
                  </a:lnTo>
                  <a:close/>
                  <a:moveTo>
                    <a:pt x="530" y="105"/>
                  </a:moveTo>
                  <a:lnTo>
                    <a:pt x="530" y="96"/>
                  </a:lnTo>
                  <a:lnTo>
                    <a:pt x="526" y="100"/>
                  </a:lnTo>
                  <a:lnTo>
                    <a:pt x="521" y="104"/>
                  </a:lnTo>
                  <a:lnTo>
                    <a:pt x="516" y="105"/>
                  </a:lnTo>
                  <a:lnTo>
                    <a:pt x="510" y="107"/>
                  </a:lnTo>
                  <a:lnTo>
                    <a:pt x="504" y="107"/>
                  </a:lnTo>
                  <a:lnTo>
                    <a:pt x="499" y="104"/>
                  </a:lnTo>
                  <a:lnTo>
                    <a:pt x="493" y="102"/>
                  </a:lnTo>
                  <a:lnTo>
                    <a:pt x="488" y="97"/>
                  </a:lnTo>
                  <a:lnTo>
                    <a:pt x="485" y="93"/>
                  </a:lnTo>
                  <a:lnTo>
                    <a:pt x="482" y="88"/>
                  </a:lnTo>
                  <a:lnTo>
                    <a:pt x="478" y="82"/>
                  </a:lnTo>
                  <a:lnTo>
                    <a:pt x="478" y="75"/>
                  </a:lnTo>
                  <a:lnTo>
                    <a:pt x="477" y="67"/>
                  </a:lnTo>
                  <a:lnTo>
                    <a:pt x="478" y="56"/>
                  </a:lnTo>
                  <a:lnTo>
                    <a:pt x="482" y="47"/>
                  </a:lnTo>
                  <a:lnTo>
                    <a:pt x="485" y="42"/>
                  </a:lnTo>
                  <a:lnTo>
                    <a:pt x="488" y="38"/>
                  </a:lnTo>
                  <a:lnTo>
                    <a:pt x="493" y="33"/>
                  </a:lnTo>
                  <a:lnTo>
                    <a:pt x="497" y="31"/>
                  </a:lnTo>
                  <a:lnTo>
                    <a:pt x="504" y="30"/>
                  </a:lnTo>
                  <a:lnTo>
                    <a:pt x="508" y="28"/>
                  </a:lnTo>
                  <a:lnTo>
                    <a:pt x="515" y="30"/>
                  </a:lnTo>
                  <a:lnTo>
                    <a:pt x="521" y="31"/>
                  </a:lnTo>
                  <a:lnTo>
                    <a:pt x="526" y="34"/>
                  </a:lnTo>
                  <a:lnTo>
                    <a:pt x="529" y="39"/>
                  </a:lnTo>
                  <a:lnTo>
                    <a:pt x="529" y="1"/>
                  </a:lnTo>
                  <a:lnTo>
                    <a:pt x="541" y="1"/>
                  </a:lnTo>
                  <a:lnTo>
                    <a:pt x="541" y="105"/>
                  </a:lnTo>
                  <a:lnTo>
                    <a:pt x="530" y="105"/>
                  </a:lnTo>
                  <a:close/>
                  <a:moveTo>
                    <a:pt x="491" y="67"/>
                  </a:moveTo>
                  <a:lnTo>
                    <a:pt x="491" y="77"/>
                  </a:lnTo>
                  <a:lnTo>
                    <a:pt x="493" y="83"/>
                  </a:lnTo>
                  <a:lnTo>
                    <a:pt x="496" y="89"/>
                  </a:lnTo>
                  <a:lnTo>
                    <a:pt x="501" y="93"/>
                  </a:lnTo>
                  <a:lnTo>
                    <a:pt x="505" y="96"/>
                  </a:lnTo>
                  <a:lnTo>
                    <a:pt x="510" y="96"/>
                  </a:lnTo>
                  <a:lnTo>
                    <a:pt x="516" y="96"/>
                  </a:lnTo>
                  <a:lnTo>
                    <a:pt x="519" y="93"/>
                  </a:lnTo>
                  <a:lnTo>
                    <a:pt x="524" y="89"/>
                  </a:lnTo>
                  <a:lnTo>
                    <a:pt x="527" y="85"/>
                  </a:lnTo>
                  <a:lnTo>
                    <a:pt x="530" y="77"/>
                  </a:lnTo>
                  <a:lnTo>
                    <a:pt x="530" y="69"/>
                  </a:lnTo>
                  <a:lnTo>
                    <a:pt x="530" y="60"/>
                  </a:lnTo>
                  <a:lnTo>
                    <a:pt x="527" y="52"/>
                  </a:lnTo>
                  <a:lnTo>
                    <a:pt x="524" y="47"/>
                  </a:lnTo>
                  <a:lnTo>
                    <a:pt x="519" y="42"/>
                  </a:lnTo>
                  <a:lnTo>
                    <a:pt x="516" y="41"/>
                  </a:lnTo>
                  <a:lnTo>
                    <a:pt x="510" y="39"/>
                  </a:lnTo>
                  <a:lnTo>
                    <a:pt x="505" y="39"/>
                  </a:lnTo>
                  <a:lnTo>
                    <a:pt x="501" y="42"/>
                  </a:lnTo>
                  <a:lnTo>
                    <a:pt x="496" y="45"/>
                  </a:lnTo>
                  <a:lnTo>
                    <a:pt x="493" y="52"/>
                  </a:lnTo>
                  <a:lnTo>
                    <a:pt x="491" y="58"/>
                  </a:lnTo>
                  <a:lnTo>
                    <a:pt x="491" y="67"/>
                  </a:lnTo>
                  <a:close/>
                  <a:moveTo>
                    <a:pt x="567" y="17"/>
                  </a:moveTo>
                  <a:lnTo>
                    <a:pt x="567" y="1"/>
                  </a:lnTo>
                  <a:lnTo>
                    <a:pt x="579" y="1"/>
                  </a:lnTo>
                  <a:lnTo>
                    <a:pt x="579" y="17"/>
                  </a:lnTo>
                  <a:lnTo>
                    <a:pt x="567" y="17"/>
                  </a:lnTo>
                  <a:close/>
                  <a:moveTo>
                    <a:pt x="567" y="105"/>
                  </a:moveTo>
                  <a:lnTo>
                    <a:pt x="567" y="30"/>
                  </a:lnTo>
                  <a:lnTo>
                    <a:pt x="579" y="30"/>
                  </a:lnTo>
                  <a:lnTo>
                    <a:pt x="579" y="105"/>
                  </a:lnTo>
                  <a:lnTo>
                    <a:pt x="567" y="105"/>
                  </a:lnTo>
                  <a:close/>
                  <a:moveTo>
                    <a:pt x="597" y="83"/>
                  </a:moveTo>
                  <a:lnTo>
                    <a:pt x="609" y="80"/>
                  </a:lnTo>
                  <a:lnTo>
                    <a:pt x="611" y="85"/>
                  </a:lnTo>
                  <a:lnTo>
                    <a:pt x="612" y="89"/>
                  </a:lnTo>
                  <a:lnTo>
                    <a:pt x="615" y="93"/>
                  </a:lnTo>
                  <a:lnTo>
                    <a:pt x="619" y="94"/>
                  </a:lnTo>
                  <a:lnTo>
                    <a:pt x="623" y="96"/>
                  </a:lnTo>
                  <a:lnTo>
                    <a:pt x="628" y="96"/>
                  </a:lnTo>
                  <a:lnTo>
                    <a:pt x="634" y="96"/>
                  </a:lnTo>
                  <a:lnTo>
                    <a:pt x="638" y="94"/>
                  </a:lnTo>
                  <a:lnTo>
                    <a:pt x="641" y="93"/>
                  </a:lnTo>
                  <a:lnTo>
                    <a:pt x="644" y="89"/>
                  </a:lnTo>
                  <a:lnTo>
                    <a:pt x="645" y="85"/>
                  </a:lnTo>
                  <a:lnTo>
                    <a:pt x="645" y="80"/>
                  </a:lnTo>
                  <a:lnTo>
                    <a:pt x="642" y="77"/>
                  </a:lnTo>
                  <a:lnTo>
                    <a:pt x="639" y="77"/>
                  </a:lnTo>
                  <a:lnTo>
                    <a:pt x="634" y="75"/>
                  </a:lnTo>
                  <a:lnTo>
                    <a:pt x="630" y="74"/>
                  </a:lnTo>
                  <a:lnTo>
                    <a:pt x="620" y="71"/>
                  </a:lnTo>
                  <a:lnTo>
                    <a:pt x="614" y="69"/>
                  </a:lnTo>
                  <a:lnTo>
                    <a:pt x="609" y="67"/>
                  </a:lnTo>
                  <a:lnTo>
                    <a:pt x="604" y="64"/>
                  </a:lnTo>
                  <a:lnTo>
                    <a:pt x="601" y="60"/>
                  </a:lnTo>
                  <a:lnTo>
                    <a:pt x="600" y="55"/>
                  </a:lnTo>
                  <a:lnTo>
                    <a:pt x="598" y="50"/>
                  </a:lnTo>
                  <a:lnTo>
                    <a:pt x="600" y="45"/>
                  </a:lnTo>
                  <a:lnTo>
                    <a:pt x="601" y="41"/>
                  </a:lnTo>
                  <a:lnTo>
                    <a:pt x="604" y="38"/>
                  </a:lnTo>
                  <a:lnTo>
                    <a:pt x="608" y="34"/>
                  </a:lnTo>
                  <a:lnTo>
                    <a:pt x="611" y="31"/>
                  </a:lnTo>
                  <a:lnTo>
                    <a:pt x="615" y="30"/>
                  </a:lnTo>
                  <a:lnTo>
                    <a:pt x="620" y="30"/>
                  </a:lnTo>
                  <a:lnTo>
                    <a:pt x="626" y="28"/>
                  </a:lnTo>
                  <a:lnTo>
                    <a:pt x="634" y="30"/>
                  </a:lnTo>
                  <a:lnTo>
                    <a:pt x="642" y="31"/>
                  </a:lnTo>
                  <a:lnTo>
                    <a:pt x="647" y="34"/>
                  </a:lnTo>
                  <a:lnTo>
                    <a:pt x="652" y="38"/>
                  </a:lnTo>
                  <a:lnTo>
                    <a:pt x="655" y="42"/>
                  </a:lnTo>
                  <a:lnTo>
                    <a:pt x="656" y="50"/>
                  </a:lnTo>
                  <a:lnTo>
                    <a:pt x="644" y="52"/>
                  </a:lnTo>
                  <a:lnTo>
                    <a:pt x="642" y="45"/>
                  </a:lnTo>
                  <a:lnTo>
                    <a:pt x="639" y="42"/>
                  </a:lnTo>
                  <a:lnTo>
                    <a:pt x="636" y="41"/>
                  </a:lnTo>
                  <a:lnTo>
                    <a:pt x="631" y="39"/>
                  </a:lnTo>
                  <a:lnTo>
                    <a:pt x="626" y="39"/>
                  </a:lnTo>
                  <a:lnTo>
                    <a:pt x="622" y="39"/>
                  </a:lnTo>
                  <a:lnTo>
                    <a:pt x="617" y="41"/>
                  </a:lnTo>
                  <a:lnTo>
                    <a:pt x="615" y="42"/>
                  </a:lnTo>
                  <a:lnTo>
                    <a:pt x="612" y="45"/>
                  </a:lnTo>
                  <a:lnTo>
                    <a:pt x="611" y="49"/>
                  </a:lnTo>
                  <a:lnTo>
                    <a:pt x="611" y="52"/>
                  </a:lnTo>
                  <a:lnTo>
                    <a:pt x="612" y="53"/>
                  </a:lnTo>
                  <a:lnTo>
                    <a:pt x="614" y="55"/>
                  </a:lnTo>
                  <a:lnTo>
                    <a:pt x="617" y="56"/>
                  </a:lnTo>
                  <a:lnTo>
                    <a:pt x="620" y="56"/>
                  </a:lnTo>
                  <a:lnTo>
                    <a:pt x="623" y="58"/>
                  </a:lnTo>
                  <a:lnTo>
                    <a:pt x="628" y="60"/>
                  </a:lnTo>
                  <a:lnTo>
                    <a:pt x="636" y="61"/>
                  </a:lnTo>
                  <a:lnTo>
                    <a:pt x="642" y="64"/>
                  </a:lnTo>
                  <a:lnTo>
                    <a:pt x="647" y="66"/>
                  </a:lnTo>
                  <a:lnTo>
                    <a:pt x="652" y="69"/>
                  </a:lnTo>
                  <a:lnTo>
                    <a:pt x="655" y="72"/>
                  </a:lnTo>
                  <a:lnTo>
                    <a:pt x="658" y="77"/>
                  </a:lnTo>
                  <a:lnTo>
                    <a:pt x="658" y="83"/>
                  </a:lnTo>
                  <a:lnTo>
                    <a:pt x="658" y="89"/>
                  </a:lnTo>
                  <a:lnTo>
                    <a:pt x="655" y="94"/>
                  </a:lnTo>
                  <a:lnTo>
                    <a:pt x="650" y="100"/>
                  </a:lnTo>
                  <a:lnTo>
                    <a:pt x="644" y="104"/>
                  </a:lnTo>
                  <a:lnTo>
                    <a:pt x="638" y="105"/>
                  </a:lnTo>
                  <a:lnTo>
                    <a:pt x="628" y="107"/>
                  </a:lnTo>
                  <a:lnTo>
                    <a:pt x="620" y="105"/>
                  </a:lnTo>
                  <a:lnTo>
                    <a:pt x="612" y="104"/>
                  </a:lnTo>
                  <a:lnTo>
                    <a:pt x="606" y="100"/>
                  </a:lnTo>
                  <a:lnTo>
                    <a:pt x="601" y="96"/>
                  </a:lnTo>
                  <a:lnTo>
                    <a:pt x="598" y="89"/>
                  </a:lnTo>
                  <a:lnTo>
                    <a:pt x="597" y="83"/>
                  </a:lnTo>
                  <a:close/>
                  <a:moveTo>
                    <a:pt x="713" y="94"/>
                  </a:moveTo>
                  <a:lnTo>
                    <a:pt x="715" y="105"/>
                  </a:lnTo>
                  <a:lnTo>
                    <a:pt x="710" y="105"/>
                  </a:lnTo>
                  <a:lnTo>
                    <a:pt x="705" y="105"/>
                  </a:lnTo>
                  <a:lnTo>
                    <a:pt x="699" y="105"/>
                  </a:lnTo>
                  <a:lnTo>
                    <a:pt x="694" y="104"/>
                  </a:lnTo>
                  <a:lnTo>
                    <a:pt x="691" y="100"/>
                  </a:lnTo>
                  <a:lnTo>
                    <a:pt x="689" y="97"/>
                  </a:lnTo>
                  <a:lnTo>
                    <a:pt x="688" y="94"/>
                  </a:lnTo>
                  <a:lnTo>
                    <a:pt x="688" y="89"/>
                  </a:lnTo>
                  <a:lnTo>
                    <a:pt x="688" y="83"/>
                  </a:lnTo>
                  <a:lnTo>
                    <a:pt x="688" y="41"/>
                  </a:lnTo>
                  <a:lnTo>
                    <a:pt x="678" y="41"/>
                  </a:lnTo>
                  <a:lnTo>
                    <a:pt x="678" y="30"/>
                  </a:lnTo>
                  <a:lnTo>
                    <a:pt x="688" y="30"/>
                  </a:lnTo>
                  <a:lnTo>
                    <a:pt x="688" y="12"/>
                  </a:lnTo>
                  <a:lnTo>
                    <a:pt x="700" y="4"/>
                  </a:lnTo>
                  <a:lnTo>
                    <a:pt x="700" y="30"/>
                  </a:lnTo>
                  <a:lnTo>
                    <a:pt x="713" y="30"/>
                  </a:lnTo>
                  <a:lnTo>
                    <a:pt x="713" y="41"/>
                  </a:lnTo>
                  <a:lnTo>
                    <a:pt x="700" y="41"/>
                  </a:lnTo>
                  <a:lnTo>
                    <a:pt x="700" y="83"/>
                  </a:lnTo>
                  <a:lnTo>
                    <a:pt x="700" y="88"/>
                  </a:lnTo>
                  <a:lnTo>
                    <a:pt x="700" y="91"/>
                  </a:lnTo>
                  <a:lnTo>
                    <a:pt x="704" y="93"/>
                  </a:lnTo>
                  <a:lnTo>
                    <a:pt x="705" y="94"/>
                  </a:lnTo>
                  <a:lnTo>
                    <a:pt x="707" y="94"/>
                  </a:lnTo>
                  <a:lnTo>
                    <a:pt x="713" y="94"/>
                  </a:lnTo>
                  <a:close/>
                  <a:moveTo>
                    <a:pt x="721" y="105"/>
                  </a:moveTo>
                  <a:lnTo>
                    <a:pt x="721" y="30"/>
                  </a:lnTo>
                  <a:lnTo>
                    <a:pt x="732" y="30"/>
                  </a:lnTo>
                  <a:lnTo>
                    <a:pt x="732" y="42"/>
                  </a:lnTo>
                  <a:lnTo>
                    <a:pt x="737" y="34"/>
                  </a:lnTo>
                  <a:lnTo>
                    <a:pt x="741" y="31"/>
                  </a:lnTo>
                  <a:lnTo>
                    <a:pt x="745" y="30"/>
                  </a:lnTo>
                  <a:lnTo>
                    <a:pt x="749" y="28"/>
                  </a:lnTo>
                  <a:lnTo>
                    <a:pt x="756" y="30"/>
                  </a:lnTo>
                  <a:lnTo>
                    <a:pt x="762" y="33"/>
                  </a:lnTo>
                  <a:lnTo>
                    <a:pt x="757" y="44"/>
                  </a:lnTo>
                  <a:lnTo>
                    <a:pt x="752" y="42"/>
                  </a:lnTo>
                  <a:lnTo>
                    <a:pt x="748" y="42"/>
                  </a:lnTo>
                  <a:lnTo>
                    <a:pt x="745" y="42"/>
                  </a:lnTo>
                  <a:lnTo>
                    <a:pt x="741" y="44"/>
                  </a:lnTo>
                  <a:lnTo>
                    <a:pt x="738" y="47"/>
                  </a:lnTo>
                  <a:lnTo>
                    <a:pt x="737" y="52"/>
                  </a:lnTo>
                  <a:lnTo>
                    <a:pt x="735" y="58"/>
                  </a:lnTo>
                  <a:lnTo>
                    <a:pt x="734" y="66"/>
                  </a:lnTo>
                  <a:lnTo>
                    <a:pt x="734" y="105"/>
                  </a:lnTo>
                  <a:lnTo>
                    <a:pt x="721" y="105"/>
                  </a:lnTo>
                  <a:close/>
                  <a:moveTo>
                    <a:pt x="770" y="17"/>
                  </a:moveTo>
                  <a:lnTo>
                    <a:pt x="770" y="1"/>
                  </a:lnTo>
                  <a:lnTo>
                    <a:pt x="782" y="1"/>
                  </a:lnTo>
                  <a:lnTo>
                    <a:pt x="782" y="17"/>
                  </a:lnTo>
                  <a:lnTo>
                    <a:pt x="770" y="17"/>
                  </a:lnTo>
                  <a:close/>
                  <a:moveTo>
                    <a:pt x="770" y="105"/>
                  </a:moveTo>
                  <a:lnTo>
                    <a:pt x="770" y="30"/>
                  </a:lnTo>
                  <a:lnTo>
                    <a:pt x="782" y="30"/>
                  </a:lnTo>
                  <a:lnTo>
                    <a:pt x="782" y="105"/>
                  </a:lnTo>
                  <a:lnTo>
                    <a:pt x="770" y="105"/>
                  </a:lnTo>
                  <a:close/>
                  <a:moveTo>
                    <a:pt x="817" y="105"/>
                  </a:moveTo>
                  <a:lnTo>
                    <a:pt x="804" y="105"/>
                  </a:lnTo>
                  <a:lnTo>
                    <a:pt x="804" y="1"/>
                  </a:lnTo>
                  <a:lnTo>
                    <a:pt x="819" y="1"/>
                  </a:lnTo>
                  <a:lnTo>
                    <a:pt x="819" y="39"/>
                  </a:lnTo>
                  <a:lnTo>
                    <a:pt x="822" y="34"/>
                  </a:lnTo>
                  <a:lnTo>
                    <a:pt x="826" y="31"/>
                  </a:lnTo>
                  <a:lnTo>
                    <a:pt x="833" y="30"/>
                  </a:lnTo>
                  <a:lnTo>
                    <a:pt x="839" y="28"/>
                  </a:lnTo>
                  <a:lnTo>
                    <a:pt x="845" y="30"/>
                  </a:lnTo>
                  <a:lnTo>
                    <a:pt x="852" y="31"/>
                  </a:lnTo>
                  <a:lnTo>
                    <a:pt x="856" y="34"/>
                  </a:lnTo>
                  <a:lnTo>
                    <a:pt x="861" y="39"/>
                  </a:lnTo>
                  <a:lnTo>
                    <a:pt x="864" y="45"/>
                  </a:lnTo>
                  <a:lnTo>
                    <a:pt x="867" y="52"/>
                  </a:lnTo>
                  <a:lnTo>
                    <a:pt x="869" y="58"/>
                  </a:lnTo>
                  <a:lnTo>
                    <a:pt x="871" y="66"/>
                  </a:lnTo>
                  <a:lnTo>
                    <a:pt x="867" y="83"/>
                  </a:lnTo>
                  <a:lnTo>
                    <a:pt x="861" y="96"/>
                  </a:lnTo>
                  <a:lnTo>
                    <a:pt x="853" y="102"/>
                  </a:lnTo>
                  <a:lnTo>
                    <a:pt x="845" y="105"/>
                  </a:lnTo>
                  <a:lnTo>
                    <a:pt x="837" y="107"/>
                  </a:lnTo>
                  <a:lnTo>
                    <a:pt x="831" y="105"/>
                  </a:lnTo>
                  <a:lnTo>
                    <a:pt x="826" y="104"/>
                  </a:lnTo>
                  <a:lnTo>
                    <a:pt x="822" y="100"/>
                  </a:lnTo>
                  <a:lnTo>
                    <a:pt x="817" y="96"/>
                  </a:lnTo>
                  <a:lnTo>
                    <a:pt x="817" y="105"/>
                  </a:lnTo>
                  <a:close/>
                  <a:moveTo>
                    <a:pt x="817" y="67"/>
                  </a:moveTo>
                  <a:lnTo>
                    <a:pt x="817" y="75"/>
                  </a:lnTo>
                  <a:lnTo>
                    <a:pt x="819" y="82"/>
                  </a:lnTo>
                  <a:lnTo>
                    <a:pt x="820" y="86"/>
                  </a:lnTo>
                  <a:lnTo>
                    <a:pt x="825" y="91"/>
                  </a:lnTo>
                  <a:lnTo>
                    <a:pt x="830" y="96"/>
                  </a:lnTo>
                  <a:lnTo>
                    <a:pt x="836" y="96"/>
                  </a:lnTo>
                  <a:lnTo>
                    <a:pt x="842" y="96"/>
                  </a:lnTo>
                  <a:lnTo>
                    <a:pt x="847" y="93"/>
                  </a:lnTo>
                  <a:lnTo>
                    <a:pt x="852" y="89"/>
                  </a:lnTo>
                  <a:lnTo>
                    <a:pt x="855" y="83"/>
                  </a:lnTo>
                  <a:lnTo>
                    <a:pt x="856" y="77"/>
                  </a:lnTo>
                  <a:lnTo>
                    <a:pt x="856" y="67"/>
                  </a:lnTo>
                  <a:lnTo>
                    <a:pt x="856" y="58"/>
                  </a:lnTo>
                  <a:lnTo>
                    <a:pt x="855" y="52"/>
                  </a:lnTo>
                  <a:lnTo>
                    <a:pt x="852" y="45"/>
                  </a:lnTo>
                  <a:lnTo>
                    <a:pt x="847" y="42"/>
                  </a:lnTo>
                  <a:lnTo>
                    <a:pt x="842" y="39"/>
                  </a:lnTo>
                  <a:lnTo>
                    <a:pt x="837" y="39"/>
                  </a:lnTo>
                  <a:lnTo>
                    <a:pt x="831" y="39"/>
                  </a:lnTo>
                  <a:lnTo>
                    <a:pt x="826" y="42"/>
                  </a:lnTo>
                  <a:lnTo>
                    <a:pt x="823" y="45"/>
                  </a:lnTo>
                  <a:lnTo>
                    <a:pt x="820" y="52"/>
                  </a:lnTo>
                  <a:lnTo>
                    <a:pt x="817" y="58"/>
                  </a:lnTo>
                  <a:lnTo>
                    <a:pt x="817" y="67"/>
                  </a:lnTo>
                  <a:close/>
                  <a:moveTo>
                    <a:pt x="938" y="105"/>
                  </a:moveTo>
                  <a:lnTo>
                    <a:pt x="938" y="94"/>
                  </a:lnTo>
                  <a:lnTo>
                    <a:pt x="934" y="99"/>
                  </a:lnTo>
                  <a:lnTo>
                    <a:pt x="927" y="104"/>
                  </a:lnTo>
                  <a:lnTo>
                    <a:pt x="921" y="105"/>
                  </a:lnTo>
                  <a:lnTo>
                    <a:pt x="915" y="107"/>
                  </a:lnTo>
                  <a:lnTo>
                    <a:pt x="908" y="105"/>
                  </a:lnTo>
                  <a:lnTo>
                    <a:pt x="902" y="104"/>
                  </a:lnTo>
                  <a:lnTo>
                    <a:pt x="897" y="100"/>
                  </a:lnTo>
                  <a:lnTo>
                    <a:pt x="894" y="97"/>
                  </a:lnTo>
                  <a:lnTo>
                    <a:pt x="891" y="94"/>
                  </a:lnTo>
                  <a:lnTo>
                    <a:pt x="889" y="88"/>
                  </a:lnTo>
                  <a:lnTo>
                    <a:pt x="889" y="83"/>
                  </a:lnTo>
                  <a:lnTo>
                    <a:pt x="889" y="77"/>
                  </a:lnTo>
                  <a:lnTo>
                    <a:pt x="889" y="30"/>
                  </a:lnTo>
                  <a:lnTo>
                    <a:pt x="902" y="30"/>
                  </a:lnTo>
                  <a:lnTo>
                    <a:pt x="902" y="72"/>
                  </a:lnTo>
                  <a:lnTo>
                    <a:pt x="902" y="77"/>
                  </a:lnTo>
                  <a:lnTo>
                    <a:pt x="902" y="82"/>
                  </a:lnTo>
                  <a:lnTo>
                    <a:pt x="902" y="85"/>
                  </a:lnTo>
                  <a:lnTo>
                    <a:pt x="904" y="89"/>
                  </a:lnTo>
                  <a:lnTo>
                    <a:pt x="907" y="93"/>
                  </a:lnTo>
                  <a:lnTo>
                    <a:pt x="911" y="96"/>
                  </a:lnTo>
                  <a:lnTo>
                    <a:pt x="916" y="96"/>
                  </a:lnTo>
                  <a:lnTo>
                    <a:pt x="923" y="96"/>
                  </a:lnTo>
                  <a:lnTo>
                    <a:pt x="927" y="93"/>
                  </a:lnTo>
                  <a:lnTo>
                    <a:pt x="932" y="89"/>
                  </a:lnTo>
                  <a:lnTo>
                    <a:pt x="935" y="85"/>
                  </a:lnTo>
                  <a:lnTo>
                    <a:pt x="935" y="82"/>
                  </a:lnTo>
                  <a:lnTo>
                    <a:pt x="937" y="77"/>
                  </a:lnTo>
                  <a:lnTo>
                    <a:pt x="937" y="71"/>
                  </a:lnTo>
                  <a:lnTo>
                    <a:pt x="937" y="30"/>
                  </a:lnTo>
                  <a:lnTo>
                    <a:pt x="949" y="30"/>
                  </a:lnTo>
                  <a:lnTo>
                    <a:pt x="949" y="105"/>
                  </a:lnTo>
                  <a:lnTo>
                    <a:pt x="938" y="105"/>
                  </a:lnTo>
                  <a:close/>
                  <a:moveTo>
                    <a:pt x="1001" y="94"/>
                  </a:moveTo>
                  <a:lnTo>
                    <a:pt x="1003" y="105"/>
                  </a:lnTo>
                  <a:lnTo>
                    <a:pt x="997" y="105"/>
                  </a:lnTo>
                  <a:lnTo>
                    <a:pt x="993" y="105"/>
                  </a:lnTo>
                  <a:lnTo>
                    <a:pt x="987" y="105"/>
                  </a:lnTo>
                  <a:lnTo>
                    <a:pt x="982" y="104"/>
                  </a:lnTo>
                  <a:lnTo>
                    <a:pt x="979" y="100"/>
                  </a:lnTo>
                  <a:lnTo>
                    <a:pt x="976" y="97"/>
                  </a:lnTo>
                  <a:lnTo>
                    <a:pt x="976" y="94"/>
                  </a:lnTo>
                  <a:lnTo>
                    <a:pt x="976" y="89"/>
                  </a:lnTo>
                  <a:lnTo>
                    <a:pt x="974" y="83"/>
                  </a:lnTo>
                  <a:lnTo>
                    <a:pt x="974" y="41"/>
                  </a:lnTo>
                  <a:lnTo>
                    <a:pt x="967" y="41"/>
                  </a:lnTo>
                  <a:lnTo>
                    <a:pt x="967" y="30"/>
                  </a:lnTo>
                  <a:lnTo>
                    <a:pt x="974" y="30"/>
                  </a:lnTo>
                  <a:lnTo>
                    <a:pt x="974" y="12"/>
                  </a:lnTo>
                  <a:lnTo>
                    <a:pt x="987" y="4"/>
                  </a:lnTo>
                  <a:lnTo>
                    <a:pt x="987" y="30"/>
                  </a:lnTo>
                  <a:lnTo>
                    <a:pt x="1001" y="30"/>
                  </a:lnTo>
                  <a:lnTo>
                    <a:pt x="1001" y="41"/>
                  </a:lnTo>
                  <a:lnTo>
                    <a:pt x="987" y="41"/>
                  </a:lnTo>
                  <a:lnTo>
                    <a:pt x="987" y="83"/>
                  </a:lnTo>
                  <a:lnTo>
                    <a:pt x="989" y="88"/>
                  </a:lnTo>
                  <a:lnTo>
                    <a:pt x="989" y="91"/>
                  </a:lnTo>
                  <a:lnTo>
                    <a:pt x="990" y="93"/>
                  </a:lnTo>
                  <a:lnTo>
                    <a:pt x="992" y="94"/>
                  </a:lnTo>
                  <a:lnTo>
                    <a:pt x="995" y="94"/>
                  </a:lnTo>
                  <a:lnTo>
                    <a:pt x="1001" y="94"/>
                  </a:lnTo>
                  <a:close/>
                  <a:moveTo>
                    <a:pt x="1009" y="17"/>
                  </a:moveTo>
                  <a:lnTo>
                    <a:pt x="1009" y="1"/>
                  </a:lnTo>
                  <a:lnTo>
                    <a:pt x="1022" y="1"/>
                  </a:lnTo>
                  <a:lnTo>
                    <a:pt x="1022" y="17"/>
                  </a:lnTo>
                  <a:lnTo>
                    <a:pt x="1009" y="17"/>
                  </a:lnTo>
                  <a:close/>
                  <a:moveTo>
                    <a:pt x="1009" y="105"/>
                  </a:moveTo>
                  <a:lnTo>
                    <a:pt x="1009" y="30"/>
                  </a:lnTo>
                  <a:lnTo>
                    <a:pt x="1022" y="30"/>
                  </a:lnTo>
                  <a:lnTo>
                    <a:pt x="1022" y="105"/>
                  </a:lnTo>
                  <a:lnTo>
                    <a:pt x="1009" y="105"/>
                  </a:lnTo>
                  <a:close/>
                  <a:moveTo>
                    <a:pt x="1041" y="67"/>
                  </a:moveTo>
                  <a:lnTo>
                    <a:pt x="1044" y="50"/>
                  </a:lnTo>
                  <a:lnTo>
                    <a:pt x="1052" y="38"/>
                  </a:lnTo>
                  <a:lnTo>
                    <a:pt x="1058" y="33"/>
                  </a:lnTo>
                  <a:lnTo>
                    <a:pt x="1066" y="30"/>
                  </a:lnTo>
                  <a:lnTo>
                    <a:pt x="1075" y="28"/>
                  </a:lnTo>
                  <a:lnTo>
                    <a:pt x="1082" y="30"/>
                  </a:lnTo>
                  <a:lnTo>
                    <a:pt x="1089" y="31"/>
                  </a:lnTo>
                  <a:lnTo>
                    <a:pt x="1094" y="34"/>
                  </a:lnTo>
                  <a:lnTo>
                    <a:pt x="1100" y="39"/>
                  </a:lnTo>
                  <a:lnTo>
                    <a:pt x="1107" y="50"/>
                  </a:lnTo>
                  <a:lnTo>
                    <a:pt x="1110" y="66"/>
                  </a:lnTo>
                  <a:lnTo>
                    <a:pt x="1110" y="75"/>
                  </a:lnTo>
                  <a:lnTo>
                    <a:pt x="1108" y="83"/>
                  </a:lnTo>
                  <a:lnTo>
                    <a:pt x="1105" y="89"/>
                  </a:lnTo>
                  <a:lnTo>
                    <a:pt x="1102" y="94"/>
                  </a:lnTo>
                  <a:lnTo>
                    <a:pt x="1099" y="99"/>
                  </a:lnTo>
                  <a:lnTo>
                    <a:pt x="1093" y="102"/>
                  </a:lnTo>
                  <a:lnTo>
                    <a:pt x="1085" y="105"/>
                  </a:lnTo>
                  <a:lnTo>
                    <a:pt x="1075" y="107"/>
                  </a:lnTo>
                  <a:lnTo>
                    <a:pt x="1067" y="105"/>
                  </a:lnTo>
                  <a:lnTo>
                    <a:pt x="1061" y="104"/>
                  </a:lnTo>
                  <a:lnTo>
                    <a:pt x="1055" y="100"/>
                  </a:lnTo>
                  <a:lnTo>
                    <a:pt x="1050" y="97"/>
                  </a:lnTo>
                  <a:lnTo>
                    <a:pt x="1042" y="85"/>
                  </a:lnTo>
                  <a:lnTo>
                    <a:pt x="1041" y="67"/>
                  </a:lnTo>
                  <a:close/>
                  <a:moveTo>
                    <a:pt x="1053" y="67"/>
                  </a:moveTo>
                  <a:lnTo>
                    <a:pt x="1053" y="77"/>
                  </a:lnTo>
                  <a:lnTo>
                    <a:pt x="1056" y="83"/>
                  </a:lnTo>
                  <a:lnTo>
                    <a:pt x="1059" y="89"/>
                  </a:lnTo>
                  <a:lnTo>
                    <a:pt x="1064" y="93"/>
                  </a:lnTo>
                  <a:lnTo>
                    <a:pt x="1069" y="96"/>
                  </a:lnTo>
                  <a:lnTo>
                    <a:pt x="1075" y="96"/>
                  </a:lnTo>
                  <a:lnTo>
                    <a:pt x="1082" y="96"/>
                  </a:lnTo>
                  <a:lnTo>
                    <a:pt x="1086" y="93"/>
                  </a:lnTo>
                  <a:lnTo>
                    <a:pt x="1091" y="89"/>
                  </a:lnTo>
                  <a:lnTo>
                    <a:pt x="1094" y="83"/>
                  </a:lnTo>
                  <a:lnTo>
                    <a:pt x="1096" y="77"/>
                  </a:lnTo>
                  <a:lnTo>
                    <a:pt x="1097" y="67"/>
                  </a:lnTo>
                  <a:lnTo>
                    <a:pt x="1096" y="58"/>
                  </a:lnTo>
                  <a:lnTo>
                    <a:pt x="1094" y="52"/>
                  </a:lnTo>
                  <a:lnTo>
                    <a:pt x="1091" y="47"/>
                  </a:lnTo>
                  <a:lnTo>
                    <a:pt x="1086" y="42"/>
                  </a:lnTo>
                  <a:lnTo>
                    <a:pt x="1082" y="41"/>
                  </a:lnTo>
                  <a:lnTo>
                    <a:pt x="1075" y="39"/>
                  </a:lnTo>
                  <a:lnTo>
                    <a:pt x="1069" y="41"/>
                  </a:lnTo>
                  <a:lnTo>
                    <a:pt x="1064" y="42"/>
                  </a:lnTo>
                  <a:lnTo>
                    <a:pt x="1059" y="45"/>
                  </a:lnTo>
                  <a:lnTo>
                    <a:pt x="1056" y="52"/>
                  </a:lnTo>
                  <a:lnTo>
                    <a:pt x="1053" y="60"/>
                  </a:lnTo>
                  <a:lnTo>
                    <a:pt x="1053" y="67"/>
                  </a:lnTo>
                  <a:close/>
                  <a:moveTo>
                    <a:pt x="1129" y="105"/>
                  </a:moveTo>
                  <a:lnTo>
                    <a:pt x="1129" y="30"/>
                  </a:lnTo>
                  <a:lnTo>
                    <a:pt x="1140" y="30"/>
                  </a:lnTo>
                  <a:lnTo>
                    <a:pt x="1140" y="41"/>
                  </a:lnTo>
                  <a:lnTo>
                    <a:pt x="1145" y="36"/>
                  </a:lnTo>
                  <a:lnTo>
                    <a:pt x="1149" y="31"/>
                  </a:lnTo>
                  <a:lnTo>
                    <a:pt x="1156" y="30"/>
                  </a:lnTo>
                  <a:lnTo>
                    <a:pt x="1163" y="28"/>
                  </a:lnTo>
                  <a:lnTo>
                    <a:pt x="1170" y="30"/>
                  </a:lnTo>
                  <a:lnTo>
                    <a:pt x="1176" y="31"/>
                  </a:lnTo>
                  <a:lnTo>
                    <a:pt x="1181" y="34"/>
                  </a:lnTo>
                  <a:lnTo>
                    <a:pt x="1184" y="38"/>
                  </a:lnTo>
                  <a:lnTo>
                    <a:pt x="1187" y="42"/>
                  </a:lnTo>
                  <a:lnTo>
                    <a:pt x="1189" y="47"/>
                  </a:lnTo>
                  <a:lnTo>
                    <a:pt x="1189" y="52"/>
                  </a:lnTo>
                  <a:lnTo>
                    <a:pt x="1189" y="60"/>
                  </a:lnTo>
                  <a:lnTo>
                    <a:pt x="1189" y="105"/>
                  </a:lnTo>
                  <a:lnTo>
                    <a:pt x="1176" y="105"/>
                  </a:lnTo>
                  <a:lnTo>
                    <a:pt x="1176" y="60"/>
                  </a:lnTo>
                  <a:lnTo>
                    <a:pt x="1176" y="53"/>
                  </a:lnTo>
                  <a:lnTo>
                    <a:pt x="1174" y="49"/>
                  </a:lnTo>
                  <a:lnTo>
                    <a:pt x="1173" y="44"/>
                  </a:lnTo>
                  <a:lnTo>
                    <a:pt x="1170" y="42"/>
                  </a:lnTo>
                  <a:lnTo>
                    <a:pt x="1165" y="41"/>
                  </a:lnTo>
                  <a:lnTo>
                    <a:pt x="1160" y="39"/>
                  </a:lnTo>
                  <a:lnTo>
                    <a:pt x="1156" y="41"/>
                  </a:lnTo>
                  <a:lnTo>
                    <a:pt x="1151" y="42"/>
                  </a:lnTo>
                  <a:lnTo>
                    <a:pt x="1148" y="45"/>
                  </a:lnTo>
                  <a:lnTo>
                    <a:pt x="1145" y="49"/>
                  </a:lnTo>
                  <a:lnTo>
                    <a:pt x="1143" y="52"/>
                  </a:lnTo>
                  <a:lnTo>
                    <a:pt x="1141" y="58"/>
                  </a:lnTo>
                  <a:lnTo>
                    <a:pt x="1141" y="64"/>
                  </a:lnTo>
                  <a:lnTo>
                    <a:pt x="1141" y="105"/>
                  </a:lnTo>
                  <a:lnTo>
                    <a:pt x="1129" y="10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0" name="Rectangle 676"/>
            <p:cNvSpPr>
              <a:spLocks noChangeArrowheads="1"/>
            </p:cNvSpPr>
            <p:nvPr/>
          </p:nvSpPr>
          <p:spPr bwMode="auto">
            <a:xfrm>
              <a:off x="457" y="406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1" name="Rectangle 677"/>
            <p:cNvSpPr>
              <a:spLocks noChangeArrowheads="1"/>
            </p:cNvSpPr>
            <p:nvPr/>
          </p:nvSpPr>
          <p:spPr bwMode="auto">
            <a:xfrm>
              <a:off x="490" y="406"/>
              <a:ext cx="2018" cy="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2" name="Rectangle 678"/>
            <p:cNvSpPr>
              <a:spLocks noChangeArrowheads="1"/>
            </p:cNvSpPr>
            <p:nvPr/>
          </p:nvSpPr>
          <p:spPr bwMode="auto">
            <a:xfrm>
              <a:off x="487" y="406"/>
              <a:ext cx="6" cy="11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3" name="Rectangle 679"/>
            <p:cNvSpPr>
              <a:spLocks noChangeArrowheads="1"/>
            </p:cNvSpPr>
            <p:nvPr/>
          </p:nvSpPr>
          <p:spPr bwMode="auto">
            <a:xfrm>
              <a:off x="427" y="1561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4" name="Rectangle 680"/>
            <p:cNvSpPr>
              <a:spLocks noChangeArrowheads="1"/>
            </p:cNvSpPr>
            <p:nvPr/>
          </p:nvSpPr>
          <p:spPr bwMode="auto">
            <a:xfrm>
              <a:off x="457" y="1519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5" name="Rectangle 681"/>
            <p:cNvSpPr>
              <a:spLocks noChangeArrowheads="1"/>
            </p:cNvSpPr>
            <p:nvPr/>
          </p:nvSpPr>
          <p:spPr bwMode="auto">
            <a:xfrm>
              <a:off x="457" y="1478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6" name="Rectangle 682"/>
            <p:cNvSpPr>
              <a:spLocks noChangeArrowheads="1"/>
            </p:cNvSpPr>
            <p:nvPr/>
          </p:nvSpPr>
          <p:spPr bwMode="auto">
            <a:xfrm>
              <a:off x="457" y="1437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7" name="Rectangle 683"/>
            <p:cNvSpPr>
              <a:spLocks noChangeArrowheads="1"/>
            </p:cNvSpPr>
            <p:nvPr/>
          </p:nvSpPr>
          <p:spPr bwMode="auto">
            <a:xfrm>
              <a:off x="457" y="1395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8" name="Rectangle 684"/>
            <p:cNvSpPr>
              <a:spLocks noChangeArrowheads="1"/>
            </p:cNvSpPr>
            <p:nvPr/>
          </p:nvSpPr>
          <p:spPr bwMode="auto">
            <a:xfrm>
              <a:off x="427" y="1354"/>
              <a:ext cx="6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89" name="Rectangle 685"/>
            <p:cNvSpPr>
              <a:spLocks noChangeArrowheads="1"/>
            </p:cNvSpPr>
            <p:nvPr/>
          </p:nvSpPr>
          <p:spPr bwMode="auto">
            <a:xfrm>
              <a:off x="457" y="1313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0" name="Rectangle 686"/>
            <p:cNvSpPr>
              <a:spLocks noChangeArrowheads="1"/>
            </p:cNvSpPr>
            <p:nvPr/>
          </p:nvSpPr>
          <p:spPr bwMode="auto">
            <a:xfrm>
              <a:off x="457" y="1272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1" name="Rectangle 687"/>
            <p:cNvSpPr>
              <a:spLocks noChangeArrowheads="1"/>
            </p:cNvSpPr>
            <p:nvPr/>
          </p:nvSpPr>
          <p:spPr bwMode="auto">
            <a:xfrm>
              <a:off x="457" y="1231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2" name="Rectangle 688"/>
            <p:cNvSpPr>
              <a:spLocks noChangeArrowheads="1"/>
            </p:cNvSpPr>
            <p:nvPr/>
          </p:nvSpPr>
          <p:spPr bwMode="auto">
            <a:xfrm>
              <a:off x="457" y="1189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3" name="Rectangle 689"/>
            <p:cNvSpPr>
              <a:spLocks noChangeArrowheads="1"/>
            </p:cNvSpPr>
            <p:nvPr/>
          </p:nvSpPr>
          <p:spPr bwMode="auto">
            <a:xfrm>
              <a:off x="427" y="1148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4" name="Rectangle 690"/>
            <p:cNvSpPr>
              <a:spLocks noChangeArrowheads="1"/>
            </p:cNvSpPr>
            <p:nvPr/>
          </p:nvSpPr>
          <p:spPr bwMode="auto">
            <a:xfrm>
              <a:off x="457" y="1107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5" name="Rectangle 691"/>
            <p:cNvSpPr>
              <a:spLocks noChangeArrowheads="1"/>
            </p:cNvSpPr>
            <p:nvPr/>
          </p:nvSpPr>
          <p:spPr bwMode="auto">
            <a:xfrm>
              <a:off x="457" y="1066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6" name="Rectangle 692"/>
            <p:cNvSpPr>
              <a:spLocks noChangeArrowheads="1"/>
            </p:cNvSpPr>
            <p:nvPr/>
          </p:nvSpPr>
          <p:spPr bwMode="auto">
            <a:xfrm>
              <a:off x="457" y="1025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7" name="Rectangle 693"/>
            <p:cNvSpPr>
              <a:spLocks noChangeArrowheads="1"/>
            </p:cNvSpPr>
            <p:nvPr/>
          </p:nvSpPr>
          <p:spPr bwMode="auto">
            <a:xfrm>
              <a:off x="457" y="983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8" name="Rectangle 694"/>
            <p:cNvSpPr>
              <a:spLocks noChangeArrowheads="1"/>
            </p:cNvSpPr>
            <p:nvPr/>
          </p:nvSpPr>
          <p:spPr bwMode="auto">
            <a:xfrm>
              <a:off x="427" y="942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99" name="Rectangle 695"/>
            <p:cNvSpPr>
              <a:spLocks noChangeArrowheads="1"/>
            </p:cNvSpPr>
            <p:nvPr/>
          </p:nvSpPr>
          <p:spPr bwMode="auto">
            <a:xfrm>
              <a:off x="457" y="901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0" name="Rectangle 696"/>
            <p:cNvSpPr>
              <a:spLocks noChangeArrowheads="1"/>
            </p:cNvSpPr>
            <p:nvPr/>
          </p:nvSpPr>
          <p:spPr bwMode="auto">
            <a:xfrm>
              <a:off x="457" y="859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1" name="Rectangle 697"/>
            <p:cNvSpPr>
              <a:spLocks noChangeArrowheads="1"/>
            </p:cNvSpPr>
            <p:nvPr/>
          </p:nvSpPr>
          <p:spPr bwMode="auto">
            <a:xfrm>
              <a:off x="457" y="818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2" name="Rectangle 698"/>
            <p:cNvSpPr>
              <a:spLocks noChangeArrowheads="1"/>
            </p:cNvSpPr>
            <p:nvPr/>
          </p:nvSpPr>
          <p:spPr bwMode="auto">
            <a:xfrm>
              <a:off x="457" y="777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3" name="Rectangle 699"/>
            <p:cNvSpPr>
              <a:spLocks noChangeArrowheads="1"/>
            </p:cNvSpPr>
            <p:nvPr/>
          </p:nvSpPr>
          <p:spPr bwMode="auto">
            <a:xfrm>
              <a:off x="427" y="736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4" name="Rectangle 700"/>
            <p:cNvSpPr>
              <a:spLocks noChangeArrowheads="1"/>
            </p:cNvSpPr>
            <p:nvPr/>
          </p:nvSpPr>
          <p:spPr bwMode="auto">
            <a:xfrm>
              <a:off x="457" y="695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5" name="Rectangle 701"/>
            <p:cNvSpPr>
              <a:spLocks noChangeArrowheads="1"/>
            </p:cNvSpPr>
            <p:nvPr/>
          </p:nvSpPr>
          <p:spPr bwMode="auto">
            <a:xfrm>
              <a:off x="457" y="653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6" name="Rectangle 702"/>
            <p:cNvSpPr>
              <a:spLocks noChangeArrowheads="1"/>
            </p:cNvSpPr>
            <p:nvPr/>
          </p:nvSpPr>
          <p:spPr bwMode="auto">
            <a:xfrm>
              <a:off x="457" y="612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7" name="Rectangle 703"/>
            <p:cNvSpPr>
              <a:spLocks noChangeArrowheads="1"/>
            </p:cNvSpPr>
            <p:nvPr/>
          </p:nvSpPr>
          <p:spPr bwMode="auto">
            <a:xfrm>
              <a:off x="457" y="570"/>
              <a:ext cx="3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8" name="Rectangle 704"/>
            <p:cNvSpPr>
              <a:spLocks noChangeArrowheads="1"/>
            </p:cNvSpPr>
            <p:nvPr/>
          </p:nvSpPr>
          <p:spPr bwMode="auto">
            <a:xfrm>
              <a:off x="427" y="529"/>
              <a:ext cx="66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09" name="Rectangle 705"/>
            <p:cNvSpPr>
              <a:spLocks noChangeArrowheads="1"/>
            </p:cNvSpPr>
            <p:nvPr/>
          </p:nvSpPr>
          <p:spPr bwMode="auto">
            <a:xfrm>
              <a:off x="457" y="489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0" name="Rectangle 706"/>
            <p:cNvSpPr>
              <a:spLocks noChangeArrowheads="1"/>
            </p:cNvSpPr>
            <p:nvPr/>
          </p:nvSpPr>
          <p:spPr bwMode="auto">
            <a:xfrm>
              <a:off x="457" y="447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1" name="Rectangle 707"/>
            <p:cNvSpPr>
              <a:spLocks noChangeArrowheads="1"/>
            </p:cNvSpPr>
            <p:nvPr/>
          </p:nvSpPr>
          <p:spPr bwMode="auto">
            <a:xfrm>
              <a:off x="457" y="406"/>
              <a:ext cx="3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2" name="Freeform 708"/>
            <p:cNvSpPr>
              <a:spLocks noEditPoints="1"/>
            </p:cNvSpPr>
            <p:nvPr/>
          </p:nvSpPr>
          <p:spPr bwMode="auto">
            <a:xfrm>
              <a:off x="487" y="406"/>
              <a:ext cx="2023" cy="1161"/>
            </a:xfrm>
            <a:custGeom>
              <a:avLst/>
              <a:gdLst>
                <a:gd name="T0" fmla="*/ 0 w 4046"/>
                <a:gd name="T1" fmla="*/ 2316 h 2322"/>
                <a:gd name="T2" fmla="*/ 0 w 4046"/>
                <a:gd name="T3" fmla="*/ 2322 h 2322"/>
                <a:gd name="T4" fmla="*/ 4046 w 4046"/>
                <a:gd name="T5" fmla="*/ 2322 h 2322"/>
                <a:gd name="T6" fmla="*/ 4046 w 4046"/>
                <a:gd name="T7" fmla="*/ 0 h 2322"/>
                <a:gd name="T8" fmla="*/ 0 w 4046"/>
                <a:gd name="T9" fmla="*/ 0 h 2322"/>
                <a:gd name="T10" fmla="*/ 0 w 4046"/>
                <a:gd name="T11" fmla="*/ 6 h 2322"/>
                <a:gd name="T12" fmla="*/ 0 w 4046"/>
                <a:gd name="T13" fmla="*/ 2316 h 2322"/>
                <a:gd name="T14" fmla="*/ 12 w 4046"/>
                <a:gd name="T15" fmla="*/ 6 h 2322"/>
                <a:gd name="T16" fmla="*/ 6 w 4046"/>
                <a:gd name="T17" fmla="*/ 6 h 2322"/>
                <a:gd name="T18" fmla="*/ 6 w 4046"/>
                <a:gd name="T19" fmla="*/ 12 h 2322"/>
                <a:gd name="T20" fmla="*/ 4040 w 4046"/>
                <a:gd name="T21" fmla="*/ 12 h 2322"/>
                <a:gd name="T22" fmla="*/ 4040 w 4046"/>
                <a:gd name="T23" fmla="*/ 6 h 2322"/>
                <a:gd name="T24" fmla="*/ 4034 w 4046"/>
                <a:gd name="T25" fmla="*/ 6 h 2322"/>
                <a:gd name="T26" fmla="*/ 4034 w 4046"/>
                <a:gd name="T27" fmla="*/ 2316 h 2322"/>
                <a:gd name="T28" fmla="*/ 4040 w 4046"/>
                <a:gd name="T29" fmla="*/ 2316 h 2322"/>
                <a:gd name="T30" fmla="*/ 4040 w 4046"/>
                <a:gd name="T31" fmla="*/ 2309 h 2322"/>
                <a:gd name="T32" fmla="*/ 6 w 4046"/>
                <a:gd name="T33" fmla="*/ 2309 h 2322"/>
                <a:gd name="T34" fmla="*/ 6 w 4046"/>
                <a:gd name="T35" fmla="*/ 2316 h 2322"/>
                <a:gd name="T36" fmla="*/ 12 w 4046"/>
                <a:gd name="T37" fmla="*/ 2316 h 2322"/>
                <a:gd name="T38" fmla="*/ 12 w 4046"/>
                <a:gd name="T39" fmla="*/ 6 h 2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46" h="2322">
                  <a:moveTo>
                    <a:pt x="0" y="2316"/>
                  </a:moveTo>
                  <a:lnTo>
                    <a:pt x="0" y="2322"/>
                  </a:lnTo>
                  <a:lnTo>
                    <a:pt x="4046" y="2322"/>
                  </a:lnTo>
                  <a:lnTo>
                    <a:pt x="404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316"/>
                  </a:lnTo>
                  <a:close/>
                  <a:moveTo>
                    <a:pt x="12" y="6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4040" y="12"/>
                  </a:lnTo>
                  <a:lnTo>
                    <a:pt x="4040" y="6"/>
                  </a:lnTo>
                  <a:lnTo>
                    <a:pt x="4034" y="6"/>
                  </a:lnTo>
                  <a:lnTo>
                    <a:pt x="4034" y="2316"/>
                  </a:lnTo>
                  <a:lnTo>
                    <a:pt x="4040" y="2316"/>
                  </a:lnTo>
                  <a:lnTo>
                    <a:pt x="4040" y="2309"/>
                  </a:lnTo>
                  <a:lnTo>
                    <a:pt x="6" y="2309"/>
                  </a:lnTo>
                  <a:lnTo>
                    <a:pt x="6" y="2316"/>
                  </a:lnTo>
                  <a:lnTo>
                    <a:pt x="12" y="231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3" name="Rectangle 709"/>
            <p:cNvSpPr>
              <a:spLocks noChangeArrowheads="1"/>
            </p:cNvSpPr>
            <p:nvPr/>
          </p:nvSpPr>
          <p:spPr bwMode="auto">
            <a:xfrm>
              <a:off x="562" y="1561"/>
              <a:ext cx="9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4" name="Freeform 710"/>
            <p:cNvSpPr>
              <a:spLocks noEditPoints="1"/>
            </p:cNvSpPr>
            <p:nvPr/>
          </p:nvSpPr>
          <p:spPr bwMode="auto">
            <a:xfrm>
              <a:off x="559" y="1557"/>
              <a:ext cx="15" cy="8"/>
            </a:xfrm>
            <a:custGeom>
              <a:avLst/>
              <a:gdLst>
                <a:gd name="T0" fmla="*/ 0 w 32"/>
                <a:gd name="T1" fmla="*/ 9 h 16"/>
                <a:gd name="T2" fmla="*/ 0 w 32"/>
                <a:gd name="T3" fmla="*/ 16 h 16"/>
                <a:gd name="T4" fmla="*/ 32 w 32"/>
                <a:gd name="T5" fmla="*/ 16 h 16"/>
                <a:gd name="T6" fmla="*/ 32 w 32"/>
                <a:gd name="T7" fmla="*/ 0 h 16"/>
                <a:gd name="T8" fmla="*/ 0 w 32"/>
                <a:gd name="T9" fmla="*/ 0 h 16"/>
                <a:gd name="T10" fmla="*/ 0 w 32"/>
                <a:gd name="T11" fmla="*/ 6 h 16"/>
                <a:gd name="T12" fmla="*/ 0 w 32"/>
                <a:gd name="T13" fmla="*/ 9 h 16"/>
                <a:gd name="T14" fmla="*/ 13 w 32"/>
                <a:gd name="T15" fmla="*/ 6 h 16"/>
                <a:gd name="T16" fmla="*/ 6 w 32"/>
                <a:gd name="T17" fmla="*/ 6 h 16"/>
                <a:gd name="T18" fmla="*/ 6 w 32"/>
                <a:gd name="T19" fmla="*/ 13 h 16"/>
                <a:gd name="T20" fmla="*/ 25 w 32"/>
                <a:gd name="T21" fmla="*/ 13 h 16"/>
                <a:gd name="T22" fmla="*/ 25 w 32"/>
                <a:gd name="T23" fmla="*/ 6 h 16"/>
                <a:gd name="T24" fmla="*/ 19 w 32"/>
                <a:gd name="T25" fmla="*/ 6 h 16"/>
                <a:gd name="T26" fmla="*/ 19 w 32"/>
                <a:gd name="T27" fmla="*/ 9 h 16"/>
                <a:gd name="T28" fmla="*/ 25 w 32"/>
                <a:gd name="T29" fmla="*/ 9 h 16"/>
                <a:gd name="T30" fmla="*/ 25 w 32"/>
                <a:gd name="T31" fmla="*/ 3 h 16"/>
                <a:gd name="T32" fmla="*/ 6 w 32"/>
                <a:gd name="T33" fmla="*/ 3 h 16"/>
                <a:gd name="T34" fmla="*/ 6 w 32"/>
                <a:gd name="T35" fmla="*/ 9 h 16"/>
                <a:gd name="T36" fmla="*/ 13 w 32"/>
                <a:gd name="T37" fmla="*/ 9 h 16"/>
                <a:gd name="T38" fmla="*/ 13 w 32"/>
                <a:gd name="T3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6">
                  <a:moveTo>
                    <a:pt x="0" y="9"/>
                  </a:moveTo>
                  <a:lnTo>
                    <a:pt x="0" y="16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9"/>
                  </a:lnTo>
                  <a:close/>
                  <a:moveTo>
                    <a:pt x="13" y="6"/>
                  </a:moveTo>
                  <a:lnTo>
                    <a:pt x="6" y="6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9"/>
                  </a:lnTo>
                  <a:lnTo>
                    <a:pt x="25" y="9"/>
                  </a:lnTo>
                  <a:lnTo>
                    <a:pt x="25" y="3"/>
                  </a:lnTo>
                  <a:lnTo>
                    <a:pt x="6" y="3"/>
                  </a:lnTo>
                  <a:lnTo>
                    <a:pt x="6" y="9"/>
                  </a:lnTo>
                  <a:lnTo>
                    <a:pt x="13" y="9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5" name="Rectangle 711"/>
            <p:cNvSpPr>
              <a:spLocks noChangeArrowheads="1"/>
            </p:cNvSpPr>
            <p:nvPr/>
          </p:nvSpPr>
          <p:spPr bwMode="auto">
            <a:xfrm>
              <a:off x="776" y="1561"/>
              <a:ext cx="9" cy="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6" name="Freeform 712"/>
            <p:cNvSpPr>
              <a:spLocks noEditPoints="1"/>
            </p:cNvSpPr>
            <p:nvPr/>
          </p:nvSpPr>
          <p:spPr bwMode="auto">
            <a:xfrm>
              <a:off x="773" y="1557"/>
              <a:ext cx="15" cy="10"/>
            </a:xfrm>
            <a:custGeom>
              <a:avLst/>
              <a:gdLst>
                <a:gd name="T0" fmla="*/ 0 w 32"/>
                <a:gd name="T1" fmla="*/ 13 h 19"/>
                <a:gd name="T2" fmla="*/ 0 w 32"/>
                <a:gd name="T3" fmla="*/ 19 h 19"/>
                <a:gd name="T4" fmla="*/ 32 w 32"/>
                <a:gd name="T5" fmla="*/ 19 h 19"/>
                <a:gd name="T6" fmla="*/ 32 w 32"/>
                <a:gd name="T7" fmla="*/ 0 h 19"/>
                <a:gd name="T8" fmla="*/ 0 w 32"/>
                <a:gd name="T9" fmla="*/ 0 h 19"/>
                <a:gd name="T10" fmla="*/ 0 w 32"/>
                <a:gd name="T11" fmla="*/ 6 h 19"/>
                <a:gd name="T12" fmla="*/ 0 w 32"/>
                <a:gd name="T13" fmla="*/ 13 h 19"/>
                <a:gd name="T14" fmla="*/ 13 w 32"/>
                <a:gd name="T15" fmla="*/ 6 h 19"/>
                <a:gd name="T16" fmla="*/ 7 w 32"/>
                <a:gd name="T17" fmla="*/ 6 h 19"/>
                <a:gd name="T18" fmla="*/ 7 w 32"/>
                <a:gd name="T19" fmla="*/ 13 h 19"/>
                <a:gd name="T20" fmla="*/ 26 w 32"/>
                <a:gd name="T21" fmla="*/ 13 h 19"/>
                <a:gd name="T22" fmla="*/ 26 w 32"/>
                <a:gd name="T23" fmla="*/ 6 h 19"/>
                <a:gd name="T24" fmla="*/ 19 w 32"/>
                <a:gd name="T25" fmla="*/ 6 h 19"/>
                <a:gd name="T26" fmla="*/ 19 w 32"/>
                <a:gd name="T27" fmla="*/ 13 h 19"/>
                <a:gd name="T28" fmla="*/ 26 w 32"/>
                <a:gd name="T29" fmla="*/ 13 h 19"/>
                <a:gd name="T30" fmla="*/ 26 w 32"/>
                <a:gd name="T31" fmla="*/ 6 h 19"/>
                <a:gd name="T32" fmla="*/ 7 w 32"/>
                <a:gd name="T33" fmla="*/ 6 h 19"/>
                <a:gd name="T34" fmla="*/ 7 w 32"/>
                <a:gd name="T35" fmla="*/ 13 h 19"/>
                <a:gd name="T36" fmla="*/ 13 w 32"/>
                <a:gd name="T37" fmla="*/ 13 h 19"/>
                <a:gd name="T38" fmla="*/ 13 w 32"/>
                <a:gd name="T3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9">
                  <a:moveTo>
                    <a:pt x="0" y="13"/>
                  </a:moveTo>
                  <a:lnTo>
                    <a:pt x="0" y="19"/>
                  </a:lnTo>
                  <a:lnTo>
                    <a:pt x="32" y="19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close/>
                  <a:moveTo>
                    <a:pt x="13" y="6"/>
                  </a:moveTo>
                  <a:lnTo>
                    <a:pt x="7" y="6"/>
                  </a:lnTo>
                  <a:lnTo>
                    <a:pt x="7" y="13"/>
                  </a:lnTo>
                  <a:lnTo>
                    <a:pt x="26" y="13"/>
                  </a:lnTo>
                  <a:lnTo>
                    <a:pt x="26" y="6"/>
                  </a:lnTo>
                  <a:lnTo>
                    <a:pt x="19" y="6"/>
                  </a:lnTo>
                  <a:lnTo>
                    <a:pt x="19" y="13"/>
                  </a:lnTo>
                  <a:lnTo>
                    <a:pt x="26" y="13"/>
                  </a:lnTo>
                  <a:lnTo>
                    <a:pt x="26" y="6"/>
                  </a:lnTo>
                  <a:lnTo>
                    <a:pt x="7" y="6"/>
                  </a:lnTo>
                  <a:lnTo>
                    <a:pt x="7" y="13"/>
                  </a:lnTo>
                  <a:lnTo>
                    <a:pt x="13" y="13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7" name="Rectangle 713"/>
            <p:cNvSpPr>
              <a:spLocks noChangeArrowheads="1"/>
            </p:cNvSpPr>
            <p:nvPr/>
          </p:nvSpPr>
          <p:spPr bwMode="auto">
            <a:xfrm>
              <a:off x="807" y="1561"/>
              <a:ext cx="9" cy="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8" name="Freeform 714"/>
            <p:cNvSpPr>
              <a:spLocks noEditPoints="1"/>
            </p:cNvSpPr>
            <p:nvPr/>
          </p:nvSpPr>
          <p:spPr bwMode="auto">
            <a:xfrm>
              <a:off x="803" y="1557"/>
              <a:ext cx="16" cy="9"/>
            </a:xfrm>
            <a:custGeom>
              <a:avLst/>
              <a:gdLst>
                <a:gd name="T0" fmla="*/ 0 w 31"/>
                <a:gd name="T1" fmla="*/ 11 h 17"/>
                <a:gd name="T2" fmla="*/ 0 w 31"/>
                <a:gd name="T3" fmla="*/ 17 h 17"/>
                <a:gd name="T4" fmla="*/ 31 w 31"/>
                <a:gd name="T5" fmla="*/ 17 h 17"/>
                <a:gd name="T6" fmla="*/ 31 w 31"/>
                <a:gd name="T7" fmla="*/ 0 h 17"/>
                <a:gd name="T8" fmla="*/ 0 w 31"/>
                <a:gd name="T9" fmla="*/ 0 h 17"/>
                <a:gd name="T10" fmla="*/ 0 w 31"/>
                <a:gd name="T11" fmla="*/ 6 h 17"/>
                <a:gd name="T12" fmla="*/ 0 w 31"/>
                <a:gd name="T13" fmla="*/ 11 h 17"/>
                <a:gd name="T14" fmla="*/ 12 w 31"/>
                <a:gd name="T15" fmla="*/ 6 h 17"/>
                <a:gd name="T16" fmla="*/ 6 w 31"/>
                <a:gd name="T17" fmla="*/ 6 h 17"/>
                <a:gd name="T18" fmla="*/ 6 w 31"/>
                <a:gd name="T19" fmla="*/ 13 h 17"/>
                <a:gd name="T20" fmla="*/ 25 w 31"/>
                <a:gd name="T21" fmla="*/ 13 h 17"/>
                <a:gd name="T22" fmla="*/ 25 w 31"/>
                <a:gd name="T23" fmla="*/ 6 h 17"/>
                <a:gd name="T24" fmla="*/ 19 w 31"/>
                <a:gd name="T25" fmla="*/ 6 h 17"/>
                <a:gd name="T26" fmla="*/ 19 w 31"/>
                <a:gd name="T27" fmla="*/ 11 h 17"/>
                <a:gd name="T28" fmla="*/ 25 w 31"/>
                <a:gd name="T29" fmla="*/ 11 h 17"/>
                <a:gd name="T30" fmla="*/ 25 w 31"/>
                <a:gd name="T31" fmla="*/ 5 h 17"/>
                <a:gd name="T32" fmla="*/ 6 w 31"/>
                <a:gd name="T33" fmla="*/ 5 h 17"/>
                <a:gd name="T34" fmla="*/ 6 w 31"/>
                <a:gd name="T35" fmla="*/ 11 h 17"/>
                <a:gd name="T36" fmla="*/ 12 w 31"/>
                <a:gd name="T37" fmla="*/ 11 h 17"/>
                <a:gd name="T38" fmla="*/ 12 w 31"/>
                <a:gd name="T3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17">
                  <a:moveTo>
                    <a:pt x="0" y="11"/>
                  </a:moveTo>
                  <a:lnTo>
                    <a:pt x="0" y="17"/>
                  </a:lnTo>
                  <a:lnTo>
                    <a:pt x="31" y="17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1"/>
                  </a:lnTo>
                  <a:close/>
                  <a:moveTo>
                    <a:pt x="12" y="6"/>
                  </a:moveTo>
                  <a:lnTo>
                    <a:pt x="6" y="6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11"/>
                  </a:lnTo>
                  <a:lnTo>
                    <a:pt x="25" y="11"/>
                  </a:lnTo>
                  <a:lnTo>
                    <a:pt x="25" y="5"/>
                  </a:lnTo>
                  <a:lnTo>
                    <a:pt x="6" y="5"/>
                  </a:lnTo>
                  <a:lnTo>
                    <a:pt x="6" y="11"/>
                  </a:lnTo>
                  <a:lnTo>
                    <a:pt x="12" y="11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19" name="Rectangle 715"/>
            <p:cNvSpPr>
              <a:spLocks noChangeArrowheads="1"/>
            </p:cNvSpPr>
            <p:nvPr/>
          </p:nvSpPr>
          <p:spPr bwMode="auto">
            <a:xfrm>
              <a:off x="837" y="1561"/>
              <a:ext cx="9" cy="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0" name="Freeform 716"/>
            <p:cNvSpPr>
              <a:spLocks noEditPoints="1"/>
            </p:cNvSpPr>
            <p:nvPr/>
          </p:nvSpPr>
          <p:spPr bwMode="auto">
            <a:xfrm>
              <a:off x="834" y="1557"/>
              <a:ext cx="15" cy="9"/>
            </a:xfrm>
            <a:custGeom>
              <a:avLst/>
              <a:gdLst>
                <a:gd name="T0" fmla="*/ 0 w 30"/>
                <a:gd name="T1" fmla="*/ 11 h 17"/>
                <a:gd name="T2" fmla="*/ 0 w 30"/>
                <a:gd name="T3" fmla="*/ 17 h 17"/>
                <a:gd name="T4" fmla="*/ 30 w 30"/>
                <a:gd name="T5" fmla="*/ 17 h 17"/>
                <a:gd name="T6" fmla="*/ 30 w 30"/>
                <a:gd name="T7" fmla="*/ 0 h 17"/>
                <a:gd name="T8" fmla="*/ 0 w 30"/>
                <a:gd name="T9" fmla="*/ 0 h 17"/>
                <a:gd name="T10" fmla="*/ 0 w 30"/>
                <a:gd name="T11" fmla="*/ 6 h 17"/>
                <a:gd name="T12" fmla="*/ 0 w 30"/>
                <a:gd name="T13" fmla="*/ 11 h 17"/>
                <a:gd name="T14" fmla="*/ 13 w 30"/>
                <a:gd name="T15" fmla="*/ 6 h 17"/>
                <a:gd name="T16" fmla="*/ 7 w 30"/>
                <a:gd name="T17" fmla="*/ 6 h 17"/>
                <a:gd name="T18" fmla="*/ 7 w 30"/>
                <a:gd name="T19" fmla="*/ 13 h 17"/>
                <a:gd name="T20" fmla="*/ 24 w 30"/>
                <a:gd name="T21" fmla="*/ 13 h 17"/>
                <a:gd name="T22" fmla="*/ 24 w 30"/>
                <a:gd name="T23" fmla="*/ 6 h 17"/>
                <a:gd name="T24" fmla="*/ 18 w 30"/>
                <a:gd name="T25" fmla="*/ 6 h 17"/>
                <a:gd name="T26" fmla="*/ 18 w 30"/>
                <a:gd name="T27" fmla="*/ 11 h 17"/>
                <a:gd name="T28" fmla="*/ 24 w 30"/>
                <a:gd name="T29" fmla="*/ 11 h 17"/>
                <a:gd name="T30" fmla="*/ 24 w 30"/>
                <a:gd name="T31" fmla="*/ 5 h 17"/>
                <a:gd name="T32" fmla="*/ 7 w 30"/>
                <a:gd name="T33" fmla="*/ 5 h 17"/>
                <a:gd name="T34" fmla="*/ 7 w 30"/>
                <a:gd name="T35" fmla="*/ 11 h 17"/>
                <a:gd name="T36" fmla="*/ 13 w 30"/>
                <a:gd name="T37" fmla="*/ 11 h 17"/>
                <a:gd name="T38" fmla="*/ 13 w 30"/>
                <a:gd name="T3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" h="17">
                  <a:moveTo>
                    <a:pt x="0" y="11"/>
                  </a:moveTo>
                  <a:lnTo>
                    <a:pt x="0" y="17"/>
                  </a:lnTo>
                  <a:lnTo>
                    <a:pt x="30" y="1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1"/>
                  </a:lnTo>
                  <a:close/>
                  <a:moveTo>
                    <a:pt x="13" y="6"/>
                  </a:moveTo>
                  <a:lnTo>
                    <a:pt x="7" y="6"/>
                  </a:lnTo>
                  <a:lnTo>
                    <a:pt x="7" y="13"/>
                  </a:lnTo>
                  <a:lnTo>
                    <a:pt x="24" y="13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8" y="11"/>
                  </a:lnTo>
                  <a:lnTo>
                    <a:pt x="24" y="11"/>
                  </a:lnTo>
                  <a:lnTo>
                    <a:pt x="24" y="5"/>
                  </a:lnTo>
                  <a:lnTo>
                    <a:pt x="7" y="5"/>
                  </a:lnTo>
                  <a:lnTo>
                    <a:pt x="7" y="11"/>
                  </a:lnTo>
                  <a:lnTo>
                    <a:pt x="13" y="11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1" name="Rectangle 717"/>
            <p:cNvSpPr>
              <a:spLocks noChangeArrowheads="1"/>
            </p:cNvSpPr>
            <p:nvPr/>
          </p:nvSpPr>
          <p:spPr bwMode="auto">
            <a:xfrm>
              <a:off x="867" y="1561"/>
              <a:ext cx="10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2" name="Freeform 718"/>
            <p:cNvSpPr>
              <a:spLocks noEditPoints="1"/>
            </p:cNvSpPr>
            <p:nvPr/>
          </p:nvSpPr>
          <p:spPr bwMode="auto">
            <a:xfrm>
              <a:off x="864" y="1557"/>
              <a:ext cx="16" cy="8"/>
            </a:xfrm>
            <a:custGeom>
              <a:avLst/>
              <a:gdLst>
                <a:gd name="T0" fmla="*/ 0 w 32"/>
                <a:gd name="T1" fmla="*/ 9 h 16"/>
                <a:gd name="T2" fmla="*/ 0 w 32"/>
                <a:gd name="T3" fmla="*/ 16 h 16"/>
                <a:gd name="T4" fmla="*/ 32 w 32"/>
                <a:gd name="T5" fmla="*/ 16 h 16"/>
                <a:gd name="T6" fmla="*/ 32 w 32"/>
                <a:gd name="T7" fmla="*/ 0 h 16"/>
                <a:gd name="T8" fmla="*/ 0 w 32"/>
                <a:gd name="T9" fmla="*/ 0 h 16"/>
                <a:gd name="T10" fmla="*/ 0 w 32"/>
                <a:gd name="T11" fmla="*/ 6 h 16"/>
                <a:gd name="T12" fmla="*/ 0 w 32"/>
                <a:gd name="T13" fmla="*/ 9 h 16"/>
                <a:gd name="T14" fmla="*/ 13 w 32"/>
                <a:gd name="T15" fmla="*/ 6 h 16"/>
                <a:gd name="T16" fmla="*/ 6 w 32"/>
                <a:gd name="T17" fmla="*/ 6 h 16"/>
                <a:gd name="T18" fmla="*/ 6 w 32"/>
                <a:gd name="T19" fmla="*/ 13 h 16"/>
                <a:gd name="T20" fmla="*/ 25 w 32"/>
                <a:gd name="T21" fmla="*/ 13 h 16"/>
                <a:gd name="T22" fmla="*/ 25 w 32"/>
                <a:gd name="T23" fmla="*/ 6 h 16"/>
                <a:gd name="T24" fmla="*/ 19 w 32"/>
                <a:gd name="T25" fmla="*/ 6 h 16"/>
                <a:gd name="T26" fmla="*/ 19 w 32"/>
                <a:gd name="T27" fmla="*/ 9 h 16"/>
                <a:gd name="T28" fmla="*/ 25 w 32"/>
                <a:gd name="T29" fmla="*/ 9 h 16"/>
                <a:gd name="T30" fmla="*/ 25 w 32"/>
                <a:gd name="T31" fmla="*/ 3 h 16"/>
                <a:gd name="T32" fmla="*/ 6 w 32"/>
                <a:gd name="T33" fmla="*/ 3 h 16"/>
                <a:gd name="T34" fmla="*/ 6 w 32"/>
                <a:gd name="T35" fmla="*/ 9 h 16"/>
                <a:gd name="T36" fmla="*/ 13 w 32"/>
                <a:gd name="T37" fmla="*/ 9 h 16"/>
                <a:gd name="T38" fmla="*/ 13 w 32"/>
                <a:gd name="T3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6">
                  <a:moveTo>
                    <a:pt x="0" y="9"/>
                  </a:moveTo>
                  <a:lnTo>
                    <a:pt x="0" y="16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9"/>
                  </a:lnTo>
                  <a:close/>
                  <a:moveTo>
                    <a:pt x="13" y="6"/>
                  </a:moveTo>
                  <a:lnTo>
                    <a:pt x="6" y="6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9"/>
                  </a:lnTo>
                  <a:lnTo>
                    <a:pt x="25" y="9"/>
                  </a:lnTo>
                  <a:lnTo>
                    <a:pt x="25" y="3"/>
                  </a:lnTo>
                  <a:lnTo>
                    <a:pt x="6" y="3"/>
                  </a:lnTo>
                  <a:lnTo>
                    <a:pt x="6" y="9"/>
                  </a:lnTo>
                  <a:lnTo>
                    <a:pt x="13" y="9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3" name="Rectangle 719"/>
            <p:cNvSpPr>
              <a:spLocks noChangeArrowheads="1"/>
            </p:cNvSpPr>
            <p:nvPr/>
          </p:nvSpPr>
          <p:spPr bwMode="auto">
            <a:xfrm>
              <a:off x="898" y="1561"/>
              <a:ext cx="9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4" name="Freeform 720"/>
            <p:cNvSpPr>
              <a:spLocks noEditPoints="1"/>
            </p:cNvSpPr>
            <p:nvPr/>
          </p:nvSpPr>
          <p:spPr bwMode="auto">
            <a:xfrm>
              <a:off x="895" y="1557"/>
              <a:ext cx="15" cy="8"/>
            </a:xfrm>
            <a:custGeom>
              <a:avLst/>
              <a:gdLst>
                <a:gd name="T0" fmla="*/ 0 w 32"/>
                <a:gd name="T1" fmla="*/ 8 h 14"/>
                <a:gd name="T2" fmla="*/ 0 w 32"/>
                <a:gd name="T3" fmla="*/ 14 h 14"/>
                <a:gd name="T4" fmla="*/ 32 w 32"/>
                <a:gd name="T5" fmla="*/ 14 h 14"/>
                <a:gd name="T6" fmla="*/ 32 w 32"/>
                <a:gd name="T7" fmla="*/ 0 h 14"/>
                <a:gd name="T8" fmla="*/ 0 w 32"/>
                <a:gd name="T9" fmla="*/ 0 h 14"/>
                <a:gd name="T10" fmla="*/ 0 w 32"/>
                <a:gd name="T11" fmla="*/ 6 h 14"/>
                <a:gd name="T12" fmla="*/ 0 w 32"/>
                <a:gd name="T13" fmla="*/ 8 h 14"/>
                <a:gd name="T14" fmla="*/ 13 w 32"/>
                <a:gd name="T15" fmla="*/ 6 h 14"/>
                <a:gd name="T16" fmla="*/ 7 w 32"/>
                <a:gd name="T17" fmla="*/ 6 h 14"/>
                <a:gd name="T18" fmla="*/ 7 w 32"/>
                <a:gd name="T19" fmla="*/ 13 h 14"/>
                <a:gd name="T20" fmla="*/ 26 w 32"/>
                <a:gd name="T21" fmla="*/ 13 h 14"/>
                <a:gd name="T22" fmla="*/ 26 w 32"/>
                <a:gd name="T23" fmla="*/ 6 h 14"/>
                <a:gd name="T24" fmla="*/ 19 w 32"/>
                <a:gd name="T25" fmla="*/ 6 h 14"/>
                <a:gd name="T26" fmla="*/ 19 w 32"/>
                <a:gd name="T27" fmla="*/ 8 h 14"/>
                <a:gd name="T28" fmla="*/ 26 w 32"/>
                <a:gd name="T29" fmla="*/ 8 h 14"/>
                <a:gd name="T30" fmla="*/ 26 w 32"/>
                <a:gd name="T31" fmla="*/ 2 h 14"/>
                <a:gd name="T32" fmla="*/ 7 w 32"/>
                <a:gd name="T33" fmla="*/ 2 h 14"/>
                <a:gd name="T34" fmla="*/ 7 w 32"/>
                <a:gd name="T35" fmla="*/ 8 h 14"/>
                <a:gd name="T36" fmla="*/ 13 w 32"/>
                <a:gd name="T37" fmla="*/ 8 h 14"/>
                <a:gd name="T38" fmla="*/ 13 w 32"/>
                <a:gd name="T3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4">
                  <a:moveTo>
                    <a:pt x="0" y="8"/>
                  </a:moveTo>
                  <a:lnTo>
                    <a:pt x="0" y="14"/>
                  </a:lnTo>
                  <a:lnTo>
                    <a:pt x="32" y="14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close/>
                  <a:moveTo>
                    <a:pt x="13" y="6"/>
                  </a:moveTo>
                  <a:lnTo>
                    <a:pt x="7" y="6"/>
                  </a:lnTo>
                  <a:lnTo>
                    <a:pt x="7" y="13"/>
                  </a:lnTo>
                  <a:lnTo>
                    <a:pt x="26" y="13"/>
                  </a:lnTo>
                  <a:lnTo>
                    <a:pt x="26" y="6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7" y="2"/>
                  </a:lnTo>
                  <a:lnTo>
                    <a:pt x="7" y="8"/>
                  </a:lnTo>
                  <a:lnTo>
                    <a:pt x="13" y="8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5" name="Rectangle 721"/>
            <p:cNvSpPr>
              <a:spLocks noChangeArrowheads="1"/>
            </p:cNvSpPr>
            <p:nvPr/>
          </p:nvSpPr>
          <p:spPr bwMode="auto">
            <a:xfrm>
              <a:off x="929" y="1561"/>
              <a:ext cx="9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6" name="Freeform 722"/>
            <p:cNvSpPr>
              <a:spLocks noEditPoints="1"/>
            </p:cNvSpPr>
            <p:nvPr/>
          </p:nvSpPr>
          <p:spPr bwMode="auto">
            <a:xfrm>
              <a:off x="925" y="1557"/>
              <a:ext cx="16" cy="8"/>
            </a:xfrm>
            <a:custGeom>
              <a:avLst/>
              <a:gdLst>
                <a:gd name="T0" fmla="*/ 0 w 31"/>
                <a:gd name="T1" fmla="*/ 8 h 14"/>
                <a:gd name="T2" fmla="*/ 0 w 31"/>
                <a:gd name="T3" fmla="*/ 14 h 14"/>
                <a:gd name="T4" fmla="*/ 31 w 31"/>
                <a:gd name="T5" fmla="*/ 14 h 14"/>
                <a:gd name="T6" fmla="*/ 31 w 31"/>
                <a:gd name="T7" fmla="*/ 0 h 14"/>
                <a:gd name="T8" fmla="*/ 0 w 31"/>
                <a:gd name="T9" fmla="*/ 0 h 14"/>
                <a:gd name="T10" fmla="*/ 0 w 31"/>
                <a:gd name="T11" fmla="*/ 6 h 14"/>
                <a:gd name="T12" fmla="*/ 0 w 31"/>
                <a:gd name="T13" fmla="*/ 8 h 14"/>
                <a:gd name="T14" fmla="*/ 12 w 31"/>
                <a:gd name="T15" fmla="*/ 6 h 14"/>
                <a:gd name="T16" fmla="*/ 6 w 31"/>
                <a:gd name="T17" fmla="*/ 6 h 14"/>
                <a:gd name="T18" fmla="*/ 6 w 31"/>
                <a:gd name="T19" fmla="*/ 13 h 14"/>
                <a:gd name="T20" fmla="*/ 25 w 31"/>
                <a:gd name="T21" fmla="*/ 13 h 14"/>
                <a:gd name="T22" fmla="*/ 25 w 31"/>
                <a:gd name="T23" fmla="*/ 6 h 14"/>
                <a:gd name="T24" fmla="*/ 19 w 31"/>
                <a:gd name="T25" fmla="*/ 6 h 14"/>
                <a:gd name="T26" fmla="*/ 19 w 31"/>
                <a:gd name="T27" fmla="*/ 8 h 14"/>
                <a:gd name="T28" fmla="*/ 25 w 31"/>
                <a:gd name="T29" fmla="*/ 8 h 14"/>
                <a:gd name="T30" fmla="*/ 25 w 31"/>
                <a:gd name="T31" fmla="*/ 2 h 14"/>
                <a:gd name="T32" fmla="*/ 6 w 31"/>
                <a:gd name="T33" fmla="*/ 2 h 14"/>
                <a:gd name="T34" fmla="*/ 6 w 31"/>
                <a:gd name="T35" fmla="*/ 8 h 14"/>
                <a:gd name="T36" fmla="*/ 12 w 31"/>
                <a:gd name="T37" fmla="*/ 8 h 14"/>
                <a:gd name="T38" fmla="*/ 12 w 31"/>
                <a:gd name="T3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14">
                  <a:moveTo>
                    <a:pt x="0" y="8"/>
                  </a:moveTo>
                  <a:lnTo>
                    <a:pt x="0" y="14"/>
                  </a:lnTo>
                  <a:lnTo>
                    <a:pt x="31" y="14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close/>
                  <a:moveTo>
                    <a:pt x="12" y="6"/>
                  </a:moveTo>
                  <a:lnTo>
                    <a:pt x="6" y="6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25" y="8"/>
                  </a:lnTo>
                  <a:lnTo>
                    <a:pt x="25" y="2"/>
                  </a:lnTo>
                  <a:lnTo>
                    <a:pt x="6" y="2"/>
                  </a:lnTo>
                  <a:lnTo>
                    <a:pt x="6" y="8"/>
                  </a:lnTo>
                  <a:lnTo>
                    <a:pt x="12" y="8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7" name="Rectangle 723"/>
            <p:cNvSpPr>
              <a:spLocks noChangeArrowheads="1"/>
            </p:cNvSpPr>
            <p:nvPr/>
          </p:nvSpPr>
          <p:spPr bwMode="auto">
            <a:xfrm>
              <a:off x="959" y="1561"/>
              <a:ext cx="10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8" name="Freeform 724"/>
            <p:cNvSpPr>
              <a:spLocks noEditPoints="1"/>
            </p:cNvSpPr>
            <p:nvPr/>
          </p:nvSpPr>
          <p:spPr bwMode="auto">
            <a:xfrm>
              <a:off x="959" y="1557"/>
              <a:ext cx="10" cy="7"/>
            </a:xfrm>
            <a:custGeom>
              <a:avLst/>
              <a:gdLst>
                <a:gd name="T0" fmla="*/ 18 w 18"/>
                <a:gd name="T1" fmla="*/ 13 h 13"/>
                <a:gd name="T2" fmla="*/ 18 w 18"/>
                <a:gd name="T3" fmla="*/ 0 h 13"/>
                <a:gd name="T4" fmla="*/ 0 w 18"/>
                <a:gd name="T5" fmla="*/ 0 h 13"/>
                <a:gd name="T6" fmla="*/ 0 w 18"/>
                <a:gd name="T7" fmla="*/ 13 h 13"/>
                <a:gd name="T8" fmla="*/ 18 w 18"/>
                <a:gd name="T9" fmla="*/ 13 h 13"/>
                <a:gd name="T10" fmla="*/ 0 w 18"/>
                <a:gd name="T11" fmla="*/ 0 h 13"/>
                <a:gd name="T12" fmla="*/ 0 w 18"/>
                <a:gd name="T13" fmla="*/ 13 h 13"/>
                <a:gd name="T14" fmla="*/ 18 w 18"/>
                <a:gd name="T15" fmla="*/ 13 h 13"/>
                <a:gd name="T16" fmla="*/ 18 w 18"/>
                <a:gd name="T17" fmla="*/ 0 h 13"/>
                <a:gd name="T18" fmla="*/ 0 w 18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3">
                  <a:moveTo>
                    <a:pt x="18" y="13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8" y="13"/>
                  </a:lnTo>
                  <a:close/>
                  <a:moveTo>
                    <a:pt x="0" y="0"/>
                  </a:moveTo>
                  <a:lnTo>
                    <a:pt x="0" y="13"/>
                  </a:lnTo>
                  <a:lnTo>
                    <a:pt x="18" y="1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29" name="Rectangle 725"/>
            <p:cNvSpPr>
              <a:spLocks noChangeArrowheads="1"/>
            </p:cNvSpPr>
            <p:nvPr/>
          </p:nvSpPr>
          <p:spPr bwMode="auto">
            <a:xfrm>
              <a:off x="990" y="1560"/>
              <a:ext cx="9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0" name="Freeform 726"/>
            <p:cNvSpPr>
              <a:spLocks noEditPoints="1"/>
            </p:cNvSpPr>
            <p:nvPr/>
          </p:nvSpPr>
          <p:spPr bwMode="auto">
            <a:xfrm>
              <a:off x="987" y="1557"/>
              <a:ext cx="16" cy="7"/>
            </a:xfrm>
            <a:custGeom>
              <a:avLst/>
              <a:gdLst>
                <a:gd name="T0" fmla="*/ 12 w 31"/>
                <a:gd name="T1" fmla="*/ 7 h 15"/>
                <a:gd name="T2" fmla="*/ 6 w 31"/>
                <a:gd name="T3" fmla="*/ 7 h 15"/>
                <a:gd name="T4" fmla="*/ 6 w 31"/>
                <a:gd name="T5" fmla="*/ 13 h 15"/>
                <a:gd name="T6" fmla="*/ 25 w 31"/>
                <a:gd name="T7" fmla="*/ 13 h 15"/>
                <a:gd name="T8" fmla="*/ 25 w 31"/>
                <a:gd name="T9" fmla="*/ 7 h 15"/>
                <a:gd name="T10" fmla="*/ 19 w 31"/>
                <a:gd name="T11" fmla="*/ 7 h 15"/>
                <a:gd name="T12" fmla="*/ 19 w 31"/>
                <a:gd name="T13" fmla="*/ 8 h 15"/>
                <a:gd name="T14" fmla="*/ 25 w 31"/>
                <a:gd name="T15" fmla="*/ 8 h 15"/>
                <a:gd name="T16" fmla="*/ 25 w 31"/>
                <a:gd name="T17" fmla="*/ 2 h 15"/>
                <a:gd name="T18" fmla="*/ 6 w 31"/>
                <a:gd name="T19" fmla="*/ 2 h 15"/>
                <a:gd name="T20" fmla="*/ 6 w 31"/>
                <a:gd name="T21" fmla="*/ 8 h 15"/>
                <a:gd name="T22" fmla="*/ 12 w 31"/>
                <a:gd name="T23" fmla="*/ 8 h 15"/>
                <a:gd name="T24" fmla="*/ 12 w 31"/>
                <a:gd name="T25" fmla="*/ 7 h 15"/>
                <a:gd name="T26" fmla="*/ 0 w 31"/>
                <a:gd name="T27" fmla="*/ 8 h 15"/>
                <a:gd name="T28" fmla="*/ 0 w 31"/>
                <a:gd name="T29" fmla="*/ 15 h 15"/>
                <a:gd name="T30" fmla="*/ 31 w 31"/>
                <a:gd name="T31" fmla="*/ 15 h 15"/>
                <a:gd name="T32" fmla="*/ 31 w 31"/>
                <a:gd name="T33" fmla="*/ 0 h 15"/>
                <a:gd name="T34" fmla="*/ 0 w 31"/>
                <a:gd name="T35" fmla="*/ 0 h 15"/>
                <a:gd name="T36" fmla="*/ 0 w 31"/>
                <a:gd name="T37" fmla="*/ 7 h 15"/>
                <a:gd name="T38" fmla="*/ 0 w 31"/>
                <a:gd name="T3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15">
                  <a:moveTo>
                    <a:pt x="12" y="7"/>
                  </a:moveTo>
                  <a:lnTo>
                    <a:pt x="6" y="7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9" y="8"/>
                  </a:lnTo>
                  <a:lnTo>
                    <a:pt x="25" y="8"/>
                  </a:lnTo>
                  <a:lnTo>
                    <a:pt x="25" y="2"/>
                  </a:lnTo>
                  <a:lnTo>
                    <a:pt x="6" y="2"/>
                  </a:lnTo>
                  <a:lnTo>
                    <a:pt x="6" y="8"/>
                  </a:lnTo>
                  <a:lnTo>
                    <a:pt x="12" y="8"/>
                  </a:lnTo>
                  <a:lnTo>
                    <a:pt x="12" y="7"/>
                  </a:lnTo>
                  <a:close/>
                  <a:moveTo>
                    <a:pt x="0" y="8"/>
                  </a:moveTo>
                  <a:lnTo>
                    <a:pt x="0" y="15"/>
                  </a:lnTo>
                  <a:lnTo>
                    <a:pt x="31" y="15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1" name="Rectangle 727"/>
            <p:cNvSpPr>
              <a:spLocks noChangeArrowheads="1"/>
            </p:cNvSpPr>
            <p:nvPr/>
          </p:nvSpPr>
          <p:spPr bwMode="auto">
            <a:xfrm>
              <a:off x="1021" y="1558"/>
              <a:ext cx="8" cy="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2" name="Freeform 728"/>
            <p:cNvSpPr>
              <a:spLocks noEditPoints="1"/>
            </p:cNvSpPr>
            <p:nvPr/>
          </p:nvSpPr>
          <p:spPr bwMode="auto">
            <a:xfrm>
              <a:off x="1018" y="1555"/>
              <a:ext cx="15" cy="9"/>
            </a:xfrm>
            <a:custGeom>
              <a:avLst/>
              <a:gdLst>
                <a:gd name="T0" fmla="*/ 13 w 30"/>
                <a:gd name="T1" fmla="*/ 7 h 18"/>
                <a:gd name="T2" fmla="*/ 6 w 30"/>
                <a:gd name="T3" fmla="*/ 7 h 18"/>
                <a:gd name="T4" fmla="*/ 6 w 30"/>
                <a:gd name="T5" fmla="*/ 13 h 18"/>
                <a:gd name="T6" fmla="*/ 24 w 30"/>
                <a:gd name="T7" fmla="*/ 13 h 18"/>
                <a:gd name="T8" fmla="*/ 24 w 30"/>
                <a:gd name="T9" fmla="*/ 7 h 18"/>
                <a:gd name="T10" fmla="*/ 17 w 30"/>
                <a:gd name="T11" fmla="*/ 7 h 18"/>
                <a:gd name="T12" fmla="*/ 17 w 30"/>
                <a:gd name="T13" fmla="*/ 11 h 18"/>
                <a:gd name="T14" fmla="*/ 24 w 30"/>
                <a:gd name="T15" fmla="*/ 11 h 18"/>
                <a:gd name="T16" fmla="*/ 24 w 30"/>
                <a:gd name="T17" fmla="*/ 5 h 18"/>
                <a:gd name="T18" fmla="*/ 6 w 30"/>
                <a:gd name="T19" fmla="*/ 5 h 18"/>
                <a:gd name="T20" fmla="*/ 6 w 30"/>
                <a:gd name="T21" fmla="*/ 11 h 18"/>
                <a:gd name="T22" fmla="*/ 13 w 30"/>
                <a:gd name="T23" fmla="*/ 11 h 18"/>
                <a:gd name="T24" fmla="*/ 13 w 30"/>
                <a:gd name="T25" fmla="*/ 7 h 18"/>
                <a:gd name="T26" fmla="*/ 0 w 30"/>
                <a:gd name="T27" fmla="*/ 11 h 18"/>
                <a:gd name="T28" fmla="*/ 0 w 30"/>
                <a:gd name="T29" fmla="*/ 18 h 18"/>
                <a:gd name="T30" fmla="*/ 30 w 30"/>
                <a:gd name="T31" fmla="*/ 18 h 18"/>
                <a:gd name="T32" fmla="*/ 30 w 30"/>
                <a:gd name="T33" fmla="*/ 0 h 18"/>
                <a:gd name="T34" fmla="*/ 0 w 30"/>
                <a:gd name="T35" fmla="*/ 0 h 18"/>
                <a:gd name="T36" fmla="*/ 0 w 30"/>
                <a:gd name="T37" fmla="*/ 7 h 18"/>
                <a:gd name="T38" fmla="*/ 0 w 30"/>
                <a:gd name="T39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" h="18">
                  <a:moveTo>
                    <a:pt x="13" y="7"/>
                  </a:moveTo>
                  <a:lnTo>
                    <a:pt x="6" y="7"/>
                  </a:lnTo>
                  <a:lnTo>
                    <a:pt x="6" y="13"/>
                  </a:lnTo>
                  <a:lnTo>
                    <a:pt x="24" y="13"/>
                  </a:lnTo>
                  <a:lnTo>
                    <a:pt x="24" y="7"/>
                  </a:lnTo>
                  <a:lnTo>
                    <a:pt x="17" y="7"/>
                  </a:lnTo>
                  <a:lnTo>
                    <a:pt x="17" y="11"/>
                  </a:lnTo>
                  <a:lnTo>
                    <a:pt x="24" y="11"/>
                  </a:lnTo>
                  <a:lnTo>
                    <a:pt x="24" y="5"/>
                  </a:lnTo>
                  <a:lnTo>
                    <a:pt x="6" y="5"/>
                  </a:lnTo>
                  <a:lnTo>
                    <a:pt x="6" y="11"/>
                  </a:lnTo>
                  <a:lnTo>
                    <a:pt x="13" y="11"/>
                  </a:lnTo>
                  <a:lnTo>
                    <a:pt x="13" y="7"/>
                  </a:lnTo>
                  <a:close/>
                  <a:moveTo>
                    <a:pt x="0" y="11"/>
                  </a:moveTo>
                  <a:lnTo>
                    <a:pt x="0" y="18"/>
                  </a:lnTo>
                  <a:lnTo>
                    <a:pt x="30" y="18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3" name="Rectangle 729"/>
            <p:cNvSpPr>
              <a:spLocks noChangeArrowheads="1"/>
            </p:cNvSpPr>
            <p:nvPr/>
          </p:nvSpPr>
          <p:spPr bwMode="auto">
            <a:xfrm>
              <a:off x="1051" y="1557"/>
              <a:ext cx="9" cy="4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4" name="Freeform 730"/>
            <p:cNvSpPr>
              <a:spLocks noEditPoints="1"/>
            </p:cNvSpPr>
            <p:nvPr/>
          </p:nvSpPr>
          <p:spPr bwMode="auto">
            <a:xfrm>
              <a:off x="1047" y="1554"/>
              <a:ext cx="16" cy="10"/>
            </a:xfrm>
            <a:custGeom>
              <a:avLst/>
              <a:gdLst>
                <a:gd name="T0" fmla="*/ 13 w 31"/>
                <a:gd name="T1" fmla="*/ 6 h 19"/>
                <a:gd name="T2" fmla="*/ 6 w 31"/>
                <a:gd name="T3" fmla="*/ 6 h 19"/>
                <a:gd name="T4" fmla="*/ 6 w 31"/>
                <a:gd name="T5" fmla="*/ 12 h 19"/>
                <a:gd name="T6" fmla="*/ 25 w 31"/>
                <a:gd name="T7" fmla="*/ 12 h 19"/>
                <a:gd name="T8" fmla="*/ 25 w 31"/>
                <a:gd name="T9" fmla="*/ 6 h 19"/>
                <a:gd name="T10" fmla="*/ 19 w 31"/>
                <a:gd name="T11" fmla="*/ 6 h 19"/>
                <a:gd name="T12" fmla="*/ 19 w 31"/>
                <a:gd name="T13" fmla="*/ 12 h 19"/>
                <a:gd name="T14" fmla="*/ 25 w 31"/>
                <a:gd name="T15" fmla="*/ 12 h 19"/>
                <a:gd name="T16" fmla="*/ 25 w 31"/>
                <a:gd name="T17" fmla="*/ 6 h 19"/>
                <a:gd name="T18" fmla="*/ 6 w 31"/>
                <a:gd name="T19" fmla="*/ 6 h 19"/>
                <a:gd name="T20" fmla="*/ 6 w 31"/>
                <a:gd name="T21" fmla="*/ 12 h 19"/>
                <a:gd name="T22" fmla="*/ 13 w 31"/>
                <a:gd name="T23" fmla="*/ 12 h 19"/>
                <a:gd name="T24" fmla="*/ 13 w 31"/>
                <a:gd name="T25" fmla="*/ 6 h 19"/>
                <a:gd name="T26" fmla="*/ 0 w 31"/>
                <a:gd name="T27" fmla="*/ 12 h 19"/>
                <a:gd name="T28" fmla="*/ 0 w 31"/>
                <a:gd name="T29" fmla="*/ 19 h 19"/>
                <a:gd name="T30" fmla="*/ 31 w 31"/>
                <a:gd name="T31" fmla="*/ 19 h 19"/>
                <a:gd name="T32" fmla="*/ 31 w 31"/>
                <a:gd name="T33" fmla="*/ 0 h 19"/>
                <a:gd name="T34" fmla="*/ 0 w 31"/>
                <a:gd name="T35" fmla="*/ 0 h 19"/>
                <a:gd name="T36" fmla="*/ 0 w 31"/>
                <a:gd name="T37" fmla="*/ 6 h 19"/>
                <a:gd name="T38" fmla="*/ 0 w 31"/>
                <a:gd name="T39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19">
                  <a:moveTo>
                    <a:pt x="13" y="6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12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3" y="12"/>
                  </a:lnTo>
                  <a:lnTo>
                    <a:pt x="13" y="6"/>
                  </a:lnTo>
                  <a:close/>
                  <a:moveTo>
                    <a:pt x="0" y="12"/>
                  </a:moveTo>
                  <a:lnTo>
                    <a:pt x="0" y="19"/>
                  </a:lnTo>
                  <a:lnTo>
                    <a:pt x="31" y="19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5" name="Rectangle 731"/>
            <p:cNvSpPr>
              <a:spLocks noChangeArrowheads="1"/>
            </p:cNvSpPr>
            <p:nvPr/>
          </p:nvSpPr>
          <p:spPr bwMode="auto">
            <a:xfrm>
              <a:off x="1081" y="1556"/>
              <a:ext cx="10" cy="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6" name="Freeform 732"/>
            <p:cNvSpPr>
              <a:spLocks noEditPoints="1"/>
            </p:cNvSpPr>
            <p:nvPr/>
          </p:nvSpPr>
          <p:spPr bwMode="auto">
            <a:xfrm>
              <a:off x="1078" y="1553"/>
              <a:ext cx="16" cy="11"/>
            </a:xfrm>
            <a:custGeom>
              <a:avLst/>
              <a:gdLst>
                <a:gd name="T0" fmla="*/ 13 w 32"/>
                <a:gd name="T1" fmla="*/ 7 h 23"/>
                <a:gd name="T2" fmla="*/ 7 w 32"/>
                <a:gd name="T3" fmla="*/ 7 h 23"/>
                <a:gd name="T4" fmla="*/ 7 w 32"/>
                <a:gd name="T5" fmla="*/ 13 h 23"/>
                <a:gd name="T6" fmla="*/ 26 w 32"/>
                <a:gd name="T7" fmla="*/ 13 h 23"/>
                <a:gd name="T8" fmla="*/ 26 w 32"/>
                <a:gd name="T9" fmla="*/ 7 h 23"/>
                <a:gd name="T10" fmla="*/ 19 w 32"/>
                <a:gd name="T11" fmla="*/ 7 h 23"/>
                <a:gd name="T12" fmla="*/ 19 w 32"/>
                <a:gd name="T13" fmla="*/ 16 h 23"/>
                <a:gd name="T14" fmla="*/ 26 w 32"/>
                <a:gd name="T15" fmla="*/ 16 h 23"/>
                <a:gd name="T16" fmla="*/ 26 w 32"/>
                <a:gd name="T17" fmla="*/ 10 h 23"/>
                <a:gd name="T18" fmla="*/ 7 w 32"/>
                <a:gd name="T19" fmla="*/ 10 h 23"/>
                <a:gd name="T20" fmla="*/ 7 w 32"/>
                <a:gd name="T21" fmla="*/ 16 h 23"/>
                <a:gd name="T22" fmla="*/ 13 w 32"/>
                <a:gd name="T23" fmla="*/ 16 h 23"/>
                <a:gd name="T24" fmla="*/ 13 w 32"/>
                <a:gd name="T25" fmla="*/ 7 h 23"/>
                <a:gd name="T26" fmla="*/ 0 w 32"/>
                <a:gd name="T27" fmla="*/ 16 h 23"/>
                <a:gd name="T28" fmla="*/ 0 w 32"/>
                <a:gd name="T29" fmla="*/ 23 h 23"/>
                <a:gd name="T30" fmla="*/ 32 w 32"/>
                <a:gd name="T31" fmla="*/ 23 h 23"/>
                <a:gd name="T32" fmla="*/ 32 w 32"/>
                <a:gd name="T33" fmla="*/ 0 h 23"/>
                <a:gd name="T34" fmla="*/ 0 w 32"/>
                <a:gd name="T35" fmla="*/ 0 h 23"/>
                <a:gd name="T36" fmla="*/ 0 w 32"/>
                <a:gd name="T37" fmla="*/ 7 h 23"/>
                <a:gd name="T38" fmla="*/ 0 w 32"/>
                <a:gd name="T39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23">
                  <a:moveTo>
                    <a:pt x="13" y="7"/>
                  </a:moveTo>
                  <a:lnTo>
                    <a:pt x="7" y="7"/>
                  </a:lnTo>
                  <a:lnTo>
                    <a:pt x="7" y="13"/>
                  </a:lnTo>
                  <a:lnTo>
                    <a:pt x="26" y="13"/>
                  </a:lnTo>
                  <a:lnTo>
                    <a:pt x="26" y="7"/>
                  </a:lnTo>
                  <a:lnTo>
                    <a:pt x="19" y="7"/>
                  </a:lnTo>
                  <a:lnTo>
                    <a:pt x="19" y="16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7" y="10"/>
                  </a:lnTo>
                  <a:lnTo>
                    <a:pt x="7" y="16"/>
                  </a:lnTo>
                  <a:lnTo>
                    <a:pt x="13" y="16"/>
                  </a:lnTo>
                  <a:lnTo>
                    <a:pt x="13" y="7"/>
                  </a:lnTo>
                  <a:close/>
                  <a:moveTo>
                    <a:pt x="0" y="16"/>
                  </a:moveTo>
                  <a:lnTo>
                    <a:pt x="0" y="23"/>
                  </a:lnTo>
                  <a:lnTo>
                    <a:pt x="32" y="23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7" name="Rectangle 733"/>
            <p:cNvSpPr>
              <a:spLocks noChangeArrowheads="1"/>
            </p:cNvSpPr>
            <p:nvPr/>
          </p:nvSpPr>
          <p:spPr bwMode="auto">
            <a:xfrm>
              <a:off x="1112" y="1554"/>
              <a:ext cx="9" cy="7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8" name="Freeform 734"/>
            <p:cNvSpPr>
              <a:spLocks noEditPoints="1"/>
            </p:cNvSpPr>
            <p:nvPr/>
          </p:nvSpPr>
          <p:spPr bwMode="auto">
            <a:xfrm>
              <a:off x="1109" y="1551"/>
              <a:ext cx="16" cy="13"/>
            </a:xfrm>
            <a:custGeom>
              <a:avLst/>
              <a:gdLst>
                <a:gd name="T0" fmla="*/ 12 w 31"/>
                <a:gd name="T1" fmla="*/ 7 h 26"/>
                <a:gd name="T2" fmla="*/ 6 w 31"/>
                <a:gd name="T3" fmla="*/ 7 h 26"/>
                <a:gd name="T4" fmla="*/ 6 w 31"/>
                <a:gd name="T5" fmla="*/ 13 h 26"/>
                <a:gd name="T6" fmla="*/ 25 w 31"/>
                <a:gd name="T7" fmla="*/ 13 h 26"/>
                <a:gd name="T8" fmla="*/ 25 w 31"/>
                <a:gd name="T9" fmla="*/ 7 h 26"/>
                <a:gd name="T10" fmla="*/ 19 w 31"/>
                <a:gd name="T11" fmla="*/ 7 h 26"/>
                <a:gd name="T12" fmla="*/ 19 w 31"/>
                <a:gd name="T13" fmla="*/ 19 h 26"/>
                <a:gd name="T14" fmla="*/ 25 w 31"/>
                <a:gd name="T15" fmla="*/ 19 h 26"/>
                <a:gd name="T16" fmla="*/ 25 w 31"/>
                <a:gd name="T17" fmla="*/ 13 h 26"/>
                <a:gd name="T18" fmla="*/ 6 w 31"/>
                <a:gd name="T19" fmla="*/ 13 h 26"/>
                <a:gd name="T20" fmla="*/ 6 w 31"/>
                <a:gd name="T21" fmla="*/ 19 h 26"/>
                <a:gd name="T22" fmla="*/ 12 w 31"/>
                <a:gd name="T23" fmla="*/ 19 h 26"/>
                <a:gd name="T24" fmla="*/ 12 w 31"/>
                <a:gd name="T25" fmla="*/ 7 h 26"/>
                <a:gd name="T26" fmla="*/ 0 w 31"/>
                <a:gd name="T27" fmla="*/ 19 h 26"/>
                <a:gd name="T28" fmla="*/ 0 w 31"/>
                <a:gd name="T29" fmla="*/ 26 h 26"/>
                <a:gd name="T30" fmla="*/ 31 w 31"/>
                <a:gd name="T31" fmla="*/ 26 h 26"/>
                <a:gd name="T32" fmla="*/ 31 w 31"/>
                <a:gd name="T33" fmla="*/ 0 h 26"/>
                <a:gd name="T34" fmla="*/ 0 w 31"/>
                <a:gd name="T35" fmla="*/ 0 h 26"/>
                <a:gd name="T36" fmla="*/ 0 w 31"/>
                <a:gd name="T37" fmla="*/ 7 h 26"/>
                <a:gd name="T38" fmla="*/ 0 w 31"/>
                <a:gd name="T39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26">
                  <a:moveTo>
                    <a:pt x="12" y="7"/>
                  </a:moveTo>
                  <a:lnTo>
                    <a:pt x="6" y="7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9" y="19"/>
                  </a:lnTo>
                  <a:lnTo>
                    <a:pt x="25" y="19"/>
                  </a:lnTo>
                  <a:lnTo>
                    <a:pt x="25" y="13"/>
                  </a:lnTo>
                  <a:lnTo>
                    <a:pt x="6" y="13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2" y="7"/>
                  </a:lnTo>
                  <a:close/>
                  <a:moveTo>
                    <a:pt x="0" y="19"/>
                  </a:moveTo>
                  <a:lnTo>
                    <a:pt x="0" y="26"/>
                  </a:lnTo>
                  <a:lnTo>
                    <a:pt x="31" y="26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39" name="Rectangle 735"/>
            <p:cNvSpPr>
              <a:spLocks noChangeArrowheads="1"/>
            </p:cNvSpPr>
            <p:nvPr/>
          </p:nvSpPr>
          <p:spPr bwMode="auto">
            <a:xfrm>
              <a:off x="1143" y="1553"/>
              <a:ext cx="9" cy="8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0" name="Freeform 736"/>
            <p:cNvSpPr>
              <a:spLocks noEditPoints="1"/>
            </p:cNvSpPr>
            <p:nvPr/>
          </p:nvSpPr>
          <p:spPr bwMode="auto">
            <a:xfrm>
              <a:off x="1140" y="1550"/>
              <a:ext cx="15" cy="14"/>
            </a:xfrm>
            <a:custGeom>
              <a:avLst/>
              <a:gdLst>
                <a:gd name="T0" fmla="*/ 13 w 32"/>
                <a:gd name="T1" fmla="*/ 6 h 29"/>
                <a:gd name="T2" fmla="*/ 6 w 32"/>
                <a:gd name="T3" fmla="*/ 6 h 29"/>
                <a:gd name="T4" fmla="*/ 6 w 32"/>
                <a:gd name="T5" fmla="*/ 13 h 29"/>
                <a:gd name="T6" fmla="*/ 25 w 32"/>
                <a:gd name="T7" fmla="*/ 13 h 29"/>
                <a:gd name="T8" fmla="*/ 25 w 32"/>
                <a:gd name="T9" fmla="*/ 6 h 29"/>
                <a:gd name="T10" fmla="*/ 19 w 32"/>
                <a:gd name="T11" fmla="*/ 6 h 29"/>
                <a:gd name="T12" fmla="*/ 19 w 32"/>
                <a:gd name="T13" fmla="*/ 22 h 29"/>
                <a:gd name="T14" fmla="*/ 25 w 32"/>
                <a:gd name="T15" fmla="*/ 22 h 29"/>
                <a:gd name="T16" fmla="*/ 25 w 32"/>
                <a:gd name="T17" fmla="*/ 16 h 29"/>
                <a:gd name="T18" fmla="*/ 6 w 32"/>
                <a:gd name="T19" fmla="*/ 16 h 29"/>
                <a:gd name="T20" fmla="*/ 6 w 32"/>
                <a:gd name="T21" fmla="*/ 22 h 29"/>
                <a:gd name="T22" fmla="*/ 13 w 32"/>
                <a:gd name="T23" fmla="*/ 22 h 29"/>
                <a:gd name="T24" fmla="*/ 13 w 32"/>
                <a:gd name="T25" fmla="*/ 6 h 29"/>
                <a:gd name="T26" fmla="*/ 0 w 32"/>
                <a:gd name="T27" fmla="*/ 22 h 29"/>
                <a:gd name="T28" fmla="*/ 0 w 32"/>
                <a:gd name="T29" fmla="*/ 29 h 29"/>
                <a:gd name="T30" fmla="*/ 32 w 32"/>
                <a:gd name="T31" fmla="*/ 29 h 29"/>
                <a:gd name="T32" fmla="*/ 32 w 32"/>
                <a:gd name="T33" fmla="*/ 0 h 29"/>
                <a:gd name="T34" fmla="*/ 0 w 32"/>
                <a:gd name="T35" fmla="*/ 0 h 29"/>
                <a:gd name="T36" fmla="*/ 0 w 32"/>
                <a:gd name="T37" fmla="*/ 6 h 29"/>
                <a:gd name="T38" fmla="*/ 0 w 32"/>
                <a:gd name="T39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29">
                  <a:moveTo>
                    <a:pt x="13" y="6"/>
                  </a:moveTo>
                  <a:lnTo>
                    <a:pt x="6" y="6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22"/>
                  </a:lnTo>
                  <a:lnTo>
                    <a:pt x="25" y="22"/>
                  </a:lnTo>
                  <a:lnTo>
                    <a:pt x="25" y="16"/>
                  </a:lnTo>
                  <a:lnTo>
                    <a:pt x="6" y="16"/>
                  </a:lnTo>
                  <a:lnTo>
                    <a:pt x="6" y="22"/>
                  </a:lnTo>
                  <a:lnTo>
                    <a:pt x="13" y="22"/>
                  </a:lnTo>
                  <a:lnTo>
                    <a:pt x="13" y="6"/>
                  </a:lnTo>
                  <a:close/>
                  <a:moveTo>
                    <a:pt x="0" y="22"/>
                  </a:moveTo>
                  <a:lnTo>
                    <a:pt x="0" y="29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1" name="Rectangle 737"/>
            <p:cNvSpPr>
              <a:spLocks noChangeArrowheads="1"/>
            </p:cNvSpPr>
            <p:nvPr/>
          </p:nvSpPr>
          <p:spPr bwMode="auto">
            <a:xfrm>
              <a:off x="1173" y="1551"/>
              <a:ext cx="9" cy="10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2" name="Freeform 738"/>
            <p:cNvSpPr>
              <a:spLocks noEditPoints="1"/>
            </p:cNvSpPr>
            <p:nvPr/>
          </p:nvSpPr>
          <p:spPr bwMode="auto">
            <a:xfrm>
              <a:off x="1170" y="1548"/>
              <a:ext cx="15" cy="16"/>
            </a:xfrm>
            <a:custGeom>
              <a:avLst/>
              <a:gdLst>
                <a:gd name="T0" fmla="*/ 12 w 29"/>
                <a:gd name="T1" fmla="*/ 6 h 32"/>
                <a:gd name="T2" fmla="*/ 6 w 29"/>
                <a:gd name="T3" fmla="*/ 6 h 32"/>
                <a:gd name="T4" fmla="*/ 6 w 29"/>
                <a:gd name="T5" fmla="*/ 13 h 32"/>
                <a:gd name="T6" fmla="*/ 23 w 29"/>
                <a:gd name="T7" fmla="*/ 13 h 32"/>
                <a:gd name="T8" fmla="*/ 23 w 29"/>
                <a:gd name="T9" fmla="*/ 6 h 32"/>
                <a:gd name="T10" fmla="*/ 17 w 29"/>
                <a:gd name="T11" fmla="*/ 6 h 32"/>
                <a:gd name="T12" fmla="*/ 17 w 29"/>
                <a:gd name="T13" fmla="*/ 25 h 32"/>
                <a:gd name="T14" fmla="*/ 23 w 29"/>
                <a:gd name="T15" fmla="*/ 25 h 32"/>
                <a:gd name="T16" fmla="*/ 23 w 29"/>
                <a:gd name="T17" fmla="*/ 19 h 32"/>
                <a:gd name="T18" fmla="*/ 6 w 29"/>
                <a:gd name="T19" fmla="*/ 19 h 32"/>
                <a:gd name="T20" fmla="*/ 6 w 29"/>
                <a:gd name="T21" fmla="*/ 25 h 32"/>
                <a:gd name="T22" fmla="*/ 12 w 29"/>
                <a:gd name="T23" fmla="*/ 25 h 32"/>
                <a:gd name="T24" fmla="*/ 12 w 29"/>
                <a:gd name="T25" fmla="*/ 6 h 32"/>
                <a:gd name="T26" fmla="*/ 0 w 29"/>
                <a:gd name="T27" fmla="*/ 25 h 32"/>
                <a:gd name="T28" fmla="*/ 0 w 29"/>
                <a:gd name="T29" fmla="*/ 32 h 32"/>
                <a:gd name="T30" fmla="*/ 29 w 29"/>
                <a:gd name="T31" fmla="*/ 32 h 32"/>
                <a:gd name="T32" fmla="*/ 29 w 29"/>
                <a:gd name="T33" fmla="*/ 0 h 32"/>
                <a:gd name="T34" fmla="*/ 0 w 29"/>
                <a:gd name="T35" fmla="*/ 0 h 32"/>
                <a:gd name="T36" fmla="*/ 0 w 29"/>
                <a:gd name="T37" fmla="*/ 6 h 32"/>
                <a:gd name="T38" fmla="*/ 0 w 29"/>
                <a:gd name="T3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2">
                  <a:moveTo>
                    <a:pt x="12" y="6"/>
                  </a:moveTo>
                  <a:lnTo>
                    <a:pt x="6" y="6"/>
                  </a:lnTo>
                  <a:lnTo>
                    <a:pt x="6" y="13"/>
                  </a:lnTo>
                  <a:lnTo>
                    <a:pt x="23" y="13"/>
                  </a:lnTo>
                  <a:lnTo>
                    <a:pt x="23" y="6"/>
                  </a:lnTo>
                  <a:lnTo>
                    <a:pt x="17" y="6"/>
                  </a:lnTo>
                  <a:lnTo>
                    <a:pt x="17" y="25"/>
                  </a:lnTo>
                  <a:lnTo>
                    <a:pt x="23" y="25"/>
                  </a:lnTo>
                  <a:lnTo>
                    <a:pt x="23" y="19"/>
                  </a:lnTo>
                  <a:lnTo>
                    <a:pt x="6" y="19"/>
                  </a:lnTo>
                  <a:lnTo>
                    <a:pt x="6" y="25"/>
                  </a:lnTo>
                  <a:lnTo>
                    <a:pt x="12" y="25"/>
                  </a:lnTo>
                  <a:lnTo>
                    <a:pt x="12" y="6"/>
                  </a:lnTo>
                  <a:close/>
                  <a:moveTo>
                    <a:pt x="0" y="25"/>
                  </a:moveTo>
                  <a:lnTo>
                    <a:pt x="0" y="32"/>
                  </a:lnTo>
                  <a:lnTo>
                    <a:pt x="29" y="32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3" name="Rectangle 739"/>
            <p:cNvSpPr>
              <a:spLocks noChangeArrowheads="1"/>
            </p:cNvSpPr>
            <p:nvPr/>
          </p:nvSpPr>
          <p:spPr bwMode="auto">
            <a:xfrm>
              <a:off x="1203" y="1549"/>
              <a:ext cx="10" cy="1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4" name="Freeform 740"/>
            <p:cNvSpPr>
              <a:spLocks noEditPoints="1"/>
            </p:cNvSpPr>
            <p:nvPr/>
          </p:nvSpPr>
          <p:spPr bwMode="auto">
            <a:xfrm>
              <a:off x="1200" y="1546"/>
              <a:ext cx="16" cy="18"/>
            </a:xfrm>
            <a:custGeom>
              <a:avLst/>
              <a:gdLst>
                <a:gd name="T0" fmla="*/ 13 w 32"/>
                <a:gd name="T1" fmla="*/ 7 h 37"/>
                <a:gd name="T2" fmla="*/ 7 w 32"/>
                <a:gd name="T3" fmla="*/ 7 h 37"/>
                <a:gd name="T4" fmla="*/ 7 w 32"/>
                <a:gd name="T5" fmla="*/ 13 h 37"/>
                <a:gd name="T6" fmla="*/ 26 w 32"/>
                <a:gd name="T7" fmla="*/ 13 h 37"/>
                <a:gd name="T8" fmla="*/ 26 w 32"/>
                <a:gd name="T9" fmla="*/ 7 h 37"/>
                <a:gd name="T10" fmla="*/ 19 w 32"/>
                <a:gd name="T11" fmla="*/ 7 h 37"/>
                <a:gd name="T12" fmla="*/ 19 w 32"/>
                <a:gd name="T13" fmla="*/ 30 h 37"/>
                <a:gd name="T14" fmla="*/ 26 w 32"/>
                <a:gd name="T15" fmla="*/ 30 h 37"/>
                <a:gd name="T16" fmla="*/ 26 w 32"/>
                <a:gd name="T17" fmla="*/ 24 h 37"/>
                <a:gd name="T18" fmla="*/ 7 w 32"/>
                <a:gd name="T19" fmla="*/ 24 h 37"/>
                <a:gd name="T20" fmla="*/ 7 w 32"/>
                <a:gd name="T21" fmla="*/ 30 h 37"/>
                <a:gd name="T22" fmla="*/ 13 w 32"/>
                <a:gd name="T23" fmla="*/ 30 h 37"/>
                <a:gd name="T24" fmla="*/ 13 w 32"/>
                <a:gd name="T25" fmla="*/ 7 h 37"/>
                <a:gd name="T26" fmla="*/ 0 w 32"/>
                <a:gd name="T27" fmla="*/ 30 h 37"/>
                <a:gd name="T28" fmla="*/ 0 w 32"/>
                <a:gd name="T29" fmla="*/ 37 h 37"/>
                <a:gd name="T30" fmla="*/ 32 w 32"/>
                <a:gd name="T31" fmla="*/ 37 h 37"/>
                <a:gd name="T32" fmla="*/ 32 w 32"/>
                <a:gd name="T33" fmla="*/ 0 h 37"/>
                <a:gd name="T34" fmla="*/ 0 w 32"/>
                <a:gd name="T35" fmla="*/ 0 h 37"/>
                <a:gd name="T36" fmla="*/ 0 w 32"/>
                <a:gd name="T37" fmla="*/ 7 h 37"/>
                <a:gd name="T38" fmla="*/ 0 w 32"/>
                <a:gd name="T3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7">
                  <a:moveTo>
                    <a:pt x="13" y="7"/>
                  </a:moveTo>
                  <a:lnTo>
                    <a:pt x="7" y="7"/>
                  </a:lnTo>
                  <a:lnTo>
                    <a:pt x="7" y="13"/>
                  </a:lnTo>
                  <a:lnTo>
                    <a:pt x="26" y="13"/>
                  </a:lnTo>
                  <a:lnTo>
                    <a:pt x="26" y="7"/>
                  </a:lnTo>
                  <a:lnTo>
                    <a:pt x="19" y="7"/>
                  </a:lnTo>
                  <a:lnTo>
                    <a:pt x="19" y="30"/>
                  </a:lnTo>
                  <a:lnTo>
                    <a:pt x="26" y="30"/>
                  </a:lnTo>
                  <a:lnTo>
                    <a:pt x="26" y="24"/>
                  </a:lnTo>
                  <a:lnTo>
                    <a:pt x="7" y="24"/>
                  </a:lnTo>
                  <a:lnTo>
                    <a:pt x="7" y="30"/>
                  </a:lnTo>
                  <a:lnTo>
                    <a:pt x="13" y="30"/>
                  </a:lnTo>
                  <a:lnTo>
                    <a:pt x="13" y="7"/>
                  </a:lnTo>
                  <a:close/>
                  <a:moveTo>
                    <a:pt x="0" y="30"/>
                  </a:moveTo>
                  <a:lnTo>
                    <a:pt x="0" y="37"/>
                  </a:lnTo>
                  <a:lnTo>
                    <a:pt x="32" y="37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5" name="Rectangle 741"/>
            <p:cNvSpPr>
              <a:spLocks noChangeArrowheads="1"/>
            </p:cNvSpPr>
            <p:nvPr/>
          </p:nvSpPr>
          <p:spPr bwMode="auto">
            <a:xfrm>
              <a:off x="1234" y="1546"/>
              <a:ext cx="10" cy="1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6" name="Freeform 742"/>
            <p:cNvSpPr>
              <a:spLocks noEditPoints="1"/>
            </p:cNvSpPr>
            <p:nvPr/>
          </p:nvSpPr>
          <p:spPr bwMode="auto">
            <a:xfrm>
              <a:off x="1231" y="1543"/>
              <a:ext cx="16" cy="21"/>
            </a:xfrm>
            <a:custGeom>
              <a:avLst/>
              <a:gdLst>
                <a:gd name="T0" fmla="*/ 12 w 31"/>
                <a:gd name="T1" fmla="*/ 6 h 41"/>
                <a:gd name="T2" fmla="*/ 6 w 31"/>
                <a:gd name="T3" fmla="*/ 6 h 41"/>
                <a:gd name="T4" fmla="*/ 6 w 31"/>
                <a:gd name="T5" fmla="*/ 12 h 41"/>
                <a:gd name="T6" fmla="*/ 25 w 31"/>
                <a:gd name="T7" fmla="*/ 12 h 41"/>
                <a:gd name="T8" fmla="*/ 25 w 31"/>
                <a:gd name="T9" fmla="*/ 6 h 41"/>
                <a:gd name="T10" fmla="*/ 19 w 31"/>
                <a:gd name="T11" fmla="*/ 6 h 41"/>
                <a:gd name="T12" fmla="*/ 19 w 31"/>
                <a:gd name="T13" fmla="*/ 34 h 41"/>
                <a:gd name="T14" fmla="*/ 25 w 31"/>
                <a:gd name="T15" fmla="*/ 34 h 41"/>
                <a:gd name="T16" fmla="*/ 25 w 31"/>
                <a:gd name="T17" fmla="*/ 28 h 41"/>
                <a:gd name="T18" fmla="*/ 6 w 31"/>
                <a:gd name="T19" fmla="*/ 28 h 41"/>
                <a:gd name="T20" fmla="*/ 6 w 31"/>
                <a:gd name="T21" fmla="*/ 34 h 41"/>
                <a:gd name="T22" fmla="*/ 12 w 31"/>
                <a:gd name="T23" fmla="*/ 34 h 41"/>
                <a:gd name="T24" fmla="*/ 12 w 31"/>
                <a:gd name="T25" fmla="*/ 6 h 41"/>
                <a:gd name="T26" fmla="*/ 0 w 31"/>
                <a:gd name="T27" fmla="*/ 34 h 41"/>
                <a:gd name="T28" fmla="*/ 0 w 31"/>
                <a:gd name="T29" fmla="*/ 41 h 41"/>
                <a:gd name="T30" fmla="*/ 31 w 31"/>
                <a:gd name="T31" fmla="*/ 41 h 41"/>
                <a:gd name="T32" fmla="*/ 31 w 31"/>
                <a:gd name="T33" fmla="*/ 0 h 41"/>
                <a:gd name="T34" fmla="*/ 0 w 31"/>
                <a:gd name="T35" fmla="*/ 0 h 41"/>
                <a:gd name="T36" fmla="*/ 0 w 31"/>
                <a:gd name="T37" fmla="*/ 6 h 41"/>
                <a:gd name="T38" fmla="*/ 0 w 31"/>
                <a:gd name="T3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41">
                  <a:moveTo>
                    <a:pt x="12" y="6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34"/>
                  </a:lnTo>
                  <a:lnTo>
                    <a:pt x="25" y="34"/>
                  </a:lnTo>
                  <a:lnTo>
                    <a:pt x="25" y="28"/>
                  </a:lnTo>
                  <a:lnTo>
                    <a:pt x="6" y="28"/>
                  </a:lnTo>
                  <a:lnTo>
                    <a:pt x="6" y="34"/>
                  </a:lnTo>
                  <a:lnTo>
                    <a:pt x="12" y="34"/>
                  </a:lnTo>
                  <a:lnTo>
                    <a:pt x="12" y="6"/>
                  </a:lnTo>
                  <a:close/>
                  <a:moveTo>
                    <a:pt x="0" y="34"/>
                  </a:moveTo>
                  <a:lnTo>
                    <a:pt x="0" y="41"/>
                  </a:lnTo>
                  <a:lnTo>
                    <a:pt x="31" y="41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7" name="Rectangle 743"/>
            <p:cNvSpPr>
              <a:spLocks noChangeArrowheads="1"/>
            </p:cNvSpPr>
            <p:nvPr/>
          </p:nvSpPr>
          <p:spPr bwMode="auto">
            <a:xfrm>
              <a:off x="1265" y="1543"/>
              <a:ext cx="9" cy="18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8" name="Freeform 744"/>
            <p:cNvSpPr>
              <a:spLocks noEditPoints="1"/>
            </p:cNvSpPr>
            <p:nvPr/>
          </p:nvSpPr>
          <p:spPr bwMode="auto">
            <a:xfrm>
              <a:off x="1262" y="1540"/>
              <a:ext cx="15" cy="24"/>
            </a:xfrm>
            <a:custGeom>
              <a:avLst/>
              <a:gdLst>
                <a:gd name="T0" fmla="*/ 13 w 32"/>
                <a:gd name="T1" fmla="*/ 7 h 48"/>
                <a:gd name="T2" fmla="*/ 7 w 32"/>
                <a:gd name="T3" fmla="*/ 7 h 48"/>
                <a:gd name="T4" fmla="*/ 7 w 32"/>
                <a:gd name="T5" fmla="*/ 13 h 48"/>
                <a:gd name="T6" fmla="*/ 25 w 32"/>
                <a:gd name="T7" fmla="*/ 13 h 48"/>
                <a:gd name="T8" fmla="*/ 25 w 32"/>
                <a:gd name="T9" fmla="*/ 7 h 48"/>
                <a:gd name="T10" fmla="*/ 19 w 32"/>
                <a:gd name="T11" fmla="*/ 7 h 48"/>
                <a:gd name="T12" fmla="*/ 19 w 32"/>
                <a:gd name="T13" fmla="*/ 41 h 48"/>
                <a:gd name="T14" fmla="*/ 25 w 32"/>
                <a:gd name="T15" fmla="*/ 41 h 48"/>
                <a:gd name="T16" fmla="*/ 25 w 32"/>
                <a:gd name="T17" fmla="*/ 35 h 48"/>
                <a:gd name="T18" fmla="*/ 7 w 32"/>
                <a:gd name="T19" fmla="*/ 35 h 48"/>
                <a:gd name="T20" fmla="*/ 7 w 32"/>
                <a:gd name="T21" fmla="*/ 41 h 48"/>
                <a:gd name="T22" fmla="*/ 13 w 32"/>
                <a:gd name="T23" fmla="*/ 41 h 48"/>
                <a:gd name="T24" fmla="*/ 13 w 32"/>
                <a:gd name="T25" fmla="*/ 7 h 48"/>
                <a:gd name="T26" fmla="*/ 0 w 32"/>
                <a:gd name="T27" fmla="*/ 41 h 48"/>
                <a:gd name="T28" fmla="*/ 0 w 32"/>
                <a:gd name="T29" fmla="*/ 48 h 48"/>
                <a:gd name="T30" fmla="*/ 32 w 32"/>
                <a:gd name="T31" fmla="*/ 48 h 48"/>
                <a:gd name="T32" fmla="*/ 32 w 32"/>
                <a:gd name="T33" fmla="*/ 0 h 48"/>
                <a:gd name="T34" fmla="*/ 0 w 32"/>
                <a:gd name="T35" fmla="*/ 0 h 48"/>
                <a:gd name="T36" fmla="*/ 0 w 32"/>
                <a:gd name="T37" fmla="*/ 7 h 48"/>
                <a:gd name="T38" fmla="*/ 0 w 32"/>
                <a:gd name="T39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48">
                  <a:moveTo>
                    <a:pt x="13" y="7"/>
                  </a:moveTo>
                  <a:lnTo>
                    <a:pt x="7" y="7"/>
                  </a:lnTo>
                  <a:lnTo>
                    <a:pt x="7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9" y="41"/>
                  </a:lnTo>
                  <a:lnTo>
                    <a:pt x="25" y="41"/>
                  </a:lnTo>
                  <a:lnTo>
                    <a:pt x="25" y="35"/>
                  </a:lnTo>
                  <a:lnTo>
                    <a:pt x="7" y="35"/>
                  </a:lnTo>
                  <a:lnTo>
                    <a:pt x="7" y="41"/>
                  </a:lnTo>
                  <a:lnTo>
                    <a:pt x="13" y="41"/>
                  </a:lnTo>
                  <a:lnTo>
                    <a:pt x="13" y="7"/>
                  </a:lnTo>
                  <a:close/>
                  <a:moveTo>
                    <a:pt x="0" y="41"/>
                  </a:moveTo>
                  <a:lnTo>
                    <a:pt x="0" y="48"/>
                  </a:lnTo>
                  <a:lnTo>
                    <a:pt x="32" y="48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49" name="Rectangle 745"/>
            <p:cNvSpPr>
              <a:spLocks noChangeArrowheads="1"/>
            </p:cNvSpPr>
            <p:nvPr/>
          </p:nvSpPr>
          <p:spPr bwMode="auto">
            <a:xfrm>
              <a:off x="1295" y="1539"/>
              <a:ext cx="10" cy="2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0" name="Freeform 746"/>
            <p:cNvSpPr>
              <a:spLocks noEditPoints="1"/>
            </p:cNvSpPr>
            <p:nvPr/>
          </p:nvSpPr>
          <p:spPr bwMode="auto">
            <a:xfrm>
              <a:off x="1292" y="1536"/>
              <a:ext cx="16" cy="28"/>
            </a:xfrm>
            <a:custGeom>
              <a:avLst/>
              <a:gdLst>
                <a:gd name="T0" fmla="*/ 12 w 31"/>
                <a:gd name="T1" fmla="*/ 7 h 56"/>
                <a:gd name="T2" fmla="*/ 6 w 31"/>
                <a:gd name="T3" fmla="*/ 7 h 56"/>
                <a:gd name="T4" fmla="*/ 6 w 31"/>
                <a:gd name="T5" fmla="*/ 13 h 56"/>
                <a:gd name="T6" fmla="*/ 25 w 31"/>
                <a:gd name="T7" fmla="*/ 13 h 56"/>
                <a:gd name="T8" fmla="*/ 25 w 31"/>
                <a:gd name="T9" fmla="*/ 7 h 56"/>
                <a:gd name="T10" fmla="*/ 19 w 31"/>
                <a:gd name="T11" fmla="*/ 7 h 56"/>
                <a:gd name="T12" fmla="*/ 19 w 31"/>
                <a:gd name="T13" fmla="*/ 49 h 56"/>
                <a:gd name="T14" fmla="*/ 25 w 31"/>
                <a:gd name="T15" fmla="*/ 49 h 56"/>
                <a:gd name="T16" fmla="*/ 25 w 31"/>
                <a:gd name="T17" fmla="*/ 43 h 56"/>
                <a:gd name="T18" fmla="*/ 6 w 31"/>
                <a:gd name="T19" fmla="*/ 43 h 56"/>
                <a:gd name="T20" fmla="*/ 6 w 31"/>
                <a:gd name="T21" fmla="*/ 49 h 56"/>
                <a:gd name="T22" fmla="*/ 12 w 31"/>
                <a:gd name="T23" fmla="*/ 49 h 56"/>
                <a:gd name="T24" fmla="*/ 12 w 31"/>
                <a:gd name="T25" fmla="*/ 7 h 56"/>
                <a:gd name="T26" fmla="*/ 0 w 31"/>
                <a:gd name="T27" fmla="*/ 49 h 56"/>
                <a:gd name="T28" fmla="*/ 0 w 31"/>
                <a:gd name="T29" fmla="*/ 56 h 56"/>
                <a:gd name="T30" fmla="*/ 31 w 31"/>
                <a:gd name="T31" fmla="*/ 56 h 56"/>
                <a:gd name="T32" fmla="*/ 31 w 31"/>
                <a:gd name="T33" fmla="*/ 0 h 56"/>
                <a:gd name="T34" fmla="*/ 0 w 31"/>
                <a:gd name="T35" fmla="*/ 0 h 56"/>
                <a:gd name="T36" fmla="*/ 0 w 31"/>
                <a:gd name="T37" fmla="*/ 7 h 56"/>
                <a:gd name="T38" fmla="*/ 0 w 31"/>
                <a:gd name="T39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56">
                  <a:moveTo>
                    <a:pt x="12" y="7"/>
                  </a:moveTo>
                  <a:lnTo>
                    <a:pt x="6" y="7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9" y="49"/>
                  </a:lnTo>
                  <a:lnTo>
                    <a:pt x="25" y="49"/>
                  </a:lnTo>
                  <a:lnTo>
                    <a:pt x="25" y="43"/>
                  </a:lnTo>
                  <a:lnTo>
                    <a:pt x="6" y="43"/>
                  </a:lnTo>
                  <a:lnTo>
                    <a:pt x="6" y="49"/>
                  </a:lnTo>
                  <a:lnTo>
                    <a:pt x="12" y="49"/>
                  </a:lnTo>
                  <a:lnTo>
                    <a:pt x="12" y="7"/>
                  </a:lnTo>
                  <a:close/>
                  <a:moveTo>
                    <a:pt x="0" y="49"/>
                  </a:moveTo>
                  <a:lnTo>
                    <a:pt x="0" y="56"/>
                  </a:lnTo>
                  <a:lnTo>
                    <a:pt x="31" y="56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1" name="Rectangle 747"/>
            <p:cNvSpPr>
              <a:spLocks noChangeArrowheads="1"/>
            </p:cNvSpPr>
            <p:nvPr/>
          </p:nvSpPr>
          <p:spPr bwMode="auto">
            <a:xfrm>
              <a:off x="1326" y="1535"/>
              <a:ext cx="9" cy="26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2" name="Freeform 748"/>
            <p:cNvSpPr>
              <a:spLocks noEditPoints="1"/>
            </p:cNvSpPr>
            <p:nvPr/>
          </p:nvSpPr>
          <p:spPr bwMode="auto">
            <a:xfrm>
              <a:off x="1323" y="1532"/>
              <a:ext cx="15" cy="32"/>
            </a:xfrm>
            <a:custGeom>
              <a:avLst/>
              <a:gdLst>
                <a:gd name="T0" fmla="*/ 13 w 30"/>
                <a:gd name="T1" fmla="*/ 6 h 63"/>
                <a:gd name="T2" fmla="*/ 6 w 30"/>
                <a:gd name="T3" fmla="*/ 6 h 63"/>
                <a:gd name="T4" fmla="*/ 6 w 30"/>
                <a:gd name="T5" fmla="*/ 12 h 63"/>
                <a:gd name="T6" fmla="*/ 24 w 30"/>
                <a:gd name="T7" fmla="*/ 12 h 63"/>
                <a:gd name="T8" fmla="*/ 24 w 30"/>
                <a:gd name="T9" fmla="*/ 6 h 63"/>
                <a:gd name="T10" fmla="*/ 17 w 30"/>
                <a:gd name="T11" fmla="*/ 6 h 63"/>
                <a:gd name="T12" fmla="*/ 17 w 30"/>
                <a:gd name="T13" fmla="*/ 56 h 63"/>
                <a:gd name="T14" fmla="*/ 24 w 30"/>
                <a:gd name="T15" fmla="*/ 56 h 63"/>
                <a:gd name="T16" fmla="*/ 24 w 30"/>
                <a:gd name="T17" fmla="*/ 50 h 63"/>
                <a:gd name="T18" fmla="*/ 6 w 30"/>
                <a:gd name="T19" fmla="*/ 50 h 63"/>
                <a:gd name="T20" fmla="*/ 6 w 30"/>
                <a:gd name="T21" fmla="*/ 56 h 63"/>
                <a:gd name="T22" fmla="*/ 13 w 30"/>
                <a:gd name="T23" fmla="*/ 56 h 63"/>
                <a:gd name="T24" fmla="*/ 13 w 30"/>
                <a:gd name="T25" fmla="*/ 6 h 63"/>
                <a:gd name="T26" fmla="*/ 0 w 30"/>
                <a:gd name="T27" fmla="*/ 56 h 63"/>
                <a:gd name="T28" fmla="*/ 0 w 30"/>
                <a:gd name="T29" fmla="*/ 63 h 63"/>
                <a:gd name="T30" fmla="*/ 30 w 30"/>
                <a:gd name="T31" fmla="*/ 63 h 63"/>
                <a:gd name="T32" fmla="*/ 30 w 30"/>
                <a:gd name="T33" fmla="*/ 0 h 63"/>
                <a:gd name="T34" fmla="*/ 0 w 30"/>
                <a:gd name="T35" fmla="*/ 0 h 63"/>
                <a:gd name="T36" fmla="*/ 0 w 30"/>
                <a:gd name="T37" fmla="*/ 6 h 63"/>
                <a:gd name="T38" fmla="*/ 0 w 30"/>
                <a:gd name="T39" fmla="*/ 5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" h="63">
                  <a:moveTo>
                    <a:pt x="13" y="6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17" y="6"/>
                  </a:lnTo>
                  <a:lnTo>
                    <a:pt x="17" y="56"/>
                  </a:lnTo>
                  <a:lnTo>
                    <a:pt x="24" y="56"/>
                  </a:lnTo>
                  <a:lnTo>
                    <a:pt x="24" y="50"/>
                  </a:lnTo>
                  <a:lnTo>
                    <a:pt x="6" y="50"/>
                  </a:lnTo>
                  <a:lnTo>
                    <a:pt x="6" y="56"/>
                  </a:lnTo>
                  <a:lnTo>
                    <a:pt x="13" y="56"/>
                  </a:lnTo>
                  <a:lnTo>
                    <a:pt x="13" y="6"/>
                  </a:lnTo>
                  <a:close/>
                  <a:moveTo>
                    <a:pt x="0" y="56"/>
                  </a:moveTo>
                  <a:lnTo>
                    <a:pt x="0" y="63"/>
                  </a:lnTo>
                  <a:lnTo>
                    <a:pt x="30" y="63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3" name="Rectangle 749"/>
            <p:cNvSpPr>
              <a:spLocks noChangeArrowheads="1"/>
            </p:cNvSpPr>
            <p:nvPr/>
          </p:nvSpPr>
          <p:spPr bwMode="auto">
            <a:xfrm>
              <a:off x="1357" y="1530"/>
              <a:ext cx="9" cy="3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4" name="Freeform 750"/>
            <p:cNvSpPr>
              <a:spLocks noEditPoints="1"/>
            </p:cNvSpPr>
            <p:nvPr/>
          </p:nvSpPr>
          <p:spPr bwMode="auto">
            <a:xfrm>
              <a:off x="1354" y="1527"/>
              <a:ext cx="15" cy="37"/>
            </a:xfrm>
            <a:custGeom>
              <a:avLst/>
              <a:gdLst>
                <a:gd name="T0" fmla="*/ 13 w 30"/>
                <a:gd name="T1" fmla="*/ 6 h 74"/>
                <a:gd name="T2" fmla="*/ 7 w 30"/>
                <a:gd name="T3" fmla="*/ 6 h 74"/>
                <a:gd name="T4" fmla="*/ 7 w 30"/>
                <a:gd name="T5" fmla="*/ 12 h 74"/>
                <a:gd name="T6" fmla="*/ 24 w 30"/>
                <a:gd name="T7" fmla="*/ 12 h 74"/>
                <a:gd name="T8" fmla="*/ 24 w 30"/>
                <a:gd name="T9" fmla="*/ 6 h 74"/>
                <a:gd name="T10" fmla="*/ 18 w 30"/>
                <a:gd name="T11" fmla="*/ 6 h 74"/>
                <a:gd name="T12" fmla="*/ 18 w 30"/>
                <a:gd name="T13" fmla="*/ 67 h 74"/>
                <a:gd name="T14" fmla="*/ 24 w 30"/>
                <a:gd name="T15" fmla="*/ 67 h 74"/>
                <a:gd name="T16" fmla="*/ 24 w 30"/>
                <a:gd name="T17" fmla="*/ 61 h 74"/>
                <a:gd name="T18" fmla="*/ 7 w 30"/>
                <a:gd name="T19" fmla="*/ 61 h 74"/>
                <a:gd name="T20" fmla="*/ 7 w 30"/>
                <a:gd name="T21" fmla="*/ 67 h 74"/>
                <a:gd name="T22" fmla="*/ 13 w 30"/>
                <a:gd name="T23" fmla="*/ 67 h 74"/>
                <a:gd name="T24" fmla="*/ 13 w 30"/>
                <a:gd name="T25" fmla="*/ 6 h 74"/>
                <a:gd name="T26" fmla="*/ 0 w 30"/>
                <a:gd name="T27" fmla="*/ 67 h 74"/>
                <a:gd name="T28" fmla="*/ 0 w 30"/>
                <a:gd name="T29" fmla="*/ 74 h 74"/>
                <a:gd name="T30" fmla="*/ 30 w 30"/>
                <a:gd name="T31" fmla="*/ 74 h 74"/>
                <a:gd name="T32" fmla="*/ 30 w 30"/>
                <a:gd name="T33" fmla="*/ 0 h 74"/>
                <a:gd name="T34" fmla="*/ 0 w 30"/>
                <a:gd name="T35" fmla="*/ 0 h 74"/>
                <a:gd name="T36" fmla="*/ 0 w 30"/>
                <a:gd name="T37" fmla="*/ 6 h 74"/>
                <a:gd name="T38" fmla="*/ 0 w 30"/>
                <a:gd name="T39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" h="74">
                  <a:moveTo>
                    <a:pt x="13" y="6"/>
                  </a:moveTo>
                  <a:lnTo>
                    <a:pt x="7" y="6"/>
                  </a:lnTo>
                  <a:lnTo>
                    <a:pt x="7" y="12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8" y="67"/>
                  </a:lnTo>
                  <a:lnTo>
                    <a:pt x="24" y="67"/>
                  </a:lnTo>
                  <a:lnTo>
                    <a:pt x="24" y="61"/>
                  </a:lnTo>
                  <a:lnTo>
                    <a:pt x="7" y="61"/>
                  </a:lnTo>
                  <a:lnTo>
                    <a:pt x="7" y="67"/>
                  </a:lnTo>
                  <a:lnTo>
                    <a:pt x="13" y="67"/>
                  </a:lnTo>
                  <a:lnTo>
                    <a:pt x="13" y="6"/>
                  </a:lnTo>
                  <a:close/>
                  <a:moveTo>
                    <a:pt x="0" y="67"/>
                  </a:moveTo>
                  <a:lnTo>
                    <a:pt x="0" y="74"/>
                  </a:lnTo>
                  <a:lnTo>
                    <a:pt x="30" y="74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5" name="Rectangle 751"/>
            <p:cNvSpPr>
              <a:spLocks noChangeArrowheads="1"/>
            </p:cNvSpPr>
            <p:nvPr/>
          </p:nvSpPr>
          <p:spPr bwMode="auto">
            <a:xfrm>
              <a:off x="1387" y="1524"/>
              <a:ext cx="9" cy="37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6" name="Freeform 752"/>
            <p:cNvSpPr>
              <a:spLocks noEditPoints="1"/>
            </p:cNvSpPr>
            <p:nvPr/>
          </p:nvSpPr>
          <p:spPr bwMode="auto">
            <a:xfrm>
              <a:off x="1384" y="1520"/>
              <a:ext cx="15" cy="44"/>
            </a:xfrm>
            <a:custGeom>
              <a:avLst/>
              <a:gdLst>
                <a:gd name="T0" fmla="*/ 13 w 32"/>
                <a:gd name="T1" fmla="*/ 6 h 87"/>
                <a:gd name="T2" fmla="*/ 7 w 32"/>
                <a:gd name="T3" fmla="*/ 6 h 87"/>
                <a:gd name="T4" fmla="*/ 7 w 32"/>
                <a:gd name="T5" fmla="*/ 13 h 87"/>
                <a:gd name="T6" fmla="*/ 25 w 32"/>
                <a:gd name="T7" fmla="*/ 13 h 87"/>
                <a:gd name="T8" fmla="*/ 25 w 32"/>
                <a:gd name="T9" fmla="*/ 6 h 87"/>
                <a:gd name="T10" fmla="*/ 19 w 32"/>
                <a:gd name="T11" fmla="*/ 6 h 87"/>
                <a:gd name="T12" fmla="*/ 19 w 32"/>
                <a:gd name="T13" fmla="*/ 80 h 87"/>
                <a:gd name="T14" fmla="*/ 25 w 32"/>
                <a:gd name="T15" fmla="*/ 80 h 87"/>
                <a:gd name="T16" fmla="*/ 25 w 32"/>
                <a:gd name="T17" fmla="*/ 74 h 87"/>
                <a:gd name="T18" fmla="*/ 7 w 32"/>
                <a:gd name="T19" fmla="*/ 74 h 87"/>
                <a:gd name="T20" fmla="*/ 7 w 32"/>
                <a:gd name="T21" fmla="*/ 80 h 87"/>
                <a:gd name="T22" fmla="*/ 13 w 32"/>
                <a:gd name="T23" fmla="*/ 80 h 87"/>
                <a:gd name="T24" fmla="*/ 13 w 32"/>
                <a:gd name="T25" fmla="*/ 6 h 87"/>
                <a:gd name="T26" fmla="*/ 0 w 32"/>
                <a:gd name="T27" fmla="*/ 80 h 87"/>
                <a:gd name="T28" fmla="*/ 0 w 32"/>
                <a:gd name="T29" fmla="*/ 87 h 87"/>
                <a:gd name="T30" fmla="*/ 32 w 32"/>
                <a:gd name="T31" fmla="*/ 87 h 87"/>
                <a:gd name="T32" fmla="*/ 32 w 32"/>
                <a:gd name="T33" fmla="*/ 0 h 87"/>
                <a:gd name="T34" fmla="*/ 0 w 32"/>
                <a:gd name="T35" fmla="*/ 0 h 87"/>
                <a:gd name="T36" fmla="*/ 0 w 32"/>
                <a:gd name="T37" fmla="*/ 6 h 87"/>
                <a:gd name="T38" fmla="*/ 0 w 32"/>
                <a:gd name="T39" fmla="*/ 8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87">
                  <a:moveTo>
                    <a:pt x="13" y="6"/>
                  </a:moveTo>
                  <a:lnTo>
                    <a:pt x="7" y="6"/>
                  </a:lnTo>
                  <a:lnTo>
                    <a:pt x="7" y="13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80"/>
                  </a:lnTo>
                  <a:lnTo>
                    <a:pt x="25" y="80"/>
                  </a:lnTo>
                  <a:lnTo>
                    <a:pt x="25" y="74"/>
                  </a:lnTo>
                  <a:lnTo>
                    <a:pt x="7" y="74"/>
                  </a:lnTo>
                  <a:lnTo>
                    <a:pt x="7" y="80"/>
                  </a:lnTo>
                  <a:lnTo>
                    <a:pt x="13" y="80"/>
                  </a:lnTo>
                  <a:lnTo>
                    <a:pt x="13" y="6"/>
                  </a:lnTo>
                  <a:close/>
                  <a:moveTo>
                    <a:pt x="0" y="80"/>
                  </a:moveTo>
                  <a:lnTo>
                    <a:pt x="0" y="87"/>
                  </a:lnTo>
                  <a:lnTo>
                    <a:pt x="32" y="87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7" name="Rectangle 753"/>
            <p:cNvSpPr>
              <a:spLocks noChangeArrowheads="1"/>
            </p:cNvSpPr>
            <p:nvPr/>
          </p:nvSpPr>
          <p:spPr bwMode="auto">
            <a:xfrm>
              <a:off x="1417" y="1515"/>
              <a:ext cx="10" cy="46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8" name="Freeform 754"/>
            <p:cNvSpPr>
              <a:spLocks noEditPoints="1"/>
            </p:cNvSpPr>
            <p:nvPr/>
          </p:nvSpPr>
          <p:spPr bwMode="auto">
            <a:xfrm>
              <a:off x="1414" y="1512"/>
              <a:ext cx="16" cy="52"/>
            </a:xfrm>
            <a:custGeom>
              <a:avLst/>
              <a:gdLst>
                <a:gd name="T0" fmla="*/ 12 w 31"/>
                <a:gd name="T1" fmla="*/ 6 h 104"/>
                <a:gd name="T2" fmla="*/ 6 w 31"/>
                <a:gd name="T3" fmla="*/ 6 h 104"/>
                <a:gd name="T4" fmla="*/ 6 w 31"/>
                <a:gd name="T5" fmla="*/ 12 h 104"/>
                <a:gd name="T6" fmla="*/ 25 w 31"/>
                <a:gd name="T7" fmla="*/ 12 h 104"/>
                <a:gd name="T8" fmla="*/ 25 w 31"/>
                <a:gd name="T9" fmla="*/ 6 h 104"/>
                <a:gd name="T10" fmla="*/ 19 w 31"/>
                <a:gd name="T11" fmla="*/ 6 h 104"/>
                <a:gd name="T12" fmla="*/ 19 w 31"/>
                <a:gd name="T13" fmla="*/ 97 h 104"/>
                <a:gd name="T14" fmla="*/ 25 w 31"/>
                <a:gd name="T15" fmla="*/ 97 h 104"/>
                <a:gd name="T16" fmla="*/ 25 w 31"/>
                <a:gd name="T17" fmla="*/ 91 h 104"/>
                <a:gd name="T18" fmla="*/ 6 w 31"/>
                <a:gd name="T19" fmla="*/ 91 h 104"/>
                <a:gd name="T20" fmla="*/ 6 w 31"/>
                <a:gd name="T21" fmla="*/ 97 h 104"/>
                <a:gd name="T22" fmla="*/ 12 w 31"/>
                <a:gd name="T23" fmla="*/ 97 h 104"/>
                <a:gd name="T24" fmla="*/ 12 w 31"/>
                <a:gd name="T25" fmla="*/ 6 h 104"/>
                <a:gd name="T26" fmla="*/ 0 w 31"/>
                <a:gd name="T27" fmla="*/ 97 h 104"/>
                <a:gd name="T28" fmla="*/ 0 w 31"/>
                <a:gd name="T29" fmla="*/ 104 h 104"/>
                <a:gd name="T30" fmla="*/ 31 w 31"/>
                <a:gd name="T31" fmla="*/ 104 h 104"/>
                <a:gd name="T32" fmla="*/ 31 w 31"/>
                <a:gd name="T33" fmla="*/ 0 h 104"/>
                <a:gd name="T34" fmla="*/ 0 w 31"/>
                <a:gd name="T35" fmla="*/ 0 h 104"/>
                <a:gd name="T36" fmla="*/ 0 w 31"/>
                <a:gd name="T37" fmla="*/ 6 h 104"/>
                <a:gd name="T38" fmla="*/ 0 w 31"/>
                <a:gd name="T39" fmla="*/ 9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104">
                  <a:moveTo>
                    <a:pt x="12" y="6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97"/>
                  </a:lnTo>
                  <a:lnTo>
                    <a:pt x="25" y="97"/>
                  </a:lnTo>
                  <a:lnTo>
                    <a:pt x="25" y="91"/>
                  </a:lnTo>
                  <a:lnTo>
                    <a:pt x="6" y="91"/>
                  </a:lnTo>
                  <a:lnTo>
                    <a:pt x="6" y="97"/>
                  </a:lnTo>
                  <a:lnTo>
                    <a:pt x="12" y="97"/>
                  </a:lnTo>
                  <a:lnTo>
                    <a:pt x="12" y="6"/>
                  </a:lnTo>
                  <a:close/>
                  <a:moveTo>
                    <a:pt x="0" y="97"/>
                  </a:moveTo>
                  <a:lnTo>
                    <a:pt x="0" y="104"/>
                  </a:lnTo>
                  <a:lnTo>
                    <a:pt x="31" y="104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59" name="Rectangle 755"/>
            <p:cNvSpPr>
              <a:spLocks noChangeArrowheads="1"/>
            </p:cNvSpPr>
            <p:nvPr/>
          </p:nvSpPr>
          <p:spPr bwMode="auto">
            <a:xfrm>
              <a:off x="1448" y="1502"/>
              <a:ext cx="10" cy="59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0" name="Freeform 756"/>
            <p:cNvSpPr>
              <a:spLocks noEditPoints="1"/>
            </p:cNvSpPr>
            <p:nvPr/>
          </p:nvSpPr>
          <p:spPr bwMode="auto">
            <a:xfrm>
              <a:off x="1445" y="1499"/>
              <a:ext cx="16" cy="65"/>
            </a:xfrm>
            <a:custGeom>
              <a:avLst/>
              <a:gdLst>
                <a:gd name="T0" fmla="*/ 13 w 32"/>
                <a:gd name="T1" fmla="*/ 7 h 130"/>
                <a:gd name="T2" fmla="*/ 6 w 32"/>
                <a:gd name="T3" fmla="*/ 7 h 130"/>
                <a:gd name="T4" fmla="*/ 6 w 32"/>
                <a:gd name="T5" fmla="*/ 13 h 130"/>
                <a:gd name="T6" fmla="*/ 25 w 32"/>
                <a:gd name="T7" fmla="*/ 13 h 130"/>
                <a:gd name="T8" fmla="*/ 25 w 32"/>
                <a:gd name="T9" fmla="*/ 7 h 130"/>
                <a:gd name="T10" fmla="*/ 19 w 32"/>
                <a:gd name="T11" fmla="*/ 7 h 130"/>
                <a:gd name="T12" fmla="*/ 19 w 32"/>
                <a:gd name="T13" fmla="*/ 123 h 130"/>
                <a:gd name="T14" fmla="*/ 25 w 32"/>
                <a:gd name="T15" fmla="*/ 123 h 130"/>
                <a:gd name="T16" fmla="*/ 25 w 32"/>
                <a:gd name="T17" fmla="*/ 117 h 130"/>
                <a:gd name="T18" fmla="*/ 6 w 32"/>
                <a:gd name="T19" fmla="*/ 117 h 130"/>
                <a:gd name="T20" fmla="*/ 6 w 32"/>
                <a:gd name="T21" fmla="*/ 123 h 130"/>
                <a:gd name="T22" fmla="*/ 13 w 32"/>
                <a:gd name="T23" fmla="*/ 123 h 130"/>
                <a:gd name="T24" fmla="*/ 13 w 32"/>
                <a:gd name="T25" fmla="*/ 7 h 130"/>
                <a:gd name="T26" fmla="*/ 0 w 32"/>
                <a:gd name="T27" fmla="*/ 123 h 130"/>
                <a:gd name="T28" fmla="*/ 0 w 32"/>
                <a:gd name="T29" fmla="*/ 130 h 130"/>
                <a:gd name="T30" fmla="*/ 32 w 32"/>
                <a:gd name="T31" fmla="*/ 130 h 130"/>
                <a:gd name="T32" fmla="*/ 32 w 32"/>
                <a:gd name="T33" fmla="*/ 0 h 130"/>
                <a:gd name="T34" fmla="*/ 0 w 32"/>
                <a:gd name="T35" fmla="*/ 0 h 130"/>
                <a:gd name="T36" fmla="*/ 0 w 32"/>
                <a:gd name="T37" fmla="*/ 7 h 130"/>
                <a:gd name="T38" fmla="*/ 0 w 32"/>
                <a:gd name="T39" fmla="*/ 12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30">
                  <a:moveTo>
                    <a:pt x="13" y="7"/>
                  </a:moveTo>
                  <a:lnTo>
                    <a:pt x="6" y="7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9" y="123"/>
                  </a:lnTo>
                  <a:lnTo>
                    <a:pt x="25" y="123"/>
                  </a:lnTo>
                  <a:lnTo>
                    <a:pt x="25" y="117"/>
                  </a:lnTo>
                  <a:lnTo>
                    <a:pt x="6" y="117"/>
                  </a:lnTo>
                  <a:lnTo>
                    <a:pt x="6" y="123"/>
                  </a:lnTo>
                  <a:lnTo>
                    <a:pt x="13" y="123"/>
                  </a:lnTo>
                  <a:lnTo>
                    <a:pt x="13" y="7"/>
                  </a:lnTo>
                  <a:close/>
                  <a:moveTo>
                    <a:pt x="0" y="123"/>
                  </a:moveTo>
                  <a:lnTo>
                    <a:pt x="0" y="130"/>
                  </a:lnTo>
                  <a:lnTo>
                    <a:pt x="32" y="13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1" name="Rectangle 757"/>
            <p:cNvSpPr>
              <a:spLocks noChangeArrowheads="1"/>
            </p:cNvSpPr>
            <p:nvPr/>
          </p:nvSpPr>
          <p:spPr bwMode="auto">
            <a:xfrm>
              <a:off x="1479" y="1484"/>
              <a:ext cx="9" cy="77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2" name="Freeform 758"/>
            <p:cNvSpPr>
              <a:spLocks noEditPoints="1"/>
            </p:cNvSpPr>
            <p:nvPr/>
          </p:nvSpPr>
          <p:spPr bwMode="auto">
            <a:xfrm>
              <a:off x="1476" y="1481"/>
              <a:ext cx="15" cy="83"/>
            </a:xfrm>
            <a:custGeom>
              <a:avLst/>
              <a:gdLst>
                <a:gd name="T0" fmla="*/ 13 w 32"/>
                <a:gd name="T1" fmla="*/ 7 h 166"/>
                <a:gd name="T2" fmla="*/ 7 w 32"/>
                <a:gd name="T3" fmla="*/ 7 h 166"/>
                <a:gd name="T4" fmla="*/ 7 w 32"/>
                <a:gd name="T5" fmla="*/ 13 h 166"/>
                <a:gd name="T6" fmla="*/ 26 w 32"/>
                <a:gd name="T7" fmla="*/ 13 h 166"/>
                <a:gd name="T8" fmla="*/ 26 w 32"/>
                <a:gd name="T9" fmla="*/ 7 h 166"/>
                <a:gd name="T10" fmla="*/ 19 w 32"/>
                <a:gd name="T11" fmla="*/ 7 h 166"/>
                <a:gd name="T12" fmla="*/ 19 w 32"/>
                <a:gd name="T13" fmla="*/ 159 h 166"/>
                <a:gd name="T14" fmla="*/ 26 w 32"/>
                <a:gd name="T15" fmla="*/ 159 h 166"/>
                <a:gd name="T16" fmla="*/ 26 w 32"/>
                <a:gd name="T17" fmla="*/ 153 h 166"/>
                <a:gd name="T18" fmla="*/ 7 w 32"/>
                <a:gd name="T19" fmla="*/ 153 h 166"/>
                <a:gd name="T20" fmla="*/ 7 w 32"/>
                <a:gd name="T21" fmla="*/ 159 h 166"/>
                <a:gd name="T22" fmla="*/ 13 w 32"/>
                <a:gd name="T23" fmla="*/ 159 h 166"/>
                <a:gd name="T24" fmla="*/ 13 w 32"/>
                <a:gd name="T25" fmla="*/ 7 h 166"/>
                <a:gd name="T26" fmla="*/ 0 w 32"/>
                <a:gd name="T27" fmla="*/ 159 h 166"/>
                <a:gd name="T28" fmla="*/ 0 w 32"/>
                <a:gd name="T29" fmla="*/ 166 h 166"/>
                <a:gd name="T30" fmla="*/ 32 w 32"/>
                <a:gd name="T31" fmla="*/ 166 h 166"/>
                <a:gd name="T32" fmla="*/ 32 w 32"/>
                <a:gd name="T33" fmla="*/ 0 h 166"/>
                <a:gd name="T34" fmla="*/ 0 w 32"/>
                <a:gd name="T35" fmla="*/ 0 h 166"/>
                <a:gd name="T36" fmla="*/ 0 w 32"/>
                <a:gd name="T37" fmla="*/ 7 h 166"/>
                <a:gd name="T38" fmla="*/ 0 w 32"/>
                <a:gd name="T39" fmla="*/ 15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66">
                  <a:moveTo>
                    <a:pt x="13" y="7"/>
                  </a:moveTo>
                  <a:lnTo>
                    <a:pt x="7" y="7"/>
                  </a:lnTo>
                  <a:lnTo>
                    <a:pt x="7" y="13"/>
                  </a:lnTo>
                  <a:lnTo>
                    <a:pt x="26" y="13"/>
                  </a:lnTo>
                  <a:lnTo>
                    <a:pt x="26" y="7"/>
                  </a:lnTo>
                  <a:lnTo>
                    <a:pt x="19" y="7"/>
                  </a:lnTo>
                  <a:lnTo>
                    <a:pt x="19" y="159"/>
                  </a:lnTo>
                  <a:lnTo>
                    <a:pt x="26" y="159"/>
                  </a:lnTo>
                  <a:lnTo>
                    <a:pt x="26" y="153"/>
                  </a:lnTo>
                  <a:lnTo>
                    <a:pt x="7" y="153"/>
                  </a:lnTo>
                  <a:lnTo>
                    <a:pt x="7" y="159"/>
                  </a:lnTo>
                  <a:lnTo>
                    <a:pt x="13" y="159"/>
                  </a:lnTo>
                  <a:lnTo>
                    <a:pt x="13" y="7"/>
                  </a:lnTo>
                  <a:close/>
                  <a:moveTo>
                    <a:pt x="0" y="159"/>
                  </a:moveTo>
                  <a:lnTo>
                    <a:pt x="0" y="166"/>
                  </a:lnTo>
                  <a:lnTo>
                    <a:pt x="32" y="166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3" name="Rectangle 759"/>
            <p:cNvSpPr>
              <a:spLocks noChangeArrowheads="1"/>
            </p:cNvSpPr>
            <p:nvPr/>
          </p:nvSpPr>
          <p:spPr bwMode="auto">
            <a:xfrm>
              <a:off x="1510" y="1456"/>
              <a:ext cx="8" cy="10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4" name="Freeform 760"/>
            <p:cNvSpPr>
              <a:spLocks noEditPoints="1"/>
            </p:cNvSpPr>
            <p:nvPr/>
          </p:nvSpPr>
          <p:spPr bwMode="auto">
            <a:xfrm>
              <a:off x="1506" y="1453"/>
              <a:ext cx="15" cy="111"/>
            </a:xfrm>
            <a:custGeom>
              <a:avLst/>
              <a:gdLst>
                <a:gd name="T0" fmla="*/ 12 w 30"/>
                <a:gd name="T1" fmla="*/ 6 h 222"/>
                <a:gd name="T2" fmla="*/ 6 w 30"/>
                <a:gd name="T3" fmla="*/ 6 h 222"/>
                <a:gd name="T4" fmla="*/ 6 w 30"/>
                <a:gd name="T5" fmla="*/ 12 h 222"/>
                <a:gd name="T6" fmla="*/ 24 w 30"/>
                <a:gd name="T7" fmla="*/ 12 h 222"/>
                <a:gd name="T8" fmla="*/ 24 w 30"/>
                <a:gd name="T9" fmla="*/ 6 h 222"/>
                <a:gd name="T10" fmla="*/ 17 w 30"/>
                <a:gd name="T11" fmla="*/ 6 h 222"/>
                <a:gd name="T12" fmla="*/ 17 w 30"/>
                <a:gd name="T13" fmla="*/ 215 h 222"/>
                <a:gd name="T14" fmla="*/ 24 w 30"/>
                <a:gd name="T15" fmla="*/ 215 h 222"/>
                <a:gd name="T16" fmla="*/ 24 w 30"/>
                <a:gd name="T17" fmla="*/ 209 h 222"/>
                <a:gd name="T18" fmla="*/ 6 w 30"/>
                <a:gd name="T19" fmla="*/ 209 h 222"/>
                <a:gd name="T20" fmla="*/ 6 w 30"/>
                <a:gd name="T21" fmla="*/ 215 h 222"/>
                <a:gd name="T22" fmla="*/ 12 w 30"/>
                <a:gd name="T23" fmla="*/ 215 h 222"/>
                <a:gd name="T24" fmla="*/ 12 w 30"/>
                <a:gd name="T25" fmla="*/ 6 h 222"/>
                <a:gd name="T26" fmla="*/ 0 w 30"/>
                <a:gd name="T27" fmla="*/ 215 h 222"/>
                <a:gd name="T28" fmla="*/ 0 w 30"/>
                <a:gd name="T29" fmla="*/ 222 h 222"/>
                <a:gd name="T30" fmla="*/ 30 w 30"/>
                <a:gd name="T31" fmla="*/ 222 h 222"/>
                <a:gd name="T32" fmla="*/ 30 w 30"/>
                <a:gd name="T33" fmla="*/ 0 h 222"/>
                <a:gd name="T34" fmla="*/ 0 w 30"/>
                <a:gd name="T35" fmla="*/ 0 h 222"/>
                <a:gd name="T36" fmla="*/ 0 w 30"/>
                <a:gd name="T37" fmla="*/ 6 h 222"/>
                <a:gd name="T38" fmla="*/ 0 w 30"/>
                <a:gd name="T39" fmla="*/ 21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" h="222">
                  <a:moveTo>
                    <a:pt x="12" y="6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17" y="6"/>
                  </a:lnTo>
                  <a:lnTo>
                    <a:pt x="17" y="215"/>
                  </a:lnTo>
                  <a:lnTo>
                    <a:pt x="24" y="215"/>
                  </a:lnTo>
                  <a:lnTo>
                    <a:pt x="24" y="209"/>
                  </a:lnTo>
                  <a:lnTo>
                    <a:pt x="6" y="209"/>
                  </a:lnTo>
                  <a:lnTo>
                    <a:pt x="6" y="215"/>
                  </a:lnTo>
                  <a:lnTo>
                    <a:pt x="12" y="215"/>
                  </a:lnTo>
                  <a:lnTo>
                    <a:pt x="12" y="6"/>
                  </a:lnTo>
                  <a:close/>
                  <a:moveTo>
                    <a:pt x="0" y="215"/>
                  </a:moveTo>
                  <a:lnTo>
                    <a:pt x="0" y="222"/>
                  </a:lnTo>
                  <a:lnTo>
                    <a:pt x="30" y="222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5" name="Rectangle 761"/>
            <p:cNvSpPr>
              <a:spLocks noChangeArrowheads="1"/>
            </p:cNvSpPr>
            <p:nvPr/>
          </p:nvSpPr>
          <p:spPr bwMode="auto">
            <a:xfrm>
              <a:off x="1540" y="1410"/>
              <a:ext cx="9" cy="15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6" name="Freeform 762"/>
            <p:cNvSpPr>
              <a:spLocks noEditPoints="1"/>
            </p:cNvSpPr>
            <p:nvPr/>
          </p:nvSpPr>
          <p:spPr bwMode="auto">
            <a:xfrm>
              <a:off x="1536" y="1407"/>
              <a:ext cx="16" cy="157"/>
            </a:xfrm>
            <a:custGeom>
              <a:avLst/>
              <a:gdLst>
                <a:gd name="T0" fmla="*/ 12 w 31"/>
                <a:gd name="T1" fmla="*/ 7 h 314"/>
                <a:gd name="T2" fmla="*/ 6 w 31"/>
                <a:gd name="T3" fmla="*/ 7 h 314"/>
                <a:gd name="T4" fmla="*/ 6 w 31"/>
                <a:gd name="T5" fmla="*/ 13 h 314"/>
                <a:gd name="T6" fmla="*/ 25 w 31"/>
                <a:gd name="T7" fmla="*/ 13 h 314"/>
                <a:gd name="T8" fmla="*/ 25 w 31"/>
                <a:gd name="T9" fmla="*/ 7 h 314"/>
                <a:gd name="T10" fmla="*/ 19 w 31"/>
                <a:gd name="T11" fmla="*/ 7 h 314"/>
                <a:gd name="T12" fmla="*/ 19 w 31"/>
                <a:gd name="T13" fmla="*/ 307 h 314"/>
                <a:gd name="T14" fmla="*/ 25 w 31"/>
                <a:gd name="T15" fmla="*/ 307 h 314"/>
                <a:gd name="T16" fmla="*/ 25 w 31"/>
                <a:gd name="T17" fmla="*/ 301 h 314"/>
                <a:gd name="T18" fmla="*/ 6 w 31"/>
                <a:gd name="T19" fmla="*/ 301 h 314"/>
                <a:gd name="T20" fmla="*/ 6 w 31"/>
                <a:gd name="T21" fmla="*/ 307 h 314"/>
                <a:gd name="T22" fmla="*/ 12 w 31"/>
                <a:gd name="T23" fmla="*/ 307 h 314"/>
                <a:gd name="T24" fmla="*/ 12 w 31"/>
                <a:gd name="T25" fmla="*/ 7 h 314"/>
                <a:gd name="T26" fmla="*/ 0 w 31"/>
                <a:gd name="T27" fmla="*/ 307 h 314"/>
                <a:gd name="T28" fmla="*/ 0 w 31"/>
                <a:gd name="T29" fmla="*/ 314 h 314"/>
                <a:gd name="T30" fmla="*/ 31 w 31"/>
                <a:gd name="T31" fmla="*/ 314 h 314"/>
                <a:gd name="T32" fmla="*/ 31 w 31"/>
                <a:gd name="T33" fmla="*/ 0 h 314"/>
                <a:gd name="T34" fmla="*/ 0 w 31"/>
                <a:gd name="T35" fmla="*/ 0 h 314"/>
                <a:gd name="T36" fmla="*/ 0 w 31"/>
                <a:gd name="T37" fmla="*/ 7 h 314"/>
                <a:gd name="T38" fmla="*/ 0 w 31"/>
                <a:gd name="T39" fmla="*/ 307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14">
                  <a:moveTo>
                    <a:pt x="12" y="7"/>
                  </a:moveTo>
                  <a:lnTo>
                    <a:pt x="6" y="7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9" y="307"/>
                  </a:lnTo>
                  <a:lnTo>
                    <a:pt x="25" y="307"/>
                  </a:lnTo>
                  <a:lnTo>
                    <a:pt x="25" y="301"/>
                  </a:lnTo>
                  <a:lnTo>
                    <a:pt x="6" y="301"/>
                  </a:lnTo>
                  <a:lnTo>
                    <a:pt x="6" y="307"/>
                  </a:lnTo>
                  <a:lnTo>
                    <a:pt x="12" y="307"/>
                  </a:lnTo>
                  <a:lnTo>
                    <a:pt x="12" y="7"/>
                  </a:lnTo>
                  <a:close/>
                  <a:moveTo>
                    <a:pt x="0" y="307"/>
                  </a:moveTo>
                  <a:lnTo>
                    <a:pt x="0" y="314"/>
                  </a:lnTo>
                  <a:lnTo>
                    <a:pt x="31" y="314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7" name="Rectangle 763"/>
            <p:cNvSpPr>
              <a:spLocks noChangeArrowheads="1"/>
            </p:cNvSpPr>
            <p:nvPr/>
          </p:nvSpPr>
          <p:spPr bwMode="auto">
            <a:xfrm>
              <a:off x="1570" y="1325"/>
              <a:ext cx="10" cy="236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8" name="Freeform 764"/>
            <p:cNvSpPr>
              <a:spLocks noEditPoints="1"/>
            </p:cNvSpPr>
            <p:nvPr/>
          </p:nvSpPr>
          <p:spPr bwMode="auto">
            <a:xfrm>
              <a:off x="1567" y="1322"/>
              <a:ext cx="16" cy="242"/>
            </a:xfrm>
            <a:custGeom>
              <a:avLst/>
              <a:gdLst>
                <a:gd name="T0" fmla="*/ 13 w 32"/>
                <a:gd name="T1" fmla="*/ 7 h 484"/>
                <a:gd name="T2" fmla="*/ 6 w 32"/>
                <a:gd name="T3" fmla="*/ 7 h 484"/>
                <a:gd name="T4" fmla="*/ 6 w 32"/>
                <a:gd name="T5" fmla="*/ 13 h 484"/>
                <a:gd name="T6" fmla="*/ 25 w 32"/>
                <a:gd name="T7" fmla="*/ 13 h 484"/>
                <a:gd name="T8" fmla="*/ 25 w 32"/>
                <a:gd name="T9" fmla="*/ 7 h 484"/>
                <a:gd name="T10" fmla="*/ 19 w 32"/>
                <a:gd name="T11" fmla="*/ 7 h 484"/>
                <a:gd name="T12" fmla="*/ 19 w 32"/>
                <a:gd name="T13" fmla="*/ 477 h 484"/>
                <a:gd name="T14" fmla="*/ 25 w 32"/>
                <a:gd name="T15" fmla="*/ 477 h 484"/>
                <a:gd name="T16" fmla="*/ 25 w 32"/>
                <a:gd name="T17" fmla="*/ 471 h 484"/>
                <a:gd name="T18" fmla="*/ 6 w 32"/>
                <a:gd name="T19" fmla="*/ 471 h 484"/>
                <a:gd name="T20" fmla="*/ 6 w 32"/>
                <a:gd name="T21" fmla="*/ 477 h 484"/>
                <a:gd name="T22" fmla="*/ 13 w 32"/>
                <a:gd name="T23" fmla="*/ 477 h 484"/>
                <a:gd name="T24" fmla="*/ 13 w 32"/>
                <a:gd name="T25" fmla="*/ 7 h 484"/>
                <a:gd name="T26" fmla="*/ 0 w 32"/>
                <a:gd name="T27" fmla="*/ 477 h 484"/>
                <a:gd name="T28" fmla="*/ 0 w 32"/>
                <a:gd name="T29" fmla="*/ 484 h 484"/>
                <a:gd name="T30" fmla="*/ 32 w 32"/>
                <a:gd name="T31" fmla="*/ 484 h 484"/>
                <a:gd name="T32" fmla="*/ 32 w 32"/>
                <a:gd name="T33" fmla="*/ 0 h 484"/>
                <a:gd name="T34" fmla="*/ 0 w 32"/>
                <a:gd name="T35" fmla="*/ 0 h 484"/>
                <a:gd name="T36" fmla="*/ 0 w 32"/>
                <a:gd name="T37" fmla="*/ 7 h 484"/>
                <a:gd name="T38" fmla="*/ 0 w 32"/>
                <a:gd name="T39" fmla="*/ 4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484">
                  <a:moveTo>
                    <a:pt x="13" y="7"/>
                  </a:moveTo>
                  <a:lnTo>
                    <a:pt x="6" y="7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9" y="477"/>
                  </a:lnTo>
                  <a:lnTo>
                    <a:pt x="25" y="477"/>
                  </a:lnTo>
                  <a:lnTo>
                    <a:pt x="25" y="471"/>
                  </a:lnTo>
                  <a:lnTo>
                    <a:pt x="6" y="471"/>
                  </a:lnTo>
                  <a:lnTo>
                    <a:pt x="6" y="477"/>
                  </a:lnTo>
                  <a:lnTo>
                    <a:pt x="13" y="477"/>
                  </a:lnTo>
                  <a:lnTo>
                    <a:pt x="13" y="7"/>
                  </a:lnTo>
                  <a:close/>
                  <a:moveTo>
                    <a:pt x="0" y="477"/>
                  </a:moveTo>
                  <a:lnTo>
                    <a:pt x="0" y="484"/>
                  </a:lnTo>
                  <a:lnTo>
                    <a:pt x="32" y="484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69" name="Rectangle 765"/>
            <p:cNvSpPr>
              <a:spLocks noChangeArrowheads="1"/>
            </p:cNvSpPr>
            <p:nvPr/>
          </p:nvSpPr>
          <p:spPr bwMode="auto">
            <a:xfrm>
              <a:off x="1601" y="1168"/>
              <a:ext cx="9" cy="39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0" name="Freeform 766"/>
            <p:cNvSpPr>
              <a:spLocks noEditPoints="1"/>
            </p:cNvSpPr>
            <p:nvPr/>
          </p:nvSpPr>
          <p:spPr bwMode="auto">
            <a:xfrm>
              <a:off x="1598" y="1165"/>
              <a:ext cx="16" cy="399"/>
            </a:xfrm>
            <a:custGeom>
              <a:avLst/>
              <a:gdLst>
                <a:gd name="T0" fmla="*/ 12 w 31"/>
                <a:gd name="T1" fmla="*/ 7 h 799"/>
                <a:gd name="T2" fmla="*/ 6 w 31"/>
                <a:gd name="T3" fmla="*/ 7 h 799"/>
                <a:gd name="T4" fmla="*/ 6 w 31"/>
                <a:gd name="T5" fmla="*/ 13 h 799"/>
                <a:gd name="T6" fmla="*/ 25 w 31"/>
                <a:gd name="T7" fmla="*/ 13 h 799"/>
                <a:gd name="T8" fmla="*/ 25 w 31"/>
                <a:gd name="T9" fmla="*/ 7 h 799"/>
                <a:gd name="T10" fmla="*/ 18 w 31"/>
                <a:gd name="T11" fmla="*/ 7 h 799"/>
                <a:gd name="T12" fmla="*/ 18 w 31"/>
                <a:gd name="T13" fmla="*/ 792 h 799"/>
                <a:gd name="T14" fmla="*/ 25 w 31"/>
                <a:gd name="T15" fmla="*/ 792 h 799"/>
                <a:gd name="T16" fmla="*/ 25 w 31"/>
                <a:gd name="T17" fmla="*/ 786 h 799"/>
                <a:gd name="T18" fmla="*/ 6 w 31"/>
                <a:gd name="T19" fmla="*/ 786 h 799"/>
                <a:gd name="T20" fmla="*/ 6 w 31"/>
                <a:gd name="T21" fmla="*/ 792 h 799"/>
                <a:gd name="T22" fmla="*/ 12 w 31"/>
                <a:gd name="T23" fmla="*/ 792 h 799"/>
                <a:gd name="T24" fmla="*/ 12 w 31"/>
                <a:gd name="T25" fmla="*/ 7 h 799"/>
                <a:gd name="T26" fmla="*/ 0 w 31"/>
                <a:gd name="T27" fmla="*/ 792 h 799"/>
                <a:gd name="T28" fmla="*/ 0 w 31"/>
                <a:gd name="T29" fmla="*/ 799 h 799"/>
                <a:gd name="T30" fmla="*/ 31 w 31"/>
                <a:gd name="T31" fmla="*/ 799 h 799"/>
                <a:gd name="T32" fmla="*/ 31 w 31"/>
                <a:gd name="T33" fmla="*/ 0 h 799"/>
                <a:gd name="T34" fmla="*/ 0 w 31"/>
                <a:gd name="T35" fmla="*/ 0 h 799"/>
                <a:gd name="T36" fmla="*/ 0 w 31"/>
                <a:gd name="T37" fmla="*/ 7 h 799"/>
                <a:gd name="T38" fmla="*/ 0 w 31"/>
                <a:gd name="T39" fmla="*/ 792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799">
                  <a:moveTo>
                    <a:pt x="12" y="7"/>
                  </a:moveTo>
                  <a:lnTo>
                    <a:pt x="6" y="7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18" y="7"/>
                  </a:lnTo>
                  <a:lnTo>
                    <a:pt x="18" y="792"/>
                  </a:lnTo>
                  <a:lnTo>
                    <a:pt x="25" y="792"/>
                  </a:lnTo>
                  <a:lnTo>
                    <a:pt x="25" y="786"/>
                  </a:lnTo>
                  <a:lnTo>
                    <a:pt x="6" y="786"/>
                  </a:lnTo>
                  <a:lnTo>
                    <a:pt x="6" y="792"/>
                  </a:lnTo>
                  <a:lnTo>
                    <a:pt x="12" y="792"/>
                  </a:lnTo>
                  <a:lnTo>
                    <a:pt x="12" y="7"/>
                  </a:lnTo>
                  <a:close/>
                  <a:moveTo>
                    <a:pt x="0" y="792"/>
                  </a:moveTo>
                  <a:lnTo>
                    <a:pt x="0" y="799"/>
                  </a:lnTo>
                  <a:lnTo>
                    <a:pt x="31" y="799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1" name="Rectangle 767"/>
            <p:cNvSpPr>
              <a:spLocks noChangeArrowheads="1"/>
            </p:cNvSpPr>
            <p:nvPr/>
          </p:nvSpPr>
          <p:spPr bwMode="auto">
            <a:xfrm>
              <a:off x="1632" y="874"/>
              <a:ext cx="9" cy="687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2" name="Freeform 768"/>
            <p:cNvSpPr>
              <a:spLocks noEditPoints="1"/>
            </p:cNvSpPr>
            <p:nvPr/>
          </p:nvSpPr>
          <p:spPr bwMode="auto">
            <a:xfrm>
              <a:off x="1628" y="871"/>
              <a:ext cx="16" cy="693"/>
            </a:xfrm>
            <a:custGeom>
              <a:avLst/>
              <a:gdLst>
                <a:gd name="T0" fmla="*/ 13 w 31"/>
                <a:gd name="T1" fmla="*/ 7 h 1386"/>
                <a:gd name="T2" fmla="*/ 6 w 31"/>
                <a:gd name="T3" fmla="*/ 7 h 1386"/>
                <a:gd name="T4" fmla="*/ 6 w 31"/>
                <a:gd name="T5" fmla="*/ 13 h 1386"/>
                <a:gd name="T6" fmla="*/ 25 w 31"/>
                <a:gd name="T7" fmla="*/ 13 h 1386"/>
                <a:gd name="T8" fmla="*/ 25 w 31"/>
                <a:gd name="T9" fmla="*/ 7 h 1386"/>
                <a:gd name="T10" fmla="*/ 19 w 31"/>
                <a:gd name="T11" fmla="*/ 7 h 1386"/>
                <a:gd name="T12" fmla="*/ 19 w 31"/>
                <a:gd name="T13" fmla="*/ 1379 h 1386"/>
                <a:gd name="T14" fmla="*/ 25 w 31"/>
                <a:gd name="T15" fmla="*/ 1379 h 1386"/>
                <a:gd name="T16" fmla="*/ 25 w 31"/>
                <a:gd name="T17" fmla="*/ 1373 h 1386"/>
                <a:gd name="T18" fmla="*/ 6 w 31"/>
                <a:gd name="T19" fmla="*/ 1373 h 1386"/>
                <a:gd name="T20" fmla="*/ 6 w 31"/>
                <a:gd name="T21" fmla="*/ 1379 h 1386"/>
                <a:gd name="T22" fmla="*/ 13 w 31"/>
                <a:gd name="T23" fmla="*/ 1379 h 1386"/>
                <a:gd name="T24" fmla="*/ 13 w 31"/>
                <a:gd name="T25" fmla="*/ 7 h 1386"/>
                <a:gd name="T26" fmla="*/ 0 w 31"/>
                <a:gd name="T27" fmla="*/ 1379 h 1386"/>
                <a:gd name="T28" fmla="*/ 0 w 31"/>
                <a:gd name="T29" fmla="*/ 1386 h 1386"/>
                <a:gd name="T30" fmla="*/ 31 w 31"/>
                <a:gd name="T31" fmla="*/ 1386 h 1386"/>
                <a:gd name="T32" fmla="*/ 31 w 31"/>
                <a:gd name="T33" fmla="*/ 0 h 1386"/>
                <a:gd name="T34" fmla="*/ 0 w 31"/>
                <a:gd name="T35" fmla="*/ 0 h 1386"/>
                <a:gd name="T36" fmla="*/ 0 w 31"/>
                <a:gd name="T37" fmla="*/ 7 h 1386"/>
                <a:gd name="T38" fmla="*/ 0 w 31"/>
                <a:gd name="T39" fmla="*/ 1379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1386">
                  <a:moveTo>
                    <a:pt x="13" y="7"/>
                  </a:moveTo>
                  <a:lnTo>
                    <a:pt x="6" y="7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9" y="1379"/>
                  </a:lnTo>
                  <a:lnTo>
                    <a:pt x="25" y="1379"/>
                  </a:lnTo>
                  <a:lnTo>
                    <a:pt x="25" y="1373"/>
                  </a:lnTo>
                  <a:lnTo>
                    <a:pt x="6" y="1373"/>
                  </a:lnTo>
                  <a:lnTo>
                    <a:pt x="6" y="1379"/>
                  </a:lnTo>
                  <a:lnTo>
                    <a:pt x="13" y="1379"/>
                  </a:lnTo>
                  <a:lnTo>
                    <a:pt x="13" y="7"/>
                  </a:lnTo>
                  <a:close/>
                  <a:moveTo>
                    <a:pt x="0" y="1379"/>
                  </a:moveTo>
                  <a:lnTo>
                    <a:pt x="0" y="1386"/>
                  </a:lnTo>
                  <a:lnTo>
                    <a:pt x="31" y="1386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7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3" name="Rectangle 769"/>
            <p:cNvSpPr>
              <a:spLocks noChangeArrowheads="1"/>
            </p:cNvSpPr>
            <p:nvPr/>
          </p:nvSpPr>
          <p:spPr bwMode="auto">
            <a:xfrm>
              <a:off x="1662" y="441"/>
              <a:ext cx="9" cy="1120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4" name="Freeform 770"/>
            <p:cNvSpPr>
              <a:spLocks noEditPoints="1"/>
            </p:cNvSpPr>
            <p:nvPr/>
          </p:nvSpPr>
          <p:spPr bwMode="auto">
            <a:xfrm>
              <a:off x="1659" y="438"/>
              <a:ext cx="15" cy="1126"/>
            </a:xfrm>
            <a:custGeom>
              <a:avLst/>
              <a:gdLst>
                <a:gd name="T0" fmla="*/ 13 w 30"/>
                <a:gd name="T1" fmla="*/ 7 h 2252"/>
                <a:gd name="T2" fmla="*/ 7 w 30"/>
                <a:gd name="T3" fmla="*/ 7 h 2252"/>
                <a:gd name="T4" fmla="*/ 7 w 30"/>
                <a:gd name="T5" fmla="*/ 13 h 2252"/>
                <a:gd name="T6" fmla="*/ 24 w 30"/>
                <a:gd name="T7" fmla="*/ 13 h 2252"/>
                <a:gd name="T8" fmla="*/ 24 w 30"/>
                <a:gd name="T9" fmla="*/ 7 h 2252"/>
                <a:gd name="T10" fmla="*/ 18 w 30"/>
                <a:gd name="T11" fmla="*/ 7 h 2252"/>
                <a:gd name="T12" fmla="*/ 18 w 30"/>
                <a:gd name="T13" fmla="*/ 2245 h 2252"/>
                <a:gd name="T14" fmla="*/ 24 w 30"/>
                <a:gd name="T15" fmla="*/ 2245 h 2252"/>
                <a:gd name="T16" fmla="*/ 24 w 30"/>
                <a:gd name="T17" fmla="*/ 2239 h 2252"/>
                <a:gd name="T18" fmla="*/ 7 w 30"/>
                <a:gd name="T19" fmla="*/ 2239 h 2252"/>
                <a:gd name="T20" fmla="*/ 7 w 30"/>
                <a:gd name="T21" fmla="*/ 2245 h 2252"/>
                <a:gd name="T22" fmla="*/ 13 w 30"/>
                <a:gd name="T23" fmla="*/ 2245 h 2252"/>
                <a:gd name="T24" fmla="*/ 13 w 30"/>
                <a:gd name="T25" fmla="*/ 7 h 2252"/>
                <a:gd name="T26" fmla="*/ 0 w 30"/>
                <a:gd name="T27" fmla="*/ 2245 h 2252"/>
                <a:gd name="T28" fmla="*/ 0 w 30"/>
                <a:gd name="T29" fmla="*/ 2252 h 2252"/>
                <a:gd name="T30" fmla="*/ 30 w 30"/>
                <a:gd name="T31" fmla="*/ 2252 h 2252"/>
                <a:gd name="T32" fmla="*/ 30 w 30"/>
                <a:gd name="T33" fmla="*/ 0 h 2252"/>
                <a:gd name="T34" fmla="*/ 0 w 30"/>
                <a:gd name="T35" fmla="*/ 0 h 2252"/>
                <a:gd name="T36" fmla="*/ 0 w 30"/>
                <a:gd name="T37" fmla="*/ 7 h 2252"/>
                <a:gd name="T38" fmla="*/ 0 w 30"/>
                <a:gd name="T39" fmla="*/ 2245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" h="2252">
                  <a:moveTo>
                    <a:pt x="13" y="7"/>
                  </a:moveTo>
                  <a:lnTo>
                    <a:pt x="7" y="7"/>
                  </a:lnTo>
                  <a:lnTo>
                    <a:pt x="7" y="13"/>
                  </a:lnTo>
                  <a:lnTo>
                    <a:pt x="24" y="13"/>
                  </a:lnTo>
                  <a:lnTo>
                    <a:pt x="24" y="7"/>
                  </a:lnTo>
                  <a:lnTo>
                    <a:pt x="18" y="7"/>
                  </a:lnTo>
                  <a:lnTo>
                    <a:pt x="18" y="2245"/>
                  </a:lnTo>
                  <a:lnTo>
                    <a:pt x="24" y="2245"/>
                  </a:lnTo>
                  <a:lnTo>
                    <a:pt x="24" y="2239"/>
                  </a:lnTo>
                  <a:lnTo>
                    <a:pt x="7" y="2239"/>
                  </a:lnTo>
                  <a:lnTo>
                    <a:pt x="7" y="2245"/>
                  </a:lnTo>
                  <a:lnTo>
                    <a:pt x="13" y="2245"/>
                  </a:lnTo>
                  <a:lnTo>
                    <a:pt x="13" y="7"/>
                  </a:lnTo>
                  <a:close/>
                  <a:moveTo>
                    <a:pt x="0" y="2245"/>
                  </a:moveTo>
                  <a:lnTo>
                    <a:pt x="0" y="2252"/>
                  </a:lnTo>
                  <a:lnTo>
                    <a:pt x="30" y="2252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4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5" name="Rectangle 771"/>
            <p:cNvSpPr>
              <a:spLocks noChangeArrowheads="1"/>
            </p:cNvSpPr>
            <p:nvPr/>
          </p:nvSpPr>
          <p:spPr bwMode="auto">
            <a:xfrm>
              <a:off x="1692" y="701"/>
              <a:ext cx="10" cy="860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6" name="Freeform 772"/>
            <p:cNvSpPr>
              <a:spLocks noEditPoints="1"/>
            </p:cNvSpPr>
            <p:nvPr/>
          </p:nvSpPr>
          <p:spPr bwMode="auto">
            <a:xfrm>
              <a:off x="1689" y="698"/>
              <a:ext cx="16" cy="866"/>
            </a:xfrm>
            <a:custGeom>
              <a:avLst/>
              <a:gdLst>
                <a:gd name="T0" fmla="*/ 13 w 32"/>
                <a:gd name="T1" fmla="*/ 6 h 1732"/>
                <a:gd name="T2" fmla="*/ 6 w 32"/>
                <a:gd name="T3" fmla="*/ 6 h 1732"/>
                <a:gd name="T4" fmla="*/ 6 w 32"/>
                <a:gd name="T5" fmla="*/ 12 h 1732"/>
                <a:gd name="T6" fmla="*/ 25 w 32"/>
                <a:gd name="T7" fmla="*/ 12 h 1732"/>
                <a:gd name="T8" fmla="*/ 25 w 32"/>
                <a:gd name="T9" fmla="*/ 6 h 1732"/>
                <a:gd name="T10" fmla="*/ 19 w 32"/>
                <a:gd name="T11" fmla="*/ 6 h 1732"/>
                <a:gd name="T12" fmla="*/ 19 w 32"/>
                <a:gd name="T13" fmla="*/ 1725 h 1732"/>
                <a:gd name="T14" fmla="*/ 25 w 32"/>
                <a:gd name="T15" fmla="*/ 1725 h 1732"/>
                <a:gd name="T16" fmla="*/ 25 w 32"/>
                <a:gd name="T17" fmla="*/ 1719 h 1732"/>
                <a:gd name="T18" fmla="*/ 6 w 32"/>
                <a:gd name="T19" fmla="*/ 1719 h 1732"/>
                <a:gd name="T20" fmla="*/ 6 w 32"/>
                <a:gd name="T21" fmla="*/ 1725 h 1732"/>
                <a:gd name="T22" fmla="*/ 13 w 32"/>
                <a:gd name="T23" fmla="*/ 1725 h 1732"/>
                <a:gd name="T24" fmla="*/ 13 w 32"/>
                <a:gd name="T25" fmla="*/ 6 h 1732"/>
                <a:gd name="T26" fmla="*/ 0 w 32"/>
                <a:gd name="T27" fmla="*/ 1725 h 1732"/>
                <a:gd name="T28" fmla="*/ 0 w 32"/>
                <a:gd name="T29" fmla="*/ 1732 h 1732"/>
                <a:gd name="T30" fmla="*/ 32 w 32"/>
                <a:gd name="T31" fmla="*/ 1732 h 1732"/>
                <a:gd name="T32" fmla="*/ 32 w 32"/>
                <a:gd name="T33" fmla="*/ 0 h 1732"/>
                <a:gd name="T34" fmla="*/ 0 w 32"/>
                <a:gd name="T35" fmla="*/ 0 h 1732"/>
                <a:gd name="T36" fmla="*/ 0 w 32"/>
                <a:gd name="T37" fmla="*/ 6 h 1732"/>
                <a:gd name="T38" fmla="*/ 0 w 32"/>
                <a:gd name="T39" fmla="*/ 1725 h 1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732">
                  <a:moveTo>
                    <a:pt x="13" y="6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9" y="6"/>
                  </a:lnTo>
                  <a:lnTo>
                    <a:pt x="19" y="1725"/>
                  </a:lnTo>
                  <a:lnTo>
                    <a:pt x="25" y="1725"/>
                  </a:lnTo>
                  <a:lnTo>
                    <a:pt x="25" y="1719"/>
                  </a:lnTo>
                  <a:lnTo>
                    <a:pt x="6" y="1719"/>
                  </a:lnTo>
                  <a:lnTo>
                    <a:pt x="6" y="1725"/>
                  </a:lnTo>
                  <a:lnTo>
                    <a:pt x="13" y="1725"/>
                  </a:lnTo>
                  <a:lnTo>
                    <a:pt x="13" y="6"/>
                  </a:lnTo>
                  <a:close/>
                  <a:moveTo>
                    <a:pt x="0" y="1725"/>
                  </a:moveTo>
                  <a:lnTo>
                    <a:pt x="0" y="1732"/>
                  </a:lnTo>
                  <a:lnTo>
                    <a:pt x="32" y="173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72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7" name="Rectangle 773"/>
            <p:cNvSpPr>
              <a:spLocks noChangeArrowheads="1"/>
            </p:cNvSpPr>
            <p:nvPr/>
          </p:nvSpPr>
          <p:spPr bwMode="auto">
            <a:xfrm>
              <a:off x="1723" y="1555"/>
              <a:ext cx="9" cy="6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8" name="Freeform 774"/>
            <p:cNvSpPr>
              <a:spLocks noEditPoints="1"/>
            </p:cNvSpPr>
            <p:nvPr/>
          </p:nvSpPr>
          <p:spPr bwMode="auto">
            <a:xfrm>
              <a:off x="1720" y="1552"/>
              <a:ext cx="16" cy="12"/>
            </a:xfrm>
            <a:custGeom>
              <a:avLst/>
              <a:gdLst>
                <a:gd name="T0" fmla="*/ 12 w 31"/>
                <a:gd name="T1" fmla="*/ 6 h 24"/>
                <a:gd name="T2" fmla="*/ 6 w 31"/>
                <a:gd name="T3" fmla="*/ 6 h 24"/>
                <a:gd name="T4" fmla="*/ 6 w 31"/>
                <a:gd name="T5" fmla="*/ 13 h 24"/>
                <a:gd name="T6" fmla="*/ 25 w 31"/>
                <a:gd name="T7" fmla="*/ 13 h 24"/>
                <a:gd name="T8" fmla="*/ 25 w 31"/>
                <a:gd name="T9" fmla="*/ 6 h 24"/>
                <a:gd name="T10" fmla="*/ 18 w 31"/>
                <a:gd name="T11" fmla="*/ 6 h 24"/>
                <a:gd name="T12" fmla="*/ 18 w 31"/>
                <a:gd name="T13" fmla="*/ 17 h 24"/>
                <a:gd name="T14" fmla="*/ 25 w 31"/>
                <a:gd name="T15" fmla="*/ 17 h 24"/>
                <a:gd name="T16" fmla="*/ 25 w 31"/>
                <a:gd name="T17" fmla="*/ 11 h 24"/>
                <a:gd name="T18" fmla="*/ 6 w 31"/>
                <a:gd name="T19" fmla="*/ 11 h 24"/>
                <a:gd name="T20" fmla="*/ 6 w 31"/>
                <a:gd name="T21" fmla="*/ 17 h 24"/>
                <a:gd name="T22" fmla="*/ 12 w 31"/>
                <a:gd name="T23" fmla="*/ 17 h 24"/>
                <a:gd name="T24" fmla="*/ 12 w 31"/>
                <a:gd name="T25" fmla="*/ 6 h 24"/>
                <a:gd name="T26" fmla="*/ 0 w 31"/>
                <a:gd name="T27" fmla="*/ 17 h 24"/>
                <a:gd name="T28" fmla="*/ 0 w 31"/>
                <a:gd name="T29" fmla="*/ 24 h 24"/>
                <a:gd name="T30" fmla="*/ 31 w 31"/>
                <a:gd name="T31" fmla="*/ 24 h 24"/>
                <a:gd name="T32" fmla="*/ 31 w 31"/>
                <a:gd name="T33" fmla="*/ 0 h 24"/>
                <a:gd name="T34" fmla="*/ 0 w 31"/>
                <a:gd name="T35" fmla="*/ 0 h 24"/>
                <a:gd name="T36" fmla="*/ 0 w 31"/>
                <a:gd name="T37" fmla="*/ 6 h 24"/>
                <a:gd name="T38" fmla="*/ 0 w 31"/>
                <a:gd name="T3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24">
                  <a:moveTo>
                    <a:pt x="12" y="6"/>
                  </a:moveTo>
                  <a:lnTo>
                    <a:pt x="6" y="6"/>
                  </a:lnTo>
                  <a:lnTo>
                    <a:pt x="6" y="13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18" y="6"/>
                  </a:lnTo>
                  <a:lnTo>
                    <a:pt x="18" y="17"/>
                  </a:lnTo>
                  <a:lnTo>
                    <a:pt x="25" y="17"/>
                  </a:lnTo>
                  <a:lnTo>
                    <a:pt x="25" y="11"/>
                  </a:lnTo>
                  <a:lnTo>
                    <a:pt x="6" y="11"/>
                  </a:lnTo>
                  <a:lnTo>
                    <a:pt x="6" y="17"/>
                  </a:lnTo>
                  <a:lnTo>
                    <a:pt x="12" y="17"/>
                  </a:lnTo>
                  <a:lnTo>
                    <a:pt x="12" y="6"/>
                  </a:lnTo>
                  <a:close/>
                  <a:moveTo>
                    <a:pt x="0" y="17"/>
                  </a:moveTo>
                  <a:lnTo>
                    <a:pt x="0" y="24"/>
                  </a:lnTo>
                  <a:lnTo>
                    <a:pt x="31" y="24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79" name="Freeform 775"/>
            <p:cNvSpPr>
              <a:spLocks/>
            </p:cNvSpPr>
            <p:nvPr/>
          </p:nvSpPr>
          <p:spPr bwMode="auto">
            <a:xfrm>
              <a:off x="490" y="1663"/>
              <a:ext cx="20" cy="42"/>
            </a:xfrm>
            <a:custGeom>
              <a:avLst/>
              <a:gdLst>
                <a:gd name="T0" fmla="*/ 13 w 40"/>
                <a:gd name="T1" fmla="*/ 0 h 83"/>
                <a:gd name="T2" fmla="*/ 19 w 40"/>
                <a:gd name="T3" fmla="*/ 1 h 83"/>
                <a:gd name="T4" fmla="*/ 24 w 40"/>
                <a:gd name="T5" fmla="*/ 5 h 83"/>
                <a:gd name="T6" fmla="*/ 30 w 40"/>
                <a:gd name="T7" fmla="*/ 9 h 83"/>
                <a:gd name="T8" fmla="*/ 35 w 40"/>
                <a:gd name="T9" fmla="*/ 16 h 83"/>
                <a:gd name="T10" fmla="*/ 38 w 40"/>
                <a:gd name="T11" fmla="*/ 22 h 83"/>
                <a:gd name="T12" fmla="*/ 40 w 40"/>
                <a:gd name="T13" fmla="*/ 30 h 83"/>
                <a:gd name="T14" fmla="*/ 38 w 40"/>
                <a:gd name="T15" fmla="*/ 36 h 83"/>
                <a:gd name="T16" fmla="*/ 36 w 40"/>
                <a:gd name="T17" fmla="*/ 44 h 83"/>
                <a:gd name="T18" fmla="*/ 32 w 40"/>
                <a:gd name="T19" fmla="*/ 52 h 83"/>
                <a:gd name="T20" fmla="*/ 29 w 40"/>
                <a:gd name="T21" fmla="*/ 57 h 83"/>
                <a:gd name="T22" fmla="*/ 22 w 40"/>
                <a:gd name="T23" fmla="*/ 63 h 83"/>
                <a:gd name="T24" fmla="*/ 16 w 40"/>
                <a:gd name="T25" fmla="*/ 71 h 83"/>
                <a:gd name="T26" fmla="*/ 8 w 40"/>
                <a:gd name="T27" fmla="*/ 79 h 83"/>
                <a:gd name="T28" fmla="*/ 0 w 40"/>
                <a:gd name="T29" fmla="*/ 83 h 83"/>
                <a:gd name="T30" fmla="*/ 0 w 40"/>
                <a:gd name="T31" fmla="*/ 68 h 83"/>
                <a:gd name="T32" fmla="*/ 6 w 40"/>
                <a:gd name="T33" fmla="*/ 61 h 83"/>
                <a:gd name="T34" fmla="*/ 21 w 40"/>
                <a:gd name="T35" fmla="*/ 46 h 83"/>
                <a:gd name="T36" fmla="*/ 27 w 40"/>
                <a:gd name="T37" fmla="*/ 33 h 83"/>
                <a:gd name="T38" fmla="*/ 27 w 40"/>
                <a:gd name="T39" fmla="*/ 27 h 83"/>
                <a:gd name="T40" fmla="*/ 25 w 40"/>
                <a:gd name="T41" fmla="*/ 22 h 83"/>
                <a:gd name="T42" fmla="*/ 22 w 40"/>
                <a:gd name="T43" fmla="*/ 17 h 83"/>
                <a:gd name="T44" fmla="*/ 17 w 40"/>
                <a:gd name="T45" fmla="*/ 14 h 83"/>
                <a:gd name="T46" fmla="*/ 13 w 40"/>
                <a:gd name="T47" fmla="*/ 12 h 83"/>
                <a:gd name="T48" fmla="*/ 8 w 40"/>
                <a:gd name="T49" fmla="*/ 12 h 83"/>
                <a:gd name="T50" fmla="*/ 0 w 40"/>
                <a:gd name="T51" fmla="*/ 16 h 83"/>
                <a:gd name="T52" fmla="*/ 0 w 40"/>
                <a:gd name="T53" fmla="*/ 1 h 83"/>
                <a:gd name="T54" fmla="*/ 6 w 40"/>
                <a:gd name="T55" fmla="*/ 0 h 83"/>
                <a:gd name="T56" fmla="*/ 13 w 40"/>
                <a:gd name="T5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0" h="83">
                  <a:moveTo>
                    <a:pt x="13" y="0"/>
                  </a:moveTo>
                  <a:lnTo>
                    <a:pt x="19" y="1"/>
                  </a:lnTo>
                  <a:lnTo>
                    <a:pt x="24" y="5"/>
                  </a:lnTo>
                  <a:lnTo>
                    <a:pt x="30" y="9"/>
                  </a:lnTo>
                  <a:lnTo>
                    <a:pt x="35" y="16"/>
                  </a:lnTo>
                  <a:lnTo>
                    <a:pt x="38" y="22"/>
                  </a:lnTo>
                  <a:lnTo>
                    <a:pt x="40" y="30"/>
                  </a:lnTo>
                  <a:lnTo>
                    <a:pt x="38" y="36"/>
                  </a:lnTo>
                  <a:lnTo>
                    <a:pt x="36" y="44"/>
                  </a:lnTo>
                  <a:lnTo>
                    <a:pt x="32" y="52"/>
                  </a:lnTo>
                  <a:lnTo>
                    <a:pt x="29" y="57"/>
                  </a:lnTo>
                  <a:lnTo>
                    <a:pt x="22" y="63"/>
                  </a:lnTo>
                  <a:lnTo>
                    <a:pt x="16" y="71"/>
                  </a:lnTo>
                  <a:lnTo>
                    <a:pt x="8" y="79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6" y="61"/>
                  </a:lnTo>
                  <a:lnTo>
                    <a:pt x="21" y="46"/>
                  </a:lnTo>
                  <a:lnTo>
                    <a:pt x="27" y="33"/>
                  </a:lnTo>
                  <a:lnTo>
                    <a:pt x="27" y="27"/>
                  </a:lnTo>
                  <a:lnTo>
                    <a:pt x="25" y="22"/>
                  </a:lnTo>
                  <a:lnTo>
                    <a:pt x="22" y="17"/>
                  </a:lnTo>
                  <a:lnTo>
                    <a:pt x="17" y="1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6"/>
                  </a:lnTo>
                  <a:lnTo>
                    <a:pt x="0" y="1"/>
                  </a:lnTo>
                  <a:lnTo>
                    <a:pt x="6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0" name="Freeform 776"/>
            <p:cNvSpPr>
              <a:spLocks/>
            </p:cNvSpPr>
            <p:nvPr/>
          </p:nvSpPr>
          <p:spPr bwMode="auto">
            <a:xfrm>
              <a:off x="615" y="1661"/>
              <a:ext cx="53" cy="49"/>
            </a:xfrm>
            <a:custGeom>
              <a:avLst/>
              <a:gdLst>
                <a:gd name="T0" fmla="*/ 7 w 105"/>
                <a:gd name="T1" fmla="*/ 44 h 99"/>
                <a:gd name="T2" fmla="*/ 17 w 105"/>
                <a:gd name="T3" fmla="*/ 54 h 99"/>
                <a:gd name="T4" fmla="*/ 14 w 105"/>
                <a:gd name="T5" fmla="*/ 58 h 99"/>
                <a:gd name="T6" fmla="*/ 12 w 105"/>
                <a:gd name="T7" fmla="*/ 63 h 99"/>
                <a:gd name="T8" fmla="*/ 12 w 105"/>
                <a:gd name="T9" fmla="*/ 68 h 99"/>
                <a:gd name="T10" fmla="*/ 12 w 105"/>
                <a:gd name="T11" fmla="*/ 73 h 99"/>
                <a:gd name="T12" fmla="*/ 14 w 105"/>
                <a:gd name="T13" fmla="*/ 77 h 99"/>
                <a:gd name="T14" fmla="*/ 17 w 105"/>
                <a:gd name="T15" fmla="*/ 82 h 99"/>
                <a:gd name="T16" fmla="*/ 22 w 105"/>
                <a:gd name="T17" fmla="*/ 85 h 99"/>
                <a:gd name="T18" fmla="*/ 26 w 105"/>
                <a:gd name="T19" fmla="*/ 87 h 99"/>
                <a:gd name="T20" fmla="*/ 33 w 105"/>
                <a:gd name="T21" fmla="*/ 87 h 99"/>
                <a:gd name="T22" fmla="*/ 39 w 105"/>
                <a:gd name="T23" fmla="*/ 87 h 99"/>
                <a:gd name="T24" fmla="*/ 45 w 105"/>
                <a:gd name="T25" fmla="*/ 84 h 99"/>
                <a:gd name="T26" fmla="*/ 50 w 105"/>
                <a:gd name="T27" fmla="*/ 79 h 99"/>
                <a:gd name="T28" fmla="*/ 55 w 105"/>
                <a:gd name="T29" fmla="*/ 74 h 99"/>
                <a:gd name="T30" fmla="*/ 58 w 105"/>
                <a:gd name="T31" fmla="*/ 68 h 99"/>
                <a:gd name="T32" fmla="*/ 58 w 105"/>
                <a:gd name="T33" fmla="*/ 63 h 99"/>
                <a:gd name="T34" fmla="*/ 58 w 105"/>
                <a:gd name="T35" fmla="*/ 57 h 99"/>
                <a:gd name="T36" fmla="*/ 55 w 105"/>
                <a:gd name="T37" fmla="*/ 52 h 99"/>
                <a:gd name="T38" fmla="*/ 51 w 105"/>
                <a:gd name="T39" fmla="*/ 47 h 99"/>
                <a:gd name="T40" fmla="*/ 47 w 105"/>
                <a:gd name="T41" fmla="*/ 43 h 99"/>
                <a:gd name="T42" fmla="*/ 42 w 105"/>
                <a:gd name="T43" fmla="*/ 41 h 99"/>
                <a:gd name="T44" fmla="*/ 36 w 105"/>
                <a:gd name="T45" fmla="*/ 40 h 99"/>
                <a:gd name="T46" fmla="*/ 31 w 105"/>
                <a:gd name="T47" fmla="*/ 41 h 99"/>
                <a:gd name="T48" fmla="*/ 23 w 105"/>
                <a:gd name="T49" fmla="*/ 32 h 99"/>
                <a:gd name="T50" fmla="*/ 67 w 105"/>
                <a:gd name="T51" fmla="*/ 0 h 99"/>
                <a:gd name="T52" fmla="*/ 105 w 105"/>
                <a:gd name="T53" fmla="*/ 36 h 99"/>
                <a:gd name="T54" fmla="*/ 96 w 105"/>
                <a:gd name="T55" fmla="*/ 46 h 99"/>
                <a:gd name="T56" fmla="*/ 67 w 105"/>
                <a:gd name="T57" fmla="*/ 16 h 99"/>
                <a:gd name="T58" fmla="*/ 44 w 105"/>
                <a:gd name="T59" fmla="*/ 32 h 99"/>
                <a:gd name="T60" fmla="*/ 50 w 105"/>
                <a:gd name="T61" fmla="*/ 33 h 99"/>
                <a:gd name="T62" fmla="*/ 56 w 105"/>
                <a:gd name="T63" fmla="*/ 36 h 99"/>
                <a:gd name="T64" fmla="*/ 61 w 105"/>
                <a:gd name="T65" fmla="*/ 41 h 99"/>
                <a:gd name="T66" fmla="*/ 67 w 105"/>
                <a:gd name="T67" fmla="*/ 47 h 99"/>
                <a:gd name="T68" fmla="*/ 70 w 105"/>
                <a:gd name="T69" fmla="*/ 55 h 99"/>
                <a:gd name="T70" fmla="*/ 70 w 105"/>
                <a:gd name="T71" fmla="*/ 63 h 99"/>
                <a:gd name="T72" fmla="*/ 70 w 105"/>
                <a:gd name="T73" fmla="*/ 73 h 99"/>
                <a:gd name="T74" fmla="*/ 66 w 105"/>
                <a:gd name="T75" fmla="*/ 80 h 99"/>
                <a:gd name="T76" fmla="*/ 61 w 105"/>
                <a:gd name="T77" fmla="*/ 87 h 99"/>
                <a:gd name="T78" fmla="*/ 53 w 105"/>
                <a:gd name="T79" fmla="*/ 93 h 99"/>
                <a:gd name="T80" fmla="*/ 47 w 105"/>
                <a:gd name="T81" fmla="*/ 96 h 99"/>
                <a:gd name="T82" fmla="*/ 37 w 105"/>
                <a:gd name="T83" fmla="*/ 99 h 99"/>
                <a:gd name="T84" fmla="*/ 23 w 105"/>
                <a:gd name="T85" fmla="*/ 98 h 99"/>
                <a:gd name="T86" fmla="*/ 11 w 105"/>
                <a:gd name="T87" fmla="*/ 88 h 99"/>
                <a:gd name="T88" fmla="*/ 4 w 105"/>
                <a:gd name="T89" fmla="*/ 82 h 99"/>
                <a:gd name="T90" fmla="*/ 1 w 105"/>
                <a:gd name="T91" fmla="*/ 74 h 99"/>
                <a:gd name="T92" fmla="*/ 0 w 105"/>
                <a:gd name="T93" fmla="*/ 66 h 99"/>
                <a:gd name="T94" fmla="*/ 0 w 105"/>
                <a:gd name="T95" fmla="*/ 58 h 99"/>
                <a:gd name="T96" fmla="*/ 3 w 105"/>
                <a:gd name="T97" fmla="*/ 52 h 99"/>
                <a:gd name="T98" fmla="*/ 7 w 105"/>
                <a:gd name="T99" fmla="*/ 4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99">
                  <a:moveTo>
                    <a:pt x="7" y="44"/>
                  </a:moveTo>
                  <a:lnTo>
                    <a:pt x="17" y="54"/>
                  </a:lnTo>
                  <a:lnTo>
                    <a:pt x="14" y="58"/>
                  </a:lnTo>
                  <a:lnTo>
                    <a:pt x="12" y="63"/>
                  </a:lnTo>
                  <a:lnTo>
                    <a:pt x="12" y="68"/>
                  </a:lnTo>
                  <a:lnTo>
                    <a:pt x="12" y="73"/>
                  </a:lnTo>
                  <a:lnTo>
                    <a:pt x="14" y="77"/>
                  </a:lnTo>
                  <a:lnTo>
                    <a:pt x="17" y="82"/>
                  </a:lnTo>
                  <a:lnTo>
                    <a:pt x="22" y="85"/>
                  </a:lnTo>
                  <a:lnTo>
                    <a:pt x="26" y="87"/>
                  </a:lnTo>
                  <a:lnTo>
                    <a:pt x="33" y="87"/>
                  </a:lnTo>
                  <a:lnTo>
                    <a:pt x="39" y="87"/>
                  </a:lnTo>
                  <a:lnTo>
                    <a:pt x="45" y="84"/>
                  </a:lnTo>
                  <a:lnTo>
                    <a:pt x="50" y="79"/>
                  </a:lnTo>
                  <a:lnTo>
                    <a:pt x="55" y="74"/>
                  </a:lnTo>
                  <a:lnTo>
                    <a:pt x="58" y="68"/>
                  </a:lnTo>
                  <a:lnTo>
                    <a:pt x="58" y="63"/>
                  </a:lnTo>
                  <a:lnTo>
                    <a:pt x="58" y="57"/>
                  </a:lnTo>
                  <a:lnTo>
                    <a:pt x="55" y="52"/>
                  </a:lnTo>
                  <a:lnTo>
                    <a:pt x="51" y="47"/>
                  </a:lnTo>
                  <a:lnTo>
                    <a:pt x="47" y="43"/>
                  </a:lnTo>
                  <a:lnTo>
                    <a:pt x="42" y="41"/>
                  </a:lnTo>
                  <a:lnTo>
                    <a:pt x="36" y="40"/>
                  </a:lnTo>
                  <a:lnTo>
                    <a:pt x="31" y="41"/>
                  </a:lnTo>
                  <a:lnTo>
                    <a:pt x="23" y="32"/>
                  </a:lnTo>
                  <a:lnTo>
                    <a:pt x="67" y="0"/>
                  </a:lnTo>
                  <a:lnTo>
                    <a:pt x="105" y="36"/>
                  </a:lnTo>
                  <a:lnTo>
                    <a:pt x="96" y="46"/>
                  </a:lnTo>
                  <a:lnTo>
                    <a:pt x="67" y="16"/>
                  </a:lnTo>
                  <a:lnTo>
                    <a:pt x="44" y="32"/>
                  </a:lnTo>
                  <a:lnTo>
                    <a:pt x="50" y="33"/>
                  </a:lnTo>
                  <a:lnTo>
                    <a:pt x="56" y="36"/>
                  </a:lnTo>
                  <a:lnTo>
                    <a:pt x="61" y="41"/>
                  </a:lnTo>
                  <a:lnTo>
                    <a:pt x="67" y="47"/>
                  </a:lnTo>
                  <a:lnTo>
                    <a:pt x="70" y="55"/>
                  </a:lnTo>
                  <a:lnTo>
                    <a:pt x="70" y="63"/>
                  </a:lnTo>
                  <a:lnTo>
                    <a:pt x="70" y="73"/>
                  </a:lnTo>
                  <a:lnTo>
                    <a:pt x="66" y="80"/>
                  </a:lnTo>
                  <a:lnTo>
                    <a:pt x="61" y="87"/>
                  </a:lnTo>
                  <a:lnTo>
                    <a:pt x="53" y="93"/>
                  </a:lnTo>
                  <a:lnTo>
                    <a:pt x="47" y="96"/>
                  </a:lnTo>
                  <a:lnTo>
                    <a:pt x="37" y="99"/>
                  </a:lnTo>
                  <a:lnTo>
                    <a:pt x="23" y="98"/>
                  </a:lnTo>
                  <a:lnTo>
                    <a:pt x="11" y="88"/>
                  </a:lnTo>
                  <a:lnTo>
                    <a:pt x="4" y="82"/>
                  </a:lnTo>
                  <a:lnTo>
                    <a:pt x="1" y="74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3" y="52"/>
                  </a:lnTo>
                  <a:lnTo>
                    <a:pt x="7" y="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1" name="Freeform 777"/>
            <p:cNvSpPr>
              <a:spLocks noEditPoints="1"/>
            </p:cNvSpPr>
            <p:nvPr/>
          </p:nvSpPr>
          <p:spPr bwMode="auto">
            <a:xfrm>
              <a:off x="774" y="1668"/>
              <a:ext cx="70" cy="71"/>
            </a:xfrm>
            <a:custGeom>
              <a:avLst/>
              <a:gdLst>
                <a:gd name="T0" fmla="*/ 0 w 140"/>
                <a:gd name="T1" fmla="*/ 72 h 142"/>
                <a:gd name="T2" fmla="*/ 50 w 140"/>
                <a:gd name="T3" fmla="*/ 16 h 142"/>
                <a:gd name="T4" fmla="*/ 34 w 140"/>
                <a:gd name="T5" fmla="*/ 11 h 142"/>
                <a:gd name="T6" fmla="*/ 37 w 140"/>
                <a:gd name="T7" fmla="*/ 0 h 142"/>
                <a:gd name="T8" fmla="*/ 58 w 140"/>
                <a:gd name="T9" fmla="*/ 5 h 142"/>
                <a:gd name="T10" fmla="*/ 70 w 140"/>
                <a:gd name="T11" fmla="*/ 5 h 142"/>
                <a:gd name="T12" fmla="*/ 81 w 140"/>
                <a:gd name="T13" fmla="*/ 8 h 142"/>
                <a:gd name="T14" fmla="*/ 70 w 140"/>
                <a:gd name="T15" fmla="*/ 71 h 142"/>
                <a:gd name="T16" fmla="*/ 86 w 140"/>
                <a:gd name="T17" fmla="*/ 58 h 142"/>
                <a:gd name="T18" fmla="*/ 100 w 140"/>
                <a:gd name="T19" fmla="*/ 50 h 142"/>
                <a:gd name="T20" fmla="*/ 115 w 140"/>
                <a:gd name="T21" fmla="*/ 49 h 142"/>
                <a:gd name="T22" fmla="*/ 126 w 140"/>
                <a:gd name="T23" fmla="*/ 53 h 142"/>
                <a:gd name="T24" fmla="*/ 137 w 140"/>
                <a:gd name="T25" fmla="*/ 64 h 142"/>
                <a:gd name="T26" fmla="*/ 140 w 140"/>
                <a:gd name="T27" fmla="*/ 77 h 142"/>
                <a:gd name="T28" fmla="*/ 137 w 140"/>
                <a:gd name="T29" fmla="*/ 93 h 142"/>
                <a:gd name="T30" fmla="*/ 130 w 140"/>
                <a:gd name="T31" fmla="*/ 105 h 142"/>
                <a:gd name="T32" fmla="*/ 118 w 140"/>
                <a:gd name="T33" fmla="*/ 120 h 142"/>
                <a:gd name="T34" fmla="*/ 102 w 140"/>
                <a:gd name="T35" fmla="*/ 132 h 142"/>
                <a:gd name="T36" fmla="*/ 88 w 140"/>
                <a:gd name="T37" fmla="*/ 140 h 142"/>
                <a:gd name="T38" fmla="*/ 75 w 140"/>
                <a:gd name="T39" fmla="*/ 142 h 142"/>
                <a:gd name="T40" fmla="*/ 63 w 140"/>
                <a:gd name="T41" fmla="*/ 137 h 142"/>
                <a:gd name="T42" fmla="*/ 53 w 140"/>
                <a:gd name="T43" fmla="*/ 127 h 142"/>
                <a:gd name="T44" fmla="*/ 48 w 140"/>
                <a:gd name="T45" fmla="*/ 115 h 142"/>
                <a:gd name="T46" fmla="*/ 55 w 140"/>
                <a:gd name="T47" fmla="*/ 91 h 142"/>
                <a:gd name="T48" fmla="*/ 80 w 140"/>
                <a:gd name="T49" fmla="*/ 80 h 142"/>
                <a:gd name="T50" fmla="*/ 59 w 140"/>
                <a:gd name="T51" fmla="*/ 109 h 142"/>
                <a:gd name="T52" fmla="*/ 61 w 140"/>
                <a:gd name="T53" fmla="*/ 121 h 142"/>
                <a:gd name="T54" fmla="*/ 69 w 140"/>
                <a:gd name="T55" fmla="*/ 129 h 142"/>
                <a:gd name="T56" fmla="*/ 80 w 140"/>
                <a:gd name="T57" fmla="*/ 129 h 142"/>
                <a:gd name="T58" fmla="*/ 108 w 140"/>
                <a:gd name="T59" fmla="*/ 110 h 142"/>
                <a:gd name="T60" fmla="*/ 129 w 140"/>
                <a:gd name="T61" fmla="*/ 82 h 142"/>
                <a:gd name="T62" fmla="*/ 127 w 140"/>
                <a:gd name="T63" fmla="*/ 69 h 142"/>
                <a:gd name="T64" fmla="*/ 119 w 140"/>
                <a:gd name="T65" fmla="*/ 61 h 142"/>
                <a:gd name="T66" fmla="*/ 108 w 140"/>
                <a:gd name="T67" fmla="*/ 60 h 142"/>
                <a:gd name="T68" fmla="*/ 80 w 140"/>
                <a:gd name="T69" fmla="*/ 8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0" h="142">
                  <a:moveTo>
                    <a:pt x="9" y="82"/>
                  </a:moveTo>
                  <a:lnTo>
                    <a:pt x="0" y="72"/>
                  </a:lnTo>
                  <a:lnTo>
                    <a:pt x="56" y="16"/>
                  </a:lnTo>
                  <a:lnTo>
                    <a:pt x="50" y="16"/>
                  </a:lnTo>
                  <a:lnTo>
                    <a:pt x="42" y="14"/>
                  </a:lnTo>
                  <a:lnTo>
                    <a:pt x="34" y="11"/>
                  </a:lnTo>
                  <a:lnTo>
                    <a:pt x="28" y="8"/>
                  </a:lnTo>
                  <a:lnTo>
                    <a:pt x="37" y="0"/>
                  </a:lnTo>
                  <a:lnTo>
                    <a:pt x="48" y="3"/>
                  </a:lnTo>
                  <a:lnTo>
                    <a:pt x="58" y="5"/>
                  </a:lnTo>
                  <a:lnTo>
                    <a:pt x="66" y="5"/>
                  </a:lnTo>
                  <a:lnTo>
                    <a:pt x="70" y="5"/>
                  </a:lnTo>
                  <a:lnTo>
                    <a:pt x="77" y="3"/>
                  </a:lnTo>
                  <a:lnTo>
                    <a:pt x="81" y="8"/>
                  </a:lnTo>
                  <a:lnTo>
                    <a:pt x="9" y="82"/>
                  </a:lnTo>
                  <a:close/>
                  <a:moveTo>
                    <a:pt x="70" y="71"/>
                  </a:moveTo>
                  <a:lnTo>
                    <a:pt x="78" y="63"/>
                  </a:lnTo>
                  <a:lnTo>
                    <a:pt x="86" y="58"/>
                  </a:lnTo>
                  <a:lnTo>
                    <a:pt x="94" y="53"/>
                  </a:lnTo>
                  <a:lnTo>
                    <a:pt x="100" y="50"/>
                  </a:lnTo>
                  <a:lnTo>
                    <a:pt x="107" y="49"/>
                  </a:lnTo>
                  <a:lnTo>
                    <a:pt x="115" y="49"/>
                  </a:lnTo>
                  <a:lnTo>
                    <a:pt x="119" y="50"/>
                  </a:lnTo>
                  <a:lnTo>
                    <a:pt x="126" y="53"/>
                  </a:lnTo>
                  <a:lnTo>
                    <a:pt x="132" y="58"/>
                  </a:lnTo>
                  <a:lnTo>
                    <a:pt x="137" y="64"/>
                  </a:lnTo>
                  <a:lnTo>
                    <a:pt x="140" y="71"/>
                  </a:lnTo>
                  <a:lnTo>
                    <a:pt x="140" y="77"/>
                  </a:lnTo>
                  <a:lnTo>
                    <a:pt x="140" y="85"/>
                  </a:lnTo>
                  <a:lnTo>
                    <a:pt x="137" y="93"/>
                  </a:lnTo>
                  <a:lnTo>
                    <a:pt x="133" y="101"/>
                  </a:lnTo>
                  <a:lnTo>
                    <a:pt x="130" y="105"/>
                  </a:lnTo>
                  <a:lnTo>
                    <a:pt x="124" y="112"/>
                  </a:lnTo>
                  <a:lnTo>
                    <a:pt x="118" y="120"/>
                  </a:lnTo>
                  <a:lnTo>
                    <a:pt x="110" y="126"/>
                  </a:lnTo>
                  <a:lnTo>
                    <a:pt x="102" y="132"/>
                  </a:lnTo>
                  <a:lnTo>
                    <a:pt x="94" y="137"/>
                  </a:lnTo>
                  <a:lnTo>
                    <a:pt x="88" y="140"/>
                  </a:lnTo>
                  <a:lnTo>
                    <a:pt x="81" y="142"/>
                  </a:lnTo>
                  <a:lnTo>
                    <a:pt x="75" y="142"/>
                  </a:lnTo>
                  <a:lnTo>
                    <a:pt x="69" y="140"/>
                  </a:lnTo>
                  <a:lnTo>
                    <a:pt x="63" y="137"/>
                  </a:lnTo>
                  <a:lnTo>
                    <a:pt x="56" y="132"/>
                  </a:lnTo>
                  <a:lnTo>
                    <a:pt x="53" y="127"/>
                  </a:lnTo>
                  <a:lnTo>
                    <a:pt x="50" y="121"/>
                  </a:lnTo>
                  <a:lnTo>
                    <a:pt x="48" y="115"/>
                  </a:lnTo>
                  <a:lnTo>
                    <a:pt x="48" y="109"/>
                  </a:lnTo>
                  <a:lnTo>
                    <a:pt x="55" y="91"/>
                  </a:lnTo>
                  <a:lnTo>
                    <a:pt x="70" y="71"/>
                  </a:lnTo>
                  <a:close/>
                  <a:moveTo>
                    <a:pt x="80" y="80"/>
                  </a:moveTo>
                  <a:lnTo>
                    <a:pt x="66" y="96"/>
                  </a:lnTo>
                  <a:lnTo>
                    <a:pt x="59" y="109"/>
                  </a:lnTo>
                  <a:lnTo>
                    <a:pt x="59" y="115"/>
                  </a:lnTo>
                  <a:lnTo>
                    <a:pt x="61" y="121"/>
                  </a:lnTo>
                  <a:lnTo>
                    <a:pt x="64" y="124"/>
                  </a:lnTo>
                  <a:lnTo>
                    <a:pt x="69" y="129"/>
                  </a:lnTo>
                  <a:lnTo>
                    <a:pt x="74" y="129"/>
                  </a:lnTo>
                  <a:lnTo>
                    <a:pt x="80" y="129"/>
                  </a:lnTo>
                  <a:lnTo>
                    <a:pt x="92" y="124"/>
                  </a:lnTo>
                  <a:lnTo>
                    <a:pt x="108" y="110"/>
                  </a:lnTo>
                  <a:lnTo>
                    <a:pt x="122" y="94"/>
                  </a:lnTo>
                  <a:lnTo>
                    <a:pt x="129" y="82"/>
                  </a:lnTo>
                  <a:lnTo>
                    <a:pt x="129" y="75"/>
                  </a:lnTo>
                  <a:lnTo>
                    <a:pt x="127" y="69"/>
                  </a:lnTo>
                  <a:lnTo>
                    <a:pt x="124" y="64"/>
                  </a:lnTo>
                  <a:lnTo>
                    <a:pt x="119" y="61"/>
                  </a:lnTo>
                  <a:lnTo>
                    <a:pt x="115" y="60"/>
                  </a:lnTo>
                  <a:lnTo>
                    <a:pt x="108" y="60"/>
                  </a:lnTo>
                  <a:lnTo>
                    <a:pt x="96" y="66"/>
                  </a:lnTo>
                  <a:lnTo>
                    <a:pt x="80" y="8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2" name="Freeform 778"/>
            <p:cNvSpPr>
              <a:spLocks noEditPoints="1"/>
            </p:cNvSpPr>
            <p:nvPr/>
          </p:nvSpPr>
          <p:spPr bwMode="auto">
            <a:xfrm>
              <a:off x="927" y="1668"/>
              <a:ext cx="76" cy="71"/>
            </a:xfrm>
            <a:custGeom>
              <a:avLst/>
              <a:gdLst>
                <a:gd name="T0" fmla="*/ 0 w 151"/>
                <a:gd name="T1" fmla="*/ 72 h 142"/>
                <a:gd name="T2" fmla="*/ 50 w 151"/>
                <a:gd name="T3" fmla="*/ 16 h 142"/>
                <a:gd name="T4" fmla="*/ 35 w 151"/>
                <a:gd name="T5" fmla="*/ 11 h 142"/>
                <a:gd name="T6" fmla="*/ 38 w 151"/>
                <a:gd name="T7" fmla="*/ 0 h 142"/>
                <a:gd name="T8" fmla="*/ 58 w 151"/>
                <a:gd name="T9" fmla="*/ 5 h 142"/>
                <a:gd name="T10" fmla="*/ 71 w 151"/>
                <a:gd name="T11" fmla="*/ 5 h 142"/>
                <a:gd name="T12" fmla="*/ 82 w 151"/>
                <a:gd name="T13" fmla="*/ 8 h 142"/>
                <a:gd name="T14" fmla="*/ 54 w 151"/>
                <a:gd name="T15" fmla="*/ 88 h 142"/>
                <a:gd name="T16" fmla="*/ 61 w 151"/>
                <a:gd name="T17" fmla="*/ 102 h 142"/>
                <a:gd name="T18" fmla="*/ 58 w 151"/>
                <a:gd name="T19" fmla="*/ 112 h 142"/>
                <a:gd name="T20" fmla="*/ 61 w 151"/>
                <a:gd name="T21" fmla="*/ 121 h 142"/>
                <a:gd name="T22" fmla="*/ 69 w 151"/>
                <a:gd name="T23" fmla="*/ 127 h 142"/>
                <a:gd name="T24" fmla="*/ 80 w 151"/>
                <a:gd name="T25" fmla="*/ 131 h 142"/>
                <a:gd name="T26" fmla="*/ 93 w 151"/>
                <a:gd name="T27" fmla="*/ 127 h 142"/>
                <a:gd name="T28" fmla="*/ 102 w 151"/>
                <a:gd name="T29" fmla="*/ 116 h 142"/>
                <a:gd name="T30" fmla="*/ 106 w 151"/>
                <a:gd name="T31" fmla="*/ 105 h 142"/>
                <a:gd name="T32" fmla="*/ 102 w 151"/>
                <a:gd name="T33" fmla="*/ 94 h 142"/>
                <a:gd name="T34" fmla="*/ 95 w 151"/>
                <a:gd name="T35" fmla="*/ 86 h 142"/>
                <a:gd name="T36" fmla="*/ 83 w 151"/>
                <a:gd name="T37" fmla="*/ 83 h 142"/>
                <a:gd name="T38" fmla="*/ 71 w 151"/>
                <a:gd name="T39" fmla="*/ 74 h 142"/>
                <a:gd name="T40" fmla="*/ 151 w 151"/>
                <a:gd name="T41" fmla="*/ 80 h 142"/>
                <a:gd name="T42" fmla="*/ 113 w 151"/>
                <a:gd name="T43" fmla="*/ 60 h 142"/>
                <a:gd name="T44" fmla="*/ 98 w 151"/>
                <a:gd name="T45" fmla="*/ 77 h 142"/>
                <a:gd name="T46" fmla="*/ 109 w 151"/>
                <a:gd name="T47" fmla="*/ 85 h 142"/>
                <a:gd name="T48" fmla="*/ 118 w 151"/>
                <a:gd name="T49" fmla="*/ 99 h 142"/>
                <a:gd name="T50" fmla="*/ 117 w 151"/>
                <a:gd name="T51" fmla="*/ 116 h 142"/>
                <a:gd name="T52" fmla="*/ 107 w 151"/>
                <a:gd name="T53" fmla="*/ 131 h 142"/>
                <a:gd name="T54" fmla="*/ 93 w 151"/>
                <a:gd name="T55" fmla="*/ 140 h 142"/>
                <a:gd name="T56" fmla="*/ 71 w 151"/>
                <a:gd name="T57" fmla="*/ 140 h 142"/>
                <a:gd name="T58" fmla="*/ 52 w 151"/>
                <a:gd name="T59" fmla="*/ 126 h 142"/>
                <a:gd name="T60" fmla="*/ 47 w 151"/>
                <a:gd name="T61" fmla="*/ 110 h 142"/>
                <a:gd name="T62" fmla="*/ 50 w 151"/>
                <a:gd name="T63" fmla="*/ 9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1" h="142">
                  <a:moveTo>
                    <a:pt x="9" y="82"/>
                  </a:moveTo>
                  <a:lnTo>
                    <a:pt x="0" y="72"/>
                  </a:lnTo>
                  <a:lnTo>
                    <a:pt x="57" y="16"/>
                  </a:lnTo>
                  <a:lnTo>
                    <a:pt x="50" y="16"/>
                  </a:lnTo>
                  <a:lnTo>
                    <a:pt x="43" y="14"/>
                  </a:lnTo>
                  <a:lnTo>
                    <a:pt x="35" y="11"/>
                  </a:lnTo>
                  <a:lnTo>
                    <a:pt x="28" y="8"/>
                  </a:lnTo>
                  <a:lnTo>
                    <a:pt x="38" y="0"/>
                  </a:lnTo>
                  <a:lnTo>
                    <a:pt x="49" y="3"/>
                  </a:lnTo>
                  <a:lnTo>
                    <a:pt x="58" y="5"/>
                  </a:lnTo>
                  <a:lnTo>
                    <a:pt x="66" y="5"/>
                  </a:lnTo>
                  <a:lnTo>
                    <a:pt x="71" y="5"/>
                  </a:lnTo>
                  <a:lnTo>
                    <a:pt x="77" y="3"/>
                  </a:lnTo>
                  <a:lnTo>
                    <a:pt x="82" y="8"/>
                  </a:lnTo>
                  <a:lnTo>
                    <a:pt x="9" y="82"/>
                  </a:lnTo>
                  <a:close/>
                  <a:moveTo>
                    <a:pt x="54" y="88"/>
                  </a:moveTo>
                  <a:lnTo>
                    <a:pt x="65" y="98"/>
                  </a:lnTo>
                  <a:lnTo>
                    <a:pt x="61" y="102"/>
                  </a:lnTo>
                  <a:lnTo>
                    <a:pt x="60" y="107"/>
                  </a:lnTo>
                  <a:lnTo>
                    <a:pt x="58" y="112"/>
                  </a:lnTo>
                  <a:lnTo>
                    <a:pt x="60" y="116"/>
                  </a:lnTo>
                  <a:lnTo>
                    <a:pt x="61" y="121"/>
                  </a:lnTo>
                  <a:lnTo>
                    <a:pt x="65" y="124"/>
                  </a:lnTo>
                  <a:lnTo>
                    <a:pt x="69" y="127"/>
                  </a:lnTo>
                  <a:lnTo>
                    <a:pt x="74" y="131"/>
                  </a:lnTo>
                  <a:lnTo>
                    <a:pt x="80" y="131"/>
                  </a:lnTo>
                  <a:lnTo>
                    <a:pt x="87" y="129"/>
                  </a:lnTo>
                  <a:lnTo>
                    <a:pt x="93" y="127"/>
                  </a:lnTo>
                  <a:lnTo>
                    <a:pt x="98" y="123"/>
                  </a:lnTo>
                  <a:lnTo>
                    <a:pt x="102" y="116"/>
                  </a:lnTo>
                  <a:lnTo>
                    <a:pt x="104" y="112"/>
                  </a:lnTo>
                  <a:lnTo>
                    <a:pt x="106" y="105"/>
                  </a:lnTo>
                  <a:lnTo>
                    <a:pt x="106" y="101"/>
                  </a:lnTo>
                  <a:lnTo>
                    <a:pt x="102" y="94"/>
                  </a:lnTo>
                  <a:lnTo>
                    <a:pt x="99" y="90"/>
                  </a:lnTo>
                  <a:lnTo>
                    <a:pt x="95" y="86"/>
                  </a:lnTo>
                  <a:lnTo>
                    <a:pt x="88" y="85"/>
                  </a:lnTo>
                  <a:lnTo>
                    <a:pt x="83" y="83"/>
                  </a:lnTo>
                  <a:lnTo>
                    <a:pt x="79" y="83"/>
                  </a:lnTo>
                  <a:lnTo>
                    <a:pt x="71" y="74"/>
                  </a:lnTo>
                  <a:lnTo>
                    <a:pt x="115" y="44"/>
                  </a:lnTo>
                  <a:lnTo>
                    <a:pt x="151" y="80"/>
                  </a:lnTo>
                  <a:lnTo>
                    <a:pt x="143" y="90"/>
                  </a:lnTo>
                  <a:lnTo>
                    <a:pt x="113" y="60"/>
                  </a:lnTo>
                  <a:lnTo>
                    <a:pt x="91" y="75"/>
                  </a:lnTo>
                  <a:lnTo>
                    <a:pt x="98" y="77"/>
                  </a:lnTo>
                  <a:lnTo>
                    <a:pt x="104" y="80"/>
                  </a:lnTo>
                  <a:lnTo>
                    <a:pt x="109" y="85"/>
                  </a:lnTo>
                  <a:lnTo>
                    <a:pt x="115" y="91"/>
                  </a:lnTo>
                  <a:lnTo>
                    <a:pt x="118" y="99"/>
                  </a:lnTo>
                  <a:lnTo>
                    <a:pt x="118" y="107"/>
                  </a:lnTo>
                  <a:lnTo>
                    <a:pt x="117" y="116"/>
                  </a:lnTo>
                  <a:lnTo>
                    <a:pt x="113" y="124"/>
                  </a:lnTo>
                  <a:lnTo>
                    <a:pt x="107" y="131"/>
                  </a:lnTo>
                  <a:lnTo>
                    <a:pt x="101" y="137"/>
                  </a:lnTo>
                  <a:lnTo>
                    <a:pt x="93" y="140"/>
                  </a:lnTo>
                  <a:lnTo>
                    <a:pt x="85" y="142"/>
                  </a:lnTo>
                  <a:lnTo>
                    <a:pt x="71" y="140"/>
                  </a:lnTo>
                  <a:lnTo>
                    <a:pt x="57" y="132"/>
                  </a:lnTo>
                  <a:lnTo>
                    <a:pt x="52" y="126"/>
                  </a:lnTo>
                  <a:lnTo>
                    <a:pt x="49" y="118"/>
                  </a:lnTo>
                  <a:lnTo>
                    <a:pt x="47" y="110"/>
                  </a:lnTo>
                  <a:lnTo>
                    <a:pt x="47" y="102"/>
                  </a:lnTo>
                  <a:lnTo>
                    <a:pt x="50" y="94"/>
                  </a:lnTo>
                  <a:lnTo>
                    <a:pt x="54" y="8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3" name="Freeform 779"/>
            <p:cNvSpPr>
              <a:spLocks noEditPoints="1"/>
            </p:cNvSpPr>
            <p:nvPr/>
          </p:nvSpPr>
          <p:spPr bwMode="auto">
            <a:xfrm>
              <a:off x="1067" y="1662"/>
              <a:ext cx="83" cy="77"/>
            </a:xfrm>
            <a:custGeom>
              <a:avLst/>
              <a:gdLst>
                <a:gd name="T0" fmla="*/ 49 w 166"/>
                <a:gd name="T1" fmla="*/ 107 h 155"/>
                <a:gd name="T2" fmla="*/ 3 w 166"/>
                <a:gd name="T3" fmla="*/ 57 h 155"/>
                <a:gd name="T4" fmla="*/ 14 w 166"/>
                <a:gd name="T5" fmla="*/ 52 h 155"/>
                <a:gd name="T6" fmla="*/ 30 w 166"/>
                <a:gd name="T7" fmla="*/ 51 h 155"/>
                <a:gd name="T8" fmla="*/ 46 w 166"/>
                <a:gd name="T9" fmla="*/ 52 h 155"/>
                <a:gd name="T10" fmla="*/ 77 w 166"/>
                <a:gd name="T11" fmla="*/ 52 h 155"/>
                <a:gd name="T12" fmla="*/ 88 w 166"/>
                <a:gd name="T13" fmla="*/ 49 h 155"/>
                <a:gd name="T14" fmla="*/ 95 w 166"/>
                <a:gd name="T15" fmla="*/ 41 h 155"/>
                <a:gd name="T16" fmla="*/ 98 w 166"/>
                <a:gd name="T17" fmla="*/ 33 h 155"/>
                <a:gd name="T18" fmla="*/ 95 w 166"/>
                <a:gd name="T19" fmla="*/ 24 h 155"/>
                <a:gd name="T20" fmla="*/ 87 w 166"/>
                <a:gd name="T21" fmla="*/ 16 h 155"/>
                <a:gd name="T22" fmla="*/ 77 w 166"/>
                <a:gd name="T23" fmla="*/ 13 h 155"/>
                <a:gd name="T24" fmla="*/ 66 w 166"/>
                <a:gd name="T25" fmla="*/ 16 h 155"/>
                <a:gd name="T26" fmla="*/ 54 w 166"/>
                <a:gd name="T27" fmla="*/ 10 h 155"/>
                <a:gd name="T28" fmla="*/ 70 w 166"/>
                <a:gd name="T29" fmla="*/ 2 h 155"/>
                <a:gd name="T30" fmla="*/ 84 w 166"/>
                <a:gd name="T31" fmla="*/ 2 h 155"/>
                <a:gd name="T32" fmla="*/ 98 w 166"/>
                <a:gd name="T33" fmla="*/ 11 h 155"/>
                <a:gd name="T34" fmla="*/ 107 w 166"/>
                <a:gd name="T35" fmla="*/ 27 h 155"/>
                <a:gd name="T36" fmla="*/ 109 w 166"/>
                <a:gd name="T37" fmla="*/ 41 h 155"/>
                <a:gd name="T38" fmla="*/ 101 w 166"/>
                <a:gd name="T39" fmla="*/ 55 h 155"/>
                <a:gd name="T40" fmla="*/ 90 w 166"/>
                <a:gd name="T41" fmla="*/ 62 h 155"/>
                <a:gd name="T42" fmla="*/ 76 w 166"/>
                <a:gd name="T43" fmla="*/ 65 h 155"/>
                <a:gd name="T44" fmla="*/ 49 w 166"/>
                <a:gd name="T45" fmla="*/ 63 h 155"/>
                <a:gd name="T46" fmla="*/ 35 w 166"/>
                <a:gd name="T47" fmla="*/ 63 h 155"/>
                <a:gd name="T48" fmla="*/ 25 w 166"/>
                <a:gd name="T49" fmla="*/ 63 h 155"/>
                <a:gd name="T50" fmla="*/ 57 w 166"/>
                <a:gd name="T51" fmla="*/ 99 h 155"/>
                <a:gd name="T52" fmla="*/ 104 w 166"/>
                <a:gd name="T53" fmla="*/ 76 h 155"/>
                <a:gd name="T54" fmla="*/ 120 w 166"/>
                <a:gd name="T55" fmla="*/ 66 h 155"/>
                <a:gd name="T56" fmla="*/ 134 w 166"/>
                <a:gd name="T57" fmla="*/ 62 h 155"/>
                <a:gd name="T58" fmla="*/ 147 w 166"/>
                <a:gd name="T59" fmla="*/ 63 h 155"/>
                <a:gd name="T60" fmla="*/ 158 w 166"/>
                <a:gd name="T61" fmla="*/ 71 h 155"/>
                <a:gd name="T62" fmla="*/ 166 w 166"/>
                <a:gd name="T63" fmla="*/ 84 h 155"/>
                <a:gd name="T64" fmla="*/ 166 w 166"/>
                <a:gd name="T65" fmla="*/ 98 h 155"/>
                <a:gd name="T66" fmla="*/ 159 w 166"/>
                <a:gd name="T67" fmla="*/ 114 h 155"/>
                <a:gd name="T68" fmla="*/ 150 w 166"/>
                <a:gd name="T69" fmla="*/ 125 h 155"/>
                <a:gd name="T70" fmla="*/ 136 w 166"/>
                <a:gd name="T71" fmla="*/ 139 h 155"/>
                <a:gd name="T72" fmla="*/ 120 w 166"/>
                <a:gd name="T73" fmla="*/ 150 h 155"/>
                <a:gd name="T74" fmla="*/ 107 w 166"/>
                <a:gd name="T75" fmla="*/ 155 h 155"/>
                <a:gd name="T76" fmla="*/ 95 w 166"/>
                <a:gd name="T77" fmla="*/ 153 h 155"/>
                <a:gd name="T78" fmla="*/ 84 w 166"/>
                <a:gd name="T79" fmla="*/ 145 h 155"/>
                <a:gd name="T80" fmla="*/ 76 w 166"/>
                <a:gd name="T81" fmla="*/ 134 h 155"/>
                <a:gd name="T82" fmla="*/ 74 w 166"/>
                <a:gd name="T83" fmla="*/ 122 h 155"/>
                <a:gd name="T84" fmla="*/ 96 w 166"/>
                <a:gd name="T85" fmla="*/ 84 h 155"/>
                <a:gd name="T86" fmla="*/ 92 w 166"/>
                <a:gd name="T87" fmla="*/ 109 h 155"/>
                <a:gd name="T88" fmla="*/ 85 w 166"/>
                <a:gd name="T89" fmla="*/ 128 h 155"/>
                <a:gd name="T90" fmla="*/ 90 w 166"/>
                <a:gd name="T91" fmla="*/ 137 h 155"/>
                <a:gd name="T92" fmla="*/ 101 w 166"/>
                <a:gd name="T93" fmla="*/ 142 h 155"/>
                <a:gd name="T94" fmla="*/ 118 w 166"/>
                <a:gd name="T95" fmla="*/ 137 h 155"/>
                <a:gd name="T96" fmla="*/ 148 w 166"/>
                <a:gd name="T97" fmla="*/ 107 h 155"/>
                <a:gd name="T98" fmla="*/ 155 w 166"/>
                <a:gd name="T99" fmla="*/ 88 h 155"/>
                <a:gd name="T100" fmla="*/ 150 w 166"/>
                <a:gd name="T101" fmla="*/ 77 h 155"/>
                <a:gd name="T102" fmla="*/ 140 w 166"/>
                <a:gd name="T103" fmla="*/ 73 h 155"/>
                <a:gd name="T104" fmla="*/ 122 w 166"/>
                <a:gd name="T105" fmla="*/ 7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6" h="155">
                  <a:moveTo>
                    <a:pt x="57" y="99"/>
                  </a:moveTo>
                  <a:lnTo>
                    <a:pt x="49" y="107"/>
                  </a:lnTo>
                  <a:lnTo>
                    <a:pt x="0" y="60"/>
                  </a:lnTo>
                  <a:lnTo>
                    <a:pt x="3" y="57"/>
                  </a:lnTo>
                  <a:lnTo>
                    <a:pt x="8" y="54"/>
                  </a:lnTo>
                  <a:lnTo>
                    <a:pt x="14" y="52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37" y="51"/>
                  </a:lnTo>
                  <a:lnTo>
                    <a:pt x="46" y="52"/>
                  </a:lnTo>
                  <a:lnTo>
                    <a:pt x="65" y="52"/>
                  </a:lnTo>
                  <a:lnTo>
                    <a:pt x="77" y="52"/>
                  </a:lnTo>
                  <a:lnTo>
                    <a:pt x="84" y="51"/>
                  </a:lnTo>
                  <a:lnTo>
                    <a:pt x="88" y="49"/>
                  </a:lnTo>
                  <a:lnTo>
                    <a:pt x="92" y="46"/>
                  </a:lnTo>
                  <a:lnTo>
                    <a:pt x="95" y="41"/>
                  </a:lnTo>
                  <a:lnTo>
                    <a:pt x="96" y="38"/>
                  </a:lnTo>
                  <a:lnTo>
                    <a:pt x="98" y="33"/>
                  </a:lnTo>
                  <a:lnTo>
                    <a:pt x="96" y="29"/>
                  </a:lnTo>
                  <a:lnTo>
                    <a:pt x="95" y="24"/>
                  </a:lnTo>
                  <a:lnTo>
                    <a:pt x="92" y="19"/>
                  </a:lnTo>
                  <a:lnTo>
                    <a:pt x="87" y="16"/>
                  </a:lnTo>
                  <a:lnTo>
                    <a:pt x="82" y="13"/>
                  </a:lnTo>
                  <a:lnTo>
                    <a:pt x="77" y="13"/>
                  </a:lnTo>
                  <a:lnTo>
                    <a:pt x="71" y="13"/>
                  </a:lnTo>
                  <a:lnTo>
                    <a:pt x="66" y="16"/>
                  </a:lnTo>
                  <a:lnTo>
                    <a:pt x="62" y="19"/>
                  </a:lnTo>
                  <a:lnTo>
                    <a:pt x="54" y="10"/>
                  </a:lnTo>
                  <a:lnTo>
                    <a:pt x="62" y="3"/>
                  </a:lnTo>
                  <a:lnTo>
                    <a:pt x="70" y="2"/>
                  </a:lnTo>
                  <a:lnTo>
                    <a:pt x="77" y="0"/>
                  </a:lnTo>
                  <a:lnTo>
                    <a:pt x="84" y="2"/>
                  </a:lnTo>
                  <a:lnTo>
                    <a:pt x="92" y="7"/>
                  </a:lnTo>
                  <a:lnTo>
                    <a:pt x="98" y="11"/>
                  </a:lnTo>
                  <a:lnTo>
                    <a:pt x="104" y="19"/>
                  </a:lnTo>
                  <a:lnTo>
                    <a:pt x="107" y="27"/>
                  </a:lnTo>
                  <a:lnTo>
                    <a:pt x="109" y="35"/>
                  </a:lnTo>
                  <a:lnTo>
                    <a:pt x="109" y="41"/>
                  </a:lnTo>
                  <a:lnTo>
                    <a:pt x="106" y="49"/>
                  </a:lnTo>
                  <a:lnTo>
                    <a:pt x="101" y="55"/>
                  </a:lnTo>
                  <a:lnTo>
                    <a:pt x="96" y="59"/>
                  </a:lnTo>
                  <a:lnTo>
                    <a:pt x="90" y="62"/>
                  </a:lnTo>
                  <a:lnTo>
                    <a:pt x="84" y="63"/>
                  </a:lnTo>
                  <a:lnTo>
                    <a:pt x="76" y="65"/>
                  </a:lnTo>
                  <a:lnTo>
                    <a:pt x="65" y="65"/>
                  </a:lnTo>
                  <a:lnTo>
                    <a:pt x="49" y="63"/>
                  </a:lnTo>
                  <a:lnTo>
                    <a:pt x="41" y="63"/>
                  </a:lnTo>
                  <a:lnTo>
                    <a:pt x="35" y="63"/>
                  </a:lnTo>
                  <a:lnTo>
                    <a:pt x="30" y="63"/>
                  </a:lnTo>
                  <a:lnTo>
                    <a:pt x="25" y="63"/>
                  </a:lnTo>
                  <a:lnTo>
                    <a:pt x="21" y="63"/>
                  </a:lnTo>
                  <a:lnTo>
                    <a:pt x="57" y="99"/>
                  </a:lnTo>
                  <a:close/>
                  <a:moveTo>
                    <a:pt x="96" y="84"/>
                  </a:moveTo>
                  <a:lnTo>
                    <a:pt x="104" y="76"/>
                  </a:lnTo>
                  <a:lnTo>
                    <a:pt x="112" y="71"/>
                  </a:lnTo>
                  <a:lnTo>
                    <a:pt x="120" y="66"/>
                  </a:lnTo>
                  <a:lnTo>
                    <a:pt x="126" y="63"/>
                  </a:lnTo>
                  <a:lnTo>
                    <a:pt x="134" y="62"/>
                  </a:lnTo>
                  <a:lnTo>
                    <a:pt x="140" y="62"/>
                  </a:lnTo>
                  <a:lnTo>
                    <a:pt x="147" y="63"/>
                  </a:lnTo>
                  <a:lnTo>
                    <a:pt x="151" y="66"/>
                  </a:lnTo>
                  <a:lnTo>
                    <a:pt x="158" y="71"/>
                  </a:lnTo>
                  <a:lnTo>
                    <a:pt x="162" y="77"/>
                  </a:lnTo>
                  <a:lnTo>
                    <a:pt x="166" y="84"/>
                  </a:lnTo>
                  <a:lnTo>
                    <a:pt x="166" y="90"/>
                  </a:lnTo>
                  <a:lnTo>
                    <a:pt x="166" y="98"/>
                  </a:lnTo>
                  <a:lnTo>
                    <a:pt x="164" y="106"/>
                  </a:lnTo>
                  <a:lnTo>
                    <a:pt x="159" y="114"/>
                  </a:lnTo>
                  <a:lnTo>
                    <a:pt x="156" y="118"/>
                  </a:lnTo>
                  <a:lnTo>
                    <a:pt x="150" y="125"/>
                  </a:lnTo>
                  <a:lnTo>
                    <a:pt x="144" y="133"/>
                  </a:lnTo>
                  <a:lnTo>
                    <a:pt x="136" y="139"/>
                  </a:lnTo>
                  <a:lnTo>
                    <a:pt x="128" y="145"/>
                  </a:lnTo>
                  <a:lnTo>
                    <a:pt x="120" y="150"/>
                  </a:lnTo>
                  <a:lnTo>
                    <a:pt x="114" y="153"/>
                  </a:lnTo>
                  <a:lnTo>
                    <a:pt x="107" y="155"/>
                  </a:lnTo>
                  <a:lnTo>
                    <a:pt x="101" y="155"/>
                  </a:lnTo>
                  <a:lnTo>
                    <a:pt x="95" y="153"/>
                  </a:lnTo>
                  <a:lnTo>
                    <a:pt x="88" y="150"/>
                  </a:lnTo>
                  <a:lnTo>
                    <a:pt x="84" y="145"/>
                  </a:lnTo>
                  <a:lnTo>
                    <a:pt x="79" y="140"/>
                  </a:lnTo>
                  <a:lnTo>
                    <a:pt x="76" y="134"/>
                  </a:lnTo>
                  <a:lnTo>
                    <a:pt x="74" y="128"/>
                  </a:lnTo>
                  <a:lnTo>
                    <a:pt x="74" y="122"/>
                  </a:lnTo>
                  <a:lnTo>
                    <a:pt x="81" y="104"/>
                  </a:lnTo>
                  <a:lnTo>
                    <a:pt x="96" y="84"/>
                  </a:lnTo>
                  <a:close/>
                  <a:moveTo>
                    <a:pt x="106" y="93"/>
                  </a:moveTo>
                  <a:lnTo>
                    <a:pt x="92" y="109"/>
                  </a:lnTo>
                  <a:lnTo>
                    <a:pt x="85" y="122"/>
                  </a:lnTo>
                  <a:lnTo>
                    <a:pt x="85" y="128"/>
                  </a:lnTo>
                  <a:lnTo>
                    <a:pt x="87" y="134"/>
                  </a:lnTo>
                  <a:lnTo>
                    <a:pt x="90" y="137"/>
                  </a:lnTo>
                  <a:lnTo>
                    <a:pt x="95" y="142"/>
                  </a:lnTo>
                  <a:lnTo>
                    <a:pt x="101" y="142"/>
                  </a:lnTo>
                  <a:lnTo>
                    <a:pt x="107" y="142"/>
                  </a:lnTo>
                  <a:lnTo>
                    <a:pt x="118" y="137"/>
                  </a:lnTo>
                  <a:lnTo>
                    <a:pt x="134" y="123"/>
                  </a:lnTo>
                  <a:lnTo>
                    <a:pt x="148" y="107"/>
                  </a:lnTo>
                  <a:lnTo>
                    <a:pt x="155" y="95"/>
                  </a:lnTo>
                  <a:lnTo>
                    <a:pt x="155" y="88"/>
                  </a:lnTo>
                  <a:lnTo>
                    <a:pt x="153" y="82"/>
                  </a:lnTo>
                  <a:lnTo>
                    <a:pt x="150" y="77"/>
                  </a:lnTo>
                  <a:lnTo>
                    <a:pt x="145" y="74"/>
                  </a:lnTo>
                  <a:lnTo>
                    <a:pt x="140" y="73"/>
                  </a:lnTo>
                  <a:lnTo>
                    <a:pt x="134" y="73"/>
                  </a:lnTo>
                  <a:lnTo>
                    <a:pt x="122" y="79"/>
                  </a:ln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4" name="Freeform 780"/>
            <p:cNvSpPr>
              <a:spLocks noEditPoints="1"/>
            </p:cNvSpPr>
            <p:nvPr/>
          </p:nvSpPr>
          <p:spPr bwMode="auto">
            <a:xfrm>
              <a:off x="1220" y="1662"/>
              <a:ext cx="88" cy="77"/>
            </a:xfrm>
            <a:custGeom>
              <a:avLst/>
              <a:gdLst>
                <a:gd name="T0" fmla="*/ 49 w 176"/>
                <a:gd name="T1" fmla="*/ 107 h 155"/>
                <a:gd name="T2" fmla="*/ 3 w 176"/>
                <a:gd name="T3" fmla="*/ 57 h 155"/>
                <a:gd name="T4" fmla="*/ 14 w 176"/>
                <a:gd name="T5" fmla="*/ 52 h 155"/>
                <a:gd name="T6" fmla="*/ 30 w 176"/>
                <a:gd name="T7" fmla="*/ 51 h 155"/>
                <a:gd name="T8" fmla="*/ 45 w 176"/>
                <a:gd name="T9" fmla="*/ 52 h 155"/>
                <a:gd name="T10" fmla="*/ 77 w 176"/>
                <a:gd name="T11" fmla="*/ 52 h 155"/>
                <a:gd name="T12" fmla="*/ 88 w 176"/>
                <a:gd name="T13" fmla="*/ 49 h 155"/>
                <a:gd name="T14" fmla="*/ 94 w 176"/>
                <a:gd name="T15" fmla="*/ 41 h 155"/>
                <a:gd name="T16" fmla="*/ 97 w 176"/>
                <a:gd name="T17" fmla="*/ 33 h 155"/>
                <a:gd name="T18" fmla="*/ 94 w 176"/>
                <a:gd name="T19" fmla="*/ 24 h 155"/>
                <a:gd name="T20" fmla="*/ 86 w 176"/>
                <a:gd name="T21" fmla="*/ 16 h 155"/>
                <a:gd name="T22" fmla="*/ 77 w 176"/>
                <a:gd name="T23" fmla="*/ 13 h 155"/>
                <a:gd name="T24" fmla="*/ 66 w 176"/>
                <a:gd name="T25" fmla="*/ 16 h 155"/>
                <a:gd name="T26" fmla="*/ 53 w 176"/>
                <a:gd name="T27" fmla="*/ 10 h 155"/>
                <a:gd name="T28" fmla="*/ 69 w 176"/>
                <a:gd name="T29" fmla="*/ 2 h 155"/>
                <a:gd name="T30" fmla="*/ 83 w 176"/>
                <a:gd name="T31" fmla="*/ 2 h 155"/>
                <a:gd name="T32" fmla="*/ 99 w 176"/>
                <a:gd name="T33" fmla="*/ 11 h 155"/>
                <a:gd name="T34" fmla="*/ 108 w 176"/>
                <a:gd name="T35" fmla="*/ 27 h 155"/>
                <a:gd name="T36" fmla="*/ 108 w 176"/>
                <a:gd name="T37" fmla="*/ 41 h 155"/>
                <a:gd name="T38" fmla="*/ 101 w 176"/>
                <a:gd name="T39" fmla="*/ 55 h 155"/>
                <a:gd name="T40" fmla="*/ 90 w 176"/>
                <a:gd name="T41" fmla="*/ 62 h 155"/>
                <a:gd name="T42" fmla="*/ 75 w 176"/>
                <a:gd name="T43" fmla="*/ 65 h 155"/>
                <a:gd name="T44" fmla="*/ 49 w 176"/>
                <a:gd name="T45" fmla="*/ 63 h 155"/>
                <a:gd name="T46" fmla="*/ 34 w 176"/>
                <a:gd name="T47" fmla="*/ 63 h 155"/>
                <a:gd name="T48" fmla="*/ 25 w 176"/>
                <a:gd name="T49" fmla="*/ 63 h 155"/>
                <a:gd name="T50" fmla="*/ 56 w 176"/>
                <a:gd name="T51" fmla="*/ 99 h 155"/>
                <a:gd name="T52" fmla="*/ 90 w 176"/>
                <a:gd name="T53" fmla="*/ 111 h 155"/>
                <a:gd name="T54" fmla="*/ 85 w 176"/>
                <a:gd name="T55" fmla="*/ 120 h 155"/>
                <a:gd name="T56" fmla="*/ 85 w 176"/>
                <a:gd name="T57" fmla="*/ 129 h 155"/>
                <a:gd name="T58" fmla="*/ 90 w 176"/>
                <a:gd name="T59" fmla="*/ 137 h 155"/>
                <a:gd name="T60" fmla="*/ 99 w 176"/>
                <a:gd name="T61" fmla="*/ 144 h 155"/>
                <a:gd name="T62" fmla="*/ 112 w 176"/>
                <a:gd name="T63" fmla="*/ 142 h 155"/>
                <a:gd name="T64" fmla="*/ 123 w 176"/>
                <a:gd name="T65" fmla="*/ 136 h 155"/>
                <a:gd name="T66" fmla="*/ 130 w 176"/>
                <a:gd name="T67" fmla="*/ 125 h 155"/>
                <a:gd name="T68" fmla="*/ 130 w 176"/>
                <a:gd name="T69" fmla="*/ 114 h 155"/>
                <a:gd name="T70" fmla="*/ 124 w 176"/>
                <a:gd name="T71" fmla="*/ 103 h 155"/>
                <a:gd name="T72" fmla="*/ 115 w 176"/>
                <a:gd name="T73" fmla="*/ 98 h 155"/>
                <a:gd name="T74" fmla="*/ 104 w 176"/>
                <a:gd name="T75" fmla="*/ 96 h 155"/>
                <a:gd name="T76" fmla="*/ 140 w 176"/>
                <a:gd name="T77" fmla="*/ 57 h 155"/>
                <a:gd name="T78" fmla="*/ 168 w 176"/>
                <a:gd name="T79" fmla="*/ 103 h 155"/>
                <a:gd name="T80" fmla="*/ 116 w 176"/>
                <a:gd name="T81" fmla="*/ 88 h 155"/>
                <a:gd name="T82" fmla="*/ 129 w 176"/>
                <a:gd name="T83" fmla="*/ 93 h 155"/>
                <a:gd name="T84" fmla="*/ 140 w 176"/>
                <a:gd name="T85" fmla="*/ 104 h 155"/>
                <a:gd name="T86" fmla="*/ 143 w 176"/>
                <a:gd name="T87" fmla="*/ 120 h 155"/>
                <a:gd name="T88" fmla="*/ 138 w 176"/>
                <a:gd name="T89" fmla="*/ 137 h 155"/>
                <a:gd name="T90" fmla="*/ 126 w 176"/>
                <a:gd name="T91" fmla="*/ 150 h 155"/>
                <a:gd name="T92" fmla="*/ 110 w 176"/>
                <a:gd name="T93" fmla="*/ 155 h 155"/>
                <a:gd name="T94" fmla="*/ 83 w 176"/>
                <a:gd name="T95" fmla="*/ 145 h 155"/>
                <a:gd name="T96" fmla="*/ 74 w 176"/>
                <a:gd name="T97" fmla="*/ 131 h 155"/>
                <a:gd name="T98" fmla="*/ 72 w 176"/>
                <a:gd name="T99" fmla="*/ 115 h 155"/>
                <a:gd name="T100" fmla="*/ 80 w 176"/>
                <a:gd name="T101" fmla="*/ 10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6" h="155">
                  <a:moveTo>
                    <a:pt x="56" y="99"/>
                  </a:moveTo>
                  <a:lnTo>
                    <a:pt x="49" y="107"/>
                  </a:lnTo>
                  <a:lnTo>
                    <a:pt x="0" y="60"/>
                  </a:lnTo>
                  <a:lnTo>
                    <a:pt x="3" y="57"/>
                  </a:lnTo>
                  <a:lnTo>
                    <a:pt x="8" y="54"/>
                  </a:lnTo>
                  <a:lnTo>
                    <a:pt x="14" y="52"/>
                  </a:lnTo>
                  <a:lnTo>
                    <a:pt x="23" y="51"/>
                  </a:lnTo>
                  <a:lnTo>
                    <a:pt x="30" y="51"/>
                  </a:lnTo>
                  <a:lnTo>
                    <a:pt x="36" y="51"/>
                  </a:lnTo>
                  <a:lnTo>
                    <a:pt x="45" y="52"/>
                  </a:lnTo>
                  <a:lnTo>
                    <a:pt x="64" y="52"/>
                  </a:lnTo>
                  <a:lnTo>
                    <a:pt x="77" y="52"/>
                  </a:lnTo>
                  <a:lnTo>
                    <a:pt x="83" y="51"/>
                  </a:lnTo>
                  <a:lnTo>
                    <a:pt x="88" y="49"/>
                  </a:lnTo>
                  <a:lnTo>
                    <a:pt x="91" y="46"/>
                  </a:lnTo>
                  <a:lnTo>
                    <a:pt x="94" y="41"/>
                  </a:lnTo>
                  <a:lnTo>
                    <a:pt x="96" y="38"/>
                  </a:lnTo>
                  <a:lnTo>
                    <a:pt x="97" y="33"/>
                  </a:lnTo>
                  <a:lnTo>
                    <a:pt x="96" y="29"/>
                  </a:lnTo>
                  <a:lnTo>
                    <a:pt x="94" y="24"/>
                  </a:lnTo>
                  <a:lnTo>
                    <a:pt x="91" y="19"/>
                  </a:lnTo>
                  <a:lnTo>
                    <a:pt x="86" y="16"/>
                  </a:lnTo>
                  <a:lnTo>
                    <a:pt x="82" y="13"/>
                  </a:lnTo>
                  <a:lnTo>
                    <a:pt x="77" y="13"/>
                  </a:lnTo>
                  <a:lnTo>
                    <a:pt x="71" y="13"/>
                  </a:lnTo>
                  <a:lnTo>
                    <a:pt x="66" y="16"/>
                  </a:lnTo>
                  <a:lnTo>
                    <a:pt x="61" y="19"/>
                  </a:lnTo>
                  <a:lnTo>
                    <a:pt x="53" y="10"/>
                  </a:lnTo>
                  <a:lnTo>
                    <a:pt x="61" y="3"/>
                  </a:lnTo>
                  <a:lnTo>
                    <a:pt x="69" y="2"/>
                  </a:lnTo>
                  <a:lnTo>
                    <a:pt x="77" y="0"/>
                  </a:lnTo>
                  <a:lnTo>
                    <a:pt x="83" y="2"/>
                  </a:lnTo>
                  <a:lnTo>
                    <a:pt x="91" y="7"/>
                  </a:lnTo>
                  <a:lnTo>
                    <a:pt x="99" y="11"/>
                  </a:lnTo>
                  <a:lnTo>
                    <a:pt x="104" y="19"/>
                  </a:lnTo>
                  <a:lnTo>
                    <a:pt x="108" y="27"/>
                  </a:lnTo>
                  <a:lnTo>
                    <a:pt x="108" y="35"/>
                  </a:lnTo>
                  <a:lnTo>
                    <a:pt x="108" y="41"/>
                  </a:lnTo>
                  <a:lnTo>
                    <a:pt x="105" y="49"/>
                  </a:lnTo>
                  <a:lnTo>
                    <a:pt x="101" y="55"/>
                  </a:lnTo>
                  <a:lnTo>
                    <a:pt x="96" y="59"/>
                  </a:lnTo>
                  <a:lnTo>
                    <a:pt x="90" y="62"/>
                  </a:lnTo>
                  <a:lnTo>
                    <a:pt x="83" y="63"/>
                  </a:lnTo>
                  <a:lnTo>
                    <a:pt x="75" y="65"/>
                  </a:lnTo>
                  <a:lnTo>
                    <a:pt x="64" y="65"/>
                  </a:lnTo>
                  <a:lnTo>
                    <a:pt x="49" y="63"/>
                  </a:lnTo>
                  <a:lnTo>
                    <a:pt x="41" y="63"/>
                  </a:lnTo>
                  <a:lnTo>
                    <a:pt x="34" y="63"/>
                  </a:lnTo>
                  <a:lnTo>
                    <a:pt x="30" y="63"/>
                  </a:lnTo>
                  <a:lnTo>
                    <a:pt x="25" y="63"/>
                  </a:lnTo>
                  <a:lnTo>
                    <a:pt x="20" y="63"/>
                  </a:lnTo>
                  <a:lnTo>
                    <a:pt x="56" y="99"/>
                  </a:lnTo>
                  <a:close/>
                  <a:moveTo>
                    <a:pt x="80" y="101"/>
                  </a:moveTo>
                  <a:lnTo>
                    <a:pt x="90" y="111"/>
                  </a:lnTo>
                  <a:lnTo>
                    <a:pt x="86" y="115"/>
                  </a:lnTo>
                  <a:lnTo>
                    <a:pt x="85" y="120"/>
                  </a:lnTo>
                  <a:lnTo>
                    <a:pt x="85" y="125"/>
                  </a:lnTo>
                  <a:lnTo>
                    <a:pt x="85" y="129"/>
                  </a:lnTo>
                  <a:lnTo>
                    <a:pt x="86" y="134"/>
                  </a:lnTo>
                  <a:lnTo>
                    <a:pt x="90" y="137"/>
                  </a:lnTo>
                  <a:lnTo>
                    <a:pt x="94" y="140"/>
                  </a:lnTo>
                  <a:lnTo>
                    <a:pt x="99" y="144"/>
                  </a:lnTo>
                  <a:lnTo>
                    <a:pt x="105" y="144"/>
                  </a:lnTo>
                  <a:lnTo>
                    <a:pt x="112" y="142"/>
                  </a:lnTo>
                  <a:lnTo>
                    <a:pt x="118" y="140"/>
                  </a:lnTo>
                  <a:lnTo>
                    <a:pt x="123" y="136"/>
                  </a:lnTo>
                  <a:lnTo>
                    <a:pt x="127" y="129"/>
                  </a:lnTo>
                  <a:lnTo>
                    <a:pt x="130" y="125"/>
                  </a:lnTo>
                  <a:lnTo>
                    <a:pt x="130" y="118"/>
                  </a:lnTo>
                  <a:lnTo>
                    <a:pt x="130" y="114"/>
                  </a:lnTo>
                  <a:lnTo>
                    <a:pt x="127" y="107"/>
                  </a:lnTo>
                  <a:lnTo>
                    <a:pt x="124" y="103"/>
                  </a:lnTo>
                  <a:lnTo>
                    <a:pt x="119" y="99"/>
                  </a:lnTo>
                  <a:lnTo>
                    <a:pt x="115" y="98"/>
                  </a:lnTo>
                  <a:lnTo>
                    <a:pt x="108" y="96"/>
                  </a:lnTo>
                  <a:lnTo>
                    <a:pt x="104" y="96"/>
                  </a:lnTo>
                  <a:lnTo>
                    <a:pt x="96" y="87"/>
                  </a:lnTo>
                  <a:lnTo>
                    <a:pt x="140" y="57"/>
                  </a:lnTo>
                  <a:lnTo>
                    <a:pt x="176" y="93"/>
                  </a:lnTo>
                  <a:lnTo>
                    <a:pt x="168" y="103"/>
                  </a:lnTo>
                  <a:lnTo>
                    <a:pt x="140" y="73"/>
                  </a:lnTo>
                  <a:lnTo>
                    <a:pt x="116" y="88"/>
                  </a:lnTo>
                  <a:lnTo>
                    <a:pt x="123" y="90"/>
                  </a:lnTo>
                  <a:lnTo>
                    <a:pt x="129" y="93"/>
                  </a:lnTo>
                  <a:lnTo>
                    <a:pt x="134" y="98"/>
                  </a:lnTo>
                  <a:lnTo>
                    <a:pt x="140" y="104"/>
                  </a:lnTo>
                  <a:lnTo>
                    <a:pt x="143" y="112"/>
                  </a:lnTo>
                  <a:lnTo>
                    <a:pt x="143" y="120"/>
                  </a:lnTo>
                  <a:lnTo>
                    <a:pt x="143" y="129"/>
                  </a:lnTo>
                  <a:lnTo>
                    <a:pt x="138" y="137"/>
                  </a:lnTo>
                  <a:lnTo>
                    <a:pt x="134" y="144"/>
                  </a:lnTo>
                  <a:lnTo>
                    <a:pt x="126" y="150"/>
                  </a:lnTo>
                  <a:lnTo>
                    <a:pt x="118" y="153"/>
                  </a:lnTo>
                  <a:lnTo>
                    <a:pt x="110" y="155"/>
                  </a:lnTo>
                  <a:lnTo>
                    <a:pt x="96" y="153"/>
                  </a:lnTo>
                  <a:lnTo>
                    <a:pt x="83" y="145"/>
                  </a:lnTo>
                  <a:lnTo>
                    <a:pt x="77" y="139"/>
                  </a:lnTo>
                  <a:lnTo>
                    <a:pt x="74" y="131"/>
                  </a:lnTo>
                  <a:lnTo>
                    <a:pt x="72" y="123"/>
                  </a:lnTo>
                  <a:lnTo>
                    <a:pt x="72" y="115"/>
                  </a:lnTo>
                  <a:lnTo>
                    <a:pt x="75" y="107"/>
                  </a:lnTo>
                  <a:lnTo>
                    <a:pt x="80" y="10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5" name="Freeform 781"/>
            <p:cNvSpPr>
              <a:spLocks noEditPoints="1"/>
            </p:cNvSpPr>
            <p:nvPr/>
          </p:nvSpPr>
          <p:spPr bwMode="auto">
            <a:xfrm>
              <a:off x="1379" y="1662"/>
              <a:ext cx="77" cy="77"/>
            </a:xfrm>
            <a:custGeom>
              <a:avLst/>
              <a:gdLst>
                <a:gd name="T0" fmla="*/ 14 w 154"/>
                <a:gd name="T1" fmla="*/ 55 h 155"/>
                <a:gd name="T2" fmla="*/ 12 w 154"/>
                <a:gd name="T3" fmla="*/ 70 h 155"/>
                <a:gd name="T4" fmla="*/ 22 w 154"/>
                <a:gd name="T5" fmla="*/ 82 h 155"/>
                <a:gd name="T6" fmla="*/ 39 w 154"/>
                <a:gd name="T7" fmla="*/ 84 h 155"/>
                <a:gd name="T8" fmla="*/ 52 w 154"/>
                <a:gd name="T9" fmla="*/ 74 h 155"/>
                <a:gd name="T10" fmla="*/ 53 w 154"/>
                <a:gd name="T11" fmla="*/ 59 h 155"/>
                <a:gd name="T12" fmla="*/ 45 w 154"/>
                <a:gd name="T13" fmla="*/ 48 h 155"/>
                <a:gd name="T14" fmla="*/ 50 w 154"/>
                <a:gd name="T15" fmla="*/ 38 h 155"/>
                <a:gd name="T16" fmla="*/ 69 w 154"/>
                <a:gd name="T17" fmla="*/ 46 h 155"/>
                <a:gd name="T18" fmla="*/ 80 w 154"/>
                <a:gd name="T19" fmla="*/ 38 h 155"/>
                <a:gd name="T20" fmla="*/ 82 w 154"/>
                <a:gd name="T21" fmla="*/ 26 h 155"/>
                <a:gd name="T22" fmla="*/ 74 w 154"/>
                <a:gd name="T23" fmla="*/ 14 h 155"/>
                <a:gd name="T24" fmla="*/ 61 w 154"/>
                <a:gd name="T25" fmla="*/ 13 h 155"/>
                <a:gd name="T26" fmla="*/ 44 w 154"/>
                <a:gd name="T27" fmla="*/ 8 h 155"/>
                <a:gd name="T28" fmla="*/ 64 w 154"/>
                <a:gd name="T29" fmla="*/ 0 h 155"/>
                <a:gd name="T30" fmla="*/ 85 w 154"/>
                <a:gd name="T31" fmla="*/ 10 h 155"/>
                <a:gd name="T32" fmla="*/ 94 w 154"/>
                <a:gd name="T33" fmla="*/ 32 h 155"/>
                <a:gd name="T34" fmla="*/ 86 w 154"/>
                <a:gd name="T35" fmla="*/ 51 h 155"/>
                <a:gd name="T36" fmla="*/ 69 w 154"/>
                <a:gd name="T37" fmla="*/ 57 h 155"/>
                <a:gd name="T38" fmla="*/ 66 w 154"/>
                <a:gd name="T39" fmla="*/ 66 h 155"/>
                <a:gd name="T40" fmla="*/ 61 w 154"/>
                <a:gd name="T41" fmla="*/ 82 h 155"/>
                <a:gd name="T42" fmla="*/ 44 w 154"/>
                <a:gd name="T43" fmla="*/ 95 h 155"/>
                <a:gd name="T44" fmla="*/ 17 w 154"/>
                <a:gd name="T45" fmla="*/ 92 h 155"/>
                <a:gd name="T46" fmla="*/ 1 w 154"/>
                <a:gd name="T47" fmla="*/ 71 h 155"/>
                <a:gd name="T48" fmla="*/ 3 w 154"/>
                <a:gd name="T49" fmla="*/ 49 h 155"/>
                <a:gd name="T50" fmla="*/ 93 w 154"/>
                <a:gd name="T51" fmla="*/ 76 h 155"/>
                <a:gd name="T52" fmla="*/ 115 w 154"/>
                <a:gd name="T53" fmla="*/ 63 h 155"/>
                <a:gd name="T54" fmla="*/ 134 w 154"/>
                <a:gd name="T55" fmla="*/ 63 h 155"/>
                <a:gd name="T56" fmla="*/ 149 w 154"/>
                <a:gd name="T57" fmla="*/ 77 h 155"/>
                <a:gd name="T58" fmla="*/ 153 w 154"/>
                <a:gd name="T59" fmla="*/ 98 h 155"/>
                <a:gd name="T60" fmla="*/ 143 w 154"/>
                <a:gd name="T61" fmla="*/ 118 h 155"/>
                <a:gd name="T62" fmla="*/ 123 w 154"/>
                <a:gd name="T63" fmla="*/ 139 h 155"/>
                <a:gd name="T64" fmla="*/ 101 w 154"/>
                <a:gd name="T65" fmla="*/ 153 h 155"/>
                <a:gd name="T66" fmla="*/ 82 w 154"/>
                <a:gd name="T67" fmla="*/ 153 h 155"/>
                <a:gd name="T68" fmla="*/ 66 w 154"/>
                <a:gd name="T69" fmla="*/ 140 h 155"/>
                <a:gd name="T70" fmla="*/ 61 w 154"/>
                <a:gd name="T71" fmla="*/ 122 h 155"/>
                <a:gd name="T72" fmla="*/ 93 w 154"/>
                <a:gd name="T73" fmla="*/ 93 h 155"/>
                <a:gd name="T74" fmla="*/ 72 w 154"/>
                <a:gd name="T75" fmla="*/ 128 h 155"/>
                <a:gd name="T76" fmla="*/ 82 w 154"/>
                <a:gd name="T77" fmla="*/ 142 h 155"/>
                <a:gd name="T78" fmla="*/ 105 w 154"/>
                <a:gd name="T79" fmla="*/ 137 h 155"/>
                <a:gd name="T80" fmla="*/ 142 w 154"/>
                <a:gd name="T81" fmla="*/ 95 h 155"/>
                <a:gd name="T82" fmla="*/ 137 w 154"/>
                <a:gd name="T83" fmla="*/ 77 h 155"/>
                <a:gd name="T84" fmla="*/ 123 w 154"/>
                <a:gd name="T85" fmla="*/ 7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4" h="155">
                  <a:moveTo>
                    <a:pt x="8" y="41"/>
                  </a:moveTo>
                  <a:lnTo>
                    <a:pt x="19" y="49"/>
                  </a:lnTo>
                  <a:lnTo>
                    <a:pt x="14" y="55"/>
                  </a:lnTo>
                  <a:lnTo>
                    <a:pt x="12" y="60"/>
                  </a:lnTo>
                  <a:lnTo>
                    <a:pt x="12" y="65"/>
                  </a:lnTo>
                  <a:lnTo>
                    <a:pt x="12" y="70"/>
                  </a:lnTo>
                  <a:lnTo>
                    <a:pt x="16" y="74"/>
                  </a:lnTo>
                  <a:lnTo>
                    <a:pt x="17" y="77"/>
                  </a:lnTo>
                  <a:lnTo>
                    <a:pt x="22" y="82"/>
                  </a:lnTo>
                  <a:lnTo>
                    <a:pt x="27" y="84"/>
                  </a:lnTo>
                  <a:lnTo>
                    <a:pt x="33" y="84"/>
                  </a:lnTo>
                  <a:lnTo>
                    <a:pt x="39" y="84"/>
                  </a:lnTo>
                  <a:lnTo>
                    <a:pt x="44" y="82"/>
                  </a:lnTo>
                  <a:lnTo>
                    <a:pt x="49" y="77"/>
                  </a:lnTo>
                  <a:lnTo>
                    <a:pt x="52" y="74"/>
                  </a:lnTo>
                  <a:lnTo>
                    <a:pt x="53" y="70"/>
                  </a:lnTo>
                  <a:lnTo>
                    <a:pt x="55" y="63"/>
                  </a:lnTo>
                  <a:lnTo>
                    <a:pt x="53" y="59"/>
                  </a:lnTo>
                  <a:lnTo>
                    <a:pt x="52" y="54"/>
                  </a:lnTo>
                  <a:lnTo>
                    <a:pt x="49" y="49"/>
                  </a:lnTo>
                  <a:lnTo>
                    <a:pt x="45" y="48"/>
                  </a:lnTo>
                  <a:lnTo>
                    <a:pt x="41" y="44"/>
                  </a:lnTo>
                  <a:lnTo>
                    <a:pt x="50" y="37"/>
                  </a:lnTo>
                  <a:lnTo>
                    <a:pt x="50" y="38"/>
                  </a:lnTo>
                  <a:lnTo>
                    <a:pt x="57" y="43"/>
                  </a:lnTo>
                  <a:lnTo>
                    <a:pt x="64" y="46"/>
                  </a:lnTo>
                  <a:lnTo>
                    <a:pt x="69" y="46"/>
                  </a:lnTo>
                  <a:lnTo>
                    <a:pt x="74" y="44"/>
                  </a:lnTo>
                  <a:lnTo>
                    <a:pt x="79" y="41"/>
                  </a:lnTo>
                  <a:lnTo>
                    <a:pt x="80" y="38"/>
                  </a:lnTo>
                  <a:lnTo>
                    <a:pt x="82" y="33"/>
                  </a:lnTo>
                  <a:lnTo>
                    <a:pt x="83" y="30"/>
                  </a:lnTo>
                  <a:lnTo>
                    <a:pt x="82" y="26"/>
                  </a:lnTo>
                  <a:lnTo>
                    <a:pt x="80" y="22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9" y="13"/>
                  </a:lnTo>
                  <a:lnTo>
                    <a:pt x="66" y="13"/>
                  </a:lnTo>
                  <a:lnTo>
                    <a:pt x="61" y="13"/>
                  </a:lnTo>
                  <a:lnTo>
                    <a:pt x="57" y="14"/>
                  </a:lnTo>
                  <a:lnTo>
                    <a:pt x="52" y="18"/>
                  </a:lnTo>
                  <a:lnTo>
                    <a:pt x="44" y="8"/>
                  </a:lnTo>
                  <a:lnTo>
                    <a:pt x="50" y="3"/>
                  </a:lnTo>
                  <a:lnTo>
                    <a:pt x="58" y="2"/>
                  </a:lnTo>
                  <a:lnTo>
                    <a:pt x="64" y="0"/>
                  </a:lnTo>
                  <a:lnTo>
                    <a:pt x="72" y="2"/>
                  </a:lnTo>
                  <a:lnTo>
                    <a:pt x="79" y="5"/>
                  </a:lnTo>
                  <a:lnTo>
                    <a:pt x="85" y="10"/>
                  </a:lnTo>
                  <a:lnTo>
                    <a:pt x="90" y="18"/>
                  </a:lnTo>
                  <a:lnTo>
                    <a:pt x="93" y="24"/>
                  </a:lnTo>
                  <a:lnTo>
                    <a:pt x="94" y="32"/>
                  </a:lnTo>
                  <a:lnTo>
                    <a:pt x="93" y="38"/>
                  </a:lnTo>
                  <a:lnTo>
                    <a:pt x="91" y="46"/>
                  </a:lnTo>
                  <a:lnTo>
                    <a:pt x="86" y="51"/>
                  </a:lnTo>
                  <a:lnTo>
                    <a:pt x="82" y="55"/>
                  </a:lnTo>
                  <a:lnTo>
                    <a:pt x="75" y="57"/>
                  </a:lnTo>
                  <a:lnTo>
                    <a:pt x="69" y="57"/>
                  </a:lnTo>
                  <a:lnTo>
                    <a:pt x="63" y="55"/>
                  </a:lnTo>
                  <a:lnTo>
                    <a:pt x="64" y="60"/>
                  </a:lnTo>
                  <a:lnTo>
                    <a:pt x="66" y="66"/>
                  </a:lnTo>
                  <a:lnTo>
                    <a:pt x="66" y="71"/>
                  </a:lnTo>
                  <a:lnTo>
                    <a:pt x="64" y="77"/>
                  </a:lnTo>
                  <a:lnTo>
                    <a:pt x="61" y="82"/>
                  </a:lnTo>
                  <a:lnTo>
                    <a:pt x="58" y="87"/>
                  </a:lnTo>
                  <a:lnTo>
                    <a:pt x="50" y="93"/>
                  </a:lnTo>
                  <a:lnTo>
                    <a:pt x="44" y="95"/>
                  </a:lnTo>
                  <a:lnTo>
                    <a:pt x="34" y="96"/>
                  </a:lnTo>
                  <a:lnTo>
                    <a:pt x="27" y="95"/>
                  </a:lnTo>
                  <a:lnTo>
                    <a:pt x="17" y="92"/>
                  </a:lnTo>
                  <a:lnTo>
                    <a:pt x="11" y="85"/>
                  </a:lnTo>
                  <a:lnTo>
                    <a:pt x="5" y="79"/>
                  </a:lnTo>
                  <a:lnTo>
                    <a:pt x="1" y="71"/>
                  </a:lnTo>
                  <a:lnTo>
                    <a:pt x="0" y="63"/>
                  </a:lnTo>
                  <a:lnTo>
                    <a:pt x="1" y="55"/>
                  </a:lnTo>
                  <a:lnTo>
                    <a:pt x="3" y="49"/>
                  </a:lnTo>
                  <a:lnTo>
                    <a:pt x="8" y="41"/>
                  </a:lnTo>
                  <a:close/>
                  <a:moveTo>
                    <a:pt x="83" y="84"/>
                  </a:moveTo>
                  <a:lnTo>
                    <a:pt x="93" y="76"/>
                  </a:lnTo>
                  <a:lnTo>
                    <a:pt x="101" y="71"/>
                  </a:lnTo>
                  <a:lnTo>
                    <a:pt x="107" y="66"/>
                  </a:lnTo>
                  <a:lnTo>
                    <a:pt x="115" y="63"/>
                  </a:lnTo>
                  <a:lnTo>
                    <a:pt x="121" y="62"/>
                  </a:lnTo>
                  <a:lnTo>
                    <a:pt x="127" y="62"/>
                  </a:lnTo>
                  <a:lnTo>
                    <a:pt x="134" y="63"/>
                  </a:lnTo>
                  <a:lnTo>
                    <a:pt x="138" y="66"/>
                  </a:lnTo>
                  <a:lnTo>
                    <a:pt x="145" y="71"/>
                  </a:lnTo>
                  <a:lnTo>
                    <a:pt x="149" y="77"/>
                  </a:lnTo>
                  <a:lnTo>
                    <a:pt x="153" y="84"/>
                  </a:lnTo>
                  <a:lnTo>
                    <a:pt x="154" y="90"/>
                  </a:lnTo>
                  <a:lnTo>
                    <a:pt x="153" y="98"/>
                  </a:lnTo>
                  <a:lnTo>
                    <a:pt x="151" y="106"/>
                  </a:lnTo>
                  <a:lnTo>
                    <a:pt x="146" y="114"/>
                  </a:lnTo>
                  <a:lnTo>
                    <a:pt x="143" y="118"/>
                  </a:lnTo>
                  <a:lnTo>
                    <a:pt x="138" y="125"/>
                  </a:lnTo>
                  <a:lnTo>
                    <a:pt x="131" y="133"/>
                  </a:lnTo>
                  <a:lnTo>
                    <a:pt x="123" y="139"/>
                  </a:lnTo>
                  <a:lnTo>
                    <a:pt x="115" y="145"/>
                  </a:lnTo>
                  <a:lnTo>
                    <a:pt x="108" y="150"/>
                  </a:lnTo>
                  <a:lnTo>
                    <a:pt x="101" y="153"/>
                  </a:lnTo>
                  <a:lnTo>
                    <a:pt x="94" y="155"/>
                  </a:lnTo>
                  <a:lnTo>
                    <a:pt x="88" y="155"/>
                  </a:lnTo>
                  <a:lnTo>
                    <a:pt x="82" y="153"/>
                  </a:lnTo>
                  <a:lnTo>
                    <a:pt x="75" y="150"/>
                  </a:lnTo>
                  <a:lnTo>
                    <a:pt x="71" y="145"/>
                  </a:lnTo>
                  <a:lnTo>
                    <a:pt x="66" y="140"/>
                  </a:lnTo>
                  <a:lnTo>
                    <a:pt x="63" y="134"/>
                  </a:lnTo>
                  <a:lnTo>
                    <a:pt x="61" y="128"/>
                  </a:lnTo>
                  <a:lnTo>
                    <a:pt x="61" y="122"/>
                  </a:lnTo>
                  <a:lnTo>
                    <a:pt x="68" y="104"/>
                  </a:lnTo>
                  <a:lnTo>
                    <a:pt x="83" y="84"/>
                  </a:lnTo>
                  <a:close/>
                  <a:moveTo>
                    <a:pt x="93" y="93"/>
                  </a:moveTo>
                  <a:lnTo>
                    <a:pt x="79" y="109"/>
                  </a:lnTo>
                  <a:lnTo>
                    <a:pt x="74" y="122"/>
                  </a:lnTo>
                  <a:lnTo>
                    <a:pt x="72" y="128"/>
                  </a:lnTo>
                  <a:lnTo>
                    <a:pt x="74" y="134"/>
                  </a:lnTo>
                  <a:lnTo>
                    <a:pt x="77" y="137"/>
                  </a:lnTo>
                  <a:lnTo>
                    <a:pt x="82" y="142"/>
                  </a:lnTo>
                  <a:lnTo>
                    <a:pt x="88" y="142"/>
                  </a:lnTo>
                  <a:lnTo>
                    <a:pt x="94" y="142"/>
                  </a:lnTo>
                  <a:lnTo>
                    <a:pt x="105" y="137"/>
                  </a:lnTo>
                  <a:lnTo>
                    <a:pt x="123" y="123"/>
                  </a:lnTo>
                  <a:lnTo>
                    <a:pt x="135" y="107"/>
                  </a:lnTo>
                  <a:lnTo>
                    <a:pt x="142" y="95"/>
                  </a:lnTo>
                  <a:lnTo>
                    <a:pt x="142" y="88"/>
                  </a:lnTo>
                  <a:lnTo>
                    <a:pt x="140" y="82"/>
                  </a:lnTo>
                  <a:lnTo>
                    <a:pt x="137" y="77"/>
                  </a:lnTo>
                  <a:lnTo>
                    <a:pt x="132" y="74"/>
                  </a:lnTo>
                  <a:lnTo>
                    <a:pt x="127" y="73"/>
                  </a:lnTo>
                  <a:lnTo>
                    <a:pt x="123" y="73"/>
                  </a:lnTo>
                  <a:lnTo>
                    <a:pt x="108" y="79"/>
                  </a:lnTo>
                  <a:lnTo>
                    <a:pt x="93" y="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6" name="Freeform 782"/>
            <p:cNvSpPr>
              <a:spLocks noEditPoints="1"/>
            </p:cNvSpPr>
            <p:nvPr/>
          </p:nvSpPr>
          <p:spPr bwMode="auto">
            <a:xfrm>
              <a:off x="1532" y="1662"/>
              <a:ext cx="82" cy="77"/>
            </a:xfrm>
            <a:custGeom>
              <a:avLst/>
              <a:gdLst>
                <a:gd name="T0" fmla="*/ 19 w 166"/>
                <a:gd name="T1" fmla="*/ 49 h 155"/>
                <a:gd name="T2" fmla="*/ 13 w 166"/>
                <a:gd name="T3" fmla="*/ 60 h 155"/>
                <a:gd name="T4" fmla="*/ 13 w 166"/>
                <a:gd name="T5" fmla="*/ 70 h 155"/>
                <a:gd name="T6" fmla="*/ 18 w 166"/>
                <a:gd name="T7" fmla="*/ 77 h 155"/>
                <a:gd name="T8" fmla="*/ 29 w 166"/>
                <a:gd name="T9" fmla="*/ 84 h 155"/>
                <a:gd name="T10" fmla="*/ 40 w 166"/>
                <a:gd name="T11" fmla="*/ 84 h 155"/>
                <a:gd name="T12" fmla="*/ 49 w 166"/>
                <a:gd name="T13" fmla="*/ 77 h 155"/>
                <a:gd name="T14" fmla="*/ 54 w 166"/>
                <a:gd name="T15" fmla="*/ 70 h 155"/>
                <a:gd name="T16" fmla="*/ 54 w 166"/>
                <a:gd name="T17" fmla="*/ 59 h 155"/>
                <a:gd name="T18" fmla="*/ 49 w 166"/>
                <a:gd name="T19" fmla="*/ 49 h 155"/>
                <a:gd name="T20" fmla="*/ 41 w 166"/>
                <a:gd name="T21" fmla="*/ 44 h 155"/>
                <a:gd name="T22" fmla="*/ 51 w 166"/>
                <a:gd name="T23" fmla="*/ 38 h 155"/>
                <a:gd name="T24" fmla="*/ 65 w 166"/>
                <a:gd name="T25" fmla="*/ 46 h 155"/>
                <a:gd name="T26" fmla="*/ 74 w 166"/>
                <a:gd name="T27" fmla="*/ 44 h 155"/>
                <a:gd name="T28" fmla="*/ 81 w 166"/>
                <a:gd name="T29" fmla="*/ 38 h 155"/>
                <a:gd name="T30" fmla="*/ 84 w 166"/>
                <a:gd name="T31" fmla="*/ 30 h 155"/>
                <a:gd name="T32" fmla="*/ 81 w 166"/>
                <a:gd name="T33" fmla="*/ 22 h 155"/>
                <a:gd name="T34" fmla="*/ 74 w 166"/>
                <a:gd name="T35" fmla="*/ 14 h 155"/>
                <a:gd name="T36" fmla="*/ 66 w 166"/>
                <a:gd name="T37" fmla="*/ 13 h 155"/>
                <a:gd name="T38" fmla="*/ 57 w 166"/>
                <a:gd name="T39" fmla="*/ 14 h 155"/>
                <a:gd name="T40" fmla="*/ 44 w 166"/>
                <a:gd name="T41" fmla="*/ 8 h 155"/>
                <a:gd name="T42" fmla="*/ 59 w 166"/>
                <a:gd name="T43" fmla="*/ 2 h 155"/>
                <a:gd name="T44" fmla="*/ 73 w 166"/>
                <a:gd name="T45" fmla="*/ 2 h 155"/>
                <a:gd name="T46" fmla="*/ 85 w 166"/>
                <a:gd name="T47" fmla="*/ 10 h 155"/>
                <a:gd name="T48" fmla="*/ 93 w 166"/>
                <a:gd name="T49" fmla="*/ 24 h 155"/>
                <a:gd name="T50" fmla="*/ 95 w 166"/>
                <a:gd name="T51" fmla="*/ 38 h 155"/>
                <a:gd name="T52" fmla="*/ 87 w 166"/>
                <a:gd name="T53" fmla="*/ 51 h 155"/>
                <a:gd name="T54" fmla="*/ 76 w 166"/>
                <a:gd name="T55" fmla="*/ 57 h 155"/>
                <a:gd name="T56" fmla="*/ 63 w 166"/>
                <a:gd name="T57" fmla="*/ 55 h 155"/>
                <a:gd name="T58" fmla="*/ 66 w 166"/>
                <a:gd name="T59" fmla="*/ 66 h 155"/>
                <a:gd name="T60" fmla="*/ 65 w 166"/>
                <a:gd name="T61" fmla="*/ 77 h 155"/>
                <a:gd name="T62" fmla="*/ 59 w 166"/>
                <a:gd name="T63" fmla="*/ 87 h 155"/>
                <a:gd name="T64" fmla="*/ 44 w 166"/>
                <a:gd name="T65" fmla="*/ 95 h 155"/>
                <a:gd name="T66" fmla="*/ 27 w 166"/>
                <a:gd name="T67" fmla="*/ 95 h 155"/>
                <a:gd name="T68" fmla="*/ 11 w 166"/>
                <a:gd name="T69" fmla="*/ 85 h 155"/>
                <a:gd name="T70" fmla="*/ 2 w 166"/>
                <a:gd name="T71" fmla="*/ 71 h 155"/>
                <a:gd name="T72" fmla="*/ 2 w 166"/>
                <a:gd name="T73" fmla="*/ 55 h 155"/>
                <a:gd name="T74" fmla="*/ 8 w 166"/>
                <a:gd name="T75" fmla="*/ 41 h 155"/>
                <a:gd name="T76" fmla="*/ 77 w 166"/>
                <a:gd name="T77" fmla="*/ 111 h 155"/>
                <a:gd name="T78" fmla="*/ 73 w 166"/>
                <a:gd name="T79" fmla="*/ 120 h 155"/>
                <a:gd name="T80" fmla="*/ 73 w 166"/>
                <a:gd name="T81" fmla="*/ 129 h 155"/>
                <a:gd name="T82" fmla="*/ 77 w 166"/>
                <a:gd name="T83" fmla="*/ 137 h 155"/>
                <a:gd name="T84" fmla="*/ 88 w 166"/>
                <a:gd name="T85" fmla="*/ 144 h 155"/>
                <a:gd name="T86" fmla="*/ 99 w 166"/>
                <a:gd name="T87" fmla="*/ 142 h 155"/>
                <a:gd name="T88" fmla="*/ 111 w 166"/>
                <a:gd name="T89" fmla="*/ 136 h 155"/>
                <a:gd name="T90" fmla="*/ 118 w 166"/>
                <a:gd name="T91" fmla="*/ 125 h 155"/>
                <a:gd name="T92" fmla="*/ 118 w 166"/>
                <a:gd name="T93" fmla="*/ 114 h 155"/>
                <a:gd name="T94" fmla="*/ 112 w 166"/>
                <a:gd name="T95" fmla="*/ 103 h 155"/>
                <a:gd name="T96" fmla="*/ 103 w 166"/>
                <a:gd name="T97" fmla="*/ 98 h 155"/>
                <a:gd name="T98" fmla="*/ 92 w 166"/>
                <a:gd name="T99" fmla="*/ 96 h 155"/>
                <a:gd name="T100" fmla="*/ 129 w 166"/>
                <a:gd name="T101" fmla="*/ 57 h 155"/>
                <a:gd name="T102" fmla="*/ 156 w 166"/>
                <a:gd name="T103" fmla="*/ 103 h 155"/>
                <a:gd name="T104" fmla="*/ 104 w 166"/>
                <a:gd name="T105" fmla="*/ 88 h 155"/>
                <a:gd name="T106" fmla="*/ 117 w 166"/>
                <a:gd name="T107" fmla="*/ 93 h 155"/>
                <a:gd name="T108" fmla="*/ 128 w 166"/>
                <a:gd name="T109" fmla="*/ 104 h 155"/>
                <a:gd name="T110" fmla="*/ 131 w 166"/>
                <a:gd name="T111" fmla="*/ 120 h 155"/>
                <a:gd name="T112" fmla="*/ 126 w 166"/>
                <a:gd name="T113" fmla="*/ 137 h 155"/>
                <a:gd name="T114" fmla="*/ 114 w 166"/>
                <a:gd name="T115" fmla="*/ 150 h 155"/>
                <a:gd name="T116" fmla="*/ 98 w 166"/>
                <a:gd name="T117" fmla="*/ 155 h 155"/>
                <a:gd name="T118" fmla="*/ 71 w 166"/>
                <a:gd name="T119" fmla="*/ 145 h 155"/>
                <a:gd name="T120" fmla="*/ 62 w 166"/>
                <a:gd name="T121" fmla="*/ 131 h 155"/>
                <a:gd name="T122" fmla="*/ 60 w 166"/>
                <a:gd name="T123" fmla="*/ 115 h 155"/>
                <a:gd name="T124" fmla="*/ 68 w 166"/>
                <a:gd name="T125" fmla="*/ 10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" h="155">
                  <a:moveTo>
                    <a:pt x="8" y="41"/>
                  </a:moveTo>
                  <a:lnTo>
                    <a:pt x="19" y="49"/>
                  </a:lnTo>
                  <a:lnTo>
                    <a:pt x="14" y="55"/>
                  </a:lnTo>
                  <a:lnTo>
                    <a:pt x="13" y="60"/>
                  </a:lnTo>
                  <a:lnTo>
                    <a:pt x="13" y="65"/>
                  </a:lnTo>
                  <a:lnTo>
                    <a:pt x="13" y="70"/>
                  </a:lnTo>
                  <a:lnTo>
                    <a:pt x="16" y="74"/>
                  </a:lnTo>
                  <a:lnTo>
                    <a:pt x="18" y="77"/>
                  </a:lnTo>
                  <a:lnTo>
                    <a:pt x="22" y="82"/>
                  </a:lnTo>
                  <a:lnTo>
                    <a:pt x="29" y="84"/>
                  </a:lnTo>
                  <a:lnTo>
                    <a:pt x="33" y="84"/>
                  </a:lnTo>
                  <a:lnTo>
                    <a:pt x="40" y="84"/>
                  </a:lnTo>
                  <a:lnTo>
                    <a:pt x="44" y="82"/>
                  </a:lnTo>
                  <a:lnTo>
                    <a:pt x="49" y="77"/>
                  </a:lnTo>
                  <a:lnTo>
                    <a:pt x="52" y="74"/>
                  </a:lnTo>
                  <a:lnTo>
                    <a:pt x="54" y="70"/>
                  </a:lnTo>
                  <a:lnTo>
                    <a:pt x="55" y="63"/>
                  </a:lnTo>
                  <a:lnTo>
                    <a:pt x="54" y="59"/>
                  </a:lnTo>
                  <a:lnTo>
                    <a:pt x="52" y="54"/>
                  </a:lnTo>
                  <a:lnTo>
                    <a:pt x="49" y="49"/>
                  </a:lnTo>
                  <a:lnTo>
                    <a:pt x="46" y="48"/>
                  </a:lnTo>
                  <a:lnTo>
                    <a:pt x="41" y="44"/>
                  </a:lnTo>
                  <a:lnTo>
                    <a:pt x="51" y="37"/>
                  </a:lnTo>
                  <a:lnTo>
                    <a:pt x="51" y="38"/>
                  </a:lnTo>
                  <a:lnTo>
                    <a:pt x="57" y="43"/>
                  </a:lnTo>
                  <a:lnTo>
                    <a:pt x="65" y="46"/>
                  </a:lnTo>
                  <a:lnTo>
                    <a:pt x="70" y="46"/>
                  </a:lnTo>
                  <a:lnTo>
                    <a:pt x="74" y="44"/>
                  </a:lnTo>
                  <a:lnTo>
                    <a:pt x="79" y="41"/>
                  </a:lnTo>
                  <a:lnTo>
                    <a:pt x="81" y="38"/>
                  </a:lnTo>
                  <a:lnTo>
                    <a:pt x="82" y="33"/>
                  </a:lnTo>
                  <a:lnTo>
                    <a:pt x="84" y="30"/>
                  </a:lnTo>
                  <a:lnTo>
                    <a:pt x="82" y="26"/>
                  </a:lnTo>
                  <a:lnTo>
                    <a:pt x="81" y="22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70" y="13"/>
                  </a:lnTo>
                  <a:lnTo>
                    <a:pt x="66" y="13"/>
                  </a:lnTo>
                  <a:lnTo>
                    <a:pt x="62" y="13"/>
                  </a:lnTo>
                  <a:lnTo>
                    <a:pt x="57" y="14"/>
                  </a:lnTo>
                  <a:lnTo>
                    <a:pt x="52" y="18"/>
                  </a:lnTo>
                  <a:lnTo>
                    <a:pt x="44" y="8"/>
                  </a:lnTo>
                  <a:lnTo>
                    <a:pt x="51" y="3"/>
                  </a:lnTo>
                  <a:lnTo>
                    <a:pt x="59" y="2"/>
                  </a:lnTo>
                  <a:lnTo>
                    <a:pt x="65" y="0"/>
                  </a:lnTo>
                  <a:lnTo>
                    <a:pt x="73" y="2"/>
                  </a:lnTo>
                  <a:lnTo>
                    <a:pt x="79" y="5"/>
                  </a:lnTo>
                  <a:lnTo>
                    <a:pt x="85" y="10"/>
                  </a:lnTo>
                  <a:lnTo>
                    <a:pt x="90" y="18"/>
                  </a:lnTo>
                  <a:lnTo>
                    <a:pt x="93" y="24"/>
                  </a:lnTo>
                  <a:lnTo>
                    <a:pt x="95" y="32"/>
                  </a:lnTo>
                  <a:lnTo>
                    <a:pt x="95" y="38"/>
                  </a:lnTo>
                  <a:lnTo>
                    <a:pt x="92" y="46"/>
                  </a:lnTo>
                  <a:lnTo>
                    <a:pt x="87" y="51"/>
                  </a:lnTo>
                  <a:lnTo>
                    <a:pt x="82" y="55"/>
                  </a:lnTo>
                  <a:lnTo>
                    <a:pt x="76" y="57"/>
                  </a:lnTo>
                  <a:lnTo>
                    <a:pt x="70" y="57"/>
                  </a:lnTo>
                  <a:lnTo>
                    <a:pt x="63" y="55"/>
                  </a:lnTo>
                  <a:lnTo>
                    <a:pt x="65" y="60"/>
                  </a:lnTo>
                  <a:lnTo>
                    <a:pt x="66" y="66"/>
                  </a:lnTo>
                  <a:lnTo>
                    <a:pt x="66" y="71"/>
                  </a:lnTo>
                  <a:lnTo>
                    <a:pt x="65" y="77"/>
                  </a:lnTo>
                  <a:lnTo>
                    <a:pt x="62" y="82"/>
                  </a:lnTo>
                  <a:lnTo>
                    <a:pt x="59" y="87"/>
                  </a:lnTo>
                  <a:lnTo>
                    <a:pt x="51" y="93"/>
                  </a:lnTo>
                  <a:lnTo>
                    <a:pt x="44" y="95"/>
                  </a:lnTo>
                  <a:lnTo>
                    <a:pt x="35" y="96"/>
                  </a:lnTo>
                  <a:lnTo>
                    <a:pt x="27" y="95"/>
                  </a:lnTo>
                  <a:lnTo>
                    <a:pt x="18" y="92"/>
                  </a:lnTo>
                  <a:lnTo>
                    <a:pt x="11" y="85"/>
                  </a:lnTo>
                  <a:lnTo>
                    <a:pt x="5" y="79"/>
                  </a:lnTo>
                  <a:lnTo>
                    <a:pt x="2" y="71"/>
                  </a:lnTo>
                  <a:lnTo>
                    <a:pt x="0" y="63"/>
                  </a:lnTo>
                  <a:lnTo>
                    <a:pt x="2" y="55"/>
                  </a:lnTo>
                  <a:lnTo>
                    <a:pt x="3" y="49"/>
                  </a:lnTo>
                  <a:lnTo>
                    <a:pt x="8" y="41"/>
                  </a:lnTo>
                  <a:close/>
                  <a:moveTo>
                    <a:pt x="68" y="101"/>
                  </a:moveTo>
                  <a:lnTo>
                    <a:pt x="77" y="111"/>
                  </a:lnTo>
                  <a:lnTo>
                    <a:pt x="74" y="115"/>
                  </a:lnTo>
                  <a:lnTo>
                    <a:pt x="73" y="120"/>
                  </a:lnTo>
                  <a:lnTo>
                    <a:pt x="73" y="125"/>
                  </a:lnTo>
                  <a:lnTo>
                    <a:pt x="73" y="129"/>
                  </a:lnTo>
                  <a:lnTo>
                    <a:pt x="74" y="134"/>
                  </a:lnTo>
                  <a:lnTo>
                    <a:pt x="77" y="137"/>
                  </a:lnTo>
                  <a:lnTo>
                    <a:pt x="82" y="140"/>
                  </a:lnTo>
                  <a:lnTo>
                    <a:pt x="88" y="144"/>
                  </a:lnTo>
                  <a:lnTo>
                    <a:pt x="93" y="144"/>
                  </a:lnTo>
                  <a:lnTo>
                    <a:pt x="99" y="142"/>
                  </a:lnTo>
                  <a:lnTo>
                    <a:pt x="106" y="140"/>
                  </a:lnTo>
                  <a:lnTo>
                    <a:pt x="111" y="136"/>
                  </a:lnTo>
                  <a:lnTo>
                    <a:pt x="115" y="129"/>
                  </a:lnTo>
                  <a:lnTo>
                    <a:pt x="118" y="125"/>
                  </a:lnTo>
                  <a:lnTo>
                    <a:pt x="118" y="118"/>
                  </a:lnTo>
                  <a:lnTo>
                    <a:pt x="118" y="114"/>
                  </a:lnTo>
                  <a:lnTo>
                    <a:pt x="115" y="107"/>
                  </a:lnTo>
                  <a:lnTo>
                    <a:pt x="112" y="103"/>
                  </a:lnTo>
                  <a:lnTo>
                    <a:pt x="107" y="99"/>
                  </a:lnTo>
                  <a:lnTo>
                    <a:pt x="103" y="98"/>
                  </a:lnTo>
                  <a:lnTo>
                    <a:pt x="96" y="96"/>
                  </a:lnTo>
                  <a:lnTo>
                    <a:pt x="92" y="96"/>
                  </a:lnTo>
                  <a:lnTo>
                    <a:pt x="84" y="87"/>
                  </a:lnTo>
                  <a:lnTo>
                    <a:pt x="129" y="57"/>
                  </a:lnTo>
                  <a:lnTo>
                    <a:pt x="166" y="93"/>
                  </a:lnTo>
                  <a:lnTo>
                    <a:pt x="156" y="103"/>
                  </a:lnTo>
                  <a:lnTo>
                    <a:pt x="128" y="73"/>
                  </a:lnTo>
                  <a:lnTo>
                    <a:pt x="104" y="88"/>
                  </a:lnTo>
                  <a:lnTo>
                    <a:pt x="111" y="90"/>
                  </a:lnTo>
                  <a:lnTo>
                    <a:pt x="117" y="93"/>
                  </a:lnTo>
                  <a:lnTo>
                    <a:pt x="122" y="98"/>
                  </a:lnTo>
                  <a:lnTo>
                    <a:pt x="128" y="104"/>
                  </a:lnTo>
                  <a:lnTo>
                    <a:pt x="131" y="112"/>
                  </a:lnTo>
                  <a:lnTo>
                    <a:pt x="131" y="120"/>
                  </a:lnTo>
                  <a:lnTo>
                    <a:pt x="131" y="129"/>
                  </a:lnTo>
                  <a:lnTo>
                    <a:pt x="126" y="137"/>
                  </a:lnTo>
                  <a:lnTo>
                    <a:pt x="122" y="144"/>
                  </a:lnTo>
                  <a:lnTo>
                    <a:pt x="114" y="150"/>
                  </a:lnTo>
                  <a:lnTo>
                    <a:pt x="107" y="153"/>
                  </a:lnTo>
                  <a:lnTo>
                    <a:pt x="98" y="155"/>
                  </a:lnTo>
                  <a:lnTo>
                    <a:pt x="84" y="153"/>
                  </a:lnTo>
                  <a:lnTo>
                    <a:pt x="71" y="145"/>
                  </a:lnTo>
                  <a:lnTo>
                    <a:pt x="65" y="139"/>
                  </a:lnTo>
                  <a:lnTo>
                    <a:pt x="62" y="131"/>
                  </a:lnTo>
                  <a:lnTo>
                    <a:pt x="60" y="123"/>
                  </a:lnTo>
                  <a:lnTo>
                    <a:pt x="60" y="115"/>
                  </a:lnTo>
                  <a:lnTo>
                    <a:pt x="63" y="107"/>
                  </a:lnTo>
                  <a:lnTo>
                    <a:pt x="68" y="10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7" name="Freeform 783"/>
            <p:cNvSpPr>
              <a:spLocks noEditPoints="1"/>
            </p:cNvSpPr>
            <p:nvPr/>
          </p:nvSpPr>
          <p:spPr bwMode="auto">
            <a:xfrm>
              <a:off x="1686" y="1671"/>
              <a:ext cx="76" cy="68"/>
            </a:xfrm>
            <a:custGeom>
              <a:avLst/>
              <a:gdLst>
                <a:gd name="T0" fmla="*/ 31 w 151"/>
                <a:gd name="T1" fmla="*/ 55 h 137"/>
                <a:gd name="T2" fmla="*/ 8 w 151"/>
                <a:gd name="T3" fmla="*/ 14 h 137"/>
                <a:gd name="T4" fmla="*/ 96 w 151"/>
                <a:gd name="T5" fmla="*/ 8 h 137"/>
                <a:gd name="T6" fmla="*/ 58 w 151"/>
                <a:gd name="T7" fmla="*/ 64 h 137"/>
                <a:gd name="T8" fmla="*/ 41 w 151"/>
                <a:gd name="T9" fmla="*/ 63 h 137"/>
                <a:gd name="T10" fmla="*/ 14 w 151"/>
                <a:gd name="T11" fmla="*/ 72 h 137"/>
                <a:gd name="T12" fmla="*/ 72 w 151"/>
                <a:gd name="T13" fmla="*/ 14 h 137"/>
                <a:gd name="T14" fmla="*/ 39 w 151"/>
                <a:gd name="T15" fmla="*/ 45 h 137"/>
                <a:gd name="T16" fmla="*/ 90 w 151"/>
                <a:gd name="T17" fmla="*/ 58 h 137"/>
                <a:gd name="T18" fmla="*/ 104 w 151"/>
                <a:gd name="T19" fmla="*/ 48 h 137"/>
                <a:gd name="T20" fmla="*/ 118 w 151"/>
                <a:gd name="T21" fmla="*/ 44 h 137"/>
                <a:gd name="T22" fmla="*/ 131 w 151"/>
                <a:gd name="T23" fmla="*/ 45 h 137"/>
                <a:gd name="T24" fmla="*/ 142 w 151"/>
                <a:gd name="T25" fmla="*/ 53 h 137"/>
                <a:gd name="T26" fmla="*/ 149 w 151"/>
                <a:gd name="T27" fmla="*/ 66 h 137"/>
                <a:gd name="T28" fmla="*/ 149 w 151"/>
                <a:gd name="T29" fmla="*/ 80 h 137"/>
                <a:gd name="T30" fmla="*/ 143 w 151"/>
                <a:gd name="T31" fmla="*/ 96 h 137"/>
                <a:gd name="T32" fmla="*/ 135 w 151"/>
                <a:gd name="T33" fmla="*/ 107 h 137"/>
                <a:gd name="T34" fmla="*/ 120 w 151"/>
                <a:gd name="T35" fmla="*/ 121 h 137"/>
                <a:gd name="T36" fmla="*/ 105 w 151"/>
                <a:gd name="T37" fmla="*/ 132 h 137"/>
                <a:gd name="T38" fmla="*/ 91 w 151"/>
                <a:gd name="T39" fmla="*/ 137 h 137"/>
                <a:gd name="T40" fmla="*/ 79 w 151"/>
                <a:gd name="T41" fmla="*/ 135 h 137"/>
                <a:gd name="T42" fmla="*/ 68 w 151"/>
                <a:gd name="T43" fmla="*/ 127 h 137"/>
                <a:gd name="T44" fmla="*/ 60 w 151"/>
                <a:gd name="T45" fmla="*/ 116 h 137"/>
                <a:gd name="T46" fmla="*/ 58 w 151"/>
                <a:gd name="T47" fmla="*/ 104 h 137"/>
                <a:gd name="T48" fmla="*/ 80 w 151"/>
                <a:gd name="T49" fmla="*/ 66 h 137"/>
                <a:gd name="T50" fmla="*/ 75 w 151"/>
                <a:gd name="T51" fmla="*/ 91 h 137"/>
                <a:gd name="T52" fmla="*/ 71 w 151"/>
                <a:gd name="T53" fmla="*/ 110 h 137"/>
                <a:gd name="T54" fmla="*/ 75 w 151"/>
                <a:gd name="T55" fmla="*/ 119 h 137"/>
                <a:gd name="T56" fmla="*/ 85 w 151"/>
                <a:gd name="T57" fmla="*/ 124 h 137"/>
                <a:gd name="T58" fmla="*/ 104 w 151"/>
                <a:gd name="T59" fmla="*/ 119 h 137"/>
                <a:gd name="T60" fmla="*/ 134 w 151"/>
                <a:gd name="T61" fmla="*/ 89 h 137"/>
                <a:gd name="T62" fmla="*/ 138 w 151"/>
                <a:gd name="T63" fmla="*/ 70 h 137"/>
                <a:gd name="T64" fmla="*/ 134 w 151"/>
                <a:gd name="T65" fmla="*/ 59 h 137"/>
                <a:gd name="T66" fmla="*/ 124 w 151"/>
                <a:gd name="T67" fmla="*/ 55 h 137"/>
                <a:gd name="T68" fmla="*/ 107 w 151"/>
                <a:gd name="T69" fmla="*/ 6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1" h="137">
                  <a:moveTo>
                    <a:pt x="14" y="72"/>
                  </a:moveTo>
                  <a:lnTo>
                    <a:pt x="31" y="55"/>
                  </a:lnTo>
                  <a:lnTo>
                    <a:pt x="0" y="23"/>
                  </a:lnTo>
                  <a:lnTo>
                    <a:pt x="8" y="14"/>
                  </a:lnTo>
                  <a:lnTo>
                    <a:pt x="88" y="0"/>
                  </a:lnTo>
                  <a:lnTo>
                    <a:pt x="96" y="8"/>
                  </a:lnTo>
                  <a:lnTo>
                    <a:pt x="49" y="55"/>
                  </a:lnTo>
                  <a:lnTo>
                    <a:pt x="58" y="64"/>
                  </a:lnTo>
                  <a:lnTo>
                    <a:pt x="50" y="74"/>
                  </a:lnTo>
                  <a:lnTo>
                    <a:pt x="41" y="63"/>
                  </a:lnTo>
                  <a:lnTo>
                    <a:pt x="24" y="80"/>
                  </a:lnTo>
                  <a:lnTo>
                    <a:pt x="14" y="72"/>
                  </a:lnTo>
                  <a:close/>
                  <a:moveTo>
                    <a:pt x="39" y="45"/>
                  </a:moveTo>
                  <a:lnTo>
                    <a:pt x="72" y="14"/>
                  </a:lnTo>
                  <a:lnTo>
                    <a:pt x="17" y="23"/>
                  </a:lnTo>
                  <a:lnTo>
                    <a:pt x="39" y="45"/>
                  </a:lnTo>
                  <a:close/>
                  <a:moveTo>
                    <a:pt x="80" y="66"/>
                  </a:moveTo>
                  <a:lnTo>
                    <a:pt x="90" y="58"/>
                  </a:lnTo>
                  <a:lnTo>
                    <a:pt x="98" y="53"/>
                  </a:lnTo>
                  <a:lnTo>
                    <a:pt x="104" y="48"/>
                  </a:lnTo>
                  <a:lnTo>
                    <a:pt x="112" y="45"/>
                  </a:lnTo>
                  <a:lnTo>
                    <a:pt x="118" y="44"/>
                  </a:lnTo>
                  <a:lnTo>
                    <a:pt x="124" y="44"/>
                  </a:lnTo>
                  <a:lnTo>
                    <a:pt x="131" y="45"/>
                  </a:lnTo>
                  <a:lnTo>
                    <a:pt x="137" y="48"/>
                  </a:lnTo>
                  <a:lnTo>
                    <a:pt x="142" y="53"/>
                  </a:lnTo>
                  <a:lnTo>
                    <a:pt x="146" y="59"/>
                  </a:lnTo>
                  <a:lnTo>
                    <a:pt x="149" y="66"/>
                  </a:lnTo>
                  <a:lnTo>
                    <a:pt x="151" y="72"/>
                  </a:lnTo>
                  <a:lnTo>
                    <a:pt x="149" y="80"/>
                  </a:lnTo>
                  <a:lnTo>
                    <a:pt x="148" y="88"/>
                  </a:lnTo>
                  <a:lnTo>
                    <a:pt x="143" y="96"/>
                  </a:lnTo>
                  <a:lnTo>
                    <a:pt x="140" y="100"/>
                  </a:lnTo>
                  <a:lnTo>
                    <a:pt x="135" y="107"/>
                  </a:lnTo>
                  <a:lnTo>
                    <a:pt x="127" y="115"/>
                  </a:lnTo>
                  <a:lnTo>
                    <a:pt x="120" y="121"/>
                  </a:lnTo>
                  <a:lnTo>
                    <a:pt x="112" y="127"/>
                  </a:lnTo>
                  <a:lnTo>
                    <a:pt x="105" y="132"/>
                  </a:lnTo>
                  <a:lnTo>
                    <a:pt x="98" y="135"/>
                  </a:lnTo>
                  <a:lnTo>
                    <a:pt x="91" y="137"/>
                  </a:lnTo>
                  <a:lnTo>
                    <a:pt x="85" y="137"/>
                  </a:lnTo>
                  <a:lnTo>
                    <a:pt x="79" y="135"/>
                  </a:lnTo>
                  <a:lnTo>
                    <a:pt x="72" y="132"/>
                  </a:lnTo>
                  <a:lnTo>
                    <a:pt x="68" y="127"/>
                  </a:lnTo>
                  <a:lnTo>
                    <a:pt x="63" y="122"/>
                  </a:lnTo>
                  <a:lnTo>
                    <a:pt x="60" y="116"/>
                  </a:lnTo>
                  <a:lnTo>
                    <a:pt x="58" y="110"/>
                  </a:lnTo>
                  <a:lnTo>
                    <a:pt x="58" y="104"/>
                  </a:lnTo>
                  <a:lnTo>
                    <a:pt x="64" y="86"/>
                  </a:lnTo>
                  <a:lnTo>
                    <a:pt x="80" y="66"/>
                  </a:lnTo>
                  <a:close/>
                  <a:moveTo>
                    <a:pt x="90" y="75"/>
                  </a:moveTo>
                  <a:lnTo>
                    <a:pt x="75" y="91"/>
                  </a:lnTo>
                  <a:lnTo>
                    <a:pt x="71" y="104"/>
                  </a:lnTo>
                  <a:lnTo>
                    <a:pt x="71" y="110"/>
                  </a:lnTo>
                  <a:lnTo>
                    <a:pt x="72" y="116"/>
                  </a:lnTo>
                  <a:lnTo>
                    <a:pt x="75" y="119"/>
                  </a:lnTo>
                  <a:lnTo>
                    <a:pt x="79" y="124"/>
                  </a:lnTo>
                  <a:lnTo>
                    <a:pt x="85" y="124"/>
                  </a:lnTo>
                  <a:lnTo>
                    <a:pt x="91" y="124"/>
                  </a:lnTo>
                  <a:lnTo>
                    <a:pt x="104" y="119"/>
                  </a:lnTo>
                  <a:lnTo>
                    <a:pt x="120" y="105"/>
                  </a:lnTo>
                  <a:lnTo>
                    <a:pt x="134" y="89"/>
                  </a:lnTo>
                  <a:lnTo>
                    <a:pt x="138" y="77"/>
                  </a:lnTo>
                  <a:lnTo>
                    <a:pt x="138" y="70"/>
                  </a:lnTo>
                  <a:lnTo>
                    <a:pt x="137" y="64"/>
                  </a:lnTo>
                  <a:lnTo>
                    <a:pt x="134" y="59"/>
                  </a:lnTo>
                  <a:lnTo>
                    <a:pt x="129" y="56"/>
                  </a:lnTo>
                  <a:lnTo>
                    <a:pt x="124" y="55"/>
                  </a:lnTo>
                  <a:lnTo>
                    <a:pt x="120" y="55"/>
                  </a:lnTo>
                  <a:lnTo>
                    <a:pt x="107" y="61"/>
                  </a:lnTo>
                  <a:lnTo>
                    <a:pt x="90" y="7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8" name="Freeform 784"/>
            <p:cNvSpPr>
              <a:spLocks noEditPoints="1"/>
            </p:cNvSpPr>
            <p:nvPr/>
          </p:nvSpPr>
          <p:spPr bwMode="auto">
            <a:xfrm>
              <a:off x="1839" y="1671"/>
              <a:ext cx="81" cy="68"/>
            </a:xfrm>
            <a:custGeom>
              <a:avLst/>
              <a:gdLst>
                <a:gd name="T0" fmla="*/ 32 w 163"/>
                <a:gd name="T1" fmla="*/ 55 h 137"/>
                <a:gd name="T2" fmla="*/ 10 w 163"/>
                <a:gd name="T3" fmla="*/ 14 h 137"/>
                <a:gd name="T4" fmla="*/ 96 w 163"/>
                <a:gd name="T5" fmla="*/ 8 h 137"/>
                <a:gd name="T6" fmla="*/ 59 w 163"/>
                <a:gd name="T7" fmla="*/ 64 h 137"/>
                <a:gd name="T8" fmla="*/ 41 w 163"/>
                <a:gd name="T9" fmla="*/ 63 h 137"/>
                <a:gd name="T10" fmla="*/ 15 w 163"/>
                <a:gd name="T11" fmla="*/ 72 h 137"/>
                <a:gd name="T12" fmla="*/ 73 w 163"/>
                <a:gd name="T13" fmla="*/ 14 h 137"/>
                <a:gd name="T14" fmla="*/ 41 w 163"/>
                <a:gd name="T15" fmla="*/ 45 h 137"/>
                <a:gd name="T16" fmla="*/ 74 w 163"/>
                <a:gd name="T17" fmla="*/ 93 h 137"/>
                <a:gd name="T18" fmla="*/ 70 w 163"/>
                <a:gd name="T19" fmla="*/ 102 h 137"/>
                <a:gd name="T20" fmla="*/ 70 w 163"/>
                <a:gd name="T21" fmla="*/ 111 h 137"/>
                <a:gd name="T22" fmla="*/ 74 w 163"/>
                <a:gd name="T23" fmla="*/ 119 h 137"/>
                <a:gd name="T24" fmla="*/ 85 w 163"/>
                <a:gd name="T25" fmla="*/ 126 h 137"/>
                <a:gd name="T26" fmla="*/ 96 w 163"/>
                <a:gd name="T27" fmla="*/ 124 h 137"/>
                <a:gd name="T28" fmla="*/ 107 w 163"/>
                <a:gd name="T29" fmla="*/ 118 h 137"/>
                <a:gd name="T30" fmla="*/ 115 w 163"/>
                <a:gd name="T31" fmla="*/ 107 h 137"/>
                <a:gd name="T32" fmla="*/ 115 w 163"/>
                <a:gd name="T33" fmla="*/ 96 h 137"/>
                <a:gd name="T34" fmla="*/ 109 w 163"/>
                <a:gd name="T35" fmla="*/ 85 h 137"/>
                <a:gd name="T36" fmla="*/ 100 w 163"/>
                <a:gd name="T37" fmla="*/ 80 h 137"/>
                <a:gd name="T38" fmla="*/ 89 w 163"/>
                <a:gd name="T39" fmla="*/ 78 h 137"/>
                <a:gd name="T40" fmla="*/ 126 w 163"/>
                <a:gd name="T41" fmla="*/ 39 h 137"/>
                <a:gd name="T42" fmla="*/ 153 w 163"/>
                <a:gd name="T43" fmla="*/ 85 h 137"/>
                <a:gd name="T44" fmla="*/ 101 w 163"/>
                <a:gd name="T45" fmla="*/ 70 h 137"/>
                <a:gd name="T46" fmla="*/ 114 w 163"/>
                <a:gd name="T47" fmla="*/ 75 h 137"/>
                <a:gd name="T48" fmla="*/ 125 w 163"/>
                <a:gd name="T49" fmla="*/ 86 h 137"/>
                <a:gd name="T50" fmla="*/ 129 w 163"/>
                <a:gd name="T51" fmla="*/ 102 h 137"/>
                <a:gd name="T52" fmla="*/ 125 w 163"/>
                <a:gd name="T53" fmla="*/ 119 h 137"/>
                <a:gd name="T54" fmla="*/ 112 w 163"/>
                <a:gd name="T55" fmla="*/ 132 h 137"/>
                <a:gd name="T56" fmla="*/ 95 w 163"/>
                <a:gd name="T57" fmla="*/ 137 h 137"/>
                <a:gd name="T58" fmla="*/ 68 w 163"/>
                <a:gd name="T59" fmla="*/ 127 h 137"/>
                <a:gd name="T60" fmla="*/ 59 w 163"/>
                <a:gd name="T61" fmla="*/ 113 h 137"/>
                <a:gd name="T62" fmla="*/ 57 w 163"/>
                <a:gd name="T63" fmla="*/ 97 h 137"/>
                <a:gd name="T64" fmla="*/ 65 w 163"/>
                <a:gd name="T65" fmla="*/ 8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" h="137">
                  <a:moveTo>
                    <a:pt x="15" y="72"/>
                  </a:moveTo>
                  <a:lnTo>
                    <a:pt x="32" y="55"/>
                  </a:lnTo>
                  <a:lnTo>
                    <a:pt x="0" y="23"/>
                  </a:lnTo>
                  <a:lnTo>
                    <a:pt x="10" y="14"/>
                  </a:lnTo>
                  <a:lnTo>
                    <a:pt x="90" y="0"/>
                  </a:lnTo>
                  <a:lnTo>
                    <a:pt x="96" y="8"/>
                  </a:lnTo>
                  <a:lnTo>
                    <a:pt x="49" y="55"/>
                  </a:lnTo>
                  <a:lnTo>
                    <a:pt x="59" y="64"/>
                  </a:lnTo>
                  <a:lnTo>
                    <a:pt x="51" y="74"/>
                  </a:lnTo>
                  <a:lnTo>
                    <a:pt x="41" y="63"/>
                  </a:lnTo>
                  <a:lnTo>
                    <a:pt x="24" y="80"/>
                  </a:lnTo>
                  <a:lnTo>
                    <a:pt x="15" y="72"/>
                  </a:lnTo>
                  <a:close/>
                  <a:moveTo>
                    <a:pt x="41" y="45"/>
                  </a:moveTo>
                  <a:lnTo>
                    <a:pt x="73" y="14"/>
                  </a:lnTo>
                  <a:lnTo>
                    <a:pt x="18" y="23"/>
                  </a:lnTo>
                  <a:lnTo>
                    <a:pt x="41" y="45"/>
                  </a:lnTo>
                  <a:close/>
                  <a:moveTo>
                    <a:pt x="65" y="83"/>
                  </a:moveTo>
                  <a:lnTo>
                    <a:pt x="74" y="93"/>
                  </a:lnTo>
                  <a:lnTo>
                    <a:pt x="71" y="97"/>
                  </a:lnTo>
                  <a:lnTo>
                    <a:pt x="70" y="102"/>
                  </a:lnTo>
                  <a:lnTo>
                    <a:pt x="70" y="107"/>
                  </a:lnTo>
                  <a:lnTo>
                    <a:pt x="70" y="111"/>
                  </a:lnTo>
                  <a:lnTo>
                    <a:pt x="73" y="116"/>
                  </a:lnTo>
                  <a:lnTo>
                    <a:pt x="74" y="119"/>
                  </a:lnTo>
                  <a:lnTo>
                    <a:pt x="79" y="122"/>
                  </a:lnTo>
                  <a:lnTo>
                    <a:pt x="85" y="126"/>
                  </a:lnTo>
                  <a:lnTo>
                    <a:pt x="90" y="126"/>
                  </a:lnTo>
                  <a:lnTo>
                    <a:pt x="96" y="124"/>
                  </a:lnTo>
                  <a:lnTo>
                    <a:pt x="103" y="122"/>
                  </a:lnTo>
                  <a:lnTo>
                    <a:pt x="107" y="118"/>
                  </a:lnTo>
                  <a:lnTo>
                    <a:pt x="112" y="111"/>
                  </a:lnTo>
                  <a:lnTo>
                    <a:pt x="115" y="107"/>
                  </a:lnTo>
                  <a:lnTo>
                    <a:pt x="115" y="100"/>
                  </a:lnTo>
                  <a:lnTo>
                    <a:pt x="115" y="96"/>
                  </a:lnTo>
                  <a:lnTo>
                    <a:pt x="112" y="89"/>
                  </a:lnTo>
                  <a:lnTo>
                    <a:pt x="109" y="85"/>
                  </a:lnTo>
                  <a:lnTo>
                    <a:pt x="104" y="81"/>
                  </a:lnTo>
                  <a:lnTo>
                    <a:pt x="100" y="80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2" y="69"/>
                  </a:lnTo>
                  <a:lnTo>
                    <a:pt x="126" y="39"/>
                  </a:lnTo>
                  <a:lnTo>
                    <a:pt x="163" y="75"/>
                  </a:lnTo>
                  <a:lnTo>
                    <a:pt x="153" y="85"/>
                  </a:lnTo>
                  <a:lnTo>
                    <a:pt x="125" y="55"/>
                  </a:lnTo>
                  <a:lnTo>
                    <a:pt x="101" y="70"/>
                  </a:lnTo>
                  <a:lnTo>
                    <a:pt x="107" y="72"/>
                  </a:lnTo>
                  <a:lnTo>
                    <a:pt x="114" y="75"/>
                  </a:lnTo>
                  <a:lnTo>
                    <a:pt x="120" y="80"/>
                  </a:lnTo>
                  <a:lnTo>
                    <a:pt x="125" y="86"/>
                  </a:lnTo>
                  <a:lnTo>
                    <a:pt x="128" y="94"/>
                  </a:lnTo>
                  <a:lnTo>
                    <a:pt x="129" y="102"/>
                  </a:lnTo>
                  <a:lnTo>
                    <a:pt x="128" y="111"/>
                  </a:lnTo>
                  <a:lnTo>
                    <a:pt x="125" y="119"/>
                  </a:lnTo>
                  <a:lnTo>
                    <a:pt x="118" y="126"/>
                  </a:lnTo>
                  <a:lnTo>
                    <a:pt x="112" y="132"/>
                  </a:lnTo>
                  <a:lnTo>
                    <a:pt x="104" y="135"/>
                  </a:lnTo>
                  <a:lnTo>
                    <a:pt x="95" y="137"/>
                  </a:lnTo>
                  <a:lnTo>
                    <a:pt x="81" y="135"/>
                  </a:lnTo>
                  <a:lnTo>
                    <a:pt x="68" y="127"/>
                  </a:lnTo>
                  <a:lnTo>
                    <a:pt x="62" y="121"/>
                  </a:lnTo>
                  <a:lnTo>
                    <a:pt x="59" y="113"/>
                  </a:lnTo>
                  <a:lnTo>
                    <a:pt x="57" y="105"/>
                  </a:lnTo>
                  <a:lnTo>
                    <a:pt x="57" y="97"/>
                  </a:lnTo>
                  <a:lnTo>
                    <a:pt x="60" y="89"/>
                  </a:lnTo>
                  <a:lnTo>
                    <a:pt x="65" y="8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89" name="Freeform 785"/>
            <p:cNvSpPr>
              <a:spLocks noEditPoints="1"/>
            </p:cNvSpPr>
            <p:nvPr/>
          </p:nvSpPr>
          <p:spPr bwMode="auto">
            <a:xfrm>
              <a:off x="1990" y="1661"/>
              <a:ext cx="77" cy="78"/>
            </a:xfrm>
            <a:custGeom>
              <a:avLst/>
              <a:gdLst>
                <a:gd name="T0" fmla="*/ 19 w 154"/>
                <a:gd name="T1" fmla="*/ 54 h 158"/>
                <a:gd name="T2" fmla="*/ 14 w 154"/>
                <a:gd name="T3" fmla="*/ 63 h 158"/>
                <a:gd name="T4" fmla="*/ 14 w 154"/>
                <a:gd name="T5" fmla="*/ 73 h 158"/>
                <a:gd name="T6" fmla="*/ 19 w 154"/>
                <a:gd name="T7" fmla="*/ 82 h 158"/>
                <a:gd name="T8" fmla="*/ 28 w 154"/>
                <a:gd name="T9" fmla="*/ 87 h 158"/>
                <a:gd name="T10" fmla="*/ 41 w 154"/>
                <a:gd name="T11" fmla="*/ 87 h 158"/>
                <a:gd name="T12" fmla="*/ 52 w 154"/>
                <a:gd name="T13" fmla="*/ 79 h 158"/>
                <a:gd name="T14" fmla="*/ 58 w 154"/>
                <a:gd name="T15" fmla="*/ 68 h 158"/>
                <a:gd name="T16" fmla="*/ 58 w 154"/>
                <a:gd name="T17" fmla="*/ 57 h 158"/>
                <a:gd name="T18" fmla="*/ 52 w 154"/>
                <a:gd name="T19" fmla="*/ 47 h 158"/>
                <a:gd name="T20" fmla="*/ 42 w 154"/>
                <a:gd name="T21" fmla="*/ 41 h 158"/>
                <a:gd name="T22" fmla="*/ 33 w 154"/>
                <a:gd name="T23" fmla="*/ 41 h 158"/>
                <a:gd name="T24" fmla="*/ 69 w 154"/>
                <a:gd name="T25" fmla="*/ 0 h 158"/>
                <a:gd name="T26" fmla="*/ 97 w 154"/>
                <a:gd name="T27" fmla="*/ 46 h 158"/>
                <a:gd name="T28" fmla="*/ 44 w 154"/>
                <a:gd name="T29" fmla="*/ 32 h 158"/>
                <a:gd name="T30" fmla="*/ 58 w 154"/>
                <a:gd name="T31" fmla="*/ 36 h 158"/>
                <a:gd name="T32" fmla="*/ 67 w 154"/>
                <a:gd name="T33" fmla="*/ 47 h 158"/>
                <a:gd name="T34" fmla="*/ 72 w 154"/>
                <a:gd name="T35" fmla="*/ 63 h 158"/>
                <a:gd name="T36" fmla="*/ 67 w 154"/>
                <a:gd name="T37" fmla="*/ 80 h 158"/>
                <a:gd name="T38" fmla="*/ 55 w 154"/>
                <a:gd name="T39" fmla="*/ 93 h 158"/>
                <a:gd name="T40" fmla="*/ 39 w 154"/>
                <a:gd name="T41" fmla="*/ 99 h 158"/>
                <a:gd name="T42" fmla="*/ 11 w 154"/>
                <a:gd name="T43" fmla="*/ 88 h 158"/>
                <a:gd name="T44" fmla="*/ 1 w 154"/>
                <a:gd name="T45" fmla="*/ 74 h 158"/>
                <a:gd name="T46" fmla="*/ 1 w 154"/>
                <a:gd name="T47" fmla="*/ 58 h 158"/>
                <a:gd name="T48" fmla="*/ 8 w 154"/>
                <a:gd name="T49" fmla="*/ 44 h 158"/>
                <a:gd name="T50" fmla="*/ 93 w 154"/>
                <a:gd name="T51" fmla="*/ 79 h 158"/>
                <a:gd name="T52" fmla="*/ 107 w 154"/>
                <a:gd name="T53" fmla="*/ 69 h 158"/>
                <a:gd name="T54" fmla="*/ 121 w 154"/>
                <a:gd name="T55" fmla="*/ 65 h 158"/>
                <a:gd name="T56" fmla="*/ 134 w 154"/>
                <a:gd name="T57" fmla="*/ 66 h 158"/>
                <a:gd name="T58" fmla="*/ 145 w 154"/>
                <a:gd name="T59" fmla="*/ 74 h 158"/>
                <a:gd name="T60" fmla="*/ 152 w 154"/>
                <a:gd name="T61" fmla="*/ 87 h 158"/>
                <a:gd name="T62" fmla="*/ 154 w 154"/>
                <a:gd name="T63" fmla="*/ 101 h 158"/>
                <a:gd name="T64" fmla="*/ 148 w 154"/>
                <a:gd name="T65" fmla="*/ 117 h 158"/>
                <a:gd name="T66" fmla="*/ 138 w 154"/>
                <a:gd name="T67" fmla="*/ 128 h 158"/>
                <a:gd name="T68" fmla="*/ 122 w 154"/>
                <a:gd name="T69" fmla="*/ 142 h 158"/>
                <a:gd name="T70" fmla="*/ 108 w 154"/>
                <a:gd name="T71" fmla="*/ 153 h 158"/>
                <a:gd name="T72" fmla="*/ 94 w 154"/>
                <a:gd name="T73" fmla="*/ 158 h 158"/>
                <a:gd name="T74" fmla="*/ 82 w 154"/>
                <a:gd name="T75" fmla="*/ 156 h 158"/>
                <a:gd name="T76" fmla="*/ 71 w 154"/>
                <a:gd name="T77" fmla="*/ 148 h 158"/>
                <a:gd name="T78" fmla="*/ 63 w 154"/>
                <a:gd name="T79" fmla="*/ 137 h 158"/>
                <a:gd name="T80" fmla="*/ 61 w 154"/>
                <a:gd name="T81" fmla="*/ 125 h 158"/>
                <a:gd name="T82" fmla="*/ 85 w 154"/>
                <a:gd name="T83" fmla="*/ 87 h 158"/>
                <a:gd name="T84" fmla="*/ 80 w 154"/>
                <a:gd name="T85" fmla="*/ 112 h 158"/>
                <a:gd name="T86" fmla="*/ 74 w 154"/>
                <a:gd name="T87" fmla="*/ 131 h 158"/>
                <a:gd name="T88" fmla="*/ 78 w 154"/>
                <a:gd name="T89" fmla="*/ 140 h 158"/>
                <a:gd name="T90" fmla="*/ 88 w 154"/>
                <a:gd name="T91" fmla="*/ 145 h 158"/>
                <a:gd name="T92" fmla="*/ 107 w 154"/>
                <a:gd name="T93" fmla="*/ 140 h 158"/>
                <a:gd name="T94" fmla="*/ 137 w 154"/>
                <a:gd name="T95" fmla="*/ 110 h 158"/>
                <a:gd name="T96" fmla="*/ 141 w 154"/>
                <a:gd name="T97" fmla="*/ 91 h 158"/>
                <a:gd name="T98" fmla="*/ 137 w 154"/>
                <a:gd name="T99" fmla="*/ 80 h 158"/>
                <a:gd name="T100" fmla="*/ 127 w 154"/>
                <a:gd name="T101" fmla="*/ 76 h 158"/>
                <a:gd name="T102" fmla="*/ 110 w 154"/>
                <a:gd name="T103" fmla="*/ 8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4" h="158">
                  <a:moveTo>
                    <a:pt x="8" y="44"/>
                  </a:moveTo>
                  <a:lnTo>
                    <a:pt x="19" y="54"/>
                  </a:lnTo>
                  <a:lnTo>
                    <a:pt x="15" y="58"/>
                  </a:lnTo>
                  <a:lnTo>
                    <a:pt x="14" y="63"/>
                  </a:lnTo>
                  <a:lnTo>
                    <a:pt x="12" y="68"/>
                  </a:lnTo>
                  <a:lnTo>
                    <a:pt x="14" y="73"/>
                  </a:lnTo>
                  <a:lnTo>
                    <a:pt x="15" y="77"/>
                  </a:lnTo>
                  <a:lnTo>
                    <a:pt x="19" y="82"/>
                  </a:lnTo>
                  <a:lnTo>
                    <a:pt x="23" y="85"/>
                  </a:lnTo>
                  <a:lnTo>
                    <a:pt x="28" y="87"/>
                  </a:lnTo>
                  <a:lnTo>
                    <a:pt x="34" y="87"/>
                  </a:lnTo>
                  <a:lnTo>
                    <a:pt x="41" y="87"/>
                  </a:lnTo>
                  <a:lnTo>
                    <a:pt x="45" y="84"/>
                  </a:lnTo>
                  <a:lnTo>
                    <a:pt x="52" y="79"/>
                  </a:lnTo>
                  <a:lnTo>
                    <a:pt x="56" y="74"/>
                  </a:lnTo>
                  <a:lnTo>
                    <a:pt x="58" y="68"/>
                  </a:lnTo>
                  <a:lnTo>
                    <a:pt x="60" y="63"/>
                  </a:lnTo>
                  <a:lnTo>
                    <a:pt x="58" y="57"/>
                  </a:lnTo>
                  <a:lnTo>
                    <a:pt x="56" y="52"/>
                  </a:lnTo>
                  <a:lnTo>
                    <a:pt x="52" y="47"/>
                  </a:lnTo>
                  <a:lnTo>
                    <a:pt x="48" y="43"/>
                  </a:lnTo>
                  <a:lnTo>
                    <a:pt x="42" y="41"/>
                  </a:lnTo>
                  <a:lnTo>
                    <a:pt x="37" y="40"/>
                  </a:lnTo>
                  <a:lnTo>
                    <a:pt x="33" y="41"/>
                  </a:lnTo>
                  <a:lnTo>
                    <a:pt x="25" y="32"/>
                  </a:lnTo>
                  <a:lnTo>
                    <a:pt x="69" y="0"/>
                  </a:lnTo>
                  <a:lnTo>
                    <a:pt x="105" y="36"/>
                  </a:lnTo>
                  <a:lnTo>
                    <a:pt x="97" y="46"/>
                  </a:lnTo>
                  <a:lnTo>
                    <a:pt x="67" y="16"/>
                  </a:lnTo>
                  <a:lnTo>
                    <a:pt x="44" y="32"/>
                  </a:lnTo>
                  <a:lnTo>
                    <a:pt x="52" y="33"/>
                  </a:lnTo>
                  <a:lnTo>
                    <a:pt x="58" y="36"/>
                  </a:lnTo>
                  <a:lnTo>
                    <a:pt x="63" y="41"/>
                  </a:lnTo>
                  <a:lnTo>
                    <a:pt x="67" y="47"/>
                  </a:lnTo>
                  <a:lnTo>
                    <a:pt x="71" y="55"/>
                  </a:lnTo>
                  <a:lnTo>
                    <a:pt x="72" y="63"/>
                  </a:lnTo>
                  <a:lnTo>
                    <a:pt x="71" y="73"/>
                  </a:lnTo>
                  <a:lnTo>
                    <a:pt x="67" y="80"/>
                  </a:lnTo>
                  <a:lnTo>
                    <a:pt x="61" y="87"/>
                  </a:lnTo>
                  <a:lnTo>
                    <a:pt x="55" y="93"/>
                  </a:lnTo>
                  <a:lnTo>
                    <a:pt x="47" y="96"/>
                  </a:lnTo>
                  <a:lnTo>
                    <a:pt x="39" y="99"/>
                  </a:lnTo>
                  <a:lnTo>
                    <a:pt x="23" y="98"/>
                  </a:lnTo>
                  <a:lnTo>
                    <a:pt x="11" y="88"/>
                  </a:lnTo>
                  <a:lnTo>
                    <a:pt x="6" y="82"/>
                  </a:lnTo>
                  <a:lnTo>
                    <a:pt x="1" y="74"/>
                  </a:lnTo>
                  <a:lnTo>
                    <a:pt x="0" y="66"/>
                  </a:lnTo>
                  <a:lnTo>
                    <a:pt x="1" y="58"/>
                  </a:lnTo>
                  <a:lnTo>
                    <a:pt x="3" y="52"/>
                  </a:lnTo>
                  <a:lnTo>
                    <a:pt x="8" y="44"/>
                  </a:lnTo>
                  <a:close/>
                  <a:moveTo>
                    <a:pt x="85" y="87"/>
                  </a:moveTo>
                  <a:lnTo>
                    <a:pt x="93" y="79"/>
                  </a:lnTo>
                  <a:lnTo>
                    <a:pt x="100" y="74"/>
                  </a:lnTo>
                  <a:lnTo>
                    <a:pt x="107" y="69"/>
                  </a:lnTo>
                  <a:lnTo>
                    <a:pt x="115" y="66"/>
                  </a:lnTo>
                  <a:lnTo>
                    <a:pt x="121" y="65"/>
                  </a:lnTo>
                  <a:lnTo>
                    <a:pt x="127" y="65"/>
                  </a:lnTo>
                  <a:lnTo>
                    <a:pt x="134" y="66"/>
                  </a:lnTo>
                  <a:lnTo>
                    <a:pt x="140" y="69"/>
                  </a:lnTo>
                  <a:lnTo>
                    <a:pt x="145" y="74"/>
                  </a:lnTo>
                  <a:lnTo>
                    <a:pt x="149" y="80"/>
                  </a:lnTo>
                  <a:lnTo>
                    <a:pt x="152" y="87"/>
                  </a:lnTo>
                  <a:lnTo>
                    <a:pt x="154" y="93"/>
                  </a:lnTo>
                  <a:lnTo>
                    <a:pt x="154" y="101"/>
                  </a:lnTo>
                  <a:lnTo>
                    <a:pt x="151" y="109"/>
                  </a:lnTo>
                  <a:lnTo>
                    <a:pt x="148" y="117"/>
                  </a:lnTo>
                  <a:lnTo>
                    <a:pt x="143" y="121"/>
                  </a:lnTo>
                  <a:lnTo>
                    <a:pt x="138" y="128"/>
                  </a:lnTo>
                  <a:lnTo>
                    <a:pt x="132" y="136"/>
                  </a:lnTo>
                  <a:lnTo>
                    <a:pt x="122" y="142"/>
                  </a:lnTo>
                  <a:lnTo>
                    <a:pt x="115" y="148"/>
                  </a:lnTo>
                  <a:lnTo>
                    <a:pt x="108" y="153"/>
                  </a:lnTo>
                  <a:lnTo>
                    <a:pt x="102" y="156"/>
                  </a:lnTo>
                  <a:lnTo>
                    <a:pt x="94" y="158"/>
                  </a:lnTo>
                  <a:lnTo>
                    <a:pt x="88" y="158"/>
                  </a:lnTo>
                  <a:lnTo>
                    <a:pt x="82" y="156"/>
                  </a:lnTo>
                  <a:lnTo>
                    <a:pt x="77" y="153"/>
                  </a:lnTo>
                  <a:lnTo>
                    <a:pt x="71" y="148"/>
                  </a:lnTo>
                  <a:lnTo>
                    <a:pt x="66" y="143"/>
                  </a:lnTo>
                  <a:lnTo>
                    <a:pt x="63" y="137"/>
                  </a:lnTo>
                  <a:lnTo>
                    <a:pt x="61" y="131"/>
                  </a:lnTo>
                  <a:lnTo>
                    <a:pt x="61" y="125"/>
                  </a:lnTo>
                  <a:lnTo>
                    <a:pt x="67" y="107"/>
                  </a:lnTo>
                  <a:lnTo>
                    <a:pt x="85" y="87"/>
                  </a:lnTo>
                  <a:close/>
                  <a:moveTo>
                    <a:pt x="93" y="96"/>
                  </a:moveTo>
                  <a:lnTo>
                    <a:pt x="80" y="112"/>
                  </a:lnTo>
                  <a:lnTo>
                    <a:pt x="74" y="125"/>
                  </a:lnTo>
                  <a:lnTo>
                    <a:pt x="74" y="131"/>
                  </a:lnTo>
                  <a:lnTo>
                    <a:pt x="75" y="137"/>
                  </a:lnTo>
                  <a:lnTo>
                    <a:pt x="78" y="140"/>
                  </a:lnTo>
                  <a:lnTo>
                    <a:pt x="83" y="145"/>
                  </a:lnTo>
                  <a:lnTo>
                    <a:pt x="88" y="145"/>
                  </a:lnTo>
                  <a:lnTo>
                    <a:pt x="94" y="145"/>
                  </a:lnTo>
                  <a:lnTo>
                    <a:pt x="107" y="140"/>
                  </a:lnTo>
                  <a:lnTo>
                    <a:pt x="122" y="126"/>
                  </a:lnTo>
                  <a:lnTo>
                    <a:pt x="137" y="110"/>
                  </a:lnTo>
                  <a:lnTo>
                    <a:pt x="141" y="98"/>
                  </a:lnTo>
                  <a:lnTo>
                    <a:pt x="141" y="91"/>
                  </a:lnTo>
                  <a:lnTo>
                    <a:pt x="141" y="85"/>
                  </a:lnTo>
                  <a:lnTo>
                    <a:pt x="137" y="80"/>
                  </a:lnTo>
                  <a:lnTo>
                    <a:pt x="134" y="77"/>
                  </a:lnTo>
                  <a:lnTo>
                    <a:pt x="127" y="76"/>
                  </a:lnTo>
                  <a:lnTo>
                    <a:pt x="122" y="76"/>
                  </a:lnTo>
                  <a:lnTo>
                    <a:pt x="110" y="82"/>
                  </a:lnTo>
                  <a:lnTo>
                    <a:pt x="93" y="9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0" name="Freeform 786"/>
            <p:cNvSpPr>
              <a:spLocks noEditPoints="1"/>
            </p:cNvSpPr>
            <p:nvPr/>
          </p:nvSpPr>
          <p:spPr bwMode="auto">
            <a:xfrm>
              <a:off x="2143" y="1661"/>
              <a:ext cx="82" cy="78"/>
            </a:xfrm>
            <a:custGeom>
              <a:avLst/>
              <a:gdLst>
                <a:gd name="T0" fmla="*/ 17 w 163"/>
                <a:gd name="T1" fmla="*/ 54 h 158"/>
                <a:gd name="T2" fmla="*/ 12 w 163"/>
                <a:gd name="T3" fmla="*/ 63 h 158"/>
                <a:gd name="T4" fmla="*/ 12 w 163"/>
                <a:gd name="T5" fmla="*/ 73 h 158"/>
                <a:gd name="T6" fmla="*/ 17 w 163"/>
                <a:gd name="T7" fmla="*/ 82 h 158"/>
                <a:gd name="T8" fmla="*/ 26 w 163"/>
                <a:gd name="T9" fmla="*/ 87 h 158"/>
                <a:gd name="T10" fmla="*/ 39 w 163"/>
                <a:gd name="T11" fmla="*/ 87 h 158"/>
                <a:gd name="T12" fmla="*/ 50 w 163"/>
                <a:gd name="T13" fmla="*/ 79 h 158"/>
                <a:gd name="T14" fmla="*/ 56 w 163"/>
                <a:gd name="T15" fmla="*/ 68 h 158"/>
                <a:gd name="T16" fmla="*/ 56 w 163"/>
                <a:gd name="T17" fmla="*/ 57 h 158"/>
                <a:gd name="T18" fmla="*/ 52 w 163"/>
                <a:gd name="T19" fmla="*/ 47 h 158"/>
                <a:gd name="T20" fmla="*/ 41 w 163"/>
                <a:gd name="T21" fmla="*/ 41 h 158"/>
                <a:gd name="T22" fmla="*/ 31 w 163"/>
                <a:gd name="T23" fmla="*/ 41 h 158"/>
                <a:gd name="T24" fmla="*/ 67 w 163"/>
                <a:gd name="T25" fmla="*/ 0 h 158"/>
                <a:gd name="T26" fmla="*/ 96 w 163"/>
                <a:gd name="T27" fmla="*/ 46 h 158"/>
                <a:gd name="T28" fmla="*/ 42 w 163"/>
                <a:gd name="T29" fmla="*/ 32 h 158"/>
                <a:gd name="T30" fmla="*/ 56 w 163"/>
                <a:gd name="T31" fmla="*/ 36 h 158"/>
                <a:gd name="T32" fmla="*/ 66 w 163"/>
                <a:gd name="T33" fmla="*/ 47 h 158"/>
                <a:gd name="T34" fmla="*/ 71 w 163"/>
                <a:gd name="T35" fmla="*/ 63 h 158"/>
                <a:gd name="T36" fmla="*/ 66 w 163"/>
                <a:gd name="T37" fmla="*/ 80 h 158"/>
                <a:gd name="T38" fmla="*/ 53 w 163"/>
                <a:gd name="T39" fmla="*/ 93 h 158"/>
                <a:gd name="T40" fmla="*/ 37 w 163"/>
                <a:gd name="T41" fmla="*/ 99 h 158"/>
                <a:gd name="T42" fmla="*/ 9 w 163"/>
                <a:gd name="T43" fmla="*/ 88 h 158"/>
                <a:gd name="T44" fmla="*/ 1 w 163"/>
                <a:gd name="T45" fmla="*/ 74 h 158"/>
                <a:gd name="T46" fmla="*/ 0 w 163"/>
                <a:gd name="T47" fmla="*/ 58 h 158"/>
                <a:gd name="T48" fmla="*/ 6 w 163"/>
                <a:gd name="T49" fmla="*/ 44 h 158"/>
                <a:gd name="T50" fmla="*/ 75 w 163"/>
                <a:gd name="T51" fmla="*/ 114 h 158"/>
                <a:gd name="T52" fmla="*/ 71 w 163"/>
                <a:gd name="T53" fmla="*/ 123 h 158"/>
                <a:gd name="T54" fmla="*/ 71 w 163"/>
                <a:gd name="T55" fmla="*/ 132 h 158"/>
                <a:gd name="T56" fmla="*/ 77 w 163"/>
                <a:gd name="T57" fmla="*/ 140 h 158"/>
                <a:gd name="T58" fmla="*/ 86 w 163"/>
                <a:gd name="T59" fmla="*/ 147 h 158"/>
                <a:gd name="T60" fmla="*/ 97 w 163"/>
                <a:gd name="T61" fmla="*/ 145 h 158"/>
                <a:gd name="T62" fmla="*/ 110 w 163"/>
                <a:gd name="T63" fmla="*/ 139 h 158"/>
                <a:gd name="T64" fmla="*/ 116 w 163"/>
                <a:gd name="T65" fmla="*/ 128 h 158"/>
                <a:gd name="T66" fmla="*/ 116 w 163"/>
                <a:gd name="T67" fmla="*/ 117 h 158"/>
                <a:gd name="T68" fmla="*/ 110 w 163"/>
                <a:gd name="T69" fmla="*/ 106 h 158"/>
                <a:gd name="T70" fmla="*/ 100 w 163"/>
                <a:gd name="T71" fmla="*/ 101 h 158"/>
                <a:gd name="T72" fmla="*/ 89 w 163"/>
                <a:gd name="T73" fmla="*/ 99 h 158"/>
                <a:gd name="T74" fmla="*/ 127 w 163"/>
                <a:gd name="T75" fmla="*/ 60 h 158"/>
                <a:gd name="T76" fmla="*/ 154 w 163"/>
                <a:gd name="T77" fmla="*/ 106 h 158"/>
                <a:gd name="T78" fmla="*/ 102 w 163"/>
                <a:gd name="T79" fmla="*/ 91 h 158"/>
                <a:gd name="T80" fmla="*/ 115 w 163"/>
                <a:gd name="T81" fmla="*/ 96 h 158"/>
                <a:gd name="T82" fmla="*/ 126 w 163"/>
                <a:gd name="T83" fmla="*/ 107 h 158"/>
                <a:gd name="T84" fmla="*/ 130 w 163"/>
                <a:gd name="T85" fmla="*/ 123 h 158"/>
                <a:gd name="T86" fmla="*/ 126 w 163"/>
                <a:gd name="T87" fmla="*/ 140 h 158"/>
                <a:gd name="T88" fmla="*/ 113 w 163"/>
                <a:gd name="T89" fmla="*/ 153 h 158"/>
                <a:gd name="T90" fmla="*/ 97 w 163"/>
                <a:gd name="T91" fmla="*/ 158 h 158"/>
                <a:gd name="T92" fmla="*/ 69 w 163"/>
                <a:gd name="T93" fmla="*/ 148 h 158"/>
                <a:gd name="T94" fmla="*/ 60 w 163"/>
                <a:gd name="T95" fmla="*/ 134 h 158"/>
                <a:gd name="T96" fmla="*/ 60 w 163"/>
                <a:gd name="T97" fmla="*/ 118 h 158"/>
                <a:gd name="T98" fmla="*/ 66 w 163"/>
                <a:gd name="T99" fmla="*/ 10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3" h="158">
                  <a:moveTo>
                    <a:pt x="6" y="44"/>
                  </a:moveTo>
                  <a:lnTo>
                    <a:pt x="17" y="54"/>
                  </a:lnTo>
                  <a:lnTo>
                    <a:pt x="14" y="58"/>
                  </a:lnTo>
                  <a:lnTo>
                    <a:pt x="12" y="63"/>
                  </a:lnTo>
                  <a:lnTo>
                    <a:pt x="11" y="68"/>
                  </a:lnTo>
                  <a:lnTo>
                    <a:pt x="12" y="73"/>
                  </a:lnTo>
                  <a:lnTo>
                    <a:pt x="14" y="77"/>
                  </a:lnTo>
                  <a:lnTo>
                    <a:pt x="17" y="82"/>
                  </a:lnTo>
                  <a:lnTo>
                    <a:pt x="22" y="85"/>
                  </a:lnTo>
                  <a:lnTo>
                    <a:pt x="26" y="87"/>
                  </a:lnTo>
                  <a:lnTo>
                    <a:pt x="33" y="87"/>
                  </a:lnTo>
                  <a:lnTo>
                    <a:pt x="39" y="87"/>
                  </a:lnTo>
                  <a:lnTo>
                    <a:pt x="44" y="84"/>
                  </a:lnTo>
                  <a:lnTo>
                    <a:pt x="50" y="79"/>
                  </a:lnTo>
                  <a:lnTo>
                    <a:pt x="55" y="74"/>
                  </a:lnTo>
                  <a:lnTo>
                    <a:pt x="56" y="68"/>
                  </a:lnTo>
                  <a:lnTo>
                    <a:pt x="58" y="63"/>
                  </a:lnTo>
                  <a:lnTo>
                    <a:pt x="56" y="57"/>
                  </a:lnTo>
                  <a:lnTo>
                    <a:pt x="55" y="52"/>
                  </a:lnTo>
                  <a:lnTo>
                    <a:pt x="52" y="47"/>
                  </a:lnTo>
                  <a:lnTo>
                    <a:pt x="47" y="43"/>
                  </a:lnTo>
                  <a:lnTo>
                    <a:pt x="41" y="41"/>
                  </a:lnTo>
                  <a:lnTo>
                    <a:pt x="36" y="40"/>
                  </a:lnTo>
                  <a:lnTo>
                    <a:pt x="31" y="41"/>
                  </a:lnTo>
                  <a:lnTo>
                    <a:pt x="23" y="32"/>
                  </a:lnTo>
                  <a:lnTo>
                    <a:pt x="67" y="0"/>
                  </a:lnTo>
                  <a:lnTo>
                    <a:pt x="104" y="36"/>
                  </a:lnTo>
                  <a:lnTo>
                    <a:pt x="96" y="46"/>
                  </a:lnTo>
                  <a:lnTo>
                    <a:pt x="66" y="16"/>
                  </a:lnTo>
                  <a:lnTo>
                    <a:pt x="42" y="32"/>
                  </a:lnTo>
                  <a:lnTo>
                    <a:pt x="50" y="33"/>
                  </a:lnTo>
                  <a:lnTo>
                    <a:pt x="56" y="36"/>
                  </a:lnTo>
                  <a:lnTo>
                    <a:pt x="61" y="41"/>
                  </a:lnTo>
                  <a:lnTo>
                    <a:pt x="66" y="47"/>
                  </a:lnTo>
                  <a:lnTo>
                    <a:pt x="69" y="55"/>
                  </a:lnTo>
                  <a:lnTo>
                    <a:pt x="71" y="63"/>
                  </a:lnTo>
                  <a:lnTo>
                    <a:pt x="69" y="73"/>
                  </a:lnTo>
                  <a:lnTo>
                    <a:pt x="66" y="80"/>
                  </a:lnTo>
                  <a:lnTo>
                    <a:pt x="60" y="87"/>
                  </a:lnTo>
                  <a:lnTo>
                    <a:pt x="53" y="93"/>
                  </a:lnTo>
                  <a:lnTo>
                    <a:pt x="45" y="96"/>
                  </a:lnTo>
                  <a:lnTo>
                    <a:pt x="37" y="99"/>
                  </a:lnTo>
                  <a:lnTo>
                    <a:pt x="23" y="98"/>
                  </a:lnTo>
                  <a:lnTo>
                    <a:pt x="9" y="88"/>
                  </a:lnTo>
                  <a:lnTo>
                    <a:pt x="4" y="82"/>
                  </a:lnTo>
                  <a:lnTo>
                    <a:pt x="1" y="74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6" y="44"/>
                  </a:lnTo>
                  <a:close/>
                  <a:moveTo>
                    <a:pt x="66" y="104"/>
                  </a:moveTo>
                  <a:lnTo>
                    <a:pt x="75" y="114"/>
                  </a:lnTo>
                  <a:lnTo>
                    <a:pt x="72" y="118"/>
                  </a:lnTo>
                  <a:lnTo>
                    <a:pt x="71" y="123"/>
                  </a:lnTo>
                  <a:lnTo>
                    <a:pt x="71" y="128"/>
                  </a:lnTo>
                  <a:lnTo>
                    <a:pt x="71" y="132"/>
                  </a:lnTo>
                  <a:lnTo>
                    <a:pt x="74" y="137"/>
                  </a:lnTo>
                  <a:lnTo>
                    <a:pt x="77" y="140"/>
                  </a:lnTo>
                  <a:lnTo>
                    <a:pt x="80" y="143"/>
                  </a:lnTo>
                  <a:lnTo>
                    <a:pt x="86" y="147"/>
                  </a:lnTo>
                  <a:lnTo>
                    <a:pt x="93" y="147"/>
                  </a:lnTo>
                  <a:lnTo>
                    <a:pt x="97" y="145"/>
                  </a:lnTo>
                  <a:lnTo>
                    <a:pt x="104" y="143"/>
                  </a:lnTo>
                  <a:lnTo>
                    <a:pt x="110" y="139"/>
                  </a:lnTo>
                  <a:lnTo>
                    <a:pt x="113" y="132"/>
                  </a:lnTo>
                  <a:lnTo>
                    <a:pt x="116" y="128"/>
                  </a:lnTo>
                  <a:lnTo>
                    <a:pt x="118" y="121"/>
                  </a:lnTo>
                  <a:lnTo>
                    <a:pt x="116" y="117"/>
                  </a:lnTo>
                  <a:lnTo>
                    <a:pt x="115" y="110"/>
                  </a:lnTo>
                  <a:lnTo>
                    <a:pt x="110" y="106"/>
                  </a:lnTo>
                  <a:lnTo>
                    <a:pt x="105" y="102"/>
                  </a:lnTo>
                  <a:lnTo>
                    <a:pt x="100" y="101"/>
                  </a:lnTo>
                  <a:lnTo>
                    <a:pt x="96" y="99"/>
                  </a:lnTo>
                  <a:lnTo>
                    <a:pt x="89" y="99"/>
                  </a:lnTo>
                  <a:lnTo>
                    <a:pt x="83" y="90"/>
                  </a:lnTo>
                  <a:lnTo>
                    <a:pt x="127" y="60"/>
                  </a:lnTo>
                  <a:lnTo>
                    <a:pt x="163" y="96"/>
                  </a:lnTo>
                  <a:lnTo>
                    <a:pt x="154" y="106"/>
                  </a:lnTo>
                  <a:lnTo>
                    <a:pt x="126" y="76"/>
                  </a:lnTo>
                  <a:lnTo>
                    <a:pt x="102" y="91"/>
                  </a:lnTo>
                  <a:lnTo>
                    <a:pt x="110" y="93"/>
                  </a:lnTo>
                  <a:lnTo>
                    <a:pt x="115" y="96"/>
                  </a:lnTo>
                  <a:lnTo>
                    <a:pt x="121" y="101"/>
                  </a:lnTo>
                  <a:lnTo>
                    <a:pt x="126" y="107"/>
                  </a:lnTo>
                  <a:lnTo>
                    <a:pt x="129" y="115"/>
                  </a:lnTo>
                  <a:lnTo>
                    <a:pt x="130" y="123"/>
                  </a:lnTo>
                  <a:lnTo>
                    <a:pt x="129" y="132"/>
                  </a:lnTo>
                  <a:lnTo>
                    <a:pt x="126" y="140"/>
                  </a:lnTo>
                  <a:lnTo>
                    <a:pt x="119" y="147"/>
                  </a:lnTo>
                  <a:lnTo>
                    <a:pt x="113" y="153"/>
                  </a:lnTo>
                  <a:lnTo>
                    <a:pt x="105" y="156"/>
                  </a:lnTo>
                  <a:lnTo>
                    <a:pt x="97" y="158"/>
                  </a:lnTo>
                  <a:lnTo>
                    <a:pt x="82" y="156"/>
                  </a:lnTo>
                  <a:lnTo>
                    <a:pt x="69" y="148"/>
                  </a:lnTo>
                  <a:lnTo>
                    <a:pt x="63" y="142"/>
                  </a:lnTo>
                  <a:lnTo>
                    <a:pt x="60" y="134"/>
                  </a:lnTo>
                  <a:lnTo>
                    <a:pt x="58" y="126"/>
                  </a:lnTo>
                  <a:lnTo>
                    <a:pt x="60" y="118"/>
                  </a:lnTo>
                  <a:lnTo>
                    <a:pt x="61" y="110"/>
                  </a:lnTo>
                  <a:lnTo>
                    <a:pt x="66" y="10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1" name="Freeform 787"/>
            <p:cNvSpPr>
              <a:spLocks noEditPoints="1"/>
            </p:cNvSpPr>
            <p:nvPr/>
          </p:nvSpPr>
          <p:spPr bwMode="auto">
            <a:xfrm>
              <a:off x="2297" y="1664"/>
              <a:ext cx="75" cy="75"/>
            </a:xfrm>
            <a:custGeom>
              <a:avLst/>
              <a:gdLst>
                <a:gd name="T0" fmla="*/ 78 w 151"/>
                <a:gd name="T1" fmla="*/ 41 h 152"/>
                <a:gd name="T2" fmla="*/ 82 w 151"/>
                <a:gd name="T3" fmla="*/ 30 h 152"/>
                <a:gd name="T4" fmla="*/ 80 w 151"/>
                <a:gd name="T5" fmla="*/ 21 h 152"/>
                <a:gd name="T6" fmla="*/ 72 w 151"/>
                <a:gd name="T7" fmla="*/ 13 h 152"/>
                <a:gd name="T8" fmla="*/ 60 w 151"/>
                <a:gd name="T9" fmla="*/ 11 h 152"/>
                <a:gd name="T10" fmla="*/ 45 w 151"/>
                <a:gd name="T11" fmla="*/ 18 h 152"/>
                <a:gd name="T12" fmla="*/ 33 w 151"/>
                <a:gd name="T13" fmla="*/ 29 h 152"/>
                <a:gd name="T14" fmla="*/ 47 w 151"/>
                <a:gd name="T15" fmla="*/ 29 h 152"/>
                <a:gd name="T16" fmla="*/ 60 w 151"/>
                <a:gd name="T17" fmla="*/ 37 h 152"/>
                <a:gd name="T18" fmla="*/ 67 w 151"/>
                <a:gd name="T19" fmla="*/ 51 h 152"/>
                <a:gd name="T20" fmla="*/ 66 w 151"/>
                <a:gd name="T21" fmla="*/ 67 h 152"/>
                <a:gd name="T22" fmla="*/ 58 w 151"/>
                <a:gd name="T23" fmla="*/ 82 h 152"/>
                <a:gd name="T24" fmla="*/ 42 w 151"/>
                <a:gd name="T25" fmla="*/ 92 h 152"/>
                <a:gd name="T26" fmla="*/ 25 w 151"/>
                <a:gd name="T27" fmla="*/ 93 h 152"/>
                <a:gd name="T28" fmla="*/ 9 w 151"/>
                <a:gd name="T29" fmla="*/ 84 h 152"/>
                <a:gd name="T30" fmla="*/ 0 w 151"/>
                <a:gd name="T31" fmla="*/ 57 h 152"/>
                <a:gd name="T32" fmla="*/ 20 w 151"/>
                <a:gd name="T33" fmla="*/ 24 h 152"/>
                <a:gd name="T34" fmla="*/ 58 w 151"/>
                <a:gd name="T35" fmla="*/ 0 h 152"/>
                <a:gd name="T36" fmla="*/ 85 w 151"/>
                <a:gd name="T37" fmla="*/ 10 h 152"/>
                <a:gd name="T38" fmla="*/ 93 w 151"/>
                <a:gd name="T39" fmla="*/ 23 h 152"/>
                <a:gd name="T40" fmla="*/ 94 w 151"/>
                <a:gd name="T41" fmla="*/ 37 h 152"/>
                <a:gd name="T42" fmla="*/ 88 w 151"/>
                <a:gd name="T43" fmla="*/ 49 h 152"/>
                <a:gd name="T44" fmla="*/ 15 w 151"/>
                <a:gd name="T45" fmla="*/ 49 h 152"/>
                <a:gd name="T46" fmla="*/ 11 w 151"/>
                <a:gd name="T47" fmla="*/ 60 h 152"/>
                <a:gd name="T48" fmla="*/ 14 w 151"/>
                <a:gd name="T49" fmla="*/ 73 h 152"/>
                <a:gd name="T50" fmla="*/ 20 w 151"/>
                <a:gd name="T51" fmla="*/ 79 h 152"/>
                <a:gd name="T52" fmla="*/ 31 w 151"/>
                <a:gd name="T53" fmla="*/ 82 h 152"/>
                <a:gd name="T54" fmla="*/ 42 w 151"/>
                <a:gd name="T55" fmla="*/ 78 h 152"/>
                <a:gd name="T56" fmla="*/ 52 w 151"/>
                <a:gd name="T57" fmla="*/ 68 h 152"/>
                <a:gd name="T58" fmla="*/ 55 w 151"/>
                <a:gd name="T59" fmla="*/ 57 h 152"/>
                <a:gd name="T60" fmla="*/ 53 w 151"/>
                <a:gd name="T61" fmla="*/ 48 h 152"/>
                <a:gd name="T62" fmla="*/ 45 w 151"/>
                <a:gd name="T63" fmla="*/ 40 h 152"/>
                <a:gd name="T64" fmla="*/ 34 w 151"/>
                <a:gd name="T65" fmla="*/ 37 h 152"/>
                <a:gd name="T66" fmla="*/ 25 w 151"/>
                <a:gd name="T67" fmla="*/ 40 h 152"/>
                <a:gd name="T68" fmla="*/ 82 w 151"/>
                <a:gd name="T69" fmla="*/ 81 h 152"/>
                <a:gd name="T70" fmla="*/ 97 w 151"/>
                <a:gd name="T71" fmla="*/ 68 h 152"/>
                <a:gd name="T72" fmla="*/ 112 w 151"/>
                <a:gd name="T73" fmla="*/ 60 h 152"/>
                <a:gd name="T74" fmla="*/ 124 w 151"/>
                <a:gd name="T75" fmla="*/ 59 h 152"/>
                <a:gd name="T76" fmla="*/ 137 w 151"/>
                <a:gd name="T77" fmla="*/ 63 h 152"/>
                <a:gd name="T78" fmla="*/ 146 w 151"/>
                <a:gd name="T79" fmla="*/ 74 h 152"/>
                <a:gd name="T80" fmla="*/ 151 w 151"/>
                <a:gd name="T81" fmla="*/ 87 h 152"/>
                <a:gd name="T82" fmla="*/ 148 w 151"/>
                <a:gd name="T83" fmla="*/ 103 h 152"/>
                <a:gd name="T84" fmla="*/ 140 w 151"/>
                <a:gd name="T85" fmla="*/ 115 h 152"/>
                <a:gd name="T86" fmla="*/ 129 w 151"/>
                <a:gd name="T87" fmla="*/ 130 h 152"/>
                <a:gd name="T88" fmla="*/ 113 w 151"/>
                <a:gd name="T89" fmla="*/ 142 h 152"/>
                <a:gd name="T90" fmla="*/ 99 w 151"/>
                <a:gd name="T91" fmla="*/ 150 h 152"/>
                <a:gd name="T92" fmla="*/ 85 w 151"/>
                <a:gd name="T93" fmla="*/ 152 h 152"/>
                <a:gd name="T94" fmla="*/ 74 w 151"/>
                <a:gd name="T95" fmla="*/ 147 h 152"/>
                <a:gd name="T96" fmla="*/ 63 w 151"/>
                <a:gd name="T97" fmla="*/ 137 h 152"/>
                <a:gd name="T98" fmla="*/ 60 w 151"/>
                <a:gd name="T99" fmla="*/ 125 h 152"/>
                <a:gd name="T100" fmla="*/ 66 w 151"/>
                <a:gd name="T101" fmla="*/ 101 h 152"/>
                <a:gd name="T102" fmla="*/ 89 w 151"/>
                <a:gd name="T103" fmla="*/ 90 h 152"/>
                <a:gd name="T104" fmla="*/ 71 w 151"/>
                <a:gd name="T105" fmla="*/ 119 h 152"/>
                <a:gd name="T106" fmla="*/ 72 w 151"/>
                <a:gd name="T107" fmla="*/ 131 h 152"/>
                <a:gd name="T108" fmla="*/ 80 w 151"/>
                <a:gd name="T109" fmla="*/ 139 h 152"/>
                <a:gd name="T110" fmla="*/ 91 w 151"/>
                <a:gd name="T111" fmla="*/ 139 h 152"/>
                <a:gd name="T112" fmla="*/ 119 w 151"/>
                <a:gd name="T113" fmla="*/ 120 h 152"/>
                <a:gd name="T114" fmla="*/ 138 w 151"/>
                <a:gd name="T115" fmla="*/ 92 h 152"/>
                <a:gd name="T116" fmla="*/ 138 w 151"/>
                <a:gd name="T117" fmla="*/ 79 h 152"/>
                <a:gd name="T118" fmla="*/ 130 w 151"/>
                <a:gd name="T119" fmla="*/ 71 h 152"/>
                <a:gd name="T120" fmla="*/ 119 w 151"/>
                <a:gd name="T121" fmla="*/ 70 h 152"/>
                <a:gd name="T122" fmla="*/ 89 w 151"/>
                <a:gd name="T123" fmla="*/ 9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52">
                  <a:moveTo>
                    <a:pt x="88" y="49"/>
                  </a:moveTo>
                  <a:lnTo>
                    <a:pt x="78" y="41"/>
                  </a:lnTo>
                  <a:lnTo>
                    <a:pt x="80" y="35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0" y="21"/>
                  </a:lnTo>
                  <a:lnTo>
                    <a:pt x="77" y="18"/>
                  </a:lnTo>
                  <a:lnTo>
                    <a:pt x="72" y="13"/>
                  </a:lnTo>
                  <a:lnTo>
                    <a:pt x="67" y="11"/>
                  </a:lnTo>
                  <a:lnTo>
                    <a:pt x="60" y="11"/>
                  </a:lnTo>
                  <a:lnTo>
                    <a:pt x="52" y="15"/>
                  </a:lnTo>
                  <a:lnTo>
                    <a:pt x="45" y="18"/>
                  </a:lnTo>
                  <a:lnTo>
                    <a:pt x="39" y="23"/>
                  </a:lnTo>
                  <a:lnTo>
                    <a:pt x="33" y="29"/>
                  </a:lnTo>
                  <a:lnTo>
                    <a:pt x="39" y="29"/>
                  </a:lnTo>
                  <a:lnTo>
                    <a:pt x="47" y="29"/>
                  </a:lnTo>
                  <a:lnTo>
                    <a:pt x="53" y="32"/>
                  </a:lnTo>
                  <a:lnTo>
                    <a:pt x="60" y="37"/>
                  </a:lnTo>
                  <a:lnTo>
                    <a:pt x="64" y="43"/>
                  </a:lnTo>
                  <a:lnTo>
                    <a:pt x="67" y="51"/>
                  </a:lnTo>
                  <a:lnTo>
                    <a:pt x="67" y="59"/>
                  </a:lnTo>
                  <a:lnTo>
                    <a:pt x="66" y="67"/>
                  </a:lnTo>
                  <a:lnTo>
                    <a:pt x="63" y="74"/>
                  </a:lnTo>
                  <a:lnTo>
                    <a:pt x="58" y="82"/>
                  </a:lnTo>
                  <a:lnTo>
                    <a:pt x="50" y="87"/>
                  </a:lnTo>
                  <a:lnTo>
                    <a:pt x="42" y="92"/>
                  </a:lnTo>
                  <a:lnTo>
                    <a:pt x="33" y="93"/>
                  </a:lnTo>
                  <a:lnTo>
                    <a:pt x="25" y="93"/>
                  </a:lnTo>
                  <a:lnTo>
                    <a:pt x="17" y="90"/>
                  </a:lnTo>
                  <a:lnTo>
                    <a:pt x="9" y="84"/>
                  </a:lnTo>
                  <a:lnTo>
                    <a:pt x="1" y="71"/>
                  </a:lnTo>
                  <a:lnTo>
                    <a:pt x="0" y="57"/>
                  </a:lnTo>
                  <a:lnTo>
                    <a:pt x="4" y="41"/>
                  </a:lnTo>
                  <a:lnTo>
                    <a:pt x="20" y="24"/>
                  </a:lnTo>
                  <a:lnTo>
                    <a:pt x="39" y="7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85" y="10"/>
                  </a:lnTo>
                  <a:lnTo>
                    <a:pt x="89" y="16"/>
                  </a:lnTo>
                  <a:lnTo>
                    <a:pt x="93" y="23"/>
                  </a:lnTo>
                  <a:lnTo>
                    <a:pt x="94" y="29"/>
                  </a:lnTo>
                  <a:lnTo>
                    <a:pt x="94" y="37"/>
                  </a:lnTo>
                  <a:lnTo>
                    <a:pt x="91" y="43"/>
                  </a:lnTo>
                  <a:lnTo>
                    <a:pt x="88" y="49"/>
                  </a:lnTo>
                  <a:close/>
                  <a:moveTo>
                    <a:pt x="20" y="45"/>
                  </a:moveTo>
                  <a:lnTo>
                    <a:pt x="15" y="49"/>
                  </a:lnTo>
                  <a:lnTo>
                    <a:pt x="12" y="56"/>
                  </a:lnTo>
                  <a:lnTo>
                    <a:pt x="11" y="60"/>
                  </a:lnTo>
                  <a:lnTo>
                    <a:pt x="12" y="67"/>
                  </a:lnTo>
                  <a:lnTo>
                    <a:pt x="14" y="73"/>
                  </a:lnTo>
                  <a:lnTo>
                    <a:pt x="17" y="76"/>
                  </a:lnTo>
                  <a:lnTo>
                    <a:pt x="20" y="79"/>
                  </a:lnTo>
                  <a:lnTo>
                    <a:pt x="25" y="81"/>
                  </a:lnTo>
                  <a:lnTo>
                    <a:pt x="31" y="82"/>
                  </a:lnTo>
                  <a:lnTo>
                    <a:pt x="36" y="81"/>
                  </a:lnTo>
                  <a:lnTo>
                    <a:pt x="42" y="78"/>
                  </a:lnTo>
                  <a:lnTo>
                    <a:pt x="47" y="73"/>
                  </a:lnTo>
                  <a:lnTo>
                    <a:pt x="52" y="68"/>
                  </a:lnTo>
                  <a:lnTo>
                    <a:pt x="55" y="63"/>
                  </a:lnTo>
                  <a:lnTo>
                    <a:pt x="55" y="57"/>
                  </a:lnTo>
                  <a:lnTo>
                    <a:pt x="55" y="52"/>
                  </a:lnTo>
                  <a:lnTo>
                    <a:pt x="53" y="48"/>
                  </a:lnTo>
                  <a:lnTo>
                    <a:pt x="50" y="43"/>
                  </a:lnTo>
                  <a:lnTo>
                    <a:pt x="45" y="40"/>
                  </a:lnTo>
                  <a:lnTo>
                    <a:pt x="41" y="38"/>
                  </a:lnTo>
                  <a:lnTo>
                    <a:pt x="34" y="37"/>
                  </a:lnTo>
                  <a:lnTo>
                    <a:pt x="30" y="38"/>
                  </a:lnTo>
                  <a:lnTo>
                    <a:pt x="25" y="40"/>
                  </a:lnTo>
                  <a:lnTo>
                    <a:pt x="20" y="45"/>
                  </a:lnTo>
                  <a:close/>
                  <a:moveTo>
                    <a:pt x="82" y="81"/>
                  </a:moveTo>
                  <a:lnTo>
                    <a:pt x="89" y="73"/>
                  </a:lnTo>
                  <a:lnTo>
                    <a:pt x="97" y="68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9"/>
                  </a:lnTo>
                  <a:lnTo>
                    <a:pt x="124" y="59"/>
                  </a:lnTo>
                  <a:lnTo>
                    <a:pt x="130" y="60"/>
                  </a:lnTo>
                  <a:lnTo>
                    <a:pt x="137" y="63"/>
                  </a:lnTo>
                  <a:lnTo>
                    <a:pt x="141" y="68"/>
                  </a:lnTo>
                  <a:lnTo>
                    <a:pt x="146" y="74"/>
                  </a:lnTo>
                  <a:lnTo>
                    <a:pt x="149" y="81"/>
                  </a:lnTo>
                  <a:lnTo>
                    <a:pt x="151" y="87"/>
                  </a:lnTo>
                  <a:lnTo>
                    <a:pt x="151" y="95"/>
                  </a:lnTo>
                  <a:lnTo>
                    <a:pt x="148" y="103"/>
                  </a:lnTo>
                  <a:lnTo>
                    <a:pt x="145" y="111"/>
                  </a:lnTo>
                  <a:lnTo>
                    <a:pt x="140" y="115"/>
                  </a:lnTo>
                  <a:lnTo>
                    <a:pt x="135" y="122"/>
                  </a:lnTo>
                  <a:lnTo>
                    <a:pt x="129" y="130"/>
                  </a:lnTo>
                  <a:lnTo>
                    <a:pt x="121" y="136"/>
                  </a:lnTo>
                  <a:lnTo>
                    <a:pt x="113" y="142"/>
                  </a:lnTo>
                  <a:lnTo>
                    <a:pt x="105" y="147"/>
                  </a:lnTo>
                  <a:lnTo>
                    <a:pt x="99" y="150"/>
                  </a:lnTo>
                  <a:lnTo>
                    <a:pt x="91" y="152"/>
                  </a:lnTo>
                  <a:lnTo>
                    <a:pt x="85" y="152"/>
                  </a:lnTo>
                  <a:lnTo>
                    <a:pt x="78" y="150"/>
                  </a:lnTo>
                  <a:lnTo>
                    <a:pt x="74" y="147"/>
                  </a:lnTo>
                  <a:lnTo>
                    <a:pt x="67" y="142"/>
                  </a:lnTo>
                  <a:lnTo>
                    <a:pt x="63" y="137"/>
                  </a:lnTo>
                  <a:lnTo>
                    <a:pt x="60" y="131"/>
                  </a:lnTo>
                  <a:lnTo>
                    <a:pt x="60" y="125"/>
                  </a:lnTo>
                  <a:lnTo>
                    <a:pt x="58" y="119"/>
                  </a:lnTo>
                  <a:lnTo>
                    <a:pt x="66" y="101"/>
                  </a:lnTo>
                  <a:lnTo>
                    <a:pt x="82" y="81"/>
                  </a:lnTo>
                  <a:close/>
                  <a:moveTo>
                    <a:pt x="89" y="90"/>
                  </a:moveTo>
                  <a:lnTo>
                    <a:pt x="77" y="106"/>
                  </a:lnTo>
                  <a:lnTo>
                    <a:pt x="71" y="119"/>
                  </a:lnTo>
                  <a:lnTo>
                    <a:pt x="71" y="125"/>
                  </a:lnTo>
                  <a:lnTo>
                    <a:pt x="72" y="131"/>
                  </a:lnTo>
                  <a:lnTo>
                    <a:pt x="75" y="134"/>
                  </a:lnTo>
                  <a:lnTo>
                    <a:pt x="80" y="139"/>
                  </a:lnTo>
                  <a:lnTo>
                    <a:pt x="85" y="139"/>
                  </a:lnTo>
                  <a:lnTo>
                    <a:pt x="91" y="139"/>
                  </a:lnTo>
                  <a:lnTo>
                    <a:pt x="104" y="134"/>
                  </a:lnTo>
                  <a:lnTo>
                    <a:pt x="119" y="120"/>
                  </a:lnTo>
                  <a:lnTo>
                    <a:pt x="134" y="104"/>
                  </a:lnTo>
                  <a:lnTo>
                    <a:pt x="138" y="92"/>
                  </a:lnTo>
                  <a:lnTo>
                    <a:pt x="140" y="85"/>
                  </a:lnTo>
                  <a:lnTo>
                    <a:pt x="138" y="79"/>
                  </a:lnTo>
                  <a:lnTo>
                    <a:pt x="135" y="74"/>
                  </a:lnTo>
                  <a:lnTo>
                    <a:pt x="130" y="71"/>
                  </a:lnTo>
                  <a:lnTo>
                    <a:pt x="126" y="70"/>
                  </a:lnTo>
                  <a:lnTo>
                    <a:pt x="119" y="70"/>
                  </a:lnTo>
                  <a:lnTo>
                    <a:pt x="107" y="76"/>
                  </a:lnTo>
                  <a:lnTo>
                    <a:pt x="89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2" name="Freeform 788"/>
            <p:cNvSpPr>
              <a:spLocks noEditPoints="1"/>
            </p:cNvSpPr>
            <p:nvPr/>
          </p:nvSpPr>
          <p:spPr bwMode="auto">
            <a:xfrm>
              <a:off x="2450" y="1664"/>
              <a:ext cx="58" cy="75"/>
            </a:xfrm>
            <a:custGeom>
              <a:avLst/>
              <a:gdLst>
                <a:gd name="T0" fmla="*/ 76 w 117"/>
                <a:gd name="T1" fmla="*/ 108 h 152"/>
                <a:gd name="T2" fmla="*/ 69 w 117"/>
                <a:gd name="T3" fmla="*/ 117 h 152"/>
                <a:gd name="T4" fmla="*/ 71 w 117"/>
                <a:gd name="T5" fmla="*/ 126 h 152"/>
                <a:gd name="T6" fmla="*/ 76 w 117"/>
                <a:gd name="T7" fmla="*/ 134 h 152"/>
                <a:gd name="T8" fmla="*/ 85 w 117"/>
                <a:gd name="T9" fmla="*/ 141 h 152"/>
                <a:gd name="T10" fmla="*/ 98 w 117"/>
                <a:gd name="T11" fmla="*/ 139 h 152"/>
                <a:gd name="T12" fmla="*/ 109 w 117"/>
                <a:gd name="T13" fmla="*/ 133 h 152"/>
                <a:gd name="T14" fmla="*/ 115 w 117"/>
                <a:gd name="T15" fmla="*/ 122 h 152"/>
                <a:gd name="T16" fmla="*/ 117 w 117"/>
                <a:gd name="T17" fmla="*/ 142 h 152"/>
                <a:gd name="T18" fmla="*/ 104 w 117"/>
                <a:gd name="T19" fmla="*/ 150 h 152"/>
                <a:gd name="T20" fmla="*/ 81 w 117"/>
                <a:gd name="T21" fmla="*/ 150 h 152"/>
                <a:gd name="T22" fmla="*/ 63 w 117"/>
                <a:gd name="T23" fmla="*/ 136 h 152"/>
                <a:gd name="T24" fmla="*/ 57 w 117"/>
                <a:gd name="T25" fmla="*/ 120 h 152"/>
                <a:gd name="T26" fmla="*/ 60 w 117"/>
                <a:gd name="T27" fmla="*/ 104 h 152"/>
                <a:gd name="T28" fmla="*/ 117 w 117"/>
                <a:gd name="T29" fmla="*/ 60 h 152"/>
                <a:gd name="T30" fmla="*/ 101 w 117"/>
                <a:gd name="T31" fmla="*/ 85 h 152"/>
                <a:gd name="T32" fmla="*/ 115 w 117"/>
                <a:gd name="T33" fmla="*/ 90 h 152"/>
                <a:gd name="T34" fmla="*/ 117 w 117"/>
                <a:gd name="T35" fmla="*/ 115 h 152"/>
                <a:gd name="T36" fmla="*/ 114 w 117"/>
                <a:gd name="T37" fmla="*/ 104 h 152"/>
                <a:gd name="T38" fmla="*/ 104 w 117"/>
                <a:gd name="T39" fmla="*/ 96 h 152"/>
                <a:gd name="T40" fmla="*/ 95 w 117"/>
                <a:gd name="T41" fmla="*/ 93 h 152"/>
                <a:gd name="T42" fmla="*/ 82 w 117"/>
                <a:gd name="T43" fmla="*/ 84 h 152"/>
                <a:gd name="T44" fmla="*/ 35 w 117"/>
                <a:gd name="T45" fmla="*/ 37 h 152"/>
                <a:gd name="T46" fmla="*/ 25 w 117"/>
                <a:gd name="T47" fmla="*/ 40 h 152"/>
                <a:gd name="T48" fmla="*/ 16 w 117"/>
                <a:gd name="T49" fmla="*/ 49 h 152"/>
                <a:gd name="T50" fmla="*/ 11 w 117"/>
                <a:gd name="T51" fmla="*/ 60 h 152"/>
                <a:gd name="T52" fmla="*/ 14 w 117"/>
                <a:gd name="T53" fmla="*/ 73 h 152"/>
                <a:gd name="T54" fmla="*/ 22 w 117"/>
                <a:gd name="T55" fmla="*/ 79 h 152"/>
                <a:gd name="T56" fmla="*/ 32 w 117"/>
                <a:gd name="T57" fmla="*/ 82 h 152"/>
                <a:gd name="T58" fmla="*/ 43 w 117"/>
                <a:gd name="T59" fmla="*/ 78 h 152"/>
                <a:gd name="T60" fmla="*/ 52 w 117"/>
                <a:gd name="T61" fmla="*/ 68 h 152"/>
                <a:gd name="T62" fmla="*/ 55 w 117"/>
                <a:gd name="T63" fmla="*/ 57 h 152"/>
                <a:gd name="T64" fmla="*/ 54 w 117"/>
                <a:gd name="T65" fmla="*/ 48 h 152"/>
                <a:gd name="T66" fmla="*/ 46 w 117"/>
                <a:gd name="T67" fmla="*/ 40 h 152"/>
                <a:gd name="T68" fmla="*/ 35 w 117"/>
                <a:gd name="T69" fmla="*/ 37 h 152"/>
                <a:gd name="T70" fmla="*/ 73 w 117"/>
                <a:gd name="T71" fmla="*/ 2 h 152"/>
                <a:gd name="T72" fmla="*/ 90 w 117"/>
                <a:gd name="T73" fmla="*/ 16 h 152"/>
                <a:gd name="T74" fmla="*/ 95 w 117"/>
                <a:gd name="T75" fmla="*/ 29 h 152"/>
                <a:gd name="T76" fmla="*/ 92 w 117"/>
                <a:gd name="T77" fmla="*/ 43 h 152"/>
                <a:gd name="T78" fmla="*/ 79 w 117"/>
                <a:gd name="T79" fmla="*/ 41 h 152"/>
                <a:gd name="T80" fmla="*/ 82 w 117"/>
                <a:gd name="T81" fmla="*/ 30 h 152"/>
                <a:gd name="T82" fmla="*/ 81 w 117"/>
                <a:gd name="T83" fmla="*/ 21 h 152"/>
                <a:gd name="T84" fmla="*/ 73 w 117"/>
                <a:gd name="T85" fmla="*/ 13 h 152"/>
                <a:gd name="T86" fmla="*/ 60 w 117"/>
                <a:gd name="T87" fmla="*/ 11 h 152"/>
                <a:gd name="T88" fmla="*/ 46 w 117"/>
                <a:gd name="T89" fmla="*/ 18 h 152"/>
                <a:gd name="T90" fmla="*/ 33 w 117"/>
                <a:gd name="T91" fmla="*/ 29 h 152"/>
                <a:gd name="T92" fmla="*/ 47 w 117"/>
                <a:gd name="T93" fmla="*/ 29 h 152"/>
                <a:gd name="T94" fmla="*/ 60 w 117"/>
                <a:gd name="T95" fmla="*/ 37 h 152"/>
                <a:gd name="T96" fmla="*/ 68 w 117"/>
                <a:gd name="T97" fmla="*/ 51 h 152"/>
                <a:gd name="T98" fmla="*/ 68 w 117"/>
                <a:gd name="T99" fmla="*/ 67 h 152"/>
                <a:gd name="T100" fmla="*/ 58 w 117"/>
                <a:gd name="T101" fmla="*/ 82 h 152"/>
                <a:gd name="T102" fmla="*/ 43 w 117"/>
                <a:gd name="T103" fmla="*/ 92 h 152"/>
                <a:gd name="T104" fmla="*/ 25 w 117"/>
                <a:gd name="T105" fmla="*/ 93 h 152"/>
                <a:gd name="T106" fmla="*/ 10 w 117"/>
                <a:gd name="T107" fmla="*/ 84 h 152"/>
                <a:gd name="T108" fmla="*/ 0 w 117"/>
                <a:gd name="T109" fmla="*/ 57 h 152"/>
                <a:gd name="T110" fmla="*/ 21 w 117"/>
                <a:gd name="T111" fmla="*/ 24 h 152"/>
                <a:gd name="T112" fmla="*/ 58 w 117"/>
                <a:gd name="T11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7" h="152">
                  <a:moveTo>
                    <a:pt x="65" y="98"/>
                  </a:moveTo>
                  <a:lnTo>
                    <a:pt x="76" y="108"/>
                  </a:lnTo>
                  <a:lnTo>
                    <a:pt x="73" y="112"/>
                  </a:lnTo>
                  <a:lnTo>
                    <a:pt x="69" y="117"/>
                  </a:lnTo>
                  <a:lnTo>
                    <a:pt x="69" y="122"/>
                  </a:lnTo>
                  <a:lnTo>
                    <a:pt x="71" y="126"/>
                  </a:lnTo>
                  <a:lnTo>
                    <a:pt x="73" y="131"/>
                  </a:lnTo>
                  <a:lnTo>
                    <a:pt x="76" y="134"/>
                  </a:lnTo>
                  <a:lnTo>
                    <a:pt x="81" y="137"/>
                  </a:lnTo>
                  <a:lnTo>
                    <a:pt x="85" y="141"/>
                  </a:lnTo>
                  <a:lnTo>
                    <a:pt x="92" y="141"/>
                  </a:lnTo>
                  <a:lnTo>
                    <a:pt x="98" y="139"/>
                  </a:lnTo>
                  <a:lnTo>
                    <a:pt x="103" y="137"/>
                  </a:lnTo>
                  <a:lnTo>
                    <a:pt x="109" y="133"/>
                  </a:lnTo>
                  <a:lnTo>
                    <a:pt x="112" y="126"/>
                  </a:lnTo>
                  <a:lnTo>
                    <a:pt x="115" y="122"/>
                  </a:lnTo>
                  <a:lnTo>
                    <a:pt x="117" y="115"/>
                  </a:lnTo>
                  <a:lnTo>
                    <a:pt x="117" y="142"/>
                  </a:lnTo>
                  <a:lnTo>
                    <a:pt x="112" y="147"/>
                  </a:lnTo>
                  <a:lnTo>
                    <a:pt x="104" y="150"/>
                  </a:lnTo>
                  <a:lnTo>
                    <a:pt x="96" y="152"/>
                  </a:lnTo>
                  <a:lnTo>
                    <a:pt x="81" y="150"/>
                  </a:lnTo>
                  <a:lnTo>
                    <a:pt x="68" y="142"/>
                  </a:lnTo>
                  <a:lnTo>
                    <a:pt x="63" y="136"/>
                  </a:lnTo>
                  <a:lnTo>
                    <a:pt x="58" y="128"/>
                  </a:lnTo>
                  <a:lnTo>
                    <a:pt x="57" y="120"/>
                  </a:lnTo>
                  <a:lnTo>
                    <a:pt x="58" y="112"/>
                  </a:lnTo>
                  <a:lnTo>
                    <a:pt x="60" y="104"/>
                  </a:lnTo>
                  <a:lnTo>
                    <a:pt x="65" y="98"/>
                  </a:lnTo>
                  <a:close/>
                  <a:moveTo>
                    <a:pt x="117" y="60"/>
                  </a:moveTo>
                  <a:lnTo>
                    <a:pt x="117" y="76"/>
                  </a:lnTo>
                  <a:lnTo>
                    <a:pt x="101" y="85"/>
                  </a:lnTo>
                  <a:lnTo>
                    <a:pt x="109" y="87"/>
                  </a:lnTo>
                  <a:lnTo>
                    <a:pt x="115" y="90"/>
                  </a:lnTo>
                  <a:lnTo>
                    <a:pt x="117" y="92"/>
                  </a:lnTo>
                  <a:lnTo>
                    <a:pt x="117" y="115"/>
                  </a:lnTo>
                  <a:lnTo>
                    <a:pt x="115" y="111"/>
                  </a:lnTo>
                  <a:lnTo>
                    <a:pt x="114" y="104"/>
                  </a:lnTo>
                  <a:lnTo>
                    <a:pt x="109" y="100"/>
                  </a:lnTo>
                  <a:lnTo>
                    <a:pt x="104" y="96"/>
                  </a:lnTo>
                  <a:lnTo>
                    <a:pt x="99" y="95"/>
                  </a:lnTo>
                  <a:lnTo>
                    <a:pt x="95" y="93"/>
                  </a:lnTo>
                  <a:lnTo>
                    <a:pt x="88" y="93"/>
                  </a:lnTo>
                  <a:lnTo>
                    <a:pt x="82" y="84"/>
                  </a:lnTo>
                  <a:lnTo>
                    <a:pt x="117" y="60"/>
                  </a:lnTo>
                  <a:close/>
                  <a:moveTo>
                    <a:pt x="35" y="37"/>
                  </a:moveTo>
                  <a:lnTo>
                    <a:pt x="30" y="38"/>
                  </a:lnTo>
                  <a:lnTo>
                    <a:pt x="25" y="40"/>
                  </a:lnTo>
                  <a:lnTo>
                    <a:pt x="21" y="45"/>
                  </a:lnTo>
                  <a:lnTo>
                    <a:pt x="16" y="49"/>
                  </a:lnTo>
                  <a:lnTo>
                    <a:pt x="13" y="56"/>
                  </a:lnTo>
                  <a:lnTo>
                    <a:pt x="11" y="60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8" y="76"/>
                  </a:lnTo>
                  <a:lnTo>
                    <a:pt x="22" y="79"/>
                  </a:lnTo>
                  <a:lnTo>
                    <a:pt x="27" y="81"/>
                  </a:lnTo>
                  <a:lnTo>
                    <a:pt x="32" y="82"/>
                  </a:lnTo>
                  <a:lnTo>
                    <a:pt x="38" y="81"/>
                  </a:lnTo>
                  <a:lnTo>
                    <a:pt x="43" y="78"/>
                  </a:lnTo>
                  <a:lnTo>
                    <a:pt x="47" y="73"/>
                  </a:lnTo>
                  <a:lnTo>
                    <a:pt x="52" y="68"/>
                  </a:lnTo>
                  <a:lnTo>
                    <a:pt x="55" y="63"/>
                  </a:lnTo>
                  <a:lnTo>
                    <a:pt x="55" y="57"/>
                  </a:lnTo>
                  <a:lnTo>
                    <a:pt x="55" y="52"/>
                  </a:lnTo>
                  <a:lnTo>
                    <a:pt x="54" y="48"/>
                  </a:lnTo>
                  <a:lnTo>
                    <a:pt x="51" y="43"/>
                  </a:lnTo>
                  <a:lnTo>
                    <a:pt x="46" y="40"/>
                  </a:lnTo>
                  <a:lnTo>
                    <a:pt x="41" y="38"/>
                  </a:lnTo>
                  <a:lnTo>
                    <a:pt x="35" y="37"/>
                  </a:lnTo>
                  <a:close/>
                  <a:moveTo>
                    <a:pt x="58" y="0"/>
                  </a:moveTo>
                  <a:lnTo>
                    <a:pt x="73" y="2"/>
                  </a:lnTo>
                  <a:lnTo>
                    <a:pt x="85" y="10"/>
                  </a:lnTo>
                  <a:lnTo>
                    <a:pt x="90" y="16"/>
                  </a:lnTo>
                  <a:lnTo>
                    <a:pt x="93" y="23"/>
                  </a:lnTo>
                  <a:lnTo>
                    <a:pt x="95" y="29"/>
                  </a:lnTo>
                  <a:lnTo>
                    <a:pt x="95" y="37"/>
                  </a:lnTo>
                  <a:lnTo>
                    <a:pt x="92" y="43"/>
                  </a:lnTo>
                  <a:lnTo>
                    <a:pt x="88" y="49"/>
                  </a:lnTo>
                  <a:lnTo>
                    <a:pt x="79" y="41"/>
                  </a:lnTo>
                  <a:lnTo>
                    <a:pt x="82" y="35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1" y="21"/>
                  </a:lnTo>
                  <a:lnTo>
                    <a:pt x="77" y="18"/>
                  </a:lnTo>
                  <a:lnTo>
                    <a:pt x="73" y="13"/>
                  </a:lnTo>
                  <a:lnTo>
                    <a:pt x="68" y="11"/>
                  </a:lnTo>
                  <a:lnTo>
                    <a:pt x="60" y="11"/>
                  </a:lnTo>
                  <a:lnTo>
                    <a:pt x="52" y="15"/>
                  </a:lnTo>
                  <a:lnTo>
                    <a:pt x="46" y="18"/>
                  </a:lnTo>
                  <a:lnTo>
                    <a:pt x="40" y="23"/>
                  </a:lnTo>
                  <a:lnTo>
                    <a:pt x="33" y="29"/>
                  </a:lnTo>
                  <a:lnTo>
                    <a:pt x="41" y="29"/>
                  </a:lnTo>
                  <a:lnTo>
                    <a:pt x="47" y="29"/>
                  </a:lnTo>
                  <a:lnTo>
                    <a:pt x="54" y="32"/>
                  </a:lnTo>
                  <a:lnTo>
                    <a:pt x="60" y="37"/>
                  </a:lnTo>
                  <a:lnTo>
                    <a:pt x="65" y="43"/>
                  </a:lnTo>
                  <a:lnTo>
                    <a:pt x="68" y="51"/>
                  </a:lnTo>
                  <a:lnTo>
                    <a:pt x="68" y="59"/>
                  </a:lnTo>
                  <a:lnTo>
                    <a:pt x="68" y="67"/>
                  </a:lnTo>
                  <a:lnTo>
                    <a:pt x="63" y="74"/>
                  </a:lnTo>
                  <a:lnTo>
                    <a:pt x="58" y="82"/>
                  </a:lnTo>
                  <a:lnTo>
                    <a:pt x="51" y="87"/>
                  </a:lnTo>
                  <a:lnTo>
                    <a:pt x="43" y="92"/>
                  </a:lnTo>
                  <a:lnTo>
                    <a:pt x="33" y="93"/>
                  </a:lnTo>
                  <a:lnTo>
                    <a:pt x="25" y="93"/>
                  </a:lnTo>
                  <a:lnTo>
                    <a:pt x="18" y="90"/>
                  </a:lnTo>
                  <a:lnTo>
                    <a:pt x="10" y="84"/>
                  </a:lnTo>
                  <a:lnTo>
                    <a:pt x="2" y="71"/>
                  </a:lnTo>
                  <a:lnTo>
                    <a:pt x="0" y="57"/>
                  </a:lnTo>
                  <a:lnTo>
                    <a:pt x="7" y="41"/>
                  </a:lnTo>
                  <a:lnTo>
                    <a:pt x="21" y="24"/>
                  </a:lnTo>
                  <a:lnTo>
                    <a:pt x="41" y="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3" name="Freeform 789"/>
            <p:cNvSpPr>
              <a:spLocks noEditPoints="1"/>
            </p:cNvSpPr>
            <p:nvPr/>
          </p:nvSpPr>
          <p:spPr bwMode="auto">
            <a:xfrm>
              <a:off x="1130" y="1756"/>
              <a:ext cx="735" cy="67"/>
            </a:xfrm>
            <a:custGeom>
              <a:avLst/>
              <a:gdLst>
                <a:gd name="T0" fmla="*/ 296 w 1469"/>
                <a:gd name="T1" fmla="*/ 94 h 133"/>
                <a:gd name="T2" fmla="*/ 32 w 1469"/>
                <a:gd name="T3" fmla="*/ 70 h 133"/>
                <a:gd name="T4" fmla="*/ 41 w 1469"/>
                <a:gd name="T5" fmla="*/ 93 h 133"/>
                <a:gd name="T6" fmla="*/ 1282 w 1469"/>
                <a:gd name="T7" fmla="*/ 75 h 133"/>
                <a:gd name="T8" fmla="*/ 1323 w 1469"/>
                <a:gd name="T9" fmla="*/ 50 h 133"/>
                <a:gd name="T10" fmla="*/ 375 w 1469"/>
                <a:gd name="T11" fmla="*/ 82 h 133"/>
                <a:gd name="T12" fmla="*/ 406 w 1469"/>
                <a:gd name="T13" fmla="*/ 45 h 133"/>
                <a:gd name="T14" fmla="*/ 1454 w 1469"/>
                <a:gd name="T15" fmla="*/ 48 h 133"/>
                <a:gd name="T16" fmla="*/ 498 w 1469"/>
                <a:gd name="T17" fmla="*/ 53 h 133"/>
                <a:gd name="T18" fmla="*/ 199 w 1469"/>
                <a:gd name="T19" fmla="*/ 59 h 133"/>
                <a:gd name="T20" fmla="*/ 136 w 1469"/>
                <a:gd name="T21" fmla="*/ 30 h 133"/>
                <a:gd name="T22" fmla="*/ 1414 w 1469"/>
                <a:gd name="T23" fmla="*/ 69 h 133"/>
                <a:gd name="T24" fmla="*/ 1466 w 1469"/>
                <a:gd name="T25" fmla="*/ 88 h 133"/>
                <a:gd name="T26" fmla="*/ 1422 w 1469"/>
                <a:gd name="T27" fmla="*/ 30 h 133"/>
                <a:gd name="T28" fmla="*/ 1370 w 1469"/>
                <a:gd name="T29" fmla="*/ 56 h 133"/>
                <a:gd name="T30" fmla="*/ 1318 w 1469"/>
                <a:gd name="T31" fmla="*/ 30 h 133"/>
                <a:gd name="T32" fmla="*/ 1296 w 1469"/>
                <a:gd name="T33" fmla="*/ 105 h 133"/>
                <a:gd name="T34" fmla="*/ 1246 w 1469"/>
                <a:gd name="T35" fmla="*/ 30 h 133"/>
                <a:gd name="T36" fmla="*/ 1217 w 1469"/>
                <a:gd name="T37" fmla="*/ 44 h 133"/>
                <a:gd name="T38" fmla="*/ 1244 w 1469"/>
                <a:gd name="T39" fmla="*/ 89 h 133"/>
                <a:gd name="T40" fmla="*/ 1213 w 1469"/>
                <a:gd name="T41" fmla="*/ 99 h 133"/>
                <a:gd name="T42" fmla="*/ 1151 w 1469"/>
                <a:gd name="T43" fmla="*/ 28 h 133"/>
                <a:gd name="T44" fmla="*/ 1134 w 1469"/>
                <a:gd name="T45" fmla="*/ 39 h 133"/>
                <a:gd name="T46" fmla="*/ 1164 w 1469"/>
                <a:gd name="T47" fmla="*/ 64 h 133"/>
                <a:gd name="T48" fmla="*/ 1123 w 1469"/>
                <a:gd name="T49" fmla="*/ 99 h 133"/>
                <a:gd name="T50" fmla="*/ 1158 w 1469"/>
                <a:gd name="T51" fmla="*/ 91 h 133"/>
                <a:gd name="T52" fmla="*/ 1115 w 1469"/>
                <a:gd name="T53" fmla="*/ 53 h 133"/>
                <a:gd name="T54" fmla="*/ 498 w 1469"/>
                <a:gd name="T55" fmla="*/ 33 h 133"/>
                <a:gd name="T56" fmla="*/ 490 w 1469"/>
                <a:gd name="T57" fmla="*/ 91 h 133"/>
                <a:gd name="T58" fmla="*/ 446 w 1469"/>
                <a:gd name="T59" fmla="*/ 83 h 133"/>
                <a:gd name="T60" fmla="*/ 413 w 1469"/>
                <a:gd name="T61" fmla="*/ 30 h 133"/>
                <a:gd name="T62" fmla="*/ 375 w 1469"/>
                <a:gd name="T63" fmla="*/ 132 h 133"/>
                <a:gd name="T64" fmla="*/ 400 w 1469"/>
                <a:gd name="T65" fmla="*/ 122 h 133"/>
                <a:gd name="T66" fmla="*/ 367 w 1469"/>
                <a:gd name="T67" fmla="*/ 93 h 133"/>
                <a:gd name="T68" fmla="*/ 326 w 1469"/>
                <a:gd name="T69" fmla="*/ 30 h 133"/>
                <a:gd name="T70" fmla="*/ 331 w 1469"/>
                <a:gd name="T71" fmla="*/ 104 h 133"/>
                <a:gd name="T72" fmla="*/ 276 w 1469"/>
                <a:gd name="T73" fmla="*/ 78 h 133"/>
                <a:gd name="T74" fmla="*/ 326 w 1469"/>
                <a:gd name="T75" fmla="*/ 44 h 133"/>
                <a:gd name="T76" fmla="*/ 284 w 1469"/>
                <a:gd name="T77" fmla="*/ 37 h 133"/>
                <a:gd name="T78" fmla="*/ 249 w 1469"/>
                <a:gd name="T79" fmla="*/ 45 h 133"/>
                <a:gd name="T80" fmla="*/ 178 w 1469"/>
                <a:gd name="T81" fmla="*/ 26 h 133"/>
                <a:gd name="T82" fmla="*/ 173 w 1469"/>
                <a:gd name="T83" fmla="*/ 94 h 133"/>
                <a:gd name="T84" fmla="*/ 180 w 1469"/>
                <a:gd name="T85" fmla="*/ 105 h 133"/>
                <a:gd name="T86" fmla="*/ 52 w 1469"/>
                <a:gd name="T87" fmla="*/ 30 h 133"/>
                <a:gd name="T88" fmla="*/ 55 w 1469"/>
                <a:gd name="T89" fmla="*/ 104 h 133"/>
                <a:gd name="T90" fmla="*/ 0 w 1469"/>
                <a:gd name="T91" fmla="*/ 78 h 133"/>
                <a:gd name="T92" fmla="*/ 51 w 1469"/>
                <a:gd name="T93" fmla="*/ 44 h 133"/>
                <a:gd name="T94" fmla="*/ 8 w 1469"/>
                <a:gd name="T95" fmla="*/ 37 h 133"/>
                <a:gd name="T96" fmla="*/ 1041 w 1469"/>
                <a:gd name="T97" fmla="*/ 78 h 133"/>
                <a:gd name="T98" fmla="*/ 989 w 1469"/>
                <a:gd name="T99" fmla="*/ 12 h 133"/>
                <a:gd name="T100" fmla="*/ 622 w 1469"/>
                <a:gd name="T101" fmla="*/ 14 h 133"/>
                <a:gd name="T102" fmla="*/ 841 w 1469"/>
                <a:gd name="T103" fmla="*/ 28 h 133"/>
                <a:gd name="T104" fmla="*/ 1038 w 1469"/>
                <a:gd name="T105" fmla="*/ 4 h 133"/>
                <a:gd name="T106" fmla="*/ 1041 w 1469"/>
                <a:gd name="T107" fmla="*/ 97 h 133"/>
                <a:gd name="T108" fmla="*/ 951 w 1469"/>
                <a:gd name="T109" fmla="*/ 56 h 133"/>
                <a:gd name="T110" fmla="*/ 847 w 1469"/>
                <a:gd name="T111" fmla="*/ 9 h 133"/>
                <a:gd name="T112" fmla="*/ 846 w 1469"/>
                <a:gd name="T113" fmla="*/ 75 h 133"/>
                <a:gd name="T114" fmla="*/ 786 w 1469"/>
                <a:gd name="T115" fmla="*/ 104 h 133"/>
                <a:gd name="T116" fmla="*/ 679 w 1469"/>
                <a:gd name="T117" fmla="*/ 104 h 133"/>
                <a:gd name="T118" fmla="*/ 646 w 1469"/>
                <a:gd name="T119" fmla="*/ 39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69" h="133">
                  <a:moveTo>
                    <a:pt x="328" y="66"/>
                  </a:moveTo>
                  <a:lnTo>
                    <a:pt x="321" y="67"/>
                  </a:lnTo>
                  <a:lnTo>
                    <a:pt x="315" y="69"/>
                  </a:lnTo>
                  <a:lnTo>
                    <a:pt x="307" y="70"/>
                  </a:lnTo>
                  <a:lnTo>
                    <a:pt x="299" y="72"/>
                  </a:lnTo>
                  <a:lnTo>
                    <a:pt x="296" y="74"/>
                  </a:lnTo>
                  <a:lnTo>
                    <a:pt x="293" y="75"/>
                  </a:lnTo>
                  <a:lnTo>
                    <a:pt x="292" y="77"/>
                  </a:lnTo>
                  <a:lnTo>
                    <a:pt x="290" y="80"/>
                  </a:lnTo>
                  <a:lnTo>
                    <a:pt x="288" y="83"/>
                  </a:lnTo>
                  <a:lnTo>
                    <a:pt x="290" y="88"/>
                  </a:lnTo>
                  <a:lnTo>
                    <a:pt x="293" y="93"/>
                  </a:lnTo>
                  <a:lnTo>
                    <a:pt x="296" y="94"/>
                  </a:lnTo>
                  <a:lnTo>
                    <a:pt x="299" y="94"/>
                  </a:lnTo>
                  <a:lnTo>
                    <a:pt x="304" y="96"/>
                  </a:lnTo>
                  <a:lnTo>
                    <a:pt x="310" y="94"/>
                  </a:lnTo>
                  <a:lnTo>
                    <a:pt x="317" y="93"/>
                  </a:lnTo>
                  <a:lnTo>
                    <a:pt x="321" y="88"/>
                  </a:lnTo>
                  <a:lnTo>
                    <a:pt x="325" y="83"/>
                  </a:lnTo>
                  <a:lnTo>
                    <a:pt x="326" y="78"/>
                  </a:lnTo>
                  <a:lnTo>
                    <a:pt x="328" y="70"/>
                  </a:lnTo>
                  <a:lnTo>
                    <a:pt x="328" y="66"/>
                  </a:lnTo>
                  <a:close/>
                  <a:moveTo>
                    <a:pt x="52" y="66"/>
                  </a:moveTo>
                  <a:lnTo>
                    <a:pt x="46" y="67"/>
                  </a:lnTo>
                  <a:lnTo>
                    <a:pt x="40" y="69"/>
                  </a:lnTo>
                  <a:lnTo>
                    <a:pt x="32" y="70"/>
                  </a:lnTo>
                  <a:lnTo>
                    <a:pt x="25" y="72"/>
                  </a:lnTo>
                  <a:lnTo>
                    <a:pt x="21" y="74"/>
                  </a:lnTo>
                  <a:lnTo>
                    <a:pt x="18" y="75"/>
                  </a:lnTo>
                  <a:lnTo>
                    <a:pt x="16" y="77"/>
                  </a:lnTo>
                  <a:lnTo>
                    <a:pt x="14" y="80"/>
                  </a:lnTo>
                  <a:lnTo>
                    <a:pt x="14" y="83"/>
                  </a:lnTo>
                  <a:lnTo>
                    <a:pt x="14" y="88"/>
                  </a:lnTo>
                  <a:lnTo>
                    <a:pt x="18" y="93"/>
                  </a:lnTo>
                  <a:lnTo>
                    <a:pt x="21" y="94"/>
                  </a:lnTo>
                  <a:lnTo>
                    <a:pt x="24" y="94"/>
                  </a:lnTo>
                  <a:lnTo>
                    <a:pt x="29" y="96"/>
                  </a:lnTo>
                  <a:lnTo>
                    <a:pt x="35" y="94"/>
                  </a:lnTo>
                  <a:lnTo>
                    <a:pt x="41" y="93"/>
                  </a:lnTo>
                  <a:lnTo>
                    <a:pt x="46" y="88"/>
                  </a:lnTo>
                  <a:lnTo>
                    <a:pt x="51" y="83"/>
                  </a:lnTo>
                  <a:lnTo>
                    <a:pt x="52" y="78"/>
                  </a:lnTo>
                  <a:lnTo>
                    <a:pt x="52" y="70"/>
                  </a:lnTo>
                  <a:lnTo>
                    <a:pt x="52" y="66"/>
                  </a:lnTo>
                  <a:close/>
                  <a:moveTo>
                    <a:pt x="1304" y="37"/>
                  </a:moveTo>
                  <a:lnTo>
                    <a:pt x="1298" y="39"/>
                  </a:lnTo>
                  <a:lnTo>
                    <a:pt x="1293" y="41"/>
                  </a:lnTo>
                  <a:lnTo>
                    <a:pt x="1288" y="45"/>
                  </a:lnTo>
                  <a:lnTo>
                    <a:pt x="1285" y="50"/>
                  </a:lnTo>
                  <a:lnTo>
                    <a:pt x="1282" y="58"/>
                  </a:lnTo>
                  <a:lnTo>
                    <a:pt x="1282" y="66"/>
                  </a:lnTo>
                  <a:lnTo>
                    <a:pt x="1282" y="75"/>
                  </a:lnTo>
                  <a:lnTo>
                    <a:pt x="1285" y="82"/>
                  </a:lnTo>
                  <a:lnTo>
                    <a:pt x="1288" y="88"/>
                  </a:lnTo>
                  <a:lnTo>
                    <a:pt x="1293" y="91"/>
                  </a:lnTo>
                  <a:lnTo>
                    <a:pt x="1298" y="94"/>
                  </a:lnTo>
                  <a:lnTo>
                    <a:pt x="1304" y="94"/>
                  </a:lnTo>
                  <a:lnTo>
                    <a:pt x="1310" y="94"/>
                  </a:lnTo>
                  <a:lnTo>
                    <a:pt x="1315" y="91"/>
                  </a:lnTo>
                  <a:lnTo>
                    <a:pt x="1320" y="88"/>
                  </a:lnTo>
                  <a:lnTo>
                    <a:pt x="1323" y="82"/>
                  </a:lnTo>
                  <a:lnTo>
                    <a:pt x="1324" y="75"/>
                  </a:lnTo>
                  <a:lnTo>
                    <a:pt x="1326" y="66"/>
                  </a:lnTo>
                  <a:lnTo>
                    <a:pt x="1324" y="58"/>
                  </a:lnTo>
                  <a:lnTo>
                    <a:pt x="1323" y="50"/>
                  </a:lnTo>
                  <a:lnTo>
                    <a:pt x="1320" y="45"/>
                  </a:lnTo>
                  <a:lnTo>
                    <a:pt x="1315" y="41"/>
                  </a:lnTo>
                  <a:lnTo>
                    <a:pt x="1310" y="39"/>
                  </a:lnTo>
                  <a:lnTo>
                    <a:pt x="1304" y="37"/>
                  </a:lnTo>
                  <a:close/>
                  <a:moveTo>
                    <a:pt x="392" y="37"/>
                  </a:moveTo>
                  <a:lnTo>
                    <a:pt x="386" y="39"/>
                  </a:lnTo>
                  <a:lnTo>
                    <a:pt x="381" y="41"/>
                  </a:lnTo>
                  <a:lnTo>
                    <a:pt x="378" y="44"/>
                  </a:lnTo>
                  <a:lnTo>
                    <a:pt x="375" y="50"/>
                  </a:lnTo>
                  <a:lnTo>
                    <a:pt x="372" y="56"/>
                  </a:lnTo>
                  <a:lnTo>
                    <a:pt x="372" y="64"/>
                  </a:lnTo>
                  <a:lnTo>
                    <a:pt x="372" y="74"/>
                  </a:lnTo>
                  <a:lnTo>
                    <a:pt x="375" y="82"/>
                  </a:lnTo>
                  <a:lnTo>
                    <a:pt x="378" y="86"/>
                  </a:lnTo>
                  <a:lnTo>
                    <a:pt x="381" y="89"/>
                  </a:lnTo>
                  <a:lnTo>
                    <a:pt x="386" y="93"/>
                  </a:lnTo>
                  <a:lnTo>
                    <a:pt x="392" y="93"/>
                  </a:lnTo>
                  <a:lnTo>
                    <a:pt x="397" y="93"/>
                  </a:lnTo>
                  <a:lnTo>
                    <a:pt x="402" y="89"/>
                  </a:lnTo>
                  <a:lnTo>
                    <a:pt x="406" y="86"/>
                  </a:lnTo>
                  <a:lnTo>
                    <a:pt x="410" y="82"/>
                  </a:lnTo>
                  <a:lnTo>
                    <a:pt x="413" y="74"/>
                  </a:lnTo>
                  <a:lnTo>
                    <a:pt x="413" y="66"/>
                  </a:lnTo>
                  <a:lnTo>
                    <a:pt x="413" y="56"/>
                  </a:lnTo>
                  <a:lnTo>
                    <a:pt x="410" y="50"/>
                  </a:lnTo>
                  <a:lnTo>
                    <a:pt x="406" y="45"/>
                  </a:lnTo>
                  <a:lnTo>
                    <a:pt x="402" y="41"/>
                  </a:lnTo>
                  <a:lnTo>
                    <a:pt x="397" y="39"/>
                  </a:lnTo>
                  <a:lnTo>
                    <a:pt x="392" y="37"/>
                  </a:lnTo>
                  <a:close/>
                  <a:moveTo>
                    <a:pt x="1436" y="37"/>
                  </a:moveTo>
                  <a:lnTo>
                    <a:pt x="1430" y="37"/>
                  </a:lnTo>
                  <a:lnTo>
                    <a:pt x="1425" y="41"/>
                  </a:lnTo>
                  <a:lnTo>
                    <a:pt x="1421" y="44"/>
                  </a:lnTo>
                  <a:lnTo>
                    <a:pt x="1417" y="47"/>
                  </a:lnTo>
                  <a:lnTo>
                    <a:pt x="1416" y="53"/>
                  </a:lnTo>
                  <a:lnTo>
                    <a:pt x="1414" y="59"/>
                  </a:lnTo>
                  <a:lnTo>
                    <a:pt x="1457" y="59"/>
                  </a:lnTo>
                  <a:lnTo>
                    <a:pt x="1455" y="53"/>
                  </a:lnTo>
                  <a:lnTo>
                    <a:pt x="1454" y="48"/>
                  </a:lnTo>
                  <a:lnTo>
                    <a:pt x="1452" y="45"/>
                  </a:lnTo>
                  <a:lnTo>
                    <a:pt x="1447" y="41"/>
                  </a:lnTo>
                  <a:lnTo>
                    <a:pt x="1443" y="39"/>
                  </a:lnTo>
                  <a:lnTo>
                    <a:pt x="1436" y="37"/>
                  </a:lnTo>
                  <a:close/>
                  <a:moveTo>
                    <a:pt x="479" y="37"/>
                  </a:moveTo>
                  <a:lnTo>
                    <a:pt x="473" y="37"/>
                  </a:lnTo>
                  <a:lnTo>
                    <a:pt x="468" y="41"/>
                  </a:lnTo>
                  <a:lnTo>
                    <a:pt x="463" y="44"/>
                  </a:lnTo>
                  <a:lnTo>
                    <a:pt x="460" y="47"/>
                  </a:lnTo>
                  <a:lnTo>
                    <a:pt x="458" y="53"/>
                  </a:lnTo>
                  <a:lnTo>
                    <a:pt x="457" y="59"/>
                  </a:lnTo>
                  <a:lnTo>
                    <a:pt x="498" y="59"/>
                  </a:lnTo>
                  <a:lnTo>
                    <a:pt x="498" y="53"/>
                  </a:lnTo>
                  <a:lnTo>
                    <a:pt x="496" y="48"/>
                  </a:lnTo>
                  <a:lnTo>
                    <a:pt x="495" y="45"/>
                  </a:lnTo>
                  <a:lnTo>
                    <a:pt x="490" y="41"/>
                  </a:lnTo>
                  <a:lnTo>
                    <a:pt x="484" y="39"/>
                  </a:lnTo>
                  <a:lnTo>
                    <a:pt x="479" y="37"/>
                  </a:lnTo>
                  <a:close/>
                  <a:moveTo>
                    <a:pt x="178" y="37"/>
                  </a:moveTo>
                  <a:lnTo>
                    <a:pt x="173" y="37"/>
                  </a:lnTo>
                  <a:lnTo>
                    <a:pt x="169" y="41"/>
                  </a:lnTo>
                  <a:lnTo>
                    <a:pt x="164" y="44"/>
                  </a:lnTo>
                  <a:lnTo>
                    <a:pt x="161" y="47"/>
                  </a:lnTo>
                  <a:lnTo>
                    <a:pt x="159" y="53"/>
                  </a:lnTo>
                  <a:lnTo>
                    <a:pt x="158" y="59"/>
                  </a:lnTo>
                  <a:lnTo>
                    <a:pt x="199" y="59"/>
                  </a:lnTo>
                  <a:lnTo>
                    <a:pt x="199" y="53"/>
                  </a:lnTo>
                  <a:lnTo>
                    <a:pt x="197" y="48"/>
                  </a:lnTo>
                  <a:lnTo>
                    <a:pt x="194" y="45"/>
                  </a:lnTo>
                  <a:lnTo>
                    <a:pt x="191" y="41"/>
                  </a:lnTo>
                  <a:lnTo>
                    <a:pt x="184" y="39"/>
                  </a:lnTo>
                  <a:lnTo>
                    <a:pt x="178" y="37"/>
                  </a:lnTo>
                  <a:close/>
                  <a:moveTo>
                    <a:pt x="81" y="30"/>
                  </a:moveTo>
                  <a:lnTo>
                    <a:pt x="93" y="30"/>
                  </a:lnTo>
                  <a:lnTo>
                    <a:pt x="110" y="74"/>
                  </a:lnTo>
                  <a:lnTo>
                    <a:pt x="115" y="88"/>
                  </a:lnTo>
                  <a:lnTo>
                    <a:pt x="117" y="82"/>
                  </a:lnTo>
                  <a:lnTo>
                    <a:pt x="120" y="74"/>
                  </a:lnTo>
                  <a:lnTo>
                    <a:pt x="136" y="30"/>
                  </a:lnTo>
                  <a:lnTo>
                    <a:pt x="148" y="30"/>
                  </a:lnTo>
                  <a:lnTo>
                    <a:pt x="120" y="104"/>
                  </a:lnTo>
                  <a:lnTo>
                    <a:pt x="109" y="104"/>
                  </a:lnTo>
                  <a:lnTo>
                    <a:pt x="81" y="30"/>
                  </a:lnTo>
                  <a:close/>
                  <a:moveTo>
                    <a:pt x="1436" y="26"/>
                  </a:moveTo>
                  <a:lnTo>
                    <a:pt x="1443" y="28"/>
                  </a:lnTo>
                  <a:lnTo>
                    <a:pt x="1449" y="30"/>
                  </a:lnTo>
                  <a:lnTo>
                    <a:pt x="1455" y="33"/>
                  </a:lnTo>
                  <a:lnTo>
                    <a:pt x="1460" y="37"/>
                  </a:lnTo>
                  <a:lnTo>
                    <a:pt x="1468" y="50"/>
                  </a:lnTo>
                  <a:lnTo>
                    <a:pt x="1469" y="66"/>
                  </a:lnTo>
                  <a:lnTo>
                    <a:pt x="1469" y="69"/>
                  </a:lnTo>
                  <a:lnTo>
                    <a:pt x="1414" y="69"/>
                  </a:lnTo>
                  <a:lnTo>
                    <a:pt x="1416" y="77"/>
                  </a:lnTo>
                  <a:lnTo>
                    <a:pt x="1417" y="83"/>
                  </a:lnTo>
                  <a:lnTo>
                    <a:pt x="1421" y="88"/>
                  </a:lnTo>
                  <a:lnTo>
                    <a:pt x="1425" y="91"/>
                  </a:lnTo>
                  <a:lnTo>
                    <a:pt x="1430" y="94"/>
                  </a:lnTo>
                  <a:lnTo>
                    <a:pt x="1436" y="94"/>
                  </a:lnTo>
                  <a:lnTo>
                    <a:pt x="1443" y="94"/>
                  </a:lnTo>
                  <a:lnTo>
                    <a:pt x="1449" y="91"/>
                  </a:lnTo>
                  <a:lnTo>
                    <a:pt x="1452" y="88"/>
                  </a:lnTo>
                  <a:lnTo>
                    <a:pt x="1454" y="85"/>
                  </a:lnTo>
                  <a:lnTo>
                    <a:pt x="1457" y="80"/>
                  </a:lnTo>
                  <a:lnTo>
                    <a:pt x="1469" y="82"/>
                  </a:lnTo>
                  <a:lnTo>
                    <a:pt x="1466" y="88"/>
                  </a:lnTo>
                  <a:lnTo>
                    <a:pt x="1463" y="94"/>
                  </a:lnTo>
                  <a:lnTo>
                    <a:pt x="1458" y="99"/>
                  </a:lnTo>
                  <a:lnTo>
                    <a:pt x="1452" y="102"/>
                  </a:lnTo>
                  <a:lnTo>
                    <a:pt x="1444" y="105"/>
                  </a:lnTo>
                  <a:lnTo>
                    <a:pt x="1436" y="105"/>
                  </a:lnTo>
                  <a:lnTo>
                    <a:pt x="1422" y="102"/>
                  </a:lnTo>
                  <a:lnTo>
                    <a:pt x="1411" y="96"/>
                  </a:lnTo>
                  <a:lnTo>
                    <a:pt x="1403" y="83"/>
                  </a:lnTo>
                  <a:lnTo>
                    <a:pt x="1402" y="67"/>
                  </a:lnTo>
                  <a:lnTo>
                    <a:pt x="1403" y="50"/>
                  </a:lnTo>
                  <a:lnTo>
                    <a:pt x="1411" y="37"/>
                  </a:lnTo>
                  <a:lnTo>
                    <a:pt x="1416" y="33"/>
                  </a:lnTo>
                  <a:lnTo>
                    <a:pt x="1422" y="30"/>
                  </a:lnTo>
                  <a:lnTo>
                    <a:pt x="1428" y="28"/>
                  </a:lnTo>
                  <a:lnTo>
                    <a:pt x="1436" y="26"/>
                  </a:lnTo>
                  <a:close/>
                  <a:moveTo>
                    <a:pt x="1384" y="26"/>
                  </a:moveTo>
                  <a:lnTo>
                    <a:pt x="1391" y="28"/>
                  </a:lnTo>
                  <a:lnTo>
                    <a:pt x="1397" y="31"/>
                  </a:lnTo>
                  <a:lnTo>
                    <a:pt x="1394" y="42"/>
                  </a:lnTo>
                  <a:lnTo>
                    <a:pt x="1389" y="41"/>
                  </a:lnTo>
                  <a:lnTo>
                    <a:pt x="1384" y="41"/>
                  </a:lnTo>
                  <a:lnTo>
                    <a:pt x="1380" y="41"/>
                  </a:lnTo>
                  <a:lnTo>
                    <a:pt x="1376" y="42"/>
                  </a:lnTo>
                  <a:lnTo>
                    <a:pt x="1373" y="45"/>
                  </a:lnTo>
                  <a:lnTo>
                    <a:pt x="1372" y="50"/>
                  </a:lnTo>
                  <a:lnTo>
                    <a:pt x="1370" y="56"/>
                  </a:lnTo>
                  <a:lnTo>
                    <a:pt x="1370" y="64"/>
                  </a:lnTo>
                  <a:lnTo>
                    <a:pt x="1370" y="104"/>
                  </a:lnTo>
                  <a:lnTo>
                    <a:pt x="1358" y="104"/>
                  </a:lnTo>
                  <a:lnTo>
                    <a:pt x="1358" y="30"/>
                  </a:lnTo>
                  <a:lnTo>
                    <a:pt x="1369" y="30"/>
                  </a:lnTo>
                  <a:lnTo>
                    <a:pt x="1369" y="41"/>
                  </a:lnTo>
                  <a:lnTo>
                    <a:pt x="1373" y="33"/>
                  </a:lnTo>
                  <a:lnTo>
                    <a:pt x="1376" y="30"/>
                  </a:lnTo>
                  <a:lnTo>
                    <a:pt x="1381" y="28"/>
                  </a:lnTo>
                  <a:lnTo>
                    <a:pt x="1384" y="26"/>
                  </a:lnTo>
                  <a:close/>
                  <a:moveTo>
                    <a:pt x="1304" y="26"/>
                  </a:moveTo>
                  <a:lnTo>
                    <a:pt x="1310" y="28"/>
                  </a:lnTo>
                  <a:lnTo>
                    <a:pt x="1318" y="30"/>
                  </a:lnTo>
                  <a:lnTo>
                    <a:pt x="1323" y="33"/>
                  </a:lnTo>
                  <a:lnTo>
                    <a:pt x="1329" y="37"/>
                  </a:lnTo>
                  <a:lnTo>
                    <a:pt x="1335" y="48"/>
                  </a:lnTo>
                  <a:lnTo>
                    <a:pt x="1339" y="64"/>
                  </a:lnTo>
                  <a:lnTo>
                    <a:pt x="1339" y="74"/>
                  </a:lnTo>
                  <a:lnTo>
                    <a:pt x="1337" y="82"/>
                  </a:lnTo>
                  <a:lnTo>
                    <a:pt x="1334" y="88"/>
                  </a:lnTo>
                  <a:lnTo>
                    <a:pt x="1331" y="93"/>
                  </a:lnTo>
                  <a:lnTo>
                    <a:pt x="1328" y="97"/>
                  </a:lnTo>
                  <a:lnTo>
                    <a:pt x="1321" y="100"/>
                  </a:lnTo>
                  <a:lnTo>
                    <a:pt x="1313" y="104"/>
                  </a:lnTo>
                  <a:lnTo>
                    <a:pt x="1304" y="105"/>
                  </a:lnTo>
                  <a:lnTo>
                    <a:pt x="1296" y="105"/>
                  </a:lnTo>
                  <a:lnTo>
                    <a:pt x="1290" y="102"/>
                  </a:lnTo>
                  <a:lnTo>
                    <a:pt x="1284" y="99"/>
                  </a:lnTo>
                  <a:lnTo>
                    <a:pt x="1279" y="96"/>
                  </a:lnTo>
                  <a:lnTo>
                    <a:pt x="1271" y="83"/>
                  </a:lnTo>
                  <a:lnTo>
                    <a:pt x="1269" y="66"/>
                  </a:lnTo>
                  <a:lnTo>
                    <a:pt x="1272" y="48"/>
                  </a:lnTo>
                  <a:lnTo>
                    <a:pt x="1280" y="36"/>
                  </a:lnTo>
                  <a:lnTo>
                    <a:pt x="1287" y="31"/>
                  </a:lnTo>
                  <a:lnTo>
                    <a:pt x="1295" y="28"/>
                  </a:lnTo>
                  <a:lnTo>
                    <a:pt x="1304" y="26"/>
                  </a:lnTo>
                  <a:close/>
                  <a:moveTo>
                    <a:pt x="1232" y="26"/>
                  </a:moveTo>
                  <a:lnTo>
                    <a:pt x="1239" y="28"/>
                  </a:lnTo>
                  <a:lnTo>
                    <a:pt x="1246" y="30"/>
                  </a:lnTo>
                  <a:lnTo>
                    <a:pt x="1252" y="33"/>
                  </a:lnTo>
                  <a:lnTo>
                    <a:pt x="1257" y="37"/>
                  </a:lnTo>
                  <a:lnTo>
                    <a:pt x="1260" y="44"/>
                  </a:lnTo>
                  <a:lnTo>
                    <a:pt x="1261" y="50"/>
                  </a:lnTo>
                  <a:lnTo>
                    <a:pt x="1249" y="53"/>
                  </a:lnTo>
                  <a:lnTo>
                    <a:pt x="1247" y="48"/>
                  </a:lnTo>
                  <a:lnTo>
                    <a:pt x="1246" y="44"/>
                  </a:lnTo>
                  <a:lnTo>
                    <a:pt x="1243" y="41"/>
                  </a:lnTo>
                  <a:lnTo>
                    <a:pt x="1238" y="39"/>
                  </a:lnTo>
                  <a:lnTo>
                    <a:pt x="1232" y="37"/>
                  </a:lnTo>
                  <a:lnTo>
                    <a:pt x="1227" y="37"/>
                  </a:lnTo>
                  <a:lnTo>
                    <a:pt x="1221" y="41"/>
                  </a:lnTo>
                  <a:lnTo>
                    <a:pt x="1217" y="44"/>
                  </a:lnTo>
                  <a:lnTo>
                    <a:pt x="1213" y="50"/>
                  </a:lnTo>
                  <a:lnTo>
                    <a:pt x="1211" y="56"/>
                  </a:lnTo>
                  <a:lnTo>
                    <a:pt x="1211" y="66"/>
                  </a:lnTo>
                  <a:lnTo>
                    <a:pt x="1211" y="74"/>
                  </a:lnTo>
                  <a:lnTo>
                    <a:pt x="1213" y="78"/>
                  </a:lnTo>
                  <a:lnTo>
                    <a:pt x="1214" y="85"/>
                  </a:lnTo>
                  <a:lnTo>
                    <a:pt x="1216" y="88"/>
                  </a:lnTo>
                  <a:lnTo>
                    <a:pt x="1221" y="91"/>
                  </a:lnTo>
                  <a:lnTo>
                    <a:pt x="1225" y="94"/>
                  </a:lnTo>
                  <a:lnTo>
                    <a:pt x="1232" y="94"/>
                  </a:lnTo>
                  <a:lnTo>
                    <a:pt x="1236" y="94"/>
                  </a:lnTo>
                  <a:lnTo>
                    <a:pt x="1241" y="93"/>
                  </a:lnTo>
                  <a:lnTo>
                    <a:pt x="1244" y="89"/>
                  </a:lnTo>
                  <a:lnTo>
                    <a:pt x="1247" y="86"/>
                  </a:lnTo>
                  <a:lnTo>
                    <a:pt x="1249" y="82"/>
                  </a:lnTo>
                  <a:lnTo>
                    <a:pt x="1250" y="77"/>
                  </a:lnTo>
                  <a:lnTo>
                    <a:pt x="1263" y="78"/>
                  </a:lnTo>
                  <a:lnTo>
                    <a:pt x="1260" y="86"/>
                  </a:lnTo>
                  <a:lnTo>
                    <a:pt x="1257" y="93"/>
                  </a:lnTo>
                  <a:lnTo>
                    <a:pt x="1252" y="97"/>
                  </a:lnTo>
                  <a:lnTo>
                    <a:pt x="1246" y="102"/>
                  </a:lnTo>
                  <a:lnTo>
                    <a:pt x="1239" y="104"/>
                  </a:lnTo>
                  <a:lnTo>
                    <a:pt x="1232" y="105"/>
                  </a:lnTo>
                  <a:lnTo>
                    <a:pt x="1224" y="105"/>
                  </a:lnTo>
                  <a:lnTo>
                    <a:pt x="1217" y="102"/>
                  </a:lnTo>
                  <a:lnTo>
                    <a:pt x="1213" y="99"/>
                  </a:lnTo>
                  <a:lnTo>
                    <a:pt x="1206" y="96"/>
                  </a:lnTo>
                  <a:lnTo>
                    <a:pt x="1200" y="83"/>
                  </a:lnTo>
                  <a:lnTo>
                    <a:pt x="1198" y="66"/>
                  </a:lnTo>
                  <a:lnTo>
                    <a:pt x="1198" y="58"/>
                  </a:lnTo>
                  <a:lnTo>
                    <a:pt x="1200" y="52"/>
                  </a:lnTo>
                  <a:lnTo>
                    <a:pt x="1202" y="45"/>
                  </a:lnTo>
                  <a:lnTo>
                    <a:pt x="1205" y="39"/>
                  </a:lnTo>
                  <a:lnTo>
                    <a:pt x="1210" y="36"/>
                  </a:lnTo>
                  <a:lnTo>
                    <a:pt x="1214" y="31"/>
                  </a:lnTo>
                  <a:lnTo>
                    <a:pt x="1222" y="28"/>
                  </a:lnTo>
                  <a:lnTo>
                    <a:pt x="1232" y="26"/>
                  </a:lnTo>
                  <a:close/>
                  <a:moveTo>
                    <a:pt x="1142" y="26"/>
                  </a:moveTo>
                  <a:lnTo>
                    <a:pt x="1151" y="28"/>
                  </a:lnTo>
                  <a:lnTo>
                    <a:pt x="1158" y="30"/>
                  </a:lnTo>
                  <a:lnTo>
                    <a:pt x="1164" y="33"/>
                  </a:lnTo>
                  <a:lnTo>
                    <a:pt x="1167" y="36"/>
                  </a:lnTo>
                  <a:lnTo>
                    <a:pt x="1170" y="42"/>
                  </a:lnTo>
                  <a:lnTo>
                    <a:pt x="1172" y="48"/>
                  </a:lnTo>
                  <a:lnTo>
                    <a:pt x="1159" y="50"/>
                  </a:lnTo>
                  <a:lnTo>
                    <a:pt x="1158" y="45"/>
                  </a:lnTo>
                  <a:lnTo>
                    <a:pt x="1154" y="41"/>
                  </a:lnTo>
                  <a:lnTo>
                    <a:pt x="1151" y="39"/>
                  </a:lnTo>
                  <a:lnTo>
                    <a:pt x="1148" y="37"/>
                  </a:lnTo>
                  <a:lnTo>
                    <a:pt x="1143" y="37"/>
                  </a:lnTo>
                  <a:lnTo>
                    <a:pt x="1139" y="37"/>
                  </a:lnTo>
                  <a:lnTo>
                    <a:pt x="1134" y="39"/>
                  </a:lnTo>
                  <a:lnTo>
                    <a:pt x="1131" y="41"/>
                  </a:lnTo>
                  <a:lnTo>
                    <a:pt x="1128" y="44"/>
                  </a:lnTo>
                  <a:lnTo>
                    <a:pt x="1128" y="47"/>
                  </a:lnTo>
                  <a:lnTo>
                    <a:pt x="1128" y="50"/>
                  </a:lnTo>
                  <a:lnTo>
                    <a:pt x="1129" y="52"/>
                  </a:lnTo>
                  <a:lnTo>
                    <a:pt x="1131" y="53"/>
                  </a:lnTo>
                  <a:lnTo>
                    <a:pt x="1134" y="55"/>
                  </a:lnTo>
                  <a:lnTo>
                    <a:pt x="1136" y="56"/>
                  </a:lnTo>
                  <a:lnTo>
                    <a:pt x="1139" y="56"/>
                  </a:lnTo>
                  <a:lnTo>
                    <a:pt x="1145" y="58"/>
                  </a:lnTo>
                  <a:lnTo>
                    <a:pt x="1153" y="61"/>
                  </a:lnTo>
                  <a:lnTo>
                    <a:pt x="1159" y="63"/>
                  </a:lnTo>
                  <a:lnTo>
                    <a:pt x="1164" y="64"/>
                  </a:lnTo>
                  <a:lnTo>
                    <a:pt x="1169" y="67"/>
                  </a:lnTo>
                  <a:lnTo>
                    <a:pt x="1172" y="70"/>
                  </a:lnTo>
                  <a:lnTo>
                    <a:pt x="1173" y="75"/>
                  </a:lnTo>
                  <a:lnTo>
                    <a:pt x="1175" y="82"/>
                  </a:lnTo>
                  <a:lnTo>
                    <a:pt x="1173" y="88"/>
                  </a:lnTo>
                  <a:lnTo>
                    <a:pt x="1172" y="94"/>
                  </a:lnTo>
                  <a:lnTo>
                    <a:pt x="1167" y="99"/>
                  </a:lnTo>
                  <a:lnTo>
                    <a:pt x="1161" y="102"/>
                  </a:lnTo>
                  <a:lnTo>
                    <a:pt x="1153" y="105"/>
                  </a:lnTo>
                  <a:lnTo>
                    <a:pt x="1145" y="105"/>
                  </a:lnTo>
                  <a:lnTo>
                    <a:pt x="1136" y="105"/>
                  </a:lnTo>
                  <a:lnTo>
                    <a:pt x="1128" y="102"/>
                  </a:lnTo>
                  <a:lnTo>
                    <a:pt x="1123" y="99"/>
                  </a:lnTo>
                  <a:lnTo>
                    <a:pt x="1118" y="94"/>
                  </a:lnTo>
                  <a:lnTo>
                    <a:pt x="1115" y="88"/>
                  </a:lnTo>
                  <a:lnTo>
                    <a:pt x="1113" y="82"/>
                  </a:lnTo>
                  <a:lnTo>
                    <a:pt x="1124" y="80"/>
                  </a:lnTo>
                  <a:lnTo>
                    <a:pt x="1126" y="83"/>
                  </a:lnTo>
                  <a:lnTo>
                    <a:pt x="1128" y="88"/>
                  </a:lnTo>
                  <a:lnTo>
                    <a:pt x="1131" y="91"/>
                  </a:lnTo>
                  <a:lnTo>
                    <a:pt x="1136" y="93"/>
                  </a:lnTo>
                  <a:lnTo>
                    <a:pt x="1139" y="94"/>
                  </a:lnTo>
                  <a:lnTo>
                    <a:pt x="1145" y="94"/>
                  </a:lnTo>
                  <a:lnTo>
                    <a:pt x="1150" y="94"/>
                  </a:lnTo>
                  <a:lnTo>
                    <a:pt x="1154" y="93"/>
                  </a:lnTo>
                  <a:lnTo>
                    <a:pt x="1158" y="91"/>
                  </a:lnTo>
                  <a:lnTo>
                    <a:pt x="1161" y="88"/>
                  </a:lnTo>
                  <a:lnTo>
                    <a:pt x="1162" y="83"/>
                  </a:lnTo>
                  <a:lnTo>
                    <a:pt x="1161" y="78"/>
                  </a:lnTo>
                  <a:lnTo>
                    <a:pt x="1158" y="77"/>
                  </a:lnTo>
                  <a:lnTo>
                    <a:pt x="1156" y="75"/>
                  </a:lnTo>
                  <a:lnTo>
                    <a:pt x="1151" y="74"/>
                  </a:lnTo>
                  <a:lnTo>
                    <a:pt x="1145" y="72"/>
                  </a:lnTo>
                  <a:lnTo>
                    <a:pt x="1137" y="69"/>
                  </a:lnTo>
                  <a:lnTo>
                    <a:pt x="1131" y="67"/>
                  </a:lnTo>
                  <a:lnTo>
                    <a:pt x="1126" y="66"/>
                  </a:lnTo>
                  <a:lnTo>
                    <a:pt x="1121" y="63"/>
                  </a:lnTo>
                  <a:lnTo>
                    <a:pt x="1118" y="58"/>
                  </a:lnTo>
                  <a:lnTo>
                    <a:pt x="1115" y="53"/>
                  </a:lnTo>
                  <a:lnTo>
                    <a:pt x="1115" y="48"/>
                  </a:lnTo>
                  <a:lnTo>
                    <a:pt x="1115" y="44"/>
                  </a:lnTo>
                  <a:lnTo>
                    <a:pt x="1117" y="39"/>
                  </a:lnTo>
                  <a:lnTo>
                    <a:pt x="1120" y="36"/>
                  </a:lnTo>
                  <a:lnTo>
                    <a:pt x="1123" y="33"/>
                  </a:lnTo>
                  <a:lnTo>
                    <a:pt x="1128" y="30"/>
                  </a:lnTo>
                  <a:lnTo>
                    <a:pt x="1131" y="28"/>
                  </a:lnTo>
                  <a:lnTo>
                    <a:pt x="1137" y="28"/>
                  </a:lnTo>
                  <a:lnTo>
                    <a:pt x="1142" y="26"/>
                  </a:lnTo>
                  <a:close/>
                  <a:moveTo>
                    <a:pt x="477" y="26"/>
                  </a:moveTo>
                  <a:lnTo>
                    <a:pt x="485" y="28"/>
                  </a:lnTo>
                  <a:lnTo>
                    <a:pt x="492" y="30"/>
                  </a:lnTo>
                  <a:lnTo>
                    <a:pt x="498" y="33"/>
                  </a:lnTo>
                  <a:lnTo>
                    <a:pt x="503" y="37"/>
                  </a:lnTo>
                  <a:lnTo>
                    <a:pt x="509" y="50"/>
                  </a:lnTo>
                  <a:lnTo>
                    <a:pt x="512" y="66"/>
                  </a:lnTo>
                  <a:lnTo>
                    <a:pt x="512" y="69"/>
                  </a:lnTo>
                  <a:lnTo>
                    <a:pt x="457" y="69"/>
                  </a:lnTo>
                  <a:lnTo>
                    <a:pt x="457" y="77"/>
                  </a:lnTo>
                  <a:lnTo>
                    <a:pt x="460" y="83"/>
                  </a:lnTo>
                  <a:lnTo>
                    <a:pt x="463" y="88"/>
                  </a:lnTo>
                  <a:lnTo>
                    <a:pt x="468" y="91"/>
                  </a:lnTo>
                  <a:lnTo>
                    <a:pt x="473" y="94"/>
                  </a:lnTo>
                  <a:lnTo>
                    <a:pt x="479" y="94"/>
                  </a:lnTo>
                  <a:lnTo>
                    <a:pt x="485" y="94"/>
                  </a:lnTo>
                  <a:lnTo>
                    <a:pt x="490" y="91"/>
                  </a:lnTo>
                  <a:lnTo>
                    <a:pt x="493" y="88"/>
                  </a:lnTo>
                  <a:lnTo>
                    <a:pt x="496" y="85"/>
                  </a:lnTo>
                  <a:lnTo>
                    <a:pt x="498" y="80"/>
                  </a:lnTo>
                  <a:lnTo>
                    <a:pt x="512" y="82"/>
                  </a:lnTo>
                  <a:lnTo>
                    <a:pt x="509" y="88"/>
                  </a:lnTo>
                  <a:lnTo>
                    <a:pt x="506" y="94"/>
                  </a:lnTo>
                  <a:lnTo>
                    <a:pt x="499" y="99"/>
                  </a:lnTo>
                  <a:lnTo>
                    <a:pt x="495" y="102"/>
                  </a:lnTo>
                  <a:lnTo>
                    <a:pt x="487" y="105"/>
                  </a:lnTo>
                  <a:lnTo>
                    <a:pt x="479" y="105"/>
                  </a:lnTo>
                  <a:lnTo>
                    <a:pt x="465" y="102"/>
                  </a:lnTo>
                  <a:lnTo>
                    <a:pt x="452" y="96"/>
                  </a:lnTo>
                  <a:lnTo>
                    <a:pt x="446" y="83"/>
                  </a:lnTo>
                  <a:lnTo>
                    <a:pt x="443" y="67"/>
                  </a:lnTo>
                  <a:lnTo>
                    <a:pt x="446" y="50"/>
                  </a:lnTo>
                  <a:lnTo>
                    <a:pt x="452" y="37"/>
                  </a:lnTo>
                  <a:lnTo>
                    <a:pt x="458" y="33"/>
                  </a:lnTo>
                  <a:lnTo>
                    <a:pt x="465" y="30"/>
                  </a:lnTo>
                  <a:lnTo>
                    <a:pt x="471" y="28"/>
                  </a:lnTo>
                  <a:lnTo>
                    <a:pt x="477" y="26"/>
                  </a:lnTo>
                  <a:close/>
                  <a:moveTo>
                    <a:pt x="391" y="26"/>
                  </a:moveTo>
                  <a:lnTo>
                    <a:pt x="397" y="28"/>
                  </a:lnTo>
                  <a:lnTo>
                    <a:pt x="403" y="30"/>
                  </a:lnTo>
                  <a:lnTo>
                    <a:pt x="408" y="33"/>
                  </a:lnTo>
                  <a:lnTo>
                    <a:pt x="413" y="37"/>
                  </a:lnTo>
                  <a:lnTo>
                    <a:pt x="413" y="30"/>
                  </a:lnTo>
                  <a:lnTo>
                    <a:pt x="424" y="30"/>
                  </a:lnTo>
                  <a:lnTo>
                    <a:pt x="424" y="93"/>
                  </a:lnTo>
                  <a:lnTo>
                    <a:pt x="424" y="104"/>
                  </a:lnTo>
                  <a:lnTo>
                    <a:pt x="422" y="111"/>
                  </a:lnTo>
                  <a:lnTo>
                    <a:pt x="421" y="118"/>
                  </a:lnTo>
                  <a:lnTo>
                    <a:pt x="418" y="122"/>
                  </a:lnTo>
                  <a:lnTo>
                    <a:pt x="414" y="127"/>
                  </a:lnTo>
                  <a:lnTo>
                    <a:pt x="410" y="130"/>
                  </a:lnTo>
                  <a:lnTo>
                    <a:pt x="405" y="132"/>
                  </a:lnTo>
                  <a:lnTo>
                    <a:pt x="399" y="133"/>
                  </a:lnTo>
                  <a:lnTo>
                    <a:pt x="391" y="133"/>
                  </a:lnTo>
                  <a:lnTo>
                    <a:pt x="383" y="133"/>
                  </a:lnTo>
                  <a:lnTo>
                    <a:pt x="375" y="132"/>
                  </a:lnTo>
                  <a:lnTo>
                    <a:pt x="369" y="127"/>
                  </a:lnTo>
                  <a:lnTo>
                    <a:pt x="366" y="124"/>
                  </a:lnTo>
                  <a:lnTo>
                    <a:pt x="362" y="121"/>
                  </a:lnTo>
                  <a:lnTo>
                    <a:pt x="362" y="115"/>
                  </a:lnTo>
                  <a:lnTo>
                    <a:pt x="361" y="110"/>
                  </a:lnTo>
                  <a:lnTo>
                    <a:pt x="373" y="111"/>
                  </a:lnTo>
                  <a:lnTo>
                    <a:pt x="375" y="116"/>
                  </a:lnTo>
                  <a:lnTo>
                    <a:pt x="378" y="119"/>
                  </a:lnTo>
                  <a:lnTo>
                    <a:pt x="381" y="122"/>
                  </a:lnTo>
                  <a:lnTo>
                    <a:pt x="386" y="122"/>
                  </a:lnTo>
                  <a:lnTo>
                    <a:pt x="391" y="124"/>
                  </a:lnTo>
                  <a:lnTo>
                    <a:pt x="395" y="122"/>
                  </a:lnTo>
                  <a:lnTo>
                    <a:pt x="400" y="122"/>
                  </a:lnTo>
                  <a:lnTo>
                    <a:pt x="405" y="119"/>
                  </a:lnTo>
                  <a:lnTo>
                    <a:pt x="408" y="116"/>
                  </a:lnTo>
                  <a:lnTo>
                    <a:pt x="411" y="110"/>
                  </a:lnTo>
                  <a:lnTo>
                    <a:pt x="411" y="107"/>
                  </a:lnTo>
                  <a:lnTo>
                    <a:pt x="411" y="100"/>
                  </a:lnTo>
                  <a:lnTo>
                    <a:pt x="411" y="94"/>
                  </a:lnTo>
                  <a:lnTo>
                    <a:pt x="405" y="99"/>
                  </a:lnTo>
                  <a:lnTo>
                    <a:pt x="399" y="102"/>
                  </a:lnTo>
                  <a:lnTo>
                    <a:pt x="391" y="104"/>
                  </a:lnTo>
                  <a:lnTo>
                    <a:pt x="384" y="102"/>
                  </a:lnTo>
                  <a:lnTo>
                    <a:pt x="378" y="100"/>
                  </a:lnTo>
                  <a:lnTo>
                    <a:pt x="372" y="97"/>
                  </a:lnTo>
                  <a:lnTo>
                    <a:pt x="367" y="93"/>
                  </a:lnTo>
                  <a:lnTo>
                    <a:pt x="361" y="80"/>
                  </a:lnTo>
                  <a:lnTo>
                    <a:pt x="359" y="66"/>
                  </a:lnTo>
                  <a:lnTo>
                    <a:pt x="359" y="55"/>
                  </a:lnTo>
                  <a:lnTo>
                    <a:pt x="362" y="45"/>
                  </a:lnTo>
                  <a:lnTo>
                    <a:pt x="366" y="41"/>
                  </a:lnTo>
                  <a:lnTo>
                    <a:pt x="369" y="36"/>
                  </a:lnTo>
                  <a:lnTo>
                    <a:pt x="373" y="33"/>
                  </a:lnTo>
                  <a:lnTo>
                    <a:pt x="380" y="30"/>
                  </a:lnTo>
                  <a:lnTo>
                    <a:pt x="384" y="28"/>
                  </a:lnTo>
                  <a:lnTo>
                    <a:pt x="391" y="26"/>
                  </a:lnTo>
                  <a:close/>
                  <a:moveTo>
                    <a:pt x="312" y="26"/>
                  </a:moveTo>
                  <a:lnTo>
                    <a:pt x="320" y="28"/>
                  </a:lnTo>
                  <a:lnTo>
                    <a:pt x="326" y="30"/>
                  </a:lnTo>
                  <a:lnTo>
                    <a:pt x="332" y="31"/>
                  </a:lnTo>
                  <a:lnTo>
                    <a:pt x="336" y="34"/>
                  </a:lnTo>
                  <a:lnTo>
                    <a:pt x="339" y="39"/>
                  </a:lnTo>
                  <a:lnTo>
                    <a:pt x="339" y="44"/>
                  </a:lnTo>
                  <a:lnTo>
                    <a:pt x="340" y="48"/>
                  </a:lnTo>
                  <a:lnTo>
                    <a:pt x="340" y="55"/>
                  </a:lnTo>
                  <a:lnTo>
                    <a:pt x="340" y="72"/>
                  </a:lnTo>
                  <a:lnTo>
                    <a:pt x="340" y="83"/>
                  </a:lnTo>
                  <a:lnTo>
                    <a:pt x="340" y="89"/>
                  </a:lnTo>
                  <a:lnTo>
                    <a:pt x="340" y="94"/>
                  </a:lnTo>
                  <a:lnTo>
                    <a:pt x="342" y="99"/>
                  </a:lnTo>
                  <a:lnTo>
                    <a:pt x="344" y="104"/>
                  </a:lnTo>
                  <a:lnTo>
                    <a:pt x="331" y="104"/>
                  </a:lnTo>
                  <a:lnTo>
                    <a:pt x="329" y="99"/>
                  </a:lnTo>
                  <a:lnTo>
                    <a:pt x="328" y="94"/>
                  </a:lnTo>
                  <a:lnTo>
                    <a:pt x="321" y="99"/>
                  </a:lnTo>
                  <a:lnTo>
                    <a:pt x="315" y="102"/>
                  </a:lnTo>
                  <a:lnTo>
                    <a:pt x="309" y="105"/>
                  </a:lnTo>
                  <a:lnTo>
                    <a:pt x="301" y="105"/>
                  </a:lnTo>
                  <a:lnTo>
                    <a:pt x="293" y="105"/>
                  </a:lnTo>
                  <a:lnTo>
                    <a:pt x="287" y="102"/>
                  </a:lnTo>
                  <a:lnTo>
                    <a:pt x="282" y="99"/>
                  </a:lnTo>
                  <a:lnTo>
                    <a:pt x="279" y="94"/>
                  </a:lnTo>
                  <a:lnTo>
                    <a:pt x="276" y="89"/>
                  </a:lnTo>
                  <a:lnTo>
                    <a:pt x="276" y="83"/>
                  </a:lnTo>
                  <a:lnTo>
                    <a:pt x="276" y="78"/>
                  </a:lnTo>
                  <a:lnTo>
                    <a:pt x="277" y="74"/>
                  </a:lnTo>
                  <a:lnTo>
                    <a:pt x="281" y="69"/>
                  </a:lnTo>
                  <a:lnTo>
                    <a:pt x="285" y="66"/>
                  </a:lnTo>
                  <a:lnTo>
                    <a:pt x="288" y="64"/>
                  </a:lnTo>
                  <a:lnTo>
                    <a:pt x="293" y="63"/>
                  </a:lnTo>
                  <a:lnTo>
                    <a:pt x="298" y="61"/>
                  </a:lnTo>
                  <a:lnTo>
                    <a:pt x="306" y="61"/>
                  </a:lnTo>
                  <a:lnTo>
                    <a:pt x="314" y="59"/>
                  </a:lnTo>
                  <a:lnTo>
                    <a:pt x="321" y="58"/>
                  </a:lnTo>
                  <a:lnTo>
                    <a:pt x="328" y="56"/>
                  </a:lnTo>
                  <a:lnTo>
                    <a:pt x="328" y="53"/>
                  </a:lnTo>
                  <a:lnTo>
                    <a:pt x="328" y="48"/>
                  </a:lnTo>
                  <a:lnTo>
                    <a:pt x="326" y="44"/>
                  </a:lnTo>
                  <a:lnTo>
                    <a:pt x="325" y="42"/>
                  </a:lnTo>
                  <a:lnTo>
                    <a:pt x="320" y="39"/>
                  </a:lnTo>
                  <a:lnTo>
                    <a:pt x="315" y="37"/>
                  </a:lnTo>
                  <a:lnTo>
                    <a:pt x="309" y="37"/>
                  </a:lnTo>
                  <a:lnTo>
                    <a:pt x="304" y="37"/>
                  </a:lnTo>
                  <a:lnTo>
                    <a:pt x="299" y="39"/>
                  </a:lnTo>
                  <a:lnTo>
                    <a:pt x="296" y="41"/>
                  </a:lnTo>
                  <a:lnTo>
                    <a:pt x="293" y="44"/>
                  </a:lnTo>
                  <a:lnTo>
                    <a:pt x="292" y="47"/>
                  </a:lnTo>
                  <a:lnTo>
                    <a:pt x="290" y="52"/>
                  </a:lnTo>
                  <a:lnTo>
                    <a:pt x="277" y="50"/>
                  </a:lnTo>
                  <a:lnTo>
                    <a:pt x="281" y="42"/>
                  </a:lnTo>
                  <a:lnTo>
                    <a:pt x="284" y="37"/>
                  </a:lnTo>
                  <a:lnTo>
                    <a:pt x="288" y="33"/>
                  </a:lnTo>
                  <a:lnTo>
                    <a:pt x="295" y="30"/>
                  </a:lnTo>
                  <a:lnTo>
                    <a:pt x="303" y="28"/>
                  </a:lnTo>
                  <a:lnTo>
                    <a:pt x="312" y="26"/>
                  </a:lnTo>
                  <a:close/>
                  <a:moveTo>
                    <a:pt x="260" y="26"/>
                  </a:moveTo>
                  <a:lnTo>
                    <a:pt x="266" y="28"/>
                  </a:lnTo>
                  <a:lnTo>
                    <a:pt x="273" y="31"/>
                  </a:lnTo>
                  <a:lnTo>
                    <a:pt x="268" y="42"/>
                  </a:lnTo>
                  <a:lnTo>
                    <a:pt x="263" y="41"/>
                  </a:lnTo>
                  <a:lnTo>
                    <a:pt x="258" y="41"/>
                  </a:lnTo>
                  <a:lnTo>
                    <a:pt x="255" y="41"/>
                  </a:lnTo>
                  <a:lnTo>
                    <a:pt x="251" y="42"/>
                  </a:lnTo>
                  <a:lnTo>
                    <a:pt x="249" y="45"/>
                  </a:lnTo>
                  <a:lnTo>
                    <a:pt x="246" y="50"/>
                  </a:lnTo>
                  <a:lnTo>
                    <a:pt x="244" y="56"/>
                  </a:lnTo>
                  <a:lnTo>
                    <a:pt x="244" y="64"/>
                  </a:lnTo>
                  <a:lnTo>
                    <a:pt x="244" y="104"/>
                  </a:lnTo>
                  <a:lnTo>
                    <a:pt x="232" y="104"/>
                  </a:lnTo>
                  <a:lnTo>
                    <a:pt x="232" y="30"/>
                  </a:lnTo>
                  <a:lnTo>
                    <a:pt x="243" y="30"/>
                  </a:lnTo>
                  <a:lnTo>
                    <a:pt x="243" y="41"/>
                  </a:lnTo>
                  <a:lnTo>
                    <a:pt x="247" y="33"/>
                  </a:lnTo>
                  <a:lnTo>
                    <a:pt x="251" y="30"/>
                  </a:lnTo>
                  <a:lnTo>
                    <a:pt x="255" y="28"/>
                  </a:lnTo>
                  <a:lnTo>
                    <a:pt x="260" y="26"/>
                  </a:lnTo>
                  <a:close/>
                  <a:moveTo>
                    <a:pt x="178" y="26"/>
                  </a:moveTo>
                  <a:lnTo>
                    <a:pt x="186" y="28"/>
                  </a:lnTo>
                  <a:lnTo>
                    <a:pt x="192" y="30"/>
                  </a:lnTo>
                  <a:lnTo>
                    <a:pt x="199" y="33"/>
                  </a:lnTo>
                  <a:lnTo>
                    <a:pt x="203" y="37"/>
                  </a:lnTo>
                  <a:lnTo>
                    <a:pt x="210" y="50"/>
                  </a:lnTo>
                  <a:lnTo>
                    <a:pt x="213" y="66"/>
                  </a:lnTo>
                  <a:lnTo>
                    <a:pt x="213" y="69"/>
                  </a:lnTo>
                  <a:lnTo>
                    <a:pt x="158" y="69"/>
                  </a:lnTo>
                  <a:lnTo>
                    <a:pt x="158" y="77"/>
                  </a:lnTo>
                  <a:lnTo>
                    <a:pt x="161" y="83"/>
                  </a:lnTo>
                  <a:lnTo>
                    <a:pt x="164" y="88"/>
                  </a:lnTo>
                  <a:lnTo>
                    <a:pt x="169" y="91"/>
                  </a:lnTo>
                  <a:lnTo>
                    <a:pt x="173" y="94"/>
                  </a:lnTo>
                  <a:lnTo>
                    <a:pt x="180" y="94"/>
                  </a:lnTo>
                  <a:lnTo>
                    <a:pt x="186" y="94"/>
                  </a:lnTo>
                  <a:lnTo>
                    <a:pt x="191" y="91"/>
                  </a:lnTo>
                  <a:lnTo>
                    <a:pt x="194" y="88"/>
                  </a:lnTo>
                  <a:lnTo>
                    <a:pt x="197" y="85"/>
                  </a:lnTo>
                  <a:lnTo>
                    <a:pt x="199" y="80"/>
                  </a:lnTo>
                  <a:lnTo>
                    <a:pt x="213" y="82"/>
                  </a:lnTo>
                  <a:lnTo>
                    <a:pt x="210" y="88"/>
                  </a:lnTo>
                  <a:lnTo>
                    <a:pt x="207" y="94"/>
                  </a:lnTo>
                  <a:lnTo>
                    <a:pt x="200" y="99"/>
                  </a:lnTo>
                  <a:lnTo>
                    <a:pt x="194" y="102"/>
                  </a:lnTo>
                  <a:lnTo>
                    <a:pt x="188" y="105"/>
                  </a:lnTo>
                  <a:lnTo>
                    <a:pt x="180" y="105"/>
                  </a:lnTo>
                  <a:lnTo>
                    <a:pt x="166" y="102"/>
                  </a:lnTo>
                  <a:lnTo>
                    <a:pt x="153" y="96"/>
                  </a:lnTo>
                  <a:lnTo>
                    <a:pt x="147" y="83"/>
                  </a:lnTo>
                  <a:lnTo>
                    <a:pt x="144" y="67"/>
                  </a:lnTo>
                  <a:lnTo>
                    <a:pt x="147" y="50"/>
                  </a:lnTo>
                  <a:lnTo>
                    <a:pt x="153" y="37"/>
                  </a:lnTo>
                  <a:lnTo>
                    <a:pt x="159" y="33"/>
                  </a:lnTo>
                  <a:lnTo>
                    <a:pt x="164" y="30"/>
                  </a:lnTo>
                  <a:lnTo>
                    <a:pt x="172" y="28"/>
                  </a:lnTo>
                  <a:lnTo>
                    <a:pt x="178" y="26"/>
                  </a:lnTo>
                  <a:close/>
                  <a:moveTo>
                    <a:pt x="36" y="26"/>
                  </a:moveTo>
                  <a:lnTo>
                    <a:pt x="44" y="28"/>
                  </a:lnTo>
                  <a:lnTo>
                    <a:pt x="52" y="30"/>
                  </a:lnTo>
                  <a:lnTo>
                    <a:pt x="57" y="31"/>
                  </a:lnTo>
                  <a:lnTo>
                    <a:pt x="60" y="34"/>
                  </a:lnTo>
                  <a:lnTo>
                    <a:pt x="63" y="39"/>
                  </a:lnTo>
                  <a:lnTo>
                    <a:pt x="65" y="44"/>
                  </a:lnTo>
                  <a:lnTo>
                    <a:pt x="65" y="48"/>
                  </a:lnTo>
                  <a:lnTo>
                    <a:pt x="65" y="55"/>
                  </a:lnTo>
                  <a:lnTo>
                    <a:pt x="65" y="72"/>
                  </a:lnTo>
                  <a:lnTo>
                    <a:pt x="65" y="83"/>
                  </a:lnTo>
                  <a:lnTo>
                    <a:pt x="65" y="89"/>
                  </a:lnTo>
                  <a:lnTo>
                    <a:pt x="65" y="94"/>
                  </a:lnTo>
                  <a:lnTo>
                    <a:pt x="66" y="99"/>
                  </a:lnTo>
                  <a:lnTo>
                    <a:pt x="70" y="104"/>
                  </a:lnTo>
                  <a:lnTo>
                    <a:pt x="55" y="104"/>
                  </a:lnTo>
                  <a:lnTo>
                    <a:pt x="54" y="99"/>
                  </a:lnTo>
                  <a:lnTo>
                    <a:pt x="54" y="94"/>
                  </a:lnTo>
                  <a:lnTo>
                    <a:pt x="46" y="99"/>
                  </a:lnTo>
                  <a:lnTo>
                    <a:pt x="40" y="102"/>
                  </a:lnTo>
                  <a:lnTo>
                    <a:pt x="33" y="105"/>
                  </a:lnTo>
                  <a:lnTo>
                    <a:pt x="25" y="105"/>
                  </a:lnTo>
                  <a:lnTo>
                    <a:pt x="18" y="105"/>
                  </a:lnTo>
                  <a:lnTo>
                    <a:pt x="11" y="102"/>
                  </a:lnTo>
                  <a:lnTo>
                    <a:pt x="7" y="99"/>
                  </a:lnTo>
                  <a:lnTo>
                    <a:pt x="3" y="94"/>
                  </a:lnTo>
                  <a:lnTo>
                    <a:pt x="0" y="89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3" y="74"/>
                  </a:lnTo>
                  <a:lnTo>
                    <a:pt x="5" y="69"/>
                  </a:lnTo>
                  <a:lnTo>
                    <a:pt x="10" y="66"/>
                  </a:lnTo>
                  <a:lnTo>
                    <a:pt x="13" y="64"/>
                  </a:lnTo>
                  <a:lnTo>
                    <a:pt x="18" y="63"/>
                  </a:lnTo>
                  <a:lnTo>
                    <a:pt x="22" y="61"/>
                  </a:lnTo>
                  <a:lnTo>
                    <a:pt x="30" y="61"/>
                  </a:lnTo>
                  <a:lnTo>
                    <a:pt x="38" y="59"/>
                  </a:lnTo>
                  <a:lnTo>
                    <a:pt x="46" y="58"/>
                  </a:lnTo>
                  <a:lnTo>
                    <a:pt x="52" y="56"/>
                  </a:lnTo>
                  <a:lnTo>
                    <a:pt x="52" y="53"/>
                  </a:lnTo>
                  <a:lnTo>
                    <a:pt x="52" y="48"/>
                  </a:lnTo>
                  <a:lnTo>
                    <a:pt x="51" y="44"/>
                  </a:lnTo>
                  <a:lnTo>
                    <a:pt x="49" y="42"/>
                  </a:lnTo>
                  <a:lnTo>
                    <a:pt x="44" y="39"/>
                  </a:lnTo>
                  <a:lnTo>
                    <a:pt x="40" y="37"/>
                  </a:lnTo>
                  <a:lnTo>
                    <a:pt x="33" y="37"/>
                  </a:lnTo>
                  <a:lnTo>
                    <a:pt x="29" y="37"/>
                  </a:lnTo>
                  <a:lnTo>
                    <a:pt x="24" y="39"/>
                  </a:lnTo>
                  <a:lnTo>
                    <a:pt x="21" y="41"/>
                  </a:lnTo>
                  <a:lnTo>
                    <a:pt x="18" y="44"/>
                  </a:lnTo>
                  <a:lnTo>
                    <a:pt x="16" y="47"/>
                  </a:lnTo>
                  <a:lnTo>
                    <a:pt x="14" y="52"/>
                  </a:lnTo>
                  <a:lnTo>
                    <a:pt x="2" y="50"/>
                  </a:lnTo>
                  <a:lnTo>
                    <a:pt x="5" y="42"/>
                  </a:lnTo>
                  <a:lnTo>
                    <a:pt x="8" y="37"/>
                  </a:lnTo>
                  <a:lnTo>
                    <a:pt x="13" y="33"/>
                  </a:lnTo>
                  <a:lnTo>
                    <a:pt x="19" y="30"/>
                  </a:lnTo>
                  <a:lnTo>
                    <a:pt x="27" y="28"/>
                  </a:lnTo>
                  <a:lnTo>
                    <a:pt x="36" y="26"/>
                  </a:lnTo>
                  <a:close/>
                  <a:moveTo>
                    <a:pt x="989" y="12"/>
                  </a:moveTo>
                  <a:lnTo>
                    <a:pt x="989" y="91"/>
                  </a:lnTo>
                  <a:lnTo>
                    <a:pt x="1011" y="91"/>
                  </a:lnTo>
                  <a:lnTo>
                    <a:pt x="1017" y="91"/>
                  </a:lnTo>
                  <a:lnTo>
                    <a:pt x="1024" y="91"/>
                  </a:lnTo>
                  <a:lnTo>
                    <a:pt x="1027" y="89"/>
                  </a:lnTo>
                  <a:lnTo>
                    <a:pt x="1033" y="88"/>
                  </a:lnTo>
                  <a:lnTo>
                    <a:pt x="1036" y="85"/>
                  </a:lnTo>
                  <a:lnTo>
                    <a:pt x="1041" y="78"/>
                  </a:lnTo>
                  <a:lnTo>
                    <a:pt x="1044" y="70"/>
                  </a:lnTo>
                  <a:lnTo>
                    <a:pt x="1046" y="63"/>
                  </a:lnTo>
                  <a:lnTo>
                    <a:pt x="1047" y="52"/>
                  </a:lnTo>
                  <a:lnTo>
                    <a:pt x="1046" y="41"/>
                  </a:lnTo>
                  <a:lnTo>
                    <a:pt x="1044" y="33"/>
                  </a:lnTo>
                  <a:lnTo>
                    <a:pt x="1041" y="26"/>
                  </a:lnTo>
                  <a:lnTo>
                    <a:pt x="1038" y="22"/>
                  </a:lnTo>
                  <a:lnTo>
                    <a:pt x="1033" y="17"/>
                  </a:lnTo>
                  <a:lnTo>
                    <a:pt x="1028" y="14"/>
                  </a:lnTo>
                  <a:lnTo>
                    <a:pt x="1024" y="14"/>
                  </a:lnTo>
                  <a:lnTo>
                    <a:pt x="1019" y="12"/>
                  </a:lnTo>
                  <a:lnTo>
                    <a:pt x="1011" y="12"/>
                  </a:lnTo>
                  <a:lnTo>
                    <a:pt x="989" y="12"/>
                  </a:lnTo>
                  <a:close/>
                  <a:moveTo>
                    <a:pt x="583" y="12"/>
                  </a:moveTo>
                  <a:lnTo>
                    <a:pt x="583" y="50"/>
                  </a:lnTo>
                  <a:lnTo>
                    <a:pt x="610" y="50"/>
                  </a:lnTo>
                  <a:lnTo>
                    <a:pt x="617" y="48"/>
                  </a:lnTo>
                  <a:lnTo>
                    <a:pt x="624" y="47"/>
                  </a:lnTo>
                  <a:lnTo>
                    <a:pt x="629" y="44"/>
                  </a:lnTo>
                  <a:lnTo>
                    <a:pt x="630" y="41"/>
                  </a:lnTo>
                  <a:lnTo>
                    <a:pt x="633" y="36"/>
                  </a:lnTo>
                  <a:lnTo>
                    <a:pt x="633" y="31"/>
                  </a:lnTo>
                  <a:lnTo>
                    <a:pt x="632" y="25"/>
                  </a:lnTo>
                  <a:lnTo>
                    <a:pt x="630" y="20"/>
                  </a:lnTo>
                  <a:lnTo>
                    <a:pt x="627" y="15"/>
                  </a:lnTo>
                  <a:lnTo>
                    <a:pt x="622" y="14"/>
                  </a:lnTo>
                  <a:lnTo>
                    <a:pt x="619" y="12"/>
                  </a:lnTo>
                  <a:lnTo>
                    <a:pt x="614" y="12"/>
                  </a:lnTo>
                  <a:lnTo>
                    <a:pt x="608" y="12"/>
                  </a:lnTo>
                  <a:lnTo>
                    <a:pt x="583" y="12"/>
                  </a:lnTo>
                  <a:close/>
                  <a:moveTo>
                    <a:pt x="786" y="12"/>
                  </a:moveTo>
                  <a:lnTo>
                    <a:pt x="786" y="45"/>
                  </a:lnTo>
                  <a:lnTo>
                    <a:pt x="816" y="45"/>
                  </a:lnTo>
                  <a:lnTo>
                    <a:pt x="824" y="45"/>
                  </a:lnTo>
                  <a:lnTo>
                    <a:pt x="830" y="44"/>
                  </a:lnTo>
                  <a:lnTo>
                    <a:pt x="835" y="41"/>
                  </a:lnTo>
                  <a:lnTo>
                    <a:pt x="838" y="37"/>
                  </a:lnTo>
                  <a:lnTo>
                    <a:pt x="839" y="33"/>
                  </a:lnTo>
                  <a:lnTo>
                    <a:pt x="841" y="28"/>
                  </a:lnTo>
                  <a:lnTo>
                    <a:pt x="839" y="23"/>
                  </a:lnTo>
                  <a:lnTo>
                    <a:pt x="838" y="20"/>
                  </a:lnTo>
                  <a:lnTo>
                    <a:pt x="835" y="17"/>
                  </a:lnTo>
                  <a:lnTo>
                    <a:pt x="832" y="14"/>
                  </a:lnTo>
                  <a:lnTo>
                    <a:pt x="825" y="12"/>
                  </a:lnTo>
                  <a:lnTo>
                    <a:pt x="819" y="12"/>
                  </a:lnTo>
                  <a:lnTo>
                    <a:pt x="786" y="12"/>
                  </a:lnTo>
                  <a:close/>
                  <a:moveTo>
                    <a:pt x="976" y="0"/>
                  </a:moveTo>
                  <a:lnTo>
                    <a:pt x="1011" y="0"/>
                  </a:lnTo>
                  <a:lnTo>
                    <a:pt x="1019" y="1"/>
                  </a:lnTo>
                  <a:lnTo>
                    <a:pt x="1025" y="1"/>
                  </a:lnTo>
                  <a:lnTo>
                    <a:pt x="1030" y="1"/>
                  </a:lnTo>
                  <a:lnTo>
                    <a:pt x="1038" y="4"/>
                  </a:lnTo>
                  <a:lnTo>
                    <a:pt x="1044" y="9"/>
                  </a:lnTo>
                  <a:lnTo>
                    <a:pt x="1049" y="14"/>
                  </a:lnTo>
                  <a:lnTo>
                    <a:pt x="1054" y="20"/>
                  </a:lnTo>
                  <a:lnTo>
                    <a:pt x="1057" y="26"/>
                  </a:lnTo>
                  <a:lnTo>
                    <a:pt x="1058" y="34"/>
                  </a:lnTo>
                  <a:lnTo>
                    <a:pt x="1060" y="42"/>
                  </a:lnTo>
                  <a:lnTo>
                    <a:pt x="1062" y="52"/>
                  </a:lnTo>
                  <a:lnTo>
                    <a:pt x="1060" y="63"/>
                  </a:lnTo>
                  <a:lnTo>
                    <a:pt x="1058" y="72"/>
                  </a:lnTo>
                  <a:lnTo>
                    <a:pt x="1055" y="80"/>
                  </a:lnTo>
                  <a:lnTo>
                    <a:pt x="1050" y="88"/>
                  </a:lnTo>
                  <a:lnTo>
                    <a:pt x="1047" y="93"/>
                  </a:lnTo>
                  <a:lnTo>
                    <a:pt x="1041" y="97"/>
                  </a:lnTo>
                  <a:lnTo>
                    <a:pt x="1036" y="99"/>
                  </a:lnTo>
                  <a:lnTo>
                    <a:pt x="1030" y="102"/>
                  </a:lnTo>
                  <a:lnTo>
                    <a:pt x="1022" y="104"/>
                  </a:lnTo>
                  <a:lnTo>
                    <a:pt x="1013" y="104"/>
                  </a:lnTo>
                  <a:lnTo>
                    <a:pt x="976" y="104"/>
                  </a:lnTo>
                  <a:lnTo>
                    <a:pt x="976" y="0"/>
                  </a:lnTo>
                  <a:close/>
                  <a:moveTo>
                    <a:pt x="880" y="0"/>
                  </a:moveTo>
                  <a:lnTo>
                    <a:pt x="954" y="0"/>
                  </a:lnTo>
                  <a:lnTo>
                    <a:pt x="954" y="12"/>
                  </a:lnTo>
                  <a:lnTo>
                    <a:pt x="895" y="12"/>
                  </a:lnTo>
                  <a:lnTo>
                    <a:pt x="895" y="44"/>
                  </a:lnTo>
                  <a:lnTo>
                    <a:pt x="951" y="44"/>
                  </a:lnTo>
                  <a:lnTo>
                    <a:pt x="951" y="56"/>
                  </a:lnTo>
                  <a:lnTo>
                    <a:pt x="895" y="56"/>
                  </a:lnTo>
                  <a:lnTo>
                    <a:pt x="895" y="91"/>
                  </a:lnTo>
                  <a:lnTo>
                    <a:pt x="958" y="91"/>
                  </a:lnTo>
                  <a:lnTo>
                    <a:pt x="958" y="104"/>
                  </a:lnTo>
                  <a:lnTo>
                    <a:pt x="880" y="104"/>
                  </a:lnTo>
                  <a:lnTo>
                    <a:pt x="880" y="0"/>
                  </a:lnTo>
                  <a:close/>
                  <a:moveTo>
                    <a:pt x="772" y="0"/>
                  </a:moveTo>
                  <a:lnTo>
                    <a:pt x="817" y="0"/>
                  </a:lnTo>
                  <a:lnTo>
                    <a:pt x="827" y="1"/>
                  </a:lnTo>
                  <a:lnTo>
                    <a:pt x="833" y="1"/>
                  </a:lnTo>
                  <a:lnTo>
                    <a:pt x="839" y="3"/>
                  </a:lnTo>
                  <a:lnTo>
                    <a:pt x="844" y="6"/>
                  </a:lnTo>
                  <a:lnTo>
                    <a:pt x="847" y="9"/>
                  </a:lnTo>
                  <a:lnTo>
                    <a:pt x="851" y="12"/>
                  </a:lnTo>
                  <a:lnTo>
                    <a:pt x="854" y="20"/>
                  </a:lnTo>
                  <a:lnTo>
                    <a:pt x="855" y="28"/>
                  </a:lnTo>
                  <a:lnTo>
                    <a:pt x="854" y="36"/>
                  </a:lnTo>
                  <a:lnTo>
                    <a:pt x="852" y="42"/>
                  </a:lnTo>
                  <a:lnTo>
                    <a:pt x="847" y="47"/>
                  </a:lnTo>
                  <a:lnTo>
                    <a:pt x="843" y="52"/>
                  </a:lnTo>
                  <a:lnTo>
                    <a:pt x="835" y="55"/>
                  </a:lnTo>
                  <a:lnTo>
                    <a:pt x="825" y="56"/>
                  </a:lnTo>
                  <a:lnTo>
                    <a:pt x="830" y="59"/>
                  </a:lnTo>
                  <a:lnTo>
                    <a:pt x="833" y="61"/>
                  </a:lnTo>
                  <a:lnTo>
                    <a:pt x="839" y="67"/>
                  </a:lnTo>
                  <a:lnTo>
                    <a:pt x="846" y="75"/>
                  </a:lnTo>
                  <a:lnTo>
                    <a:pt x="863" y="104"/>
                  </a:lnTo>
                  <a:lnTo>
                    <a:pt x="846" y="104"/>
                  </a:lnTo>
                  <a:lnTo>
                    <a:pt x="833" y="82"/>
                  </a:lnTo>
                  <a:lnTo>
                    <a:pt x="828" y="77"/>
                  </a:lnTo>
                  <a:lnTo>
                    <a:pt x="825" y="72"/>
                  </a:lnTo>
                  <a:lnTo>
                    <a:pt x="822" y="67"/>
                  </a:lnTo>
                  <a:lnTo>
                    <a:pt x="819" y="64"/>
                  </a:lnTo>
                  <a:lnTo>
                    <a:pt x="816" y="61"/>
                  </a:lnTo>
                  <a:lnTo>
                    <a:pt x="810" y="58"/>
                  </a:lnTo>
                  <a:lnTo>
                    <a:pt x="806" y="58"/>
                  </a:lnTo>
                  <a:lnTo>
                    <a:pt x="802" y="58"/>
                  </a:lnTo>
                  <a:lnTo>
                    <a:pt x="786" y="58"/>
                  </a:lnTo>
                  <a:lnTo>
                    <a:pt x="786" y="104"/>
                  </a:lnTo>
                  <a:lnTo>
                    <a:pt x="772" y="104"/>
                  </a:lnTo>
                  <a:lnTo>
                    <a:pt x="772" y="0"/>
                  </a:lnTo>
                  <a:close/>
                  <a:moveTo>
                    <a:pt x="665" y="0"/>
                  </a:moveTo>
                  <a:lnTo>
                    <a:pt x="679" y="0"/>
                  </a:lnTo>
                  <a:lnTo>
                    <a:pt x="679" y="42"/>
                  </a:lnTo>
                  <a:lnTo>
                    <a:pt x="732" y="42"/>
                  </a:lnTo>
                  <a:lnTo>
                    <a:pt x="732" y="0"/>
                  </a:lnTo>
                  <a:lnTo>
                    <a:pt x="745" y="0"/>
                  </a:lnTo>
                  <a:lnTo>
                    <a:pt x="745" y="104"/>
                  </a:lnTo>
                  <a:lnTo>
                    <a:pt x="732" y="104"/>
                  </a:lnTo>
                  <a:lnTo>
                    <a:pt x="732" y="55"/>
                  </a:lnTo>
                  <a:lnTo>
                    <a:pt x="679" y="55"/>
                  </a:lnTo>
                  <a:lnTo>
                    <a:pt x="679" y="104"/>
                  </a:lnTo>
                  <a:lnTo>
                    <a:pt x="665" y="104"/>
                  </a:lnTo>
                  <a:lnTo>
                    <a:pt x="665" y="0"/>
                  </a:lnTo>
                  <a:close/>
                  <a:moveTo>
                    <a:pt x="569" y="0"/>
                  </a:moveTo>
                  <a:lnTo>
                    <a:pt x="608" y="0"/>
                  </a:lnTo>
                  <a:lnTo>
                    <a:pt x="616" y="1"/>
                  </a:lnTo>
                  <a:lnTo>
                    <a:pt x="624" y="1"/>
                  </a:lnTo>
                  <a:lnTo>
                    <a:pt x="630" y="3"/>
                  </a:lnTo>
                  <a:lnTo>
                    <a:pt x="636" y="6"/>
                  </a:lnTo>
                  <a:lnTo>
                    <a:pt x="641" y="11"/>
                  </a:lnTo>
                  <a:lnTo>
                    <a:pt x="644" y="15"/>
                  </a:lnTo>
                  <a:lnTo>
                    <a:pt x="646" y="23"/>
                  </a:lnTo>
                  <a:lnTo>
                    <a:pt x="647" y="30"/>
                  </a:lnTo>
                  <a:lnTo>
                    <a:pt x="646" y="39"/>
                  </a:lnTo>
                  <a:lnTo>
                    <a:pt x="644" y="45"/>
                  </a:lnTo>
                  <a:lnTo>
                    <a:pt x="640" y="52"/>
                  </a:lnTo>
                  <a:lnTo>
                    <a:pt x="627" y="59"/>
                  </a:lnTo>
                  <a:lnTo>
                    <a:pt x="608" y="61"/>
                  </a:lnTo>
                  <a:lnTo>
                    <a:pt x="583" y="61"/>
                  </a:lnTo>
                  <a:lnTo>
                    <a:pt x="583" y="104"/>
                  </a:lnTo>
                  <a:lnTo>
                    <a:pt x="569" y="104"/>
                  </a:lnTo>
                  <a:lnTo>
                    <a:pt x="5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4" name="Rectangle 790"/>
            <p:cNvSpPr>
              <a:spLocks noChangeArrowheads="1"/>
            </p:cNvSpPr>
            <p:nvPr/>
          </p:nvSpPr>
          <p:spPr bwMode="auto">
            <a:xfrm>
              <a:off x="427" y="1564"/>
              <a:ext cx="6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5" name="Rectangle 791"/>
            <p:cNvSpPr>
              <a:spLocks noChangeArrowheads="1"/>
            </p:cNvSpPr>
            <p:nvPr/>
          </p:nvSpPr>
          <p:spPr bwMode="auto">
            <a:xfrm>
              <a:off x="490" y="1567"/>
              <a:ext cx="2018" cy="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6" name="Rectangle 792"/>
            <p:cNvSpPr>
              <a:spLocks noChangeArrowheads="1"/>
            </p:cNvSpPr>
            <p:nvPr/>
          </p:nvSpPr>
          <p:spPr bwMode="auto">
            <a:xfrm>
              <a:off x="559" y="1567"/>
              <a:ext cx="15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7" name="Rectangle 793"/>
            <p:cNvSpPr>
              <a:spLocks noChangeArrowheads="1"/>
            </p:cNvSpPr>
            <p:nvPr/>
          </p:nvSpPr>
          <p:spPr bwMode="auto">
            <a:xfrm>
              <a:off x="773" y="1567"/>
              <a:ext cx="15" cy="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8" name="Rectangle 794"/>
            <p:cNvSpPr>
              <a:spLocks noChangeArrowheads="1"/>
            </p:cNvSpPr>
            <p:nvPr/>
          </p:nvSpPr>
          <p:spPr bwMode="auto">
            <a:xfrm>
              <a:off x="803" y="1567"/>
              <a:ext cx="16" cy="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99" name="Rectangle 795"/>
            <p:cNvSpPr>
              <a:spLocks noChangeArrowheads="1"/>
            </p:cNvSpPr>
            <p:nvPr/>
          </p:nvSpPr>
          <p:spPr bwMode="auto">
            <a:xfrm>
              <a:off x="834" y="1567"/>
              <a:ext cx="15" cy="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00" name="Rectangle 796"/>
            <p:cNvSpPr>
              <a:spLocks noChangeArrowheads="1"/>
            </p:cNvSpPr>
            <p:nvPr/>
          </p:nvSpPr>
          <p:spPr bwMode="auto">
            <a:xfrm>
              <a:off x="864" y="1567"/>
              <a:ext cx="16" cy="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01" name="Rectangle 797"/>
            <p:cNvSpPr>
              <a:spLocks noChangeArrowheads="1"/>
            </p:cNvSpPr>
            <p:nvPr/>
          </p:nvSpPr>
          <p:spPr bwMode="auto">
            <a:xfrm>
              <a:off x="895" y="1567"/>
              <a:ext cx="15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02" name="Rectangle 798"/>
            <p:cNvSpPr>
              <a:spLocks noChangeArrowheads="1"/>
            </p:cNvSpPr>
            <p:nvPr/>
          </p:nvSpPr>
          <p:spPr bwMode="auto">
            <a:xfrm>
              <a:off x="925" y="1567"/>
              <a:ext cx="16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03" name="Rectangle 799"/>
            <p:cNvSpPr>
              <a:spLocks noChangeArrowheads="1"/>
            </p:cNvSpPr>
            <p:nvPr/>
          </p:nvSpPr>
          <p:spPr bwMode="auto">
            <a:xfrm>
              <a:off x="2508" y="406"/>
              <a:ext cx="3" cy="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04" name="Rectangle 800"/>
            <p:cNvSpPr>
              <a:spLocks noChangeArrowheads="1"/>
            </p:cNvSpPr>
            <p:nvPr/>
          </p:nvSpPr>
          <p:spPr bwMode="auto">
            <a:xfrm>
              <a:off x="2508" y="409"/>
              <a:ext cx="3" cy="115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05" name="Freeform 801"/>
            <p:cNvSpPr>
              <a:spLocks noEditPoints="1"/>
            </p:cNvSpPr>
            <p:nvPr/>
          </p:nvSpPr>
          <p:spPr bwMode="auto">
            <a:xfrm>
              <a:off x="2508" y="1690"/>
              <a:ext cx="23" cy="45"/>
            </a:xfrm>
            <a:custGeom>
              <a:avLst/>
              <a:gdLst>
                <a:gd name="T0" fmla="*/ 0 w 47"/>
                <a:gd name="T1" fmla="*/ 36 h 90"/>
                <a:gd name="T2" fmla="*/ 4 w 47"/>
                <a:gd name="T3" fmla="*/ 41 h 90"/>
                <a:gd name="T4" fmla="*/ 9 w 47"/>
                <a:gd name="T5" fmla="*/ 47 h 90"/>
                <a:gd name="T6" fmla="*/ 12 w 47"/>
                <a:gd name="T7" fmla="*/ 55 h 90"/>
                <a:gd name="T8" fmla="*/ 14 w 47"/>
                <a:gd name="T9" fmla="*/ 63 h 90"/>
                <a:gd name="T10" fmla="*/ 12 w 47"/>
                <a:gd name="T11" fmla="*/ 72 h 90"/>
                <a:gd name="T12" fmla="*/ 9 w 47"/>
                <a:gd name="T13" fmla="*/ 80 h 90"/>
                <a:gd name="T14" fmla="*/ 3 w 47"/>
                <a:gd name="T15" fmla="*/ 87 h 90"/>
                <a:gd name="T16" fmla="*/ 0 w 47"/>
                <a:gd name="T17" fmla="*/ 90 h 90"/>
                <a:gd name="T18" fmla="*/ 0 w 47"/>
                <a:gd name="T19" fmla="*/ 68 h 90"/>
                <a:gd name="T20" fmla="*/ 0 w 47"/>
                <a:gd name="T21" fmla="*/ 68 h 90"/>
                <a:gd name="T22" fmla="*/ 0 w 47"/>
                <a:gd name="T23" fmla="*/ 61 h 90"/>
                <a:gd name="T24" fmla="*/ 0 w 47"/>
                <a:gd name="T25" fmla="*/ 57 h 90"/>
                <a:gd name="T26" fmla="*/ 0 w 47"/>
                <a:gd name="T27" fmla="*/ 55 h 90"/>
                <a:gd name="T28" fmla="*/ 0 w 47"/>
                <a:gd name="T29" fmla="*/ 36 h 90"/>
                <a:gd name="T30" fmla="*/ 11 w 47"/>
                <a:gd name="T31" fmla="*/ 0 h 90"/>
                <a:gd name="T32" fmla="*/ 47 w 47"/>
                <a:gd name="T33" fmla="*/ 36 h 90"/>
                <a:gd name="T34" fmla="*/ 38 w 47"/>
                <a:gd name="T35" fmla="*/ 46 h 90"/>
                <a:gd name="T36" fmla="*/ 9 w 47"/>
                <a:gd name="T37" fmla="*/ 16 h 90"/>
                <a:gd name="T38" fmla="*/ 0 w 47"/>
                <a:gd name="T39" fmla="*/ 22 h 90"/>
                <a:gd name="T40" fmla="*/ 0 w 47"/>
                <a:gd name="T41" fmla="*/ 8 h 90"/>
                <a:gd name="T42" fmla="*/ 11 w 47"/>
                <a:gd name="T4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90">
                  <a:moveTo>
                    <a:pt x="0" y="36"/>
                  </a:moveTo>
                  <a:lnTo>
                    <a:pt x="4" y="41"/>
                  </a:lnTo>
                  <a:lnTo>
                    <a:pt x="9" y="47"/>
                  </a:lnTo>
                  <a:lnTo>
                    <a:pt x="12" y="55"/>
                  </a:lnTo>
                  <a:lnTo>
                    <a:pt x="14" y="63"/>
                  </a:lnTo>
                  <a:lnTo>
                    <a:pt x="12" y="72"/>
                  </a:lnTo>
                  <a:lnTo>
                    <a:pt x="9" y="80"/>
                  </a:lnTo>
                  <a:lnTo>
                    <a:pt x="3" y="87"/>
                  </a:lnTo>
                  <a:lnTo>
                    <a:pt x="0" y="9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36"/>
                  </a:lnTo>
                  <a:close/>
                  <a:moveTo>
                    <a:pt x="11" y="0"/>
                  </a:moveTo>
                  <a:lnTo>
                    <a:pt x="47" y="36"/>
                  </a:lnTo>
                  <a:lnTo>
                    <a:pt x="38" y="46"/>
                  </a:lnTo>
                  <a:lnTo>
                    <a:pt x="9" y="16"/>
                  </a:lnTo>
                  <a:lnTo>
                    <a:pt x="0" y="22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06" name="Rectangle 802"/>
            <p:cNvSpPr>
              <a:spLocks noChangeArrowheads="1"/>
            </p:cNvSpPr>
            <p:nvPr/>
          </p:nvSpPr>
          <p:spPr bwMode="auto">
            <a:xfrm>
              <a:off x="2508" y="1567"/>
              <a:ext cx="3" cy="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807" name="Group 805"/>
          <p:cNvGrpSpPr>
            <a:grpSpLocks noChangeAspect="1"/>
          </p:cNvGrpSpPr>
          <p:nvPr/>
        </p:nvGrpSpPr>
        <p:grpSpPr bwMode="auto">
          <a:xfrm>
            <a:off x="3458168" y="375164"/>
            <a:ext cx="2963605" cy="1994440"/>
            <a:chOff x="2685" y="212"/>
            <a:chExt cx="2324" cy="1564"/>
          </a:xfrm>
        </p:grpSpPr>
        <p:sp>
          <p:nvSpPr>
            <p:cNvPr id="808" name="AutoShape 804"/>
            <p:cNvSpPr>
              <a:spLocks noChangeAspect="1" noChangeArrowheads="1" noTextEdit="1"/>
            </p:cNvSpPr>
            <p:nvPr/>
          </p:nvSpPr>
          <p:spPr bwMode="auto">
            <a:xfrm>
              <a:off x="2685" y="212"/>
              <a:ext cx="2324" cy="1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09" name="Rectangle 806"/>
            <p:cNvSpPr>
              <a:spLocks noChangeArrowheads="1"/>
            </p:cNvSpPr>
            <p:nvPr/>
          </p:nvSpPr>
          <p:spPr bwMode="auto">
            <a:xfrm>
              <a:off x="2685" y="212"/>
              <a:ext cx="2324" cy="156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0" name="Rectangle 807"/>
            <p:cNvSpPr>
              <a:spLocks noChangeArrowheads="1"/>
            </p:cNvSpPr>
            <p:nvPr/>
          </p:nvSpPr>
          <p:spPr bwMode="auto">
            <a:xfrm>
              <a:off x="2685" y="212"/>
              <a:ext cx="2324" cy="156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1" name="Rectangle 808"/>
            <p:cNvSpPr>
              <a:spLocks noChangeArrowheads="1"/>
            </p:cNvSpPr>
            <p:nvPr/>
          </p:nvSpPr>
          <p:spPr bwMode="auto">
            <a:xfrm>
              <a:off x="2937" y="41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2" name="Rectangle 809"/>
            <p:cNvSpPr>
              <a:spLocks noChangeArrowheads="1"/>
            </p:cNvSpPr>
            <p:nvPr/>
          </p:nvSpPr>
          <p:spPr bwMode="auto">
            <a:xfrm>
              <a:off x="2964" y="418"/>
              <a:ext cx="7" cy="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3" name="Rectangle 810"/>
            <p:cNvSpPr>
              <a:spLocks noChangeArrowheads="1"/>
            </p:cNvSpPr>
            <p:nvPr/>
          </p:nvSpPr>
          <p:spPr bwMode="auto">
            <a:xfrm>
              <a:off x="2964" y="417"/>
              <a:ext cx="5" cy="111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4" name="Rectangle 811"/>
            <p:cNvSpPr>
              <a:spLocks noChangeArrowheads="1"/>
            </p:cNvSpPr>
            <p:nvPr/>
          </p:nvSpPr>
          <p:spPr bwMode="auto">
            <a:xfrm>
              <a:off x="2912" y="1522"/>
              <a:ext cx="57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5" name="Freeform 812"/>
            <p:cNvSpPr>
              <a:spLocks/>
            </p:cNvSpPr>
            <p:nvPr/>
          </p:nvSpPr>
          <p:spPr bwMode="auto">
            <a:xfrm>
              <a:off x="2855" y="1503"/>
              <a:ext cx="29" cy="24"/>
            </a:xfrm>
            <a:custGeom>
              <a:avLst/>
              <a:gdLst>
                <a:gd name="T0" fmla="*/ 29 w 58"/>
                <a:gd name="T1" fmla="*/ 0 h 48"/>
                <a:gd name="T2" fmla="*/ 36 w 58"/>
                <a:gd name="T3" fmla="*/ 0 h 48"/>
                <a:gd name="T4" fmla="*/ 41 w 58"/>
                <a:gd name="T5" fmla="*/ 3 h 48"/>
                <a:gd name="T6" fmla="*/ 47 w 58"/>
                <a:gd name="T7" fmla="*/ 6 h 48"/>
                <a:gd name="T8" fmla="*/ 51 w 58"/>
                <a:gd name="T9" fmla="*/ 12 h 48"/>
                <a:gd name="T10" fmla="*/ 54 w 58"/>
                <a:gd name="T11" fmla="*/ 17 h 48"/>
                <a:gd name="T12" fmla="*/ 57 w 58"/>
                <a:gd name="T13" fmla="*/ 24 h 48"/>
                <a:gd name="T14" fmla="*/ 57 w 58"/>
                <a:gd name="T15" fmla="*/ 30 h 48"/>
                <a:gd name="T16" fmla="*/ 58 w 58"/>
                <a:gd name="T17" fmla="*/ 37 h 48"/>
                <a:gd name="T18" fmla="*/ 58 w 58"/>
                <a:gd name="T19" fmla="*/ 45 h 48"/>
                <a:gd name="T20" fmla="*/ 58 w 58"/>
                <a:gd name="T21" fmla="*/ 48 h 48"/>
                <a:gd name="T22" fmla="*/ 47 w 58"/>
                <a:gd name="T23" fmla="*/ 48 h 48"/>
                <a:gd name="T24" fmla="*/ 47 w 58"/>
                <a:gd name="T25" fmla="*/ 45 h 48"/>
                <a:gd name="T26" fmla="*/ 46 w 58"/>
                <a:gd name="T27" fmla="*/ 27 h 48"/>
                <a:gd name="T28" fmla="*/ 41 w 58"/>
                <a:gd name="T29" fmla="*/ 16 h 48"/>
                <a:gd name="T30" fmla="*/ 38 w 58"/>
                <a:gd name="T31" fmla="*/ 12 h 48"/>
                <a:gd name="T32" fmla="*/ 34 w 58"/>
                <a:gd name="T33" fmla="*/ 10 h 48"/>
                <a:gd name="T34" fmla="*/ 29 w 58"/>
                <a:gd name="T35" fmla="*/ 9 h 48"/>
                <a:gd name="T36" fmla="*/ 24 w 58"/>
                <a:gd name="T37" fmla="*/ 9 h 48"/>
                <a:gd name="T38" fmla="*/ 20 w 58"/>
                <a:gd name="T39" fmla="*/ 12 h 48"/>
                <a:gd name="T40" fmla="*/ 17 w 58"/>
                <a:gd name="T41" fmla="*/ 14 h 48"/>
                <a:gd name="T42" fmla="*/ 13 w 58"/>
                <a:gd name="T43" fmla="*/ 27 h 48"/>
                <a:gd name="T44" fmla="*/ 12 w 58"/>
                <a:gd name="T45" fmla="*/ 45 h 48"/>
                <a:gd name="T46" fmla="*/ 12 w 58"/>
                <a:gd name="T47" fmla="*/ 48 h 48"/>
                <a:gd name="T48" fmla="*/ 0 w 58"/>
                <a:gd name="T49" fmla="*/ 48 h 48"/>
                <a:gd name="T50" fmla="*/ 0 w 58"/>
                <a:gd name="T51" fmla="*/ 45 h 48"/>
                <a:gd name="T52" fmla="*/ 0 w 58"/>
                <a:gd name="T53" fmla="*/ 31 h 48"/>
                <a:gd name="T54" fmla="*/ 3 w 58"/>
                <a:gd name="T55" fmla="*/ 20 h 48"/>
                <a:gd name="T56" fmla="*/ 6 w 58"/>
                <a:gd name="T57" fmla="*/ 14 h 48"/>
                <a:gd name="T58" fmla="*/ 9 w 58"/>
                <a:gd name="T59" fmla="*/ 9 h 48"/>
                <a:gd name="T60" fmla="*/ 13 w 58"/>
                <a:gd name="T61" fmla="*/ 5 h 48"/>
                <a:gd name="T62" fmla="*/ 17 w 58"/>
                <a:gd name="T63" fmla="*/ 2 h 48"/>
                <a:gd name="T64" fmla="*/ 23 w 58"/>
                <a:gd name="T65" fmla="*/ 0 h 48"/>
                <a:gd name="T66" fmla="*/ 29 w 58"/>
                <a:gd name="T6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" h="48">
                  <a:moveTo>
                    <a:pt x="29" y="0"/>
                  </a:moveTo>
                  <a:lnTo>
                    <a:pt x="36" y="0"/>
                  </a:lnTo>
                  <a:lnTo>
                    <a:pt x="41" y="3"/>
                  </a:lnTo>
                  <a:lnTo>
                    <a:pt x="47" y="6"/>
                  </a:lnTo>
                  <a:lnTo>
                    <a:pt x="51" y="12"/>
                  </a:lnTo>
                  <a:lnTo>
                    <a:pt x="54" y="17"/>
                  </a:lnTo>
                  <a:lnTo>
                    <a:pt x="57" y="24"/>
                  </a:lnTo>
                  <a:lnTo>
                    <a:pt x="57" y="30"/>
                  </a:lnTo>
                  <a:lnTo>
                    <a:pt x="58" y="37"/>
                  </a:lnTo>
                  <a:lnTo>
                    <a:pt x="58" y="45"/>
                  </a:lnTo>
                  <a:lnTo>
                    <a:pt x="58" y="48"/>
                  </a:lnTo>
                  <a:lnTo>
                    <a:pt x="47" y="48"/>
                  </a:lnTo>
                  <a:lnTo>
                    <a:pt x="47" y="45"/>
                  </a:lnTo>
                  <a:lnTo>
                    <a:pt x="46" y="27"/>
                  </a:lnTo>
                  <a:lnTo>
                    <a:pt x="41" y="16"/>
                  </a:lnTo>
                  <a:lnTo>
                    <a:pt x="38" y="12"/>
                  </a:lnTo>
                  <a:lnTo>
                    <a:pt x="34" y="10"/>
                  </a:lnTo>
                  <a:lnTo>
                    <a:pt x="29" y="9"/>
                  </a:lnTo>
                  <a:lnTo>
                    <a:pt x="24" y="9"/>
                  </a:lnTo>
                  <a:lnTo>
                    <a:pt x="20" y="12"/>
                  </a:lnTo>
                  <a:lnTo>
                    <a:pt x="17" y="14"/>
                  </a:lnTo>
                  <a:lnTo>
                    <a:pt x="13" y="27"/>
                  </a:lnTo>
                  <a:lnTo>
                    <a:pt x="12" y="45"/>
                  </a:lnTo>
                  <a:lnTo>
                    <a:pt x="12" y="48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3" y="20"/>
                  </a:lnTo>
                  <a:lnTo>
                    <a:pt x="6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6" name="Rectangle 813"/>
            <p:cNvSpPr>
              <a:spLocks noChangeArrowheads="1"/>
            </p:cNvSpPr>
            <p:nvPr/>
          </p:nvSpPr>
          <p:spPr bwMode="auto">
            <a:xfrm>
              <a:off x="2937" y="1484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7" name="Rectangle 814"/>
            <p:cNvSpPr>
              <a:spLocks noChangeArrowheads="1"/>
            </p:cNvSpPr>
            <p:nvPr/>
          </p:nvSpPr>
          <p:spPr bwMode="auto">
            <a:xfrm>
              <a:off x="2937" y="1446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8" name="Rectangle 815"/>
            <p:cNvSpPr>
              <a:spLocks noChangeArrowheads="1"/>
            </p:cNvSpPr>
            <p:nvPr/>
          </p:nvSpPr>
          <p:spPr bwMode="auto">
            <a:xfrm>
              <a:off x="2937" y="1407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19" name="Rectangle 816"/>
            <p:cNvSpPr>
              <a:spLocks noChangeArrowheads="1"/>
            </p:cNvSpPr>
            <p:nvPr/>
          </p:nvSpPr>
          <p:spPr bwMode="auto">
            <a:xfrm>
              <a:off x="2937" y="1369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0" name="Rectangle 817"/>
            <p:cNvSpPr>
              <a:spLocks noChangeArrowheads="1"/>
            </p:cNvSpPr>
            <p:nvPr/>
          </p:nvSpPr>
          <p:spPr bwMode="auto">
            <a:xfrm>
              <a:off x="2912" y="1331"/>
              <a:ext cx="57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1" name="Freeform 818"/>
            <p:cNvSpPr>
              <a:spLocks/>
            </p:cNvSpPr>
            <p:nvPr/>
          </p:nvSpPr>
          <p:spPr bwMode="auto">
            <a:xfrm>
              <a:off x="2855" y="1313"/>
              <a:ext cx="29" cy="44"/>
            </a:xfrm>
            <a:custGeom>
              <a:avLst/>
              <a:gdLst>
                <a:gd name="T0" fmla="*/ 0 w 60"/>
                <a:gd name="T1" fmla="*/ 65 h 88"/>
                <a:gd name="T2" fmla="*/ 12 w 60"/>
                <a:gd name="T3" fmla="*/ 63 h 88"/>
                <a:gd name="T4" fmla="*/ 13 w 60"/>
                <a:gd name="T5" fmla="*/ 69 h 88"/>
                <a:gd name="T6" fmla="*/ 15 w 60"/>
                <a:gd name="T7" fmla="*/ 73 h 88"/>
                <a:gd name="T8" fmla="*/ 17 w 60"/>
                <a:gd name="T9" fmla="*/ 76 h 88"/>
                <a:gd name="T10" fmla="*/ 20 w 60"/>
                <a:gd name="T11" fmla="*/ 79 h 88"/>
                <a:gd name="T12" fmla="*/ 24 w 60"/>
                <a:gd name="T13" fmla="*/ 80 h 88"/>
                <a:gd name="T14" fmla="*/ 29 w 60"/>
                <a:gd name="T15" fmla="*/ 80 h 88"/>
                <a:gd name="T16" fmla="*/ 34 w 60"/>
                <a:gd name="T17" fmla="*/ 80 h 88"/>
                <a:gd name="T18" fmla="*/ 38 w 60"/>
                <a:gd name="T19" fmla="*/ 77 h 88"/>
                <a:gd name="T20" fmla="*/ 43 w 60"/>
                <a:gd name="T21" fmla="*/ 74 h 88"/>
                <a:gd name="T22" fmla="*/ 46 w 60"/>
                <a:gd name="T23" fmla="*/ 70 h 88"/>
                <a:gd name="T24" fmla="*/ 47 w 60"/>
                <a:gd name="T25" fmla="*/ 65 h 88"/>
                <a:gd name="T26" fmla="*/ 47 w 60"/>
                <a:gd name="T27" fmla="*/ 59 h 88"/>
                <a:gd name="T28" fmla="*/ 47 w 60"/>
                <a:gd name="T29" fmla="*/ 52 h 88"/>
                <a:gd name="T30" fmla="*/ 46 w 60"/>
                <a:gd name="T31" fmla="*/ 48 h 88"/>
                <a:gd name="T32" fmla="*/ 43 w 60"/>
                <a:gd name="T33" fmla="*/ 44 h 88"/>
                <a:gd name="T34" fmla="*/ 38 w 60"/>
                <a:gd name="T35" fmla="*/ 41 h 88"/>
                <a:gd name="T36" fmla="*/ 34 w 60"/>
                <a:gd name="T37" fmla="*/ 39 h 88"/>
                <a:gd name="T38" fmla="*/ 29 w 60"/>
                <a:gd name="T39" fmla="*/ 38 h 88"/>
                <a:gd name="T40" fmla="*/ 23 w 60"/>
                <a:gd name="T41" fmla="*/ 39 h 88"/>
                <a:gd name="T42" fmla="*/ 19 w 60"/>
                <a:gd name="T43" fmla="*/ 41 h 88"/>
                <a:gd name="T44" fmla="*/ 15 w 60"/>
                <a:gd name="T45" fmla="*/ 44 h 88"/>
                <a:gd name="T46" fmla="*/ 12 w 60"/>
                <a:gd name="T47" fmla="*/ 46 h 88"/>
                <a:gd name="T48" fmla="*/ 2 w 60"/>
                <a:gd name="T49" fmla="*/ 45 h 88"/>
                <a:gd name="T50" fmla="*/ 10 w 60"/>
                <a:gd name="T51" fmla="*/ 0 h 88"/>
                <a:gd name="T52" fmla="*/ 55 w 60"/>
                <a:gd name="T53" fmla="*/ 0 h 88"/>
                <a:gd name="T54" fmla="*/ 55 w 60"/>
                <a:gd name="T55" fmla="*/ 10 h 88"/>
                <a:gd name="T56" fmla="*/ 19 w 60"/>
                <a:gd name="T57" fmla="*/ 10 h 88"/>
                <a:gd name="T58" fmla="*/ 15 w 60"/>
                <a:gd name="T59" fmla="*/ 34 h 88"/>
                <a:gd name="T60" fmla="*/ 20 w 60"/>
                <a:gd name="T61" fmla="*/ 31 h 88"/>
                <a:gd name="T62" fmla="*/ 26 w 60"/>
                <a:gd name="T63" fmla="*/ 29 h 88"/>
                <a:gd name="T64" fmla="*/ 31 w 60"/>
                <a:gd name="T65" fmla="*/ 28 h 88"/>
                <a:gd name="T66" fmla="*/ 38 w 60"/>
                <a:gd name="T67" fmla="*/ 29 h 88"/>
                <a:gd name="T68" fmla="*/ 46 w 60"/>
                <a:gd name="T69" fmla="*/ 32 h 88"/>
                <a:gd name="T70" fmla="*/ 51 w 60"/>
                <a:gd name="T71" fmla="*/ 37 h 88"/>
                <a:gd name="T72" fmla="*/ 54 w 60"/>
                <a:gd name="T73" fmla="*/ 41 h 88"/>
                <a:gd name="T74" fmla="*/ 57 w 60"/>
                <a:gd name="T75" fmla="*/ 46 h 88"/>
                <a:gd name="T76" fmla="*/ 58 w 60"/>
                <a:gd name="T77" fmla="*/ 52 h 88"/>
                <a:gd name="T78" fmla="*/ 60 w 60"/>
                <a:gd name="T79" fmla="*/ 58 h 88"/>
                <a:gd name="T80" fmla="*/ 58 w 60"/>
                <a:gd name="T81" fmla="*/ 65 h 88"/>
                <a:gd name="T82" fmla="*/ 55 w 60"/>
                <a:gd name="T83" fmla="*/ 72 h 88"/>
                <a:gd name="T84" fmla="*/ 53 w 60"/>
                <a:gd name="T85" fmla="*/ 79 h 88"/>
                <a:gd name="T86" fmla="*/ 41 w 60"/>
                <a:gd name="T87" fmla="*/ 87 h 88"/>
                <a:gd name="T88" fmla="*/ 29 w 60"/>
                <a:gd name="T89" fmla="*/ 88 h 88"/>
                <a:gd name="T90" fmla="*/ 22 w 60"/>
                <a:gd name="T91" fmla="*/ 88 h 88"/>
                <a:gd name="T92" fmla="*/ 15 w 60"/>
                <a:gd name="T93" fmla="*/ 86 h 88"/>
                <a:gd name="T94" fmla="*/ 9 w 60"/>
                <a:gd name="T95" fmla="*/ 83 h 88"/>
                <a:gd name="T96" fmla="*/ 5 w 60"/>
                <a:gd name="T97" fmla="*/ 77 h 88"/>
                <a:gd name="T98" fmla="*/ 2 w 60"/>
                <a:gd name="T99" fmla="*/ 72 h 88"/>
                <a:gd name="T100" fmla="*/ 0 w 60"/>
                <a:gd name="T101" fmla="*/ 6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0" h="88">
                  <a:moveTo>
                    <a:pt x="0" y="65"/>
                  </a:moveTo>
                  <a:lnTo>
                    <a:pt x="12" y="63"/>
                  </a:lnTo>
                  <a:lnTo>
                    <a:pt x="13" y="69"/>
                  </a:lnTo>
                  <a:lnTo>
                    <a:pt x="15" y="73"/>
                  </a:lnTo>
                  <a:lnTo>
                    <a:pt x="17" y="76"/>
                  </a:lnTo>
                  <a:lnTo>
                    <a:pt x="20" y="79"/>
                  </a:lnTo>
                  <a:lnTo>
                    <a:pt x="24" y="80"/>
                  </a:lnTo>
                  <a:lnTo>
                    <a:pt x="29" y="80"/>
                  </a:lnTo>
                  <a:lnTo>
                    <a:pt x="34" y="80"/>
                  </a:lnTo>
                  <a:lnTo>
                    <a:pt x="38" y="77"/>
                  </a:lnTo>
                  <a:lnTo>
                    <a:pt x="43" y="74"/>
                  </a:lnTo>
                  <a:lnTo>
                    <a:pt x="46" y="70"/>
                  </a:lnTo>
                  <a:lnTo>
                    <a:pt x="47" y="65"/>
                  </a:lnTo>
                  <a:lnTo>
                    <a:pt x="47" y="59"/>
                  </a:lnTo>
                  <a:lnTo>
                    <a:pt x="47" y="52"/>
                  </a:lnTo>
                  <a:lnTo>
                    <a:pt x="46" y="48"/>
                  </a:lnTo>
                  <a:lnTo>
                    <a:pt x="43" y="44"/>
                  </a:lnTo>
                  <a:lnTo>
                    <a:pt x="38" y="41"/>
                  </a:lnTo>
                  <a:lnTo>
                    <a:pt x="34" y="39"/>
                  </a:lnTo>
                  <a:lnTo>
                    <a:pt x="29" y="38"/>
                  </a:lnTo>
                  <a:lnTo>
                    <a:pt x="23" y="39"/>
                  </a:lnTo>
                  <a:lnTo>
                    <a:pt x="19" y="41"/>
                  </a:lnTo>
                  <a:lnTo>
                    <a:pt x="15" y="44"/>
                  </a:lnTo>
                  <a:lnTo>
                    <a:pt x="12" y="46"/>
                  </a:lnTo>
                  <a:lnTo>
                    <a:pt x="2" y="45"/>
                  </a:lnTo>
                  <a:lnTo>
                    <a:pt x="10" y="0"/>
                  </a:lnTo>
                  <a:lnTo>
                    <a:pt x="55" y="0"/>
                  </a:lnTo>
                  <a:lnTo>
                    <a:pt x="55" y="10"/>
                  </a:lnTo>
                  <a:lnTo>
                    <a:pt x="19" y="10"/>
                  </a:lnTo>
                  <a:lnTo>
                    <a:pt x="15" y="34"/>
                  </a:lnTo>
                  <a:lnTo>
                    <a:pt x="20" y="31"/>
                  </a:lnTo>
                  <a:lnTo>
                    <a:pt x="26" y="29"/>
                  </a:lnTo>
                  <a:lnTo>
                    <a:pt x="31" y="28"/>
                  </a:lnTo>
                  <a:lnTo>
                    <a:pt x="38" y="29"/>
                  </a:lnTo>
                  <a:lnTo>
                    <a:pt x="46" y="32"/>
                  </a:lnTo>
                  <a:lnTo>
                    <a:pt x="51" y="37"/>
                  </a:lnTo>
                  <a:lnTo>
                    <a:pt x="54" y="41"/>
                  </a:lnTo>
                  <a:lnTo>
                    <a:pt x="57" y="46"/>
                  </a:lnTo>
                  <a:lnTo>
                    <a:pt x="58" y="52"/>
                  </a:lnTo>
                  <a:lnTo>
                    <a:pt x="60" y="58"/>
                  </a:lnTo>
                  <a:lnTo>
                    <a:pt x="58" y="65"/>
                  </a:lnTo>
                  <a:lnTo>
                    <a:pt x="55" y="72"/>
                  </a:lnTo>
                  <a:lnTo>
                    <a:pt x="53" y="79"/>
                  </a:lnTo>
                  <a:lnTo>
                    <a:pt x="41" y="87"/>
                  </a:lnTo>
                  <a:lnTo>
                    <a:pt x="29" y="88"/>
                  </a:lnTo>
                  <a:lnTo>
                    <a:pt x="22" y="88"/>
                  </a:lnTo>
                  <a:lnTo>
                    <a:pt x="15" y="86"/>
                  </a:lnTo>
                  <a:lnTo>
                    <a:pt x="9" y="83"/>
                  </a:lnTo>
                  <a:lnTo>
                    <a:pt x="5" y="77"/>
                  </a:lnTo>
                  <a:lnTo>
                    <a:pt x="2" y="72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2" name="Rectangle 819"/>
            <p:cNvSpPr>
              <a:spLocks noChangeArrowheads="1"/>
            </p:cNvSpPr>
            <p:nvPr/>
          </p:nvSpPr>
          <p:spPr bwMode="auto">
            <a:xfrm>
              <a:off x="2937" y="1293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3" name="Rectangle 820"/>
            <p:cNvSpPr>
              <a:spLocks noChangeArrowheads="1"/>
            </p:cNvSpPr>
            <p:nvPr/>
          </p:nvSpPr>
          <p:spPr bwMode="auto">
            <a:xfrm>
              <a:off x="2937" y="1255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4" name="Rectangle 821"/>
            <p:cNvSpPr>
              <a:spLocks noChangeArrowheads="1"/>
            </p:cNvSpPr>
            <p:nvPr/>
          </p:nvSpPr>
          <p:spPr bwMode="auto">
            <a:xfrm>
              <a:off x="2937" y="1217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5" name="Rectangle 822"/>
            <p:cNvSpPr>
              <a:spLocks noChangeArrowheads="1"/>
            </p:cNvSpPr>
            <p:nvPr/>
          </p:nvSpPr>
          <p:spPr bwMode="auto">
            <a:xfrm>
              <a:off x="2937" y="1179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6" name="Rectangle 823"/>
            <p:cNvSpPr>
              <a:spLocks noChangeArrowheads="1"/>
            </p:cNvSpPr>
            <p:nvPr/>
          </p:nvSpPr>
          <p:spPr bwMode="auto">
            <a:xfrm>
              <a:off x="2912" y="1141"/>
              <a:ext cx="57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7" name="Freeform 824"/>
            <p:cNvSpPr>
              <a:spLocks noEditPoints="1"/>
            </p:cNvSpPr>
            <p:nvPr/>
          </p:nvSpPr>
          <p:spPr bwMode="auto">
            <a:xfrm>
              <a:off x="2822" y="1122"/>
              <a:ext cx="62" cy="46"/>
            </a:xfrm>
            <a:custGeom>
              <a:avLst/>
              <a:gdLst>
                <a:gd name="T0" fmla="*/ 22 w 122"/>
                <a:gd name="T1" fmla="*/ 90 h 91"/>
                <a:gd name="T2" fmla="*/ 17 w 122"/>
                <a:gd name="T3" fmla="*/ 22 h 91"/>
                <a:gd name="T4" fmla="*/ 5 w 122"/>
                <a:gd name="T5" fmla="*/ 31 h 91"/>
                <a:gd name="T6" fmla="*/ 0 w 122"/>
                <a:gd name="T7" fmla="*/ 22 h 91"/>
                <a:gd name="T8" fmla="*/ 15 w 122"/>
                <a:gd name="T9" fmla="*/ 11 h 91"/>
                <a:gd name="T10" fmla="*/ 25 w 122"/>
                <a:gd name="T11" fmla="*/ 0 h 91"/>
                <a:gd name="T12" fmla="*/ 32 w 122"/>
                <a:gd name="T13" fmla="*/ 90 h 91"/>
                <a:gd name="T14" fmla="*/ 64 w 122"/>
                <a:gd name="T15" fmla="*/ 31 h 91"/>
                <a:gd name="T16" fmla="*/ 70 w 122"/>
                <a:gd name="T17" fmla="*/ 14 h 91"/>
                <a:gd name="T18" fmla="*/ 77 w 122"/>
                <a:gd name="T19" fmla="*/ 4 h 91"/>
                <a:gd name="T20" fmla="*/ 87 w 122"/>
                <a:gd name="T21" fmla="*/ 0 h 91"/>
                <a:gd name="T22" fmla="*/ 100 w 122"/>
                <a:gd name="T23" fmla="*/ 0 h 91"/>
                <a:gd name="T24" fmla="*/ 111 w 122"/>
                <a:gd name="T25" fmla="*/ 5 h 91"/>
                <a:gd name="T26" fmla="*/ 118 w 122"/>
                <a:gd name="T27" fmla="*/ 17 h 91"/>
                <a:gd name="T28" fmla="*/ 121 w 122"/>
                <a:gd name="T29" fmla="*/ 29 h 91"/>
                <a:gd name="T30" fmla="*/ 122 w 122"/>
                <a:gd name="T31" fmla="*/ 45 h 91"/>
                <a:gd name="T32" fmla="*/ 119 w 122"/>
                <a:gd name="T33" fmla="*/ 70 h 91"/>
                <a:gd name="T34" fmla="*/ 114 w 122"/>
                <a:gd name="T35" fmla="*/ 81 h 91"/>
                <a:gd name="T36" fmla="*/ 105 w 122"/>
                <a:gd name="T37" fmla="*/ 88 h 91"/>
                <a:gd name="T38" fmla="*/ 93 w 122"/>
                <a:gd name="T39" fmla="*/ 91 h 91"/>
                <a:gd name="T40" fmla="*/ 81 w 122"/>
                <a:gd name="T41" fmla="*/ 88 h 91"/>
                <a:gd name="T42" fmla="*/ 73 w 122"/>
                <a:gd name="T43" fmla="*/ 81 h 91"/>
                <a:gd name="T44" fmla="*/ 64 w 122"/>
                <a:gd name="T45" fmla="*/ 60 h 91"/>
                <a:gd name="T46" fmla="*/ 76 w 122"/>
                <a:gd name="T47" fmla="*/ 45 h 91"/>
                <a:gd name="T48" fmla="*/ 80 w 122"/>
                <a:gd name="T49" fmla="*/ 74 h 91"/>
                <a:gd name="T50" fmla="*/ 88 w 122"/>
                <a:gd name="T51" fmla="*/ 81 h 91"/>
                <a:gd name="T52" fmla="*/ 98 w 122"/>
                <a:gd name="T53" fmla="*/ 81 h 91"/>
                <a:gd name="T54" fmla="*/ 105 w 122"/>
                <a:gd name="T55" fmla="*/ 74 h 91"/>
                <a:gd name="T56" fmla="*/ 111 w 122"/>
                <a:gd name="T57" fmla="*/ 45 h 91"/>
                <a:gd name="T58" fmla="*/ 105 w 122"/>
                <a:gd name="T59" fmla="*/ 15 h 91"/>
                <a:gd name="T60" fmla="*/ 98 w 122"/>
                <a:gd name="T61" fmla="*/ 10 h 91"/>
                <a:gd name="T62" fmla="*/ 88 w 122"/>
                <a:gd name="T63" fmla="*/ 10 h 91"/>
                <a:gd name="T64" fmla="*/ 81 w 122"/>
                <a:gd name="T65" fmla="*/ 15 h 91"/>
                <a:gd name="T66" fmla="*/ 76 w 122"/>
                <a:gd name="T6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2" h="91">
                  <a:moveTo>
                    <a:pt x="32" y="90"/>
                  </a:moveTo>
                  <a:lnTo>
                    <a:pt x="22" y="90"/>
                  </a:lnTo>
                  <a:lnTo>
                    <a:pt x="22" y="19"/>
                  </a:lnTo>
                  <a:lnTo>
                    <a:pt x="17" y="22"/>
                  </a:lnTo>
                  <a:lnTo>
                    <a:pt x="11" y="26"/>
                  </a:lnTo>
                  <a:lnTo>
                    <a:pt x="5" y="31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2" y="5"/>
                  </a:lnTo>
                  <a:lnTo>
                    <a:pt x="25" y="0"/>
                  </a:lnTo>
                  <a:lnTo>
                    <a:pt x="32" y="0"/>
                  </a:lnTo>
                  <a:lnTo>
                    <a:pt x="32" y="90"/>
                  </a:lnTo>
                  <a:close/>
                  <a:moveTo>
                    <a:pt x="64" y="45"/>
                  </a:moveTo>
                  <a:lnTo>
                    <a:pt x="64" y="31"/>
                  </a:lnTo>
                  <a:lnTo>
                    <a:pt x="67" y="19"/>
                  </a:lnTo>
                  <a:lnTo>
                    <a:pt x="70" y="14"/>
                  </a:lnTo>
                  <a:lnTo>
                    <a:pt x="73" y="8"/>
                  </a:lnTo>
                  <a:lnTo>
                    <a:pt x="77" y="4"/>
                  </a:lnTo>
                  <a:lnTo>
                    <a:pt x="81" y="1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100" y="0"/>
                  </a:lnTo>
                  <a:lnTo>
                    <a:pt x="105" y="3"/>
                  </a:lnTo>
                  <a:lnTo>
                    <a:pt x="111" y="5"/>
                  </a:lnTo>
                  <a:lnTo>
                    <a:pt x="115" y="11"/>
                  </a:lnTo>
                  <a:lnTo>
                    <a:pt x="118" y="17"/>
                  </a:lnTo>
                  <a:lnTo>
                    <a:pt x="121" y="24"/>
                  </a:lnTo>
                  <a:lnTo>
                    <a:pt x="121" y="29"/>
                  </a:lnTo>
                  <a:lnTo>
                    <a:pt x="122" y="36"/>
                  </a:lnTo>
                  <a:lnTo>
                    <a:pt x="122" y="45"/>
                  </a:lnTo>
                  <a:lnTo>
                    <a:pt x="121" y="59"/>
                  </a:lnTo>
                  <a:lnTo>
                    <a:pt x="119" y="70"/>
                  </a:lnTo>
                  <a:lnTo>
                    <a:pt x="117" y="76"/>
                  </a:lnTo>
                  <a:lnTo>
                    <a:pt x="114" y="81"/>
                  </a:lnTo>
                  <a:lnTo>
                    <a:pt x="110" y="85"/>
                  </a:lnTo>
                  <a:lnTo>
                    <a:pt x="105" y="88"/>
                  </a:lnTo>
                  <a:lnTo>
                    <a:pt x="100" y="90"/>
                  </a:lnTo>
                  <a:lnTo>
                    <a:pt x="93" y="91"/>
                  </a:lnTo>
                  <a:lnTo>
                    <a:pt x="87" y="90"/>
                  </a:lnTo>
                  <a:lnTo>
                    <a:pt x="81" y="88"/>
                  </a:lnTo>
                  <a:lnTo>
                    <a:pt x="77" y="85"/>
                  </a:lnTo>
                  <a:lnTo>
                    <a:pt x="73" y="81"/>
                  </a:lnTo>
                  <a:lnTo>
                    <a:pt x="67" y="73"/>
                  </a:lnTo>
                  <a:lnTo>
                    <a:pt x="64" y="60"/>
                  </a:lnTo>
                  <a:lnTo>
                    <a:pt x="64" y="45"/>
                  </a:lnTo>
                  <a:close/>
                  <a:moveTo>
                    <a:pt x="76" y="45"/>
                  </a:moveTo>
                  <a:lnTo>
                    <a:pt x="77" y="63"/>
                  </a:lnTo>
                  <a:lnTo>
                    <a:pt x="80" y="74"/>
                  </a:lnTo>
                  <a:lnTo>
                    <a:pt x="84" y="78"/>
                  </a:lnTo>
                  <a:lnTo>
                    <a:pt x="88" y="81"/>
                  </a:lnTo>
                  <a:lnTo>
                    <a:pt x="93" y="81"/>
                  </a:lnTo>
                  <a:lnTo>
                    <a:pt x="98" y="81"/>
                  </a:lnTo>
                  <a:lnTo>
                    <a:pt x="102" y="78"/>
                  </a:lnTo>
                  <a:lnTo>
                    <a:pt x="105" y="74"/>
                  </a:lnTo>
                  <a:lnTo>
                    <a:pt x="110" y="63"/>
                  </a:lnTo>
                  <a:lnTo>
                    <a:pt x="111" y="45"/>
                  </a:lnTo>
                  <a:lnTo>
                    <a:pt x="110" y="26"/>
                  </a:lnTo>
                  <a:lnTo>
                    <a:pt x="105" y="15"/>
                  </a:lnTo>
                  <a:lnTo>
                    <a:pt x="102" y="11"/>
                  </a:lnTo>
                  <a:lnTo>
                    <a:pt x="98" y="10"/>
                  </a:lnTo>
                  <a:lnTo>
                    <a:pt x="93" y="8"/>
                  </a:lnTo>
                  <a:lnTo>
                    <a:pt x="88" y="10"/>
                  </a:lnTo>
                  <a:lnTo>
                    <a:pt x="84" y="11"/>
                  </a:lnTo>
                  <a:lnTo>
                    <a:pt x="81" y="15"/>
                  </a:lnTo>
                  <a:lnTo>
                    <a:pt x="77" y="26"/>
                  </a:lnTo>
                  <a:lnTo>
                    <a:pt x="76" y="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8" name="Rectangle 825"/>
            <p:cNvSpPr>
              <a:spLocks noChangeArrowheads="1"/>
            </p:cNvSpPr>
            <p:nvPr/>
          </p:nvSpPr>
          <p:spPr bwMode="auto">
            <a:xfrm>
              <a:off x="2937" y="1103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29" name="Rectangle 826"/>
            <p:cNvSpPr>
              <a:spLocks noChangeArrowheads="1"/>
            </p:cNvSpPr>
            <p:nvPr/>
          </p:nvSpPr>
          <p:spPr bwMode="auto">
            <a:xfrm>
              <a:off x="2937" y="1065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0" name="Rectangle 827"/>
            <p:cNvSpPr>
              <a:spLocks noChangeArrowheads="1"/>
            </p:cNvSpPr>
            <p:nvPr/>
          </p:nvSpPr>
          <p:spPr bwMode="auto">
            <a:xfrm>
              <a:off x="2937" y="1027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1" name="Rectangle 828"/>
            <p:cNvSpPr>
              <a:spLocks noChangeArrowheads="1"/>
            </p:cNvSpPr>
            <p:nvPr/>
          </p:nvSpPr>
          <p:spPr bwMode="auto">
            <a:xfrm>
              <a:off x="2937" y="98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2" name="Rectangle 829"/>
            <p:cNvSpPr>
              <a:spLocks noChangeArrowheads="1"/>
            </p:cNvSpPr>
            <p:nvPr/>
          </p:nvSpPr>
          <p:spPr bwMode="auto">
            <a:xfrm>
              <a:off x="2912" y="950"/>
              <a:ext cx="57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3" name="Freeform 830"/>
            <p:cNvSpPr>
              <a:spLocks noEditPoints="1"/>
            </p:cNvSpPr>
            <p:nvPr/>
          </p:nvSpPr>
          <p:spPr bwMode="auto">
            <a:xfrm>
              <a:off x="2822" y="931"/>
              <a:ext cx="62" cy="46"/>
            </a:xfrm>
            <a:custGeom>
              <a:avLst/>
              <a:gdLst>
                <a:gd name="T0" fmla="*/ 22 w 124"/>
                <a:gd name="T1" fmla="*/ 90 h 91"/>
                <a:gd name="T2" fmla="*/ 17 w 124"/>
                <a:gd name="T3" fmla="*/ 24 h 91"/>
                <a:gd name="T4" fmla="*/ 5 w 124"/>
                <a:gd name="T5" fmla="*/ 31 h 91"/>
                <a:gd name="T6" fmla="*/ 0 w 124"/>
                <a:gd name="T7" fmla="*/ 22 h 91"/>
                <a:gd name="T8" fmla="*/ 15 w 124"/>
                <a:gd name="T9" fmla="*/ 11 h 91"/>
                <a:gd name="T10" fmla="*/ 25 w 124"/>
                <a:gd name="T11" fmla="*/ 0 h 91"/>
                <a:gd name="T12" fmla="*/ 32 w 124"/>
                <a:gd name="T13" fmla="*/ 90 h 91"/>
                <a:gd name="T14" fmla="*/ 76 w 124"/>
                <a:gd name="T15" fmla="*/ 65 h 91"/>
                <a:gd name="T16" fmla="*/ 79 w 124"/>
                <a:gd name="T17" fmla="*/ 74 h 91"/>
                <a:gd name="T18" fmla="*/ 84 w 124"/>
                <a:gd name="T19" fmla="*/ 80 h 91"/>
                <a:gd name="T20" fmla="*/ 93 w 124"/>
                <a:gd name="T21" fmla="*/ 81 h 91"/>
                <a:gd name="T22" fmla="*/ 102 w 124"/>
                <a:gd name="T23" fmla="*/ 79 h 91"/>
                <a:gd name="T24" fmla="*/ 110 w 124"/>
                <a:gd name="T25" fmla="*/ 72 h 91"/>
                <a:gd name="T26" fmla="*/ 111 w 124"/>
                <a:gd name="T27" fmla="*/ 60 h 91"/>
                <a:gd name="T28" fmla="*/ 110 w 124"/>
                <a:gd name="T29" fmla="*/ 49 h 91"/>
                <a:gd name="T30" fmla="*/ 102 w 124"/>
                <a:gd name="T31" fmla="*/ 42 h 91"/>
                <a:gd name="T32" fmla="*/ 93 w 124"/>
                <a:gd name="T33" fmla="*/ 39 h 91"/>
                <a:gd name="T34" fmla="*/ 83 w 124"/>
                <a:gd name="T35" fmla="*/ 42 h 91"/>
                <a:gd name="T36" fmla="*/ 76 w 124"/>
                <a:gd name="T37" fmla="*/ 48 h 91"/>
                <a:gd name="T38" fmla="*/ 74 w 124"/>
                <a:gd name="T39" fmla="*/ 1 h 91"/>
                <a:gd name="T40" fmla="*/ 119 w 124"/>
                <a:gd name="T41" fmla="*/ 11 h 91"/>
                <a:gd name="T42" fmla="*/ 79 w 124"/>
                <a:gd name="T43" fmla="*/ 35 h 91"/>
                <a:gd name="T44" fmla="*/ 90 w 124"/>
                <a:gd name="T45" fmla="*/ 31 h 91"/>
                <a:gd name="T46" fmla="*/ 102 w 124"/>
                <a:gd name="T47" fmla="*/ 31 h 91"/>
                <a:gd name="T48" fmla="*/ 115 w 124"/>
                <a:gd name="T49" fmla="*/ 38 h 91"/>
                <a:gd name="T50" fmla="*/ 121 w 124"/>
                <a:gd name="T51" fmla="*/ 48 h 91"/>
                <a:gd name="T52" fmla="*/ 124 w 124"/>
                <a:gd name="T53" fmla="*/ 59 h 91"/>
                <a:gd name="T54" fmla="*/ 119 w 124"/>
                <a:gd name="T55" fmla="*/ 74 h 91"/>
                <a:gd name="T56" fmla="*/ 105 w 124"/>
                <a:gd name="T57" fmla="*/ 88 h 91"/>
                <a:gd name="T58" fmla="*/ 86 w 124"/>
                <a:gd name="T59" fmla="*/ 90 h 91"/>
                <a:gd name="T60" fmla="*/ 73 w 124"/>
                <a:gd name="T61" fmla="*/ 84 h 91"/>
                <a:gd name="T62" fmla="*/ 66 w 124"/>
                <a:gd name="T63" fmla="*/ 7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4" h="91">
                  <a:moveTo>
                    <a:pt x="32" y="90"/>
                  </a:moveTo>
                  <a:lnTo>
                    <a:pt x="22" y="90"/>
                  </a:lnTo>
                  <a:lnTo>
                    <a:pt x="22" y="20"/>
                  </a:lnTo>
                  <a:lnTo>
                    <a:pt x="17" y="24"/>
                  </a:lnTo>
                  <a:lnTo>
                    <a:pt x="11" y="27"/>
                  </a:lnTo>
                  <a:lnTo>
                    <a:pt x="5" y="31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2" y="6"/>
                  </a:lnTo>
                  <a:lnTo>
                    <a:pt x="25" y="0"/>
                  </a:lnTo>
                  <a:lnTo>
                    <a:pt x="32" y="0"/>
                  </a:lnTo>
                  <a:lnTo>
                    <a:pt x="32" y="90"/>
                  </a:lnTo>
                  <a:close/>
                  <a:moveTo>
                    <a:pt x="64" y="66"/>
                  </a:moveTo>
                  <a:lnTo>
                    <a:pt x="76" y="65"/>
                  </a:lnTo>
                  <a:lnTo>
                    <a:pt x="77" y="70"/>
                  </a:lnTo>
                  <a:lnTo>
                    <a:pt x="79" y="74"/>
                  </a:lnTo>
                  <a:lnTo>
                    <a:pt x="81" y="77"/>
                  </a:lnTo>
                  <a:lnTo>
                    <a:pt x="84" y="80"/>
                  </a:lnTo>
                  <a:lnTo>
                    <a:pt x="88" y="81"/>
                  </a:lnTo>
                  <a:lnTo>
                    <a:pt x="93" y="81"/>
                  </a:lnTo>
                  <a:lnTo>
                    <a:pt x="98" y="81"/>
                  </a:lnTo>
                  <a:lnTo>
                    <a:pt x="102" y="79"/>
                  </a:lnTo>
                  <a:lnTo>
                    <a:pt x="107" y="76"/>
                  </a:lnTo>
                  <a:lnTo>
                    <a:pt x="110" y="72"/>
                  </a:lnTo>
                  <a:lnTo>
                    <a:pt x="111" y="66"/>
                  </a:lnTo>
                  <a:lnTo>
                    <a:pt x="111" y="60"/>
                  </a:lnTo>
                  <a:lnTo>
                    <a:pt x="111" y="55"/>
                  </a:lnTo>
                  <a:lnTo>
                    <a:pt x="110" y="49"/>
                  </a:lnTo>
                  <a:lnTo>
                    <a:pt x="107" y="45"/>
                  </a:lnTo>
                  <a:lnTo>
                    <a:pt x="102" y="42"/>
                  </a:lnTo>
                  <a:lnTo>
                    <a:pt x="98" y="41"/>
                  </a:lnTo>
                  <a:lnTo>
                    <a:pt x="93" y="39"/>
                  </a:lnTo>
                  <a:lnTo>
                    <a:pt x="87" y="41"/>
                  </a:lnTo>
                  <a:lnTo>
                    <a:pt x="83" y="42"/>
                  </a:lnTo>
                  <a:lnTo>
                    <a:pt x="79" y="45"/>
                  </a:lnTo>
                  <a:lnTo>
                    <a:pt x="76" y="48"/>
                  </a:lnTo>
                  <a:lnTo>
                    <a:pt x="66" y="48"/>
                  </a:lnTo>
                  <a:lnTo>
                    <a:pt x="74" y="1"/>
                  </a:lnTo>
                  <a:lnTo>
                    <a:pt x="119" y="1"/>
                  </a:lnTo>
                  <a:lnTo>
                    <a:pt x="119" y="11"/>
                  </a:lnTo>
                  <a:lnTo>
                    <a:pt x="83" y="11"/>
                  </a:lnTo>
                  <a:lnTo>
                    <a:pt x="79" y="35"/>
                  </a:lnTo>
                  <a:lnTo>
                    <a:pt x="84" y="32"/>
                  </a:lnTo>
                  <a:lnTo>
                    <a:pt x="90" y="31"/>
                  </a:lnTo>
                  <a:lnTo>
                    <a:pt x="95" y="29"/>
                  </a:lnTo>
                  <a:lnTo>
                    <a:pt x="102" y="31"/>
                  </a:lnTo>
                  <a:lnTo>
                    <a:pt x="110" y="34"/>
                  </a:lnTo>
                  <a:lnTo>
                    <a:pt x="115" y="38"/>
                  </a:lnTo>
                  <a:lnTo>
                    <a:pt x="118" y="42"/>
                  </a:lnTo>
                  <a:lnTo>
                    <a:pt x="121" y="48"/>
                  </a:lnTo>
                  <a:lnTo>
                    <a:pt x="122" y="53"/>
                  </a:lnTo>
                  <a:lnTo>
                    <a:pt x="124" y="59"/>
                  </a:lnTo>
                  <a:lnTo>
                    <a:pt x="122" y="67"/>
                  </a:lnTo>
                  <a:lnTo>
                    <a:pt x="119" y="74"/>
                  </a:lnTo>
                  <a:lnTo>
                    <a:pt x="117" y="80"/>
                  </a:lnTo>
                  <a:lnTo>
                    <a:pt x="105" y="88"/>
                  </a:lnTo>
                  <a:lnTo>
                    <a:pt x="93" y="91"/>
                  </a:lnTo>
                  <a:lnTo>
                    <a:pt x="86" y="90"/>
                  </a:lnTo>
                  <a:lnTo>
                    <a:pt x="79" y="88"/>
                  </a:lnTo>
                  <a:lnTo>
                    <a:pt x="73" y="84"/>
                  </a:lnTo>
                  <a:lnTo>
                    <a:pt x="69" y="79"/>
                  </a:lnTo>
                  <a:lnTo>
                    <a:pt x="66" y="73"/>
                  </a:lnTo>
                  <a:lnTo>
                    <a:pt x="64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4" name="Rectangle 831"/>
            <p:cNvSpPr>
              <a:spLocks noChangeArrowheads="1"/>
            </p:cNvSpPr>
            <p:nvPr/>
          </p:nvSpPr>
          <p:spPr bwMode="auto">
            <a:xfrm>
              <a:off x="2937" y="912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5" name="Rectangle 832"/>
            <p:cNvSpPr>
              <a:spLocks noChangeArrowheads="1"/>
            </p:cNvSpPr>
            <p:nvPr/>
          </p:nvSpPr>
          <p:spPr bwMode="auto">
            <a:xfrm>
              <a:off x="2937" y="875"/>
              <a:ext cx="32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6" name="Rectangle 833"/>
            <p:cNvSpPr>
              <a:spLocks noChangeArrowheads="1"/>
            </p:cNvSpPr>
            <p:nvPr/>
          </p:nvSpPr>
          <p:spPr bwMode="auto">
            <a:xfrm>
              <a:off x="2937" y="837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7" name="Rectangle 834"/>
            <p:cNvSpPr>
              <a:spLocks noChangeArrowheads="1"/>
            </p:cNvSpPr>
            <p:nvPr/>
          </p:nvSpPr>
          <p:spPr bwMode="auto">
            <a:xfrm>
              <a:off x="2937" y="79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8" name="Rectangle 835"/>
            <p:cNvSpPr>
              <a:spLocks noChangeArrowheads="1"/>
            </p:cNvSpPr>
            <p:nvPr/>
          </p:nvSpPr>
          <p:spPr bwMode="auto">
            <a:xfrm>
              <a:off x="2912" y="760"/>
              <a:ext cx="57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39" name="Freeform 836"/>
            <p:cNvSpPr>
              <a:spLocks noEditPoints="1"/>
            </p:cNvSpPr>
            <p:nvPr/>
          </p:nvSpPr>
          <p:spPr bwMode="auto">
            <a:xfrm>
              <a:off x="2817" y="741"/>
              <a:ext cx="67" cy="46"/>
            </a:xfrm>
            <a:custGeom>
              <a:avLst/>
              <a:gdLst>
                <a:gd name="T0" fmla="*/ 59 w 132"/>
                <a:gd name="T1" fmla="*/ 90 h 91"/>
                <a:gd name="T2" fmla="*/ 0 w 132"/>
                <a:gd name="T3" fmla="*/ 86 h 91"/>
                <a:gd name="T4" fmla="*/ 4 w 132"/>
                <a:gd name="T5" fmla="*/ 76 h 91"/>
                <a:gd name="T6" fmla="*/ 12 w 132"/>
                <a:gd name="T7" fmla="*/ 66 h 91"/>
                <a:gd name="T8" fmla="*/ 22 w 132"/>
                <a:gd name="T9" fmla="*/ 56 h 91"/>
                <a:gd name="T10" fmla="*/ 35 w 132"/>
                <a:gd name="T11" fmla="*/ 46 h 91"/>
                <a:gd name="T12" fmla="*/ 42 w 132"/>
                <a:gd name="T13" fmla="*/ 38 h 91"/>
                <a:gd name="T14" fmla="*/ 46 w 132"/>
                <a:gd name="T15" fmla="*/ 28 h 91"/>
                <a:gd name="T16" fmla="*/ 46 w 132"/>
                <a:gd name="T17" fmla="*/ 20 h 91"/>
                <a:gd name="T18" fmla="*/ 42 w 132"/>
                <a:gd name="T19" fmla="*/ 14 h 91"/>
                <a:gd name="T20" fmla="*/ 35 w 132"/>
                <a:gd name="T21" fmla="*/ 10 h 91"/>
                <a:gd name="T22" fmla="*/ 25 w 132"/>
                <a:gd name="T23" fmla="*/ 10 h 91"/>
                <a:gd name="T24" fmla="*/ 18 w 132"/>
                <a:gd name="T25" fmla="*/ 14 h 91"/>
                <a:gd name="T26" fmla="*/ 14 w 132"/>
                <a:gd name="T27" fmla="*/ 21 h 91"/>
                <a:gd name="T28" fmla="*/ 1 w 132"/>
                <a:gd name="T29" fmla="*/ 25 h 91"/>
                <a:gd name="T30" fmla="*/ 7 w 132"/>
                <a:gd name="T31" fmla="*/ 11 h 91"/>
                <a:gd name="T32" fmla="*/ 17 w 132"/>
                <a:gd name="T33" fmla="*/ 3 h 91"/>
                <a:gd name="T34" fmla="*/ 31 w 132"/>
                <a:gd name="T35" fmla="*/ 0 h 91"/>
                <a:gd name="T36" fmla="*/ 46 w 132"/>
                <a:gd name="T37" fmla="*/ 3 h 91"/>
                <a:gd name="T38" fmla="*/ 55 w 132"/>
                <a:gd name="T39" fmla="*/ 13 h 91"/>
                <a:gd name="T40" fmla="*/ 59 w 132"/>
                <a:gd name="T41" fmla="*/ 25 h 91"/>
                <a:gd name="T42" fmla="*/ 56 w 132"/>
                <a:gd name="T43" fmla="*/ 35 h 91"/>
                <a:gd name="T44" fmla="*/ 49 w 132"/>
                <a:gd name="T45" fmla="*/ 46 h 91"/>
                <a:gd name="T46" fmla="*/ 39 w 132"/>
                <a:gd name="T47" fmla="*/ 56 h 91"/>
                <a:gd name="T48" fmla="*/ 27 w 132"/>
                <a:gd name="T49" fmla="*/ 66 h 91"/>
                <a:gd name="T50" fmla="*/ 20 w 132"/>
                <a:gd name="T51" fmla="*/ 73 h 91"/>
                <a:gd name="T52" fmla="*/ 59 w 132"/>
                <a:gd name="T53" fmla="*/ 79 h 91"/>
                <a:gd name="T54" fmla="*/ 74 w 132"/>
                <a:gd name="T55" fmla="*/ 31 h 91"/>
                <a:gd name="T56" fmla="*/ 80 w 132"/>
                <a:gd name="T57" fmla="*/ 14 h 91"/>
                <a:gd name="T58" fmla="*/ 87 w 132"/>
                <a:gd name="T59" fmla="*/ 6 h 91"/>
                <a:gd name="T60" fmla="*/ 97 w 132"/>
                <a:gd name="T61" fmla="*/ 0 h 91"/>
                <a:gd name="T62" fmla="*/ 110 w 132"/>
                <a:gd name="T63" fmla="*/ 0 h 91"/>
                <a:gd name="T64" fmla="*/ 121 w 132"/>
                <a:gd name="T65" fmla="*/ 7 h 91"/>
                <a:gd name="T66" fmla="*/ 128 w 132"/>
                <a:gd name="T67" fmla="*/ 17 h 91"/>
                <a:gd name="T68" fmla="*/ 131 w 132"/>
                <a:gd name="T69" fmla="*/ 31 h 91"/>
                <a:gd name="T70" fmla="*/ 132 w 132"/>
                <a:gd name="T71" fmla="*/ 45 h 91"/>
                <a:gd name="T72" fmla="*/ 129 w 132"/>
                <a:gd name="T73" fmla="*/ 70 h 91"/>
                <a:gd name="T74" fmla="*/ 124 w 132"/>
                <a:gd name="T75" fmla="*/ 82 h 91"/>
                <a:gd name="T76" fmla="*/ 115 w 132"/>
                <a:gd name="T77" fmla="*/ 89 h 91"/>
                <a:gd name="T78" fmla="*/ 103 w 132"/>
                <a:gd name="T79" fmla="*/ 91 h 91"/>
                <a:gd name="T80" fmla="*/ 91 w 132"/>
                <a:gd name="T81" fmla="*/ 89 h 91"/>
                <a:gd name="T82" fmla="*/ 83 w 132"/>
                <a:gd name="T83" fmla="*/ 82 h 91"/>
                <a:gd name="T84" fmla="*/ 74 w 132"/>
                <a:gd name="T85" fmla="*/ 61 h 91"/>
                <a:gd name="T86" fmla="*/ 86 w 132"/>
                <a:gd name="T87" fmla="*/ 45 h 91"/>
                <a:gd name="T88" fmla="*/ 90 w 132"/>
                <a:gd name="T89" fmla="*/ 75 h 91"/>
                <a:gd name="T90" fmla="*/ 98 w 132"/>
                <a:gd name="T91" fmla="*/ 82 h 91"/>
                <a:gd name="T92" fmla="*/ 108 w 132"/>
                <a:gd name="T93" fmla="*/ 82 h 91"/>
                <a:gd name="T94" fmla="*/ 115 w 132"/>
                <a:gd name="T95" fmla="*/ 75 h 91"/>
                <a:gd name="T96" fmla="*/ 121 w 132"/>
                <a:gd name="T97" fmla="*/ 45 h 91"/>
                <a:gd name="T98" fmla="*/ 115 w 132"/>
                <a:gd name="T99" fmla="*/ 17 h 91"/>
                <a:gd name="T100" fmla="*/ 108 w 132"/>
                <a:gd name="T101" fmla="*/ 10 h 91"/>
                <a:gd name="T102" fmla="*/ 98 w 132"/>
                <a:gd name="T103" fmla="*/ 10 h 91"/>
                <a:gd name="T104" fmla="*/ 91 w 132"/>
                <a:gd name="T105" fmla="*/ 16 h 91"/>
                <a:gd name="T106" fmla="*/ 86 w 132"/>
                <a:gd name="T10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2" h="91">
                  <a:moveTo>
                    <a:pt x="59" y="79"/>
                  </a:moveTo>
                  <a:lnTo>
                    <a:pt x="59" y="90"/>
                  </a:lnTo>
                  <a:lnTo>
                    <a:pt x="0" y="90"/>
                  </a:lnTo>
                  <a:lnTo>
                    <a:pt x="0" y="86"/>
                  </a:lnTo>
                  <a:lnTo>
                    <a:pt x="1" y="82"/>
                  </a:lnTo>
                  <a:lnTo>
                    <a:pt x="4" y="76"/>
                  </a:lnTo>
                  <a:lnTo>
                    <a:pt x="8" y="70"/>
                  </a:lnTo>
                  <a:lnTo>
                    <a:pt x="12" y="66"/>
                  </a:lnTo>
                  <a:lnTo>
                    <a:pt x="17" y="62"/>
                  </a:lnTo>
                  <a:lnTo>
                    <a:pt x="22" y="56"/>
                  </a:lnTo>
                  <a:lnTo>
                    <a:pt x="29" y="51"/>
                  </a:lnTo>
                  <a:lnTo>
                    <a:pt x="35" y="46"/>
                  </a:lnTo>
                  <a:lnTo>
                    <a:pt x="39" y="41"/>
                  </a:lnTo>
                  <a:lnTo>
                    <a:pt x="42" y="38"/>
                  </a:lnTo>
                  <a:lnTo>
                    <a:pt x="45" y="34"/>
                  </a:lnTo>
                  <a:lnTo>
                    <a:pt x="46" y="28"/>
                  </a:lnTo>
                  <a:lnTo>
                    <a:pt x="48" y="24"/>
                  </a:lnTo>
                  <a:lnTo>
                    <a:pt x="46" y="20"/>
                  </a:lnTo>
                  <a:lnTo>
                    <a:pt x="45" y="17"/>
                  </a:lnTo>
                  <a:lnTo>
                    <a:pt x="42" y="14"/>
                  </a:lnTo>
                  <a:lnTo>
                    <a:pt x="39" y="11"/>
                  </a:lnTo>
                  <a:lnTo>
                    <a:pt x="35" y="10"/>
                  </a:lnTo>
                  <a:lnTo>
                    <a:pt x="31" y="9"/>
                  </a:lnTo>
                  <a:lnTo>
                    <a:pt x="25" y="10"/>
                  </a:lnTo>
                  <a:lnTo>
                    <a:pt x="21" y="11"/>
                  </a:lnTo>
                  <a:lnTo>
                    <a:pt x="18" y="14"/>
                  </a:lnTo>
                  <a:lnTo>
                    <a:pt x="15" y="17"/>
                  </a:lnTo>
                  <a:lnTo>
                    <a:pt x="14" y="21"/>
                  </a:lnTo>
                  <a:lnTo>
                    <a:pt x="12" y="27"/>
                  </a:lnTo>
                  <a:lnTo>
                    <a:pt x="1" y="25"/>
                  </a:lnTo>
                  <a:lnTo>
                    <a:pt x="3" y="18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17" y="3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39" y="2"/>
                  </a:lnTo>
                  <a:lnTo>
                    <a:pt x="46" y="3"/>
                  </a:lnTo>
                  <a:lnTo>
                    <a:pt x="51" y="7"/>
                  </a:lnTo>
                  <a:lnTo>
                    <a:pt x="55" y="13"/>
                  </a:lnTo>
                  <a:lnTo>
                    <a:pt x="58" y="18"/>
                  </a:lnTo>
                  <a:lnTo>
                    <a:pt x="59" y="25"/>
                  </a:lnTo>
                  <a:lnTo>
                    <a:pt x="58" y="30"/>
                  </a:lnTo>
                  <a:lnTo>
                    <a:pt x="56" y="35"/>
                  </a:lnTo>
                  <a:lnTo>
                    <a:pt x="53" y="41"/>
                  </a:lnTo>
                  <a:lnTo>
                    <a:pt x="49" y="46"/>
                  </a:lnTo>
                  <a:lnTo>
                    <a:pt x="45" y="51"/>
                  </a:lnTo>
                  <a:lnTo>
                    <a:pt x="39" y="56"/>
                  </a:lnTo>
                  <a:lnTo>
                    <a:pt x="32" y="62"/>
                  </a:lnTo>
                  <a:lnTo>
                    <a:pt x="27" y="66"/>
                  </a:lnTo>
                  <a:lnTo>
                    <a:pt x="22" y="70"/>
                  </a:lnTo>
                  <a:lnTo>
                    <a:pt x="20" y="73"/>
                  </a:lnTo>
                  <a:lnTo>
                    <a:pt x="15" y="79"/>
                  </a:lnTo>
                  <a:lnTo>
                    <a:pt x="59" y="79"/>
                  </a:lnTo>
                  <a:close/>
                  <a:moveTo>
                    <a:pt x="74" y="45"/>
                  </a:moveTo>
                  <a:lnTo>
                    <a:pt x="74" y="31"/>
                  </a:lnTo>
                  <a:lnTo>
                    <a:pt x="77" y="20"/>
                  </a:lnTo>
                  <a:lnTo>
                    <a:pt x="80" y="14"/>
                  </a:lnTo>
                  <a:lnTo>
                    <a:pt x="83" y="9"/>
                  </a:lnTo>
                  <a:lnTo>
                    <a:pt x="87" y="6"/>
                  </a:lnTo>
                  <a:lnTo>
                    <a:pt x="91" y="3"/>
                  </a:lnTo>
                  <a:lnTo>
                    <a:pt x="97" y="0"/>
                  </a:lnTo>
                  <a:lnTo>
                    <a:pt x="103" y="0"/>
                  </a:lnTo>
                  <a:lnTo>
                    <a:pt x="110" y="0"/>
                  </a:lnTo>
                  <a:lnTo>
                    <a:pt x="115" y="3"/>
                  </a:lnTo>
                  <a:lnTo>
                    <a:pt x="121" y="7"/>
                  </a:lnTo>
                  <a:lnTo>
                    <a:pt x="125" y="11"/>
                  </a:lnTo>
                  <a:lnTo>
                    <a:pt x="128" y="17"/>
                  </a:lnTo>
                  <a:lnTo>
                    <a:pt x="131" y="24"/>
                  </a:lnTo>
                  <a:lnTo>
                    <a:pt x="131" y="31"/>
                  </a:lnTo>
                  <a:lnTo>
                    <a:pt x="132" y="38"/>
                  </a:lnTo>
                  <a:lnTo>
                    <a:pt x="132" y="45"/>
                  </a:lnTo>
                  <a:lnTo>
                    <a:pt x="131" y="61"/>
                  </a:lnTo>
                  <a:lnTo>
                    <a:pt x="129" y="70"/>
                  </a:lnTo>
                  <a:lnTo>
                    <a:pt x="127" y="77"/>
                  </a:lnTo>
                  <a:lnTo>
                    <a:pt x="124" y="82"/>
                  </a:lnTo>
                  <a:lnTo>
                    <a:pt x="120" y="86"/>
                  </a:lnTo>
                  <a:lnTo>
                    <a:pt x="115" y="89"/>
                  </a:lnTo>
                  <a:lnTo>
                    <a:pt x="110" y="90"/>
                  </a:lnTo>
                  <a:lnTo>
                    <a:pt x="103" y="91"/>
                  </a:lnTo>
                  <a:lnTo>
                    <a:pt x="97" y="90"/>
                  </a:lnTo>
                  <a:lnTo>
                    <a:pt x="91" y="89"/>
                  </a:lnTo>
                  <a:lnTo>
                    <a:pt x="87" y="86"/>
                  </a:lnTo>
                  <a:lnTo>
                    <a:pt x="83" y="82"/>
                  </a:lnTo>
                  <a:lnTo>
                    <a:pt x="77" y="73"/>
                  </a:lnTo>
                  <a:lnTo>
                    <a:pt x="74" y="61"/>
                  </a:lnTo>
                  <a:lnTo>
                    <a:pt x="74" y="45"/>
                  </a:lnTo>
                  <a:close/>
                  <a:moveTo>
                    <a:pt x="86" y="45"/>
                  </a:moveTo>
                  <a:lnTo>
                    <a:pt x="87" y="63"/>
                  </a:lnTo>
                  <a:lnTo>
                    <a:pt x="90" y="75"/>
                  </a:lnTo>
                  <a:lnTo>
                    <a:pt x="94" y="79"/>
                  </a:lnTo>
                  <a:lnTo>
                    <a:pt x="98" y="82"/>
                  </a:lnTo>
                  <a:lnTo>
                    <a:pt x="103" y="82"/>
                  </a:lnTo>
                  <a:lnTo>
                    <a:pt x="108" y="82"/>
                  </a:lnTo>
                  <a:lnTo>
                    <a:pt x="112" y="79"/>
                  </a:lnTo>
                  <a:lnTo>
                    <a:pt x="115" y="75"/>
                  </a:lnTo>
                  <a:lnTo>
                    <a:pt x="120" y="63"/>
                  </a:lnTo>
                  <a:lnTo>
                    <a:pt x="121" y="45"/>
                  </a:lnTo>
                  <a:lnTo>
                    <a:pt x="120" y="27"/>
                  </a:lnTo>
                  <a:lnTo>
                    <a:pt x="115" y="17"/>
                  </a:lnTo>
                  <a:lnTo>
                    <a:pt x="112" y="13"/>
                  </a:lnTo>
                  <a:lnTo>
                    <a:pt x="108" y="10"/>
                  </a:lnTo>
                  <a:lnTo>
                    <a:pt x="103" y="9"/>
                  </a:lnTo>
                  <a:lnTo>
                    <a:pt x="98" y="10"/>
                  </a:lnTo>
                  <a:lnTo>
                    <a:pt x="94" y="11"/>
                  </a:lnTo>
                  <a:lnTo>
                    <a:pt x="91" y="16"/>
                  </a:lnTo>
                  <a:lnTo>
                    <a:pt x="87" y="27"/>
                  </a:lnTo>
                  <a:lnTo>
                    <a:pt x="86" y="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0" name="Rectangle 837"/>
            <p:cNvSpPr>
              <a:spLocks noChangeArrowheads="1"/>
            </p:cNvSpPr>
            <p:nvPr/>
          </p:nvSpPr>
          <p:spPr bwMode="auto">
            <a:xfrm>
              <a:off x="2937" y="722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1" name="Rectangle 838"/>
            <p:cNvSpPr>
              <a:spLocks noChangeArrowheads="1"/>
            </p:cNvSpPr>
            <p:nvPr/>
          </p:nvSpPr>
          <p:spPr bwMode="auto">
            <a:xfrm>
              <a:off x="2937" y="684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2" name="Rectangle 839"/>
            <p:cNvSpPr>
              <a:spLocks noChangeArrowheads="1"/>
            </p:cNvSpPr>
            <p:nvPr/>
          </p:nvSpPr>
          <p:spPr bwMode="auto">
            <a:xfrm>
              <a:off x="2937" y="646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3" name="Rectangle 840"/>
            <p:cNvSpPr>
              <a:spLocks noChangeArrowheads="1"/>
            </p:cNvSpPr>
            <p:nvPr/>
          </p:nvSpPr>
          <p:spPr bwMode="auto">
            <a:xfrm>
              <a:off x="2937" y="60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4" name="Rectangle 841"/>
            <p:cNvSpPr>
              <a:spLocks noChangeArrowheads="1"/>
            </p:cNvSpPr>
            <p:nvPr/>
          </p:nvSpPr>
          <p:spPr bwMode="auto">
            <a:xfrm>
              <a:off x="2912" y="570"/>
              <a:ext cx="57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5" name="Freeform 842"/>
            <p:cNvSpPr>
              <a:spLocks noEditPoints="1"/>
            </p:cNvSpPr>
            <p:nvPr/>
          </p:nvSpPr>
          <p:spPr bwMode="auto">
            <a:xfrm>
              <a:off x="2817" y="551"/>
              <a:ext cx="67" cy="45"/>
            </a:xfrm>
            <a:custGeom>
              <a:avLst/>
              <a:gdLst>
                <a:gd name="T0" fmla="*/ 59 w 134"/>
                <a:gd name="T1" fmla="*/ 90 h 92"/>
                <a:gd name="T2" fmla="*/ 0 w 134"/>
                <a:gd name="T3" fmla="*/ 86 h 92"/>
                <a:gd name="T4" fmla="*/ 4 w 134"/>
                <a:gd name="T5" fmla="*/ 76 h 92"/>
                <a:gd name="T6" fmla="*/ 12 w 134"/>
                <a:gd name="T7" fmla="*/ 66 h 92"/>
                <a:gd name="T8" fmla="*/ 22 w 134"/>
                <a:gd name="T9" fmla="*/ 57 h 92"/>
                <a:gd name="T10" fmla="*/ 35 w 134"/>
                <a:gd name="T11" fmla="*/ 47 h 92"/>
                <a:gd name="T12" fmla="*/ 42 w 134"/>
                <a:gd name="T13" fmla="*/ 38 h 92"/>
                <a:gd name="T14" fmla="*/ 46 w 134"/>
                <a:gd name="T15" fmla="*/ 28 h 92"/>
                <a:gd name="T16" fmla="*/ 46 w 134"/>
                <a:gd name="T17" fmla="*/ 21 h 92"/>
                <a:gd name="T18" fmla="*/ 42 w 134"/>
                <a:gd name="T19" fmla="*/ 14 h 92"/>
                <a:gd name="T20" fmla="*/ 35 w 134"/>
                <a:gd name="T21" fmla="*/ 10 h 92"/>
                <a:gd name="T22" fmla="*/ 25 w 134"/>
                <a:gd name="T23" fmla="*/ 10 h 92"/>
                <a:gd name="T24" fmla="*/ 18 w 134"/>
                <a:gd name="T25" fmla="*/ 14 h 92"/>
                <a:gd name="T26" fmla="*/ 14 w 134"/>
                <a:gd name="T27" fmla="*/ 23 h 92"/>
                <a:gd name="T28" fmla="*/ 1 w 134"/>
                <a:gd name="T29" fmla="*/ 26 h 92"/>
                <a:gd name="T30" fmla="*/ 7 w 134"/>
                <a:gd name="T31" fmla="*/ 12 h 92"/>
                <a:gd name="T32" fmla="*/ 17 w 134"/>
                <a:gd name="T33" fmla="*/ 3 h 92"/>
                <a:gd name="T34" fmla="*/ 31 w 134"/>
                <a:gd name="T35" fmla="*/ 0 h 92"/>
                <a:gd name="T36" fmla="*/ 46 w 134"/>
                <a:gd name="T37" fmla="*/ 3 h 92"/>
                <a:gd name="T38" fmla="*/ 55 w 134"/>
                <a:gd name="T39" fmla="*/ 13 h 92"/>
                <a:gd name="T40" fmla="*/ 59 w 134"/>
                <a:gd name="T41" fmla="*/ 26 h 92"/>
                <a:gd name="T42" fmla="*/ 56 w 134"/>
                <a:gd name="T43" fmla="*/ 35 h 92"/>
                <a:gd name="T44" fmla="*/ 49 w 134"/>
                <a:gd name="T45" fmla="*/ 47 h 92"/>
                <a:gd name="T46" fmla="*/ 39 w 134"/>
                <a:gd name="T47" fmla="*/ 57 h 92"/>
                <a:gd name="T48" fmla="*/ 27 w 134"/>
                <a:gd name="T49" fmla="*/ 68 h 92"/>
                <a:gd name="T50" fmla="*/ 20 w 134"/>
                <a:gd name="T51" fmla="*/ 73 h 92"/>
                <a:gd name="T52" fmla="*/ 59 w 134"/>
                <a:gd name="T53" fmla="*/ 79 h 92"/>
                <a:gd name="T54" fmla="*/ 86 w 134"/>
                <a:gd name="T55" fmla="*/ 66 h 92"/>
                <a:gd name="T56" fmla="*/ 89 w 134"/>
                <a:gd name="T57" fmla="*/ 75 h 92"/>
                <a:gd name="T58" fmla="*/ 94 w 134"/>
                <a:gd name="T59" fmla="*/ 80 h 92"/>
                <a:gd name="T60" fmla="*/ 103 w 134"/>
                <a:gd name="T61" fmla="*/ 83 h 92"/>
                <a:gd name="T62" fmla="*/ 112 w 134"/>
                <a:gd name="T63" fmla="*/ 80 h 92"/>
                <a:gd name="T64" fmla="*/ 120 w 134"/>
                <a:gd name="T65" fmla="*/ 72 h 92"/>
                <a:gd name="T66" fmla="*/ 121 w 134"/>
                <a:gd name="T67" fmla="*/ 61 h 92"/>
                <a:gd name="T68" fmla="*/ 120 w 134"/>
                <a:gd name="T69" fmla="*/ 49 h 92"/>
                <a:gd name="T70" fmla="*/ 112 w 134"/>
                <a:gd name="T71" fmla="*/ 42 h 92"/>
                <a:gd name="T72" fmla="*/ 103 w 134"/>
                <a:gd name="T73" fmla="*/ 41 h 92"/>
                <a:gd name="T74" fmla="*/ 93 w 134"/>
                <a:gd name="T75" fmla="*/ 42 h 92"/>
                <a:gd name="T76" fmla="*/ 86 w 134"/>
                <a:gd name="T77" fmla="*/ 49 h 92"/>
                <a:gd name="T78" fmla="*/ 84 w 134"/>
                <a:gd name="T79" fmla="*/ 2 h 92"/>
                <a:gd name="T80" fmla="*/ 129 w 134"/>
                <a:gd name="T81" fmla="*/ 13 h 92"/>
                <a:gd name="T82" fmla="*/ 89 w 134"/>
                <a:gd name="T83" fmla="*/ 37 h 92"/>
                <a:gd name="T84" fmla="*/ 100 w 134"/>
                <a:gd name="T85" fmla="*/ 31 h 92"/>
                <a:gd name="T86" fmla="*/ 112 w 134"/>
                <a:gd name="T87" fmla="*/ 31 h 92"/>
                <a:gd name="T88" fmla="*/ 125 w 134"/>
                <a:gd name="T89" fmla="*/ 38 h 92"/>
                <a:gd name="T90" fmla="*/ 131 w 134"/>
                <a:gd name="T91" fmla="*/ 48 h 92"/>
                <a:gd name="T92" fmla="*/ 134 w 134"/>
                <a:gd name="T93" fmla="*/ 59 h 92"/>
                <a:gd name="T94" fmla="*/ 129 w 134"/>
                <a:gd name="T95" fmla="*/ 75 h 92"/>
                <a:gd name="T96" fmla="*/ 115 w 134"/>
                <a:gd name="T97" fmla="*/ 89 h 92"/>
                <a:gd name="T98" fmla="*/ 96 w 134"/>
                <a:gd name="T99" fmla="*/ 90 h 92"/>
                <a:gd name="T100" fmla="*/ 83 w 134"/>
                <a:gd name="T101" fmla="*/ 85 h 92"/>
                <a:gd name="T102" fmla="*/ 76 w 134"/>
                <a:gd name="T103" fmla="*/ 7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4" h="92">
                  <a:moveTo>
                    <a:pt x="59" y="79"/>
                  </a:moveTo>
                  <a:lnTo>
                    <a:pt x="59" y="90"/>
                  </a:lnTo>
                  <a:lnTo>
                    <a:pt x="0" y="90"/>
                  </a:lnTo>
                  <a:lnTo>
                    <a:pt x="0" y="86"/>
                  </a:lnTo>
                  <a:lnTo>
                    <a:pt x="1" y="82"/>
                  </a:lnTo>
                  <a:lnTo>
                    <a:pt x="4" y="76"/>
                  </a:lnTo>
                  <a:lnTo>
                    <a:pt x="8" y="71"/>
                  </a:lnTo>
                  <a:lnTo>
                    <a:pt x="12" y="66"/>
                  </a:lnTo>
                  <a:lnTo>
                    <a:pt x="17" y="62"/>
                  </a:lnTo>
                  <a:lnTo>
                    <a:pt x="22" y="57"/>
                  </a:lnTo>
                  <a:lnTo>
                    <a:pt x="29" y="51"/>
                  </a:lnTo>
                  <a:lnTo>
                    <a:pt x="35" y="47"/>
                  </a:lnTo>
                  <a:lnTo>
                    <a:pt x="39" y="42"/>
                  </a:lnTo>
                  <a:lnTo>
                    <a:pt x="42" y="38"/>
                  </a:lnTo>
                  <a:lnTo>
                    <a:pt x="45" y="34"/>
                  </a:lnTo>
                  <a:lnTo>
                    <a:pt x="46" y="28"/>
                  </a:lnTo>
                  <a:lnTo>
                    <a:pt x="48" y="24"/>
                  </a:lnTo>
                  <a:lnTo>
                    <a:pt x="46" y="21"/>
                  </a:lnTo>
                  <a:lnTo>
                    <a:pt x="45" y="17"/>
                  </a:lnTo>
                  <a:lnTo>
                    <a:pt x="42" y="14"/>
                  </a:lnTo>
                  <a:lnTo>
                    <a:pt x="39" y="12"/>
                  </a:lnTo>
                  <a:lnTo>
                    <a:pt x="35" y="10"/>
                  </a:lnTo>
                  <a:lnTo>
                    <a:pt x="31" y="10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8" y="14"/>
                  </a:lnTo>
                  <a:lnTo>
                    <a:pt x="15" y="17"/>
                  </a:lnTo>
                  <a:lnTo>
                    <a:pt x="14" y="23"/>
                  </a:lnTo>
                  <a:lnTo>
                    <a:pt x="12" y="27"/>
                  </a:lnTo>
                  <a:lnTo>
                    <a:pt x="1" y="26"/>
                  </a:lnTo>
                  <a:lnTo>
                    <a:pt x="3" y="19"/>
                  </a:lnTo>
                  <a:lnTo>
                    <a:pt x="7" y="12"/>
                  </a:lnTo>
                  <a:lnTo>
                    <a:pt x="11" y="7"/>
                  </a:lnTo>
                  <a:lnTo>
                    <a:pt x="17" y="3"/>
                  </a:lnTo>
                  <a:lnTo>
                    <a:pt x="22" y="2"/>
                  </a:lnTo>
                  <a:lnTo>
                    <a:pt x="31" y="0"/>
                  </a:lnTo>
                  <a:lnTo>
                    <a:pt x="39" y="2"/>
                  </a:lnTo>
                  <a:lnTo>
                    <a:pt x="46" y="3"/>
                  </a:lnTo>
                  <a:lnTo>
                    <a:pt x="51" y="7"/>
                  </a:lnTo>
                  <a:lnTo>
                    <a:pt x="55" y="13"/>
                  </a:lnTo>
                  <a:lnTo>
                    <a:pt x="58" y="19"/>
                  </a:lnTo>
                  <a:lnTo>
                    <a:pt x="59" y="26"/>
                  </a:lnTo>
                  <a:lnTo>
                    <a:pt x="58" y="31"/>
                  </a:lnTo>
                  <a:lnTo>
                    <a:pt x="56" y="35"/>
                  </a:lnTo>
                  <a:lnTo>
                    <a:pt x="53" y="41"/>
                  </a:lnTo>
                  <a:lnTo>
                    <a:pt x="49" y="47"/>
                  </a:lnTo>
                  <a:lnTo>
                    <a:pt x="45" y="51"/>
                  </a:lnTo>
                  <a:lnTo>
                    <a:pt x="39" y="57"/>
                  </a:lnTo>
                  <a:lnTo>
                    <a:pt x="32" y="62"/>
                  </a:lnTo>
                  <a:lnTo>
                    <a:pt x="27" y="68"/>
                  </a:lnTo>
                  <a:lnTo>
                    <a:pt x="22" y="71"/>
                  </a:lnTo>
                  <a:lnTo>
                    <a:pt x="20" y="73"/>
                  </a:lnTo>
                  <a:lnTo>
                    <a:pt x="15" y="79"/>
                  </a:lnTo>
                  <a:lnTo>
                    <a:pt x="59" y="79"/>
                  </a:lnTo>
                  <a:close/>
                  <a:moveTo>
                    <a:pt x="74" y="66"/>
                  </a:moveTo>
                  <a:lnTo>
                    <a:pt x="86" y="66"/>
                  </a:lnTo>
                  <a:lnTo>
                    <a:pt x="87" y="71"/>
                  </a:lnTo>
                  <a:lnTo>
                    <a:pt x="89" y="75"/>
                  </a:lnTo>
                  <a:lnTo>
                    <a:pt x="91" y="79"/>
                  </a:lnTo>
                  <a:lnTo>
                    <a:pt x="94" y="80"/>
                  </a:lnTo>
                  <a:lnTo>
                    <a:pt x="98" y="82"/>
                  </a:lnTo>
                  <a:lnTo>
                    <a:pt x="103" y="83"/>
                  </a:lnTo>
                  <a:lnTo>
                    <a:pt x="108" y="82"/>
                  </a:lnTo>
                  <a:lnTo>
                    <a:pt x="112" y="80"/>
                  </a:lnTo>
                  <a:lnTo>
                    <a:pt x="117" y="76"/>
                  </a:lnTo>
                  <a:lnTo>
                    <a:pt x="120" y="72"/>
                  </a:lnTo>
                  <a:lnTo>
                    <a:pt x="121" y="66"/>
                  </a:lnTo>
                  <a:lnTo>
                    <a:pt x="121" y="61"/>
                  </a:lnTo>
                  <a:lnTo>
                    <a:pt x="121" y="55"/>
                  </a:lnTo>
                  <a:lnTo>
                    <a:pt x="120" y="49"/>
                  </a:lnTo>
                  <a:lnTo>
                    <a:pt x="117" y="45"/>
                  </a:lnTo>
                  <a:lnTo>
                    <a:pt x="112" y="42"/>
                  </a:lnTo>
                  <a:lnTo>
                    <a:pt x="108" y="41"/>
                  </a:lnTo>
                  <a:lnTo>
                    <a:pt x="103" y="41"/>
                  </a:lnTo>
                  <a:lnTo>
                    <a:pt x="97" y="41"/>
                  </a:lnTo>
                  <a:lnTo>
                    <a:pt x="93" y="42"/>
                  </a:lnTo>
                  <a:lnTo>
                    <a:pt x="89" y="45"/>
                  </a:lnTo>
                  <a:lnTo>
                    <a:pt x="86" y="49"/>
                  </a:lnTo>
                  <a:lnTo>
                    <a:pt x="76" y="48"/>
                  </a:lnTo>
                  <a:lnTo>
                    <a:pt x="84" y="2"/>
                  </a:lnTo>
                  <a:lnTo>
                    <a:pt x="129" y="2"/>
                  </a:lnTo>
                  <a:lnTo>
                    <a:pt x="129" y="13"/>
                  </a:lnTo>
                  <a:lnTo>
                    <a:pt x="93" y="13"/>
                  </a:lnTo>
                  <a:lnTo>
                    <a:pt x="89" y="37"/>
                  </a:lnTo>
                  <a:lnTo>
                    <a:pt x="94" y="33"/>
                  </a:lnTo>
                  <a:lnTo>
                    <a:pt x="100" y="31"/>
                  </a:lnTo>
                  <a:lnTo>
                    <a:pt x="105" y="31"/>
                  </a:lnTo>
                  <a:lnTo>
                    <a:pt x="112" y="31"/>
                  </a:lnTo>
                  <a:lnTo>
                    <a:pt x="120" y="34"/>
                  </a:lnTo>
                  <a:lnTo>
                    <a:pt x="125" y="38"/>
                  </a:lnTo>
                  <a:lnTo>
                    <a:pt x="128" y="44"/>
                  </a:lnTo>
                  <a:lnTo>
                    <a:pt x="131" y="48"/>
                  </a:lnTo>
                  <a:lnTo>
                    <a:pt x="132" y="54"/>
                  </a:lnTo>
                  <a:lnTo>
                    <a:pt x="134" y="59"/>
                  </a:lnTo>
                  <a:lnTo>
                    <a:pt x="132" y="68"/>
                  </a:lnTo>
                  <a:lnTo>
                    <a:pt x="129" y="75"/>
                  </a:lnTo>
                  <a:lnTo>
                    <a:pt x="127" y="80"/>
                  </a:lnTo>
                  <a:lnTo>
                    <a:pt x="115" y="89"/>
                  </a:lnTo>
                  <a:lnTo>
                    <a:pt x="103" y="92"/>
                  </a:lnTo>
                  <a:lnTo>
                    <a:pt x="96" y="90"/>
                  </a:lnTo>
                  <a:lnTo>
                    <a:pt x="89" y="89"/>
                  </a:lnTo>
                  <a:lnTo>
                    <a:pt x="83" y="85"/>
                  </a:lnTo>
                  <a:lnTo>
                    <a:pt x="79" y="79"/>
                  </a:lnTo>
                  <a:lnTo>
                    <a:pt x="76" y="73"/>
                  </a:lnTo>
                  <a:lnTo>
                    <a:pt x="74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6" name="Rectangle 843"/>
            <p:cNvSpPr>
              <a:spLocks noChangeArrowheads="1"/>
            </p:cNvSpPr>
            <p:nvPr/>
          </p:nvSpPr>
          <p:spPr bwMode="auto">
            <a:xfrm>
              <a:off x="2937" y="532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7" name="Rectangle 844"/>
            <p:cNvSpPr>
              <a:spLocks noChangeArrowheads="1"/>
            </p:cNvSpPr>
            <p:nvPr/>
          </p:nvSpPr>
          <p:spPr bwMode="auto">
            <a:xfrm>
              <a:off x="2937" y="494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8" name="Rectangle 845"/>
            <p:cNvSpPr>
              <a:spLocks noChangeArrowheads="1"/>
            </p:cNvSpPr>
            <p:nvPr/>
          </p:nvSpPr>
          <p:spPr bwMode="auto">
            <a:xfrm>
              <a:off x="2937" y="456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49" name="Rectangle 846"/>
            <p:cNvSpPr>
              <a:spLocks noChangeArrowheads="1"/>
            </p:cNvSpPr>
            <p:nvPr/>
          </p:nvSpPr>
          <p:spPr bwMode="auto">
            <a:xfrm>
              <a:off x="2937" y="41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0" name="Freeform 847"/>
            <p:cNvSpPr>
              <a:spLocks noEditPoints="1"/>
            </p:cNvSpPr>
            <p:nvPr/>
          </p:nvSpPr>
          <p:spPr bwMode="auto">
            <a:xfrm>
              <a:off x="2715" y="782"/>
              <a:ext cx="58" cy="383"/>
            </a:xfrm>
            <a:custGeom>
              <a:avLst/>
              <a:gdLst>
                <a:gd name="T0" fmla="*/ 2 w 115"/>
                <a:gd name="T1" fmla="*/ 739 h 767"/>
                <a:gd name="T2" fmla="*/ 46 w 115"/>
                <a:gd name="T3" fmla="*/ 743 h 767"/>
                <a:gd name="T4" fmla="*/ 8 w 115"/>
                <a:gd name="T5" fmla="*/ 751 h 767"/>
                <a:gd name="T6" fmla="*/ 39 w 115"/>
                <a:gd name="T7" fmla="*/ 749 h 767"/>
                <a:gd name="T8" fmla="*/ 8 w 115"/>
                <a:gd name="T9" fmla="*/ 744 h 767"/>
                <a:gd name="T10" fmla="*/ 57 w 115"/>
                <a:gd name="T11" fmla="*/ 708 h 767"/>
                <a:gd name="T12" fmla="*/ 63 w 115"/>
                <a:gd name="T13" fmla="*/ 671 h 767"/>
                <a:gd name="T14" fmla="*/ 91 w 115"/>
                <a:gd name="T15" fmla="*/ 699 h 767"/>
                <a:gd name="T16" fmla="*/ 64 w 115"/>
                <a:gd name="T17" fmla="*/ 699 h 767"/>
                <a:gd name="T18" fmla="*/ 78 w 115"/>
                <a:gd name="T19" fmla="*/ 683 h 767"/>
                <a:gd name="T20" fmla="*/ 69 w 115"/>
                <a:gd name="T21" fmla="*/ 614 h 767"/>
                <a:gd name="T22" fmla="*/ 80 w 115"/>
                <a:gd name="T23" fmla="*/ 586 h 767"/>
                <a:gd name="T24" fmla="*/ 59 w 115"/>
                <a:gd name="T25" fmla="*/ 609 h 767"/>
                <a:gd name="T26" fmla="*/ 28 w 115"/>
                <a:gd name="T27" fmla="*/ 617 h 767"/>
                <a:gd name="T28" fmla="*/ 36 w 115"/>
                <a:gd name="T29" fmla="*/ 576 h 767"/>
                <a:gd name="T30" fmla="*/ 33 w 115"/>
                <a:gd name="T31" fmla="*/ 607 h 767"/>
                <a:gd name="T32" fmla="*/ 49 w 115"/>
                <a:gd name="T33" fmla="*/ 602 h 767"/>
                <a:gd name="T34" fmla="*/ 76 w 115"/>
                <a:gd name="T35" fmla="*/ 572 h 767"/>
                <a:gd name="T36" fmla="*/ 83 w 115"/>
                <a:gd name="T37" fmla="*/ 621 h 767"/>
                <a:gd name="T38" fmla="*/ 91 w 115"/>
                <a:gd name="T39" fmla="*/ 514 h 767"/>
                <a:gd name="T40" fmla="*/ 26 w 115"/>
                <a:gd name="T41" fmla="*/ 534 h 767"/>
                <a:gd name="T42" fmla="*/ 60 w 115"/>
                <a:gd name="T43" fmla="*/ 491 h 767"/>
                <a:gd name="T44" fmla="*/ 80 w 115"/>
                <a:gd name="T45" fmla="*/ 511 h 767"/>
                <a:gd name="T46" fmla="*/ 33 w 115"/>
                <a:gd name="T47" fmla="*/ 515 h 767"/>
                <a:gd name="T48" fmla="*/ 83 w 115"/>
                <a:gd name="T49" fmla="*/ 434 h 767"/>
                <a:gd name="T50" fmla="*/ 57 w 115"/>
                <a:gd name="T51" fmla="*/ 479 h 767"/>
                <a:gd name="T52" fmla="*/ 26 w 115"/>
                <a:gd name="T53" fmla="*/ 441 h 767"/>
                <a:gd name="T54" fmla="*/ 71 w 115"/>
                <a:gd name="T55" fmla="*/ 465 h 767"/>
                <a:gd name="T56" fmla="*/ 66 w 115"/>
                <a:gd name="T57" fmla="*/ 434 h 767"/>
                <a:gd name="T58" fmla="*/ 35 w 115"/>
                <a:gd name="T59" fmla="*/ 459 h 767"/>
                <a:gd name="T60" fmla="*/ 91 w 115"/>
                <a:gd name="T61" fmla="*/ 375 h 767"/>
                <a:gd name="T62" fmla="*/ 66 w 115"/>
                <a:gd name="T63" fmla="*/ 403 h 767"/>
                <a:gd name="T64" fmla="*/ 81 w 115"/>
                <a:gd name="T65" fmla="*/ 383 h 767"/>
                <a:gd name="T66" fmla="*/ 25 w 115"/>
                <a:gd name="T67" fmla="*/ 361 h 767"/>
                <a:gd name="T68" fmla="*/ 88 w 115"/>
                <a:gd name="T69" fmla="*/ 289 h 767"/>
                <a:gd name="T70" fmla="*/ 29 w 115"/>
                <a:gd name="T71" fmla="*/ 320 h 767"/>
                <a:gd name="T72" fmla="*/ 57 w 115"/>
                <a:gd name="T73" fmla="*/ 274 h 767"/>
                <a:gd name="T74" fmla="*/ 81 w 115"/>
                <a:gd name="T75" fmla="*/ 298 h 767"/>
                <a:gd name="T76" fmla="*/ 36 w 115"/>
                <a:gd name="T77" fmla="*/ 293 h 767"/>
                <a:gd name="T78" fmla="*/ 90 w 115"/>
                <a:gd name="T79" fmla="*/ 257 h 767"/>
                <a:gd name="T80" fmla="*/ 26 w 115"/>
                <a:gd name="T81" fmla="*/ 216 h 767"/>
                <a:gd name="T82" fmla="*/ 50 w 115"/>
                <a:gd name="T83" fmla="*/ 215 h 767"/>
                <a:gd name="T84" fmla="*/ 38 w 115"/>
                <a:gd name="T85" fmla="*/ 241 h 767"/>
                <a:gd name="T86" fmla="*/ 74 w 115"/>
                <a:gd name="T87" fmla="*/ 133 h 767"/>
                <a:gd name="T88" fmla="*/ 83 w 115"/>
                <a:gd name="T89" fmla="*/ 179 h 767"/>
                <a:gd name="T90" fmla="*/ 25 w 115"/>
                <a:gd name="T91" fmla="*/ 165 h 767"/>
                <a:gd name="T92" fmla="*/ 40 w 115"/>
                <a:gd name="T93" fmla="*/ 144 h 767"/>
                <a:gd name="T94" fmla="*/ 57 w 115"/>
                <a:gd name="T95" fmla="*/ 177 h 767"/>
                <a:gd name="T96" fmla="*/ 78 w 115"/>
                <a:gd name="T97" fmla="*/ 147 h 767"/>
                <a:gd name="T98" fmla="*/ 88 w 115"/>
                <a:gd name="T99" fmla="*/ 81 h 767"/>
                <a:gd name="T100" fmla="*/ 29 w 115"/>
                <a:gd name="T101" fmla="*/ 112 h 767"/>
                <a:gd name="T102" fmla="*/ 57 w 115"/>
                <a:gd name="T103" fmla="*/ 66 h 767"/>
                <a:gd name="T104" fmla="*/ 81 w 115"/>
                <a:gd name="T105" fmla="*/ 90 h 767"/>
                <a:gd name="T106" fmla="*/ 36 w 115"/>
                <a:gd name="T107" fmla="*/ 85 h 767"/>
                <a:gd name="T108" fmla="*/ 70 w 115"/>
                <a:gd name="T109" fmla="*/ 53 h 767"/>
                <a:gd name="T110" fmla="*/ 81 w 115"/>
                <a:gd name="T111" fmla="*/ 18 h 767"/>
                <a:gd name="T112" fmla="*/ 60 w 115"/>
                <a:gd name="T113" fmla="*/ 32 h 767"/>
                <a:gd name="T114" fmla="*/ 31 w 115"/>
                <a:gd name="T115" fmla="*/ 47 h 767"/>
                <a:gd name="T116" fmla="*/ 32 w 115"/>
                <a:gd name="T117" fmla="*/ 5 h 767"/>
                <a:gd name="T118" fmla="*/ 33 w 115"/>
                <a:gd name="T119" fmla="*/ 32 h 767"/>
                <a:gd name="T120" fmla="*/ 49 w 115"/>
                <a:gd name="T121" fmla="*/ 33 h 767"/>
                <a:gd name="T122" fmla="*/ 71 w 115"/>
                <a:gd name="T123" fmla="*/ 0 h 767"/>
                <a:gd name="T124" fmla="*/ 85 w 115"/>
                <a:gd name="T125" fmla="*/ 45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5" h="767">
                  <a:moveTo>
                    <a:pt x="22" y="767"/>
                  </a:moveTo>
                  <a:lnTo>
                    <a:pt x="16" y="767"/>
                  </a:lnTo>
                  <a:lnTo>
                    <a:pt x="11" y="765"/>
                  </a:lnTo>
                  <a:lnTo>
                    <a:pt x="5" y="763"/>
                  </a:lnTo>
                  <a:lnTo>
                    <a:pt x="2" y="758"/>
                  </a:lnTo>
                  <a:lnTo>
                    <a:pt x="0" y="754"/>
                  </a:lnTo>
                  <a:lnTo>
                    <a:pt x="0" y="749"/>
                  </a:lnTo>
                  <a:lnTo>
                    <a:pt x="0" y="743"/>
                  </a:lnTo>
                  <a:lnTo>
                    <a:pt x="2" y="739"/>
                  </a:lnTo>
                  <a:lnTo>
                    <a:pt x="5" y="735"/>
                  </a:lnTo>
                  <a:lnTo>
                    <a:pt x="9" y="732"/>
                  </a:lnTo>
                  <a:lnTo>
                    <a:pt x="15" y="729"/>
                  </a:lnTo>
                  <a:lnTo>
                    <a:pt x="22" y="729"/>
                  </a:lnTo>
                  <a:lnTo>
                    <a:pt x="29" y="729"/>
                  </a:lnTo>
                  <a:lnTo>
                    <a:pt x="36" y="732"/>
                  </a:lnTo>
                  <a:lnTo>
                    <a:pt x="40" y="735"/>
                  </a:lnTo>
                  <a:lnTo>
                    <a:pt x="43" y="739"/>
                  </a:lnTo>
                  <a:lnTo>
                    <a:pt x="46" y="743"/>
                  </a:lnTo>
                  <a:lnTo>
                    <a:pt x="46" y="749"/>
                  </a:lnTo>
                  <a:lnTo>
                    <a:pt x="46" y="753"/>
                  </a:lnTo>
                  <a:lnTo>
                    <a:pt x="43" y="758"/>
                  </a:lnTo>
                  <a:lnTo>
                    <a:pt x="40" y="761"/>
                  </a:lnTo>
                  <a:lnTo>
                    <a:pt x="36" y="764"/>
                  </a:lnTo>
                  <a:lnTo>
                    <a:pt x="29" y="767"/>
                  </a:lnTo>
                  <a:lnTo>
                    <a:pt x="22" y="767"/>
                  </a:lnTo>
                  <a:close/>
                  <a:moveTo>
                    <a:pt x="7" y="749"/>
                  </a:moveTo>
                  <a:lnTo>
                    <a:pt x="8" y="751"/>
                  </a:lnTo>
                  <a:lnTo>
                    <a:pt x="11" y="754"/>
                  </a:lnTo>
                  <a:lnTo>
                    <a:pt x="14" y="756"/>
                  </a:lnTo>
                  <a:lnTo>
                    <a:pt x="18" y="757"/>
                  </a:lnTo>
                  <a:lnTo>
                    <a:pt x="24" y="757"/>
                  </a:lnTo>
                  <a:lnTo>
                    <a:pt x="28" y="757"/>
                  </a:lnTo>
                  <a:lnTo>
                    <a:pt x="32" y="756"/>
                  </a:lnTo>
                  <a:lnTo>
                    <a:pt x="35" y="754"/>
                  </a:lnTo>
                  <a:lnTo>
                    <a:pt x="38" y="751"/>
                  </a:lnTo>
                  <a:lnTo>
                    <a:pt x="39" y="749"/>
                  </a:lnTo>
                  <a:lnTo>
                    <a:pt x="38" y="744"/>
                  </a:lnTo>
                  <a:lnTo>
                    <a:pt x="35" y="742"/>
                  </a:lnTo>
                  <a:lnTo>
                    <a:pt x="32" y="740"/>
                  </a:lnTo>
                  <a:lnTo>
                    <a:pt x="28" y="739"/>
                  </a:lnTo>
                  <a:lnTo>
                    <a:pt x="22" y="739"/>
                  </a:lnTo>
                  <a:lnTo>
                    <a:pt x="16" y="739"/>
                  </a:lnTo>
                  <a:lnTo>
                    <a:pt x="14" y="740"/>
                  </a:lnTo>
                  <a:lnTo>
                    <a:pt x="9" y="742"/>
                  </a:lnTo>
                  <a:lnTo>
                    <a:pt x="8" y="744"/>
                  </a:lnTo>
                  <a:lnTo>
                    <a:pt x="7" y="749"/>
                  </a:lnTo>
                  <a:close/>
                  <a:moveTo>
                    <a:pt x="93" y="749"/>
                  </a:moveTo>
                  <a:lnTo>
                    <a:pt x="0" y="699"/>
                  </a:lnTo>
                  <a:lnTo>
                    <a:pt x="0" y="690"/>
                  </a:lnTo>
                  <a:lnTo>
                    <a:pt x="93" y="739"/>
                  </a:lnTo>
                  <a:lnTo>
                    <a:pt x="93" y="749"/>
                  </a:lnTo>
                  <a:close/>
                  <a:moveTo>
                    <a:pt x="69" y="709"/>
                  </a:moveTo>
                  <a:lnTo>
                    <a:pt x="63" y="709"/>
                  </a:lnTo>
                  <a:lnTo>
                    <a:pt x="57" y="708"/>
                  </a:lnTo>
                  <a:lnTo>
                    <a:pt x="53" y="705"/>
                  </a:lnTo>
                  <a:lnTo>
                    <a:pt x="49" y="701"/>
                  </a:lnTo>
                  <a:lnTo>
                    <a:pt x="47" y="697"/>
                  </a:lnTo>
                  <a:lnTo>
                    <a:pt x="46" y="691"/>
                  </a:lnTo>
                  <a:lnTo>
                    <a:pt x="47" y="685"/>
                  </a:lnTo>
                  <a:lnTo>
                    <a:pt x="49" y="681"/>
                  </a:lnTo>
                  <a:lnTo>
                    <a:pt x="52" y="677"/>
                  </a:lnTo>
                  <a:lnTo>
                    <a:pt x="57" y="674"/>
                  </a:lnTo>
                  <a:lnTo>
                    <a:pt x="63" y="671"/>
                  </a:lnTo>
                  <a:lnTo>
                    <a:pt x="70" y="671"/>
                  </a:lnTo>
                  <a:lnTo>
                    <a:pt x="77" y="671"/>
                  </a:lnTo>
                  <a:lnTo>
                    <a:pt x="83" y="674"/>
                  </a:lnTo>
                  <a:lnTo>
                    <a:pt x="87" y="677"/>
                  </a:lnTo>
                  <a:lnTo>
                    <a:pt x="91" y="681"/>
                  </a:lnTo>
                  <a:lnTo>
                    <a:pt x="93" y="685"/>
                  </a:lnTo>
                  <a:lnTo>
                    <a:pt x="93" y="691"/>
                  </a:lnTo>
                  <a:lnTo>
                    <a:pt x="93" y="695"/>
                  </a:lnTo>
                  <a:lnTo>
                    <a:pt x="91" y="699"/>
                  </a:lnTo>
                  <a:lnTo>
                    <a:pt x="87" y="704"/>
                  </a:lnTo>
                  <a:lnTo>
                    <a:pt x="83" y="706"/>
                  </a:lnTo>
                  <a:lnTo>
                    <a:pt x="77" y="709"/>
                  </a:lnTo>
                  <a:lnTo>
                    <a:pt x="69" y="709"/>
                  </a:lnTo>
                  <a:close/>
                  <a:moveTo>
                    <a:pt x="53" y="690"/>
                  </a:moveTo>
                  <a:lnTo>
                    <a:pt x="54" y="694"/>
                  </a:lnTo>
                  <a:lnTo>
                    <a:pt x="57" y="697"/>
                  </a:lnTo>
                  <a:lnTo>
                    <a:pt x="60" y="698"/>
                  </a:lnTo>
                  <a:lnTo>
                    <a:pt x="64" y="699"/>
                  </a:lnTo>
                  <a:lnTo>
                    <a:pt x="70" y="699"/>
                  </a:lnTo>
                  <a:lnTo>
                    <a:pt x="76" y="699"/>
                  </a:lnTo>
                  <a:lnTo>
                    <a:pt x="80" y="698"/>
                  </a:lnTo>
                  <a:lnTo>
                    <a:pt x="83" y="697"/>
                  </a:lnTo>
                  <a:lnTo>
                    <a:pt x="85" y="694"/>
                  </a:lnTo>
                  <a:lnTo>
                    <a:pt x="85" y="690"/>
                  </a:lnTo>
                  <a:lnTo>
                    <a:pt x="85" y="687"/>
                  </a:lnTo>
                  <a:lnTo>
                    <a:pt x="83" y="684"/>
                  </a:lnTo>
                  <a:lnTo>
                    <a:pt x="78" y="683"/>
                  </a:lnTo>
                  <a:lnTo>
                    <a:pt x="74" y="681"/>
                  </a:lnTo>
                  <a:lnTo>
                    <a:pt x="69" y="681"/>
                  </a:lnTo>
                  <a:lnTo>
                    <a:pt x="64" y="681"/>
                  </a:lnTo>
                  <a:lnTo>
                    <a:pt x="60" y="683"/>
                  </a:lnTo>
                  <a:lnTo>
                    <a:pt x="57" y="684"/>
                  </a:lnTo>
                  <a:lnTo>
                    <a:pt x="54" y="687"/>
                  </a:lnTo>
                  <a:lnTo>
                    <a:pt x="53" y="690"/>
                  </a:lnTo>
                  <a:close/>
                  <a:moveTo>
                    <a:pt x="70" y="625"/>
                  </a:moveTo>
                  <a:lnTo>
                    <a:pt x="69" y="614"/>
                  </a:lnTo>
                  <a:lnTo>
                    <a:pt x="73" y="614"/>
                  </a:lnTo>
                  <a:lnTo>
                    <a:pt x="76" y="611"/>
                  </a:lnTo>
                  <a:lnTo>
                    <a:pt x="78" y="609"/>
                  </a:lnTo>
                  <a:lnTo>
                    <a:pt x="81" y="607"/>
                  </a:lnTo>
                  <a:lnTo>
                    <a:pt x="81" y="602"/>
                  </a:lnTo>
                  <a:lnTo>
                    <a:pt x="83" y="597"/>
                  </a:lnTo>
                  <a:lnTo>
                    <a:pt x="83" y="593"/>
                  </a:lnTo>
                  <a:lnTo>
                    <a:pt x="81" y="590"/>
                  </a:lnTo>
                  <a:lnTo>
                    <a:pt x="80" y="586"/>
                  </a:lnTo>
                  <a:lnTo>
                    <a:pt x="76" y="584"/>
                  </a:lnTo>
                  <a:lnTo>
                    <a:pt x="71" y="583"/>
                  </a:lnTo>
                  <a:lnTo>
                    <a:pt x="69" y="583"/>
                  </a:lnTo>
                  <a:lnTo>
                    <a:pt x="66" y="586"/>
                  </a:lnTo>
                  <a:lnTo>
                    <a:pt x="66" y="588"/>
                  </a:lnTo>
                  <a:lnTo>
                    <a:pt x="64" y="591"/>
                  </a:lnTo>
                  <a:lnTo>
                    <a:pt x="63" y="597"/>
                  </a:lnTo>
                  <a:lnTo>
                    <a:pt x="60" y="604"/>
                  </a:lnTo>
                  <a:lnTo>
                    <a:pt x="59" y="609"/>
                  </a:lnTo>
                  <a:lnTo>
                    <a:pt x="57" y="614"/>
                  </a:lnTo>
                  <a:lnTo>
                    <a:pt x="54" y="618"/>
                  </a:lnTo>
                  <a:lnTo>
                    <a:pt x="52" y="621"/>
                  </a:lnTo>
                  <a:lnTo>
                    <a:pt x="47" y="622"/>
                  </a:lnTo>
                  <a:lnTo>
                    <a:pt x="42" y="624"/>
                  </a:lnTo>
                  <a:lnTo>
                    <a:pt x="38" y="622"/>
                  </a:lnTo>
                  <a:lnTo>
                    <a:pt x="35" y="621"/>
                  </a:lnTo>
                  <a:lnTo>
                    <a:pt x="31" y="619"/>
                  </a:lnTo>
                  <a:lnTo>
                    <a:pt x="28" y="617"/>
                  </a:lnTo>
                  <a:lnTo>
                    <a:pt x="26" y="612"/>
                  </a:lnTo>
                  <a:lnTo>
                    <a:pt x="25" y="609"/>
                  </a:lnTo>
                  <a:lnTo>
                    <a:pt x="24" y="604"/>
                  </a:lnTo>
                  <a:lnTo>
                    <a:pt x="24" y="600"/>
                  </a:lnTo>
                  <a:lnTo>
                    <a:pt x="25" y="593"/>
                  </a:lnTo>
                  <a:lnTo>
                    <a:pt x="26" y="586"/>
                  </a:lnTo>
                  <a:lnTo>
                    <a:pt x="29" y="581"/>
                  </a:lnTo>
                  <a:lnTo>
                    <a:pt x="32" y="577"/>
                  </a:lnTo>
                  <a:lnTo>
                    <a:pt x="36" y="576"/>
                  </a:lnTo>
                  <a:lnTo>
                    <a:pt x="42" y="574"/>
                  </a:lnTo>
                  <a:lnTo>
                    <a:pt x="43" y="584"/>
                  </a:lnTo>
                  <a:lnTo>
                    <a:pt x="39" y="586"/>
                  </a:lnTo>
                  <a:lnTo>
                    <a:pt x="36" y="588"/>
                  </a:lnTo>
                  <a:lnTo>
                    <a:pt x="33" y="591"/>
                  </a:lnTo>
                  <a:lnTo>
                    <a:pt x="33" y="594"/>
                  </a:lnTo>
                  <a:lnTo>
                    <a:pt x="33" y="598"/>
                  </a:lnTo>
                  <a:lnTo>
                    <a:pt x="33" y="604"/>
                  </a:lnTo>
                  <a:lnTo>
                    <a:pt x="33" y="607"/>
                  </a:lnTo>
                  <a:lnTo>
                    <a:pt x="35" y="609"/>
                  </a:lnTo>
                  <a:lnTo>
                    <a:pt x="38" y="612"/>
                  </a:lnTo>
                  <a:lnTo>
                    <a:pt x="42" y="612"/>
                  </a:lnTo>
                  <a:lnTo>
                    <a:pt x="43" y="612"/>
                  </a:lnTo>
                  <a:lnTo>
                    <a:pt x="45" y="611"/>
                  </a:lnTo>
                  <a:lnTo>
                    <a:pt x="46" y="609"/>
                  </a:lnTo>
                  <a:lnTo>
                    <a:pt x="47" y="607"/>
                  </a:lnTo>
                  <a:lnTo>
                    <a:pt x="49" y="605"/>
                  </a:lnTo>
                  <a:lnTo>
                    <a:pt x="49" y="602"/>
                  </a:lnTo>
                  <a:lnTo>
                    <a:pt x="50" y="597"/>
                  </a:lnTo>
                  <a:lnTo>
                    <a:pt x="53" y="590"/>
                  </a:lnTo>
                  <a:lnTo>
                    <a:pt x="54" y="586"/>
                  </a:lnTo>
                  <a:lnTo>
                    <a:pt x="56" y="581"/>
                  </a:lnTo>
                  <a:lnTo>
                    <a:pt x="59" y="577"/>
                  </a:lnTo>
                  <a:lnTo>
                    <a:pt x="62" y="574"/>
                  </a:lnTo>
                  <a:lnTo>
                    <a:pt x="66" y="572"/>
                  </a:lnTo>
                  <a:lnTo>
                    <a:pt x="71" y="572"/>
                  </a:lnTo>
                  <a:lnTo>
                    <a:pt x="76" y="572"/>
                  </a:lnTo>
                  <a:lnTo>
                    <a:pt x="81" y="574"/>
                  </a:lnTo>
                  <a:lnTo>
                    <a:pt x="85" y="579"/>
                  </a:lnTo>
                  <a:lnTo>
                    <a:pt x="88" y="584"/>
                  </a:lnTo>
                  <a:lnTo>
                    <a:pt x="91" y="590"/>
                  </a:lnTo>
                  <a:lnTo>
                    <a:pt x="91" y="597"/>
                  </a:lnTo>
                  <a:lnTo>
                    <a:pt x="91" y="605"/>
                  </a:lnTo>
                  <a:lnTo>
                    <a:pt x="90" y="611"/>
                  </a:lnTo>
                  <a:lnTo>
                    <a:pt x="85" y="617"/>
                  </a:lnTo>
                  <a:lnTo>
                    <a:pt x="83" y="621"/>
                  </a:lnTo>
                  <a:lnTo>
                    <a:pt x="77" y="624"/>
                  </a:lnTo>
                  <a:lnTo>
                    <a:pt x="70" y="625"/>
                  </a:lnTo>
                  <a:close/>
                  <a:moveTo>
                    <a:pt x="69" y="504"/>
                  </a:moveTo>
                  <a:lnTo>
                    <a:pt x="70" y="493"/>
                  </a:lnTo>
                  <a:lnTo>
                    <a:pt x="77" y="494"/>
                  </a:lnTo>
                  <a:lnTo>
                    <a:pt x="81" y="498"/>
                  </a:lnTo>
                  <a:lnTo>
                    <a:pt x="85" y="503"/>
                  </a:lnTo>
                  <a:lnTo>
                    <a:pt x="88" y="507"/>
                  </a:lnTo>
                  <a:lnTo>
                    <a:pt x="91" y="514"/>
                  </a:lnTo>
                  <a:lnTo>
                    <a:pt x="91" y="521"/>
                  </a:lnTo>
                  <a:lnTo>
                    <a:pt x="90" y="534"/>
                  </a:lnTo>
                  <a:lnTo>
                    <a:pt x="83" y="543"/>
                  </a:lnTo>
                  <a:lnTo>
                    <a:pt x="73" y="549"/>
                  </a:lnTo>
                  <a:lnTo>
                    <a:pt x="59" y="552"/>
                  </a:lnTo>
                  <a:lnTo>
                    <a:pt x="43" y="549"/>
                  </a:lnTo>
                  <a:lnTo>
                    <a:pt x="33" y="543"/>
                  </a:lnTo>
                  <a:lnTo>
                    <a:pt x="29" y="539"/>
                  </a:lnTo>
                  <a:lnTo>
                    <a:pt x="26" y="534"/>
                  </a:lnTo>
                  <a:lnTo>
                    <a:pt x="25" y="528"/>
                  </a:lnTo>
                  <a:lnTo>
                    <a:pt x="24" y="521"/>
                  </a:lnTo>
                  <a:lnTo>
                    <a:pt x="25" y="515"/>
                  </a:lnTo>
                  <a:lnTo>
                    <a:pt x="26" y="510"/>
                  </a:lnTo>
                  <a:lnTo>
                    <a:pt x="29" y="504"/>
                  </a:lnTo>
                  <a:lnTo>
                    <a:pt x="32" y="500"/>
                  </a:lnTo>
                  <a:lnTo>
                    <a:pt x="43" y="494"/>
                  </a:lnTo>
                  <a:lnTo>
                    <a:pt x="57" y="491"/>
                  </a:lnTo>
                  <a:lnTo>
                    <a:pt x="60" y="491"/>
                  </a:lnTo>
                  <a:lnTo>
                    <a:pt x="60" y="541"/>
                  </a:lnTo>
                  <a:lnTo>
                    <a:pt x="67" y="539"/>
                  </a:lnTo>
                  <a:lnTo>
                    <a:pt x="73" y="538"/>
                  </a:lnTo>
                  <a:lnTo>
                    <a:pt x="77" y="534"/>
                  </a:lnTo>
                  <a:lnTo>
                    <a:pt x="80" y="531"/>
                  </a:lnTo>
                  <a:lnTo>
                    <a:pt x="81" y="525"/>
                  </a:lnTo>
                  <a:lnTo>
                    <a:pt x="83" y="521"/>
                  </a:lnTo>
                  <a:lnTo>
                    <a:pt x="81" y="515"/>
                  </a:lnTo>
                  <a:lnTo>
                    <a:pt x="80" y="511"/>
                  </a:lnTo>
                  <a:lnTo>
                    <a:pt x="76" y="507"/>
                  </a:lnTo>
                  <a:lnTo>
                    <a:pt x="69" y="504"/>
                  </a:lnTo>
                  <a:close/>
                  <a:moveTo>
                    <a:pt x="52" y="539"/>
                  </a:moveTo>
                  <a:lnTo>
                    <a:pt x="52" y="504"/>
                  </a:lnTo>
                  <a:lnTo>
                    <a:pt x="46" y="504"/>
                  </a:lnTo>
                  <a:lnTo>
                    <a:pt x="42" y="506"/>
                  </a:lnTo>
                  <a:lnTo>
                    <a:pt x="39" y="507"/>
                  </a:lnTo>
                  <a:lnTo>
                    <a:pt x="36" y="511"/>
                  </a:lnTo>
                  <a:lnTo>
                    <a:pt x="33" y="515"/>
                  </a:lnTo>
                  <a:lnTo>
                    <a:pt x="33" y="521"/>
                  </a:lnTo>
                  <a:lnTo>
                    <a:pt x="33" y="527"/>
                  </a:lnTo>
                  <a:lnTo>
                    <a:pt x="35" y="531"/>
                  </a:lnTo>
                  <a:lnTo>
                    <a:pt x="38" y="534"/>
                  </a:lnTo>
                  <a:lnTo>
                    <a:pt x="42" y="536"/>
                  </a:lnTo>
                  <a:lnTo>
                    <a:pt x="46" y="539"/>
                  </a:lnTo>
                  <a:lnTo>
                    <a:pt x="52" y="539"/>
                  </a:lnTo>
                  <a:close/>
                  <a:moveTo>
                    <a:pt x="115" y="434"/>
                  </a:moveTo>
                  <a:lnTo>
                    <a:pt x="83" y="434"/>
                  </a:lnTo>
                  <a:lnTo>
                    <a:pt x="87" y="437"/>
                  </a:lnTo>
                  <a:lnTo>
                    <a:pt x="90" y="441"/>
                  </a:lnTo>
                  <a:lnTo>
                    <a:pt x="91" y="446"/>
                  </a:lnTo>
                  <a:lnTo>
                    <a:pt x="91" y="451"/>
                  </a:lnTo>
                  <a:lnTo>
                    <a:pt x="90" y="458"/>
                  </a:lnTo>
                  <a:lnTo>
                    <a:pt x="87" y="465"/>
                  </a:lnTo>
                  <a:lnTo>
                    <a:pt x="83" y="470"/>
                  </a:lnTo>
                  <a:lnTo>
                    <a:pt x="71" y="477"/>
                  </a:lnTo>
                  <a:lnTo>
                    <a:pt x="57" y="479"/>
                  </a:lnTo>
                  <a:lnTo>
                    <a:pt x="47" y="479"/>
                  </a:lnTo>
                  <a:lnTo>
                    <a:pt x="39" y="476"/>
                  </a:lnTo>
                  <a:lnTo>
                    <a:pt x="35" y="473"/>
                  </a:lnTo>
                  <a:lnTo>
                    <a:pt x="31" y="470"/>
                  </a:lnTo>
                  <a:lnTo>
                    <a:pt x="28" y="466"/>
                  </a:lnTo>
                  <a:lnTo>
                    <a:pt x="25" y="459"/>
                  </a:lnTo>
                  <a:lnTo>
                    <a:pt x="24" y="452"/>
                  </a:lnTo>
                  <a:lnTo>
                    <a:pt x="25" y="446"/>
                  </a:lnTo>
                  <a:lnTo>
                    <a:pt x="26" y="441"/>
                  </a:lnTo>
                  <a:lnTo>
                    <a:pt x="29" y="437"/>
                  </a:lnTo>
                  <a:lnTo>
                    <a:pt x="33" y="432"/>
                  </a:lnTo>
                  <a:lnTo>
                    <a:pt x="25" y="432"/>
                  </a:lnTo>
                  <a:lnTo>
                    <a:pt x="25" y="423"/>
                  </a:lnTo>
                  <a:lnTo>
                    <a:pt x="115" y="423"/>
                  </a:lnTo>
                  <a:lnTo>
                    <a:pt x="115" y="434"/>
                  </a:lnTo>
                  <a:close/>
                  <a:moveTo>
                    <a:pt x="57" y="468"/>
                  </a:moveTo>
                  <a:lnTo>
                    <a:pt x="66" y="468"/>
                  </a:lnTo>
                  <a:lnTo>
                    <a:pt x="71" y="465"/>
                  </a:lnTo>
                  <a:lnTo>
                    <a:pt x="76" y="462"/>
                  </a:lnTo>
                  <a:lnTo>
                    <a:pt x="80" y="459"/>
                  </a:lnTo>
                  <a:lnTo>
                    <a:pt x="81" y="455"/>
                  </a:lnTo>
                  <a:lnTo>
                    <a:pt x="83" y="449"/>
                  </a:lnTo>
                  <a:lnTo>
                    <a:pt x="81" y="445"/>
                  </a:lnTo>
                  <a:lnTo>
                    <a:pt x="80" y="441"/>
                  </a:lnTo>
                  <a:lnTo>
                    <a:pt x="77" y="438"/>
                  </a:lnTo>
                  <a:lnTo>
                    <a:pt x="71" y="435"/>
                  </a:lnTo>
                  <a:lnTo>
                    <a:pt x="66" y="434"/>
                  </a:lnTo>
                  <a:lnTo>
                    <a:pt x="59" y="432"/>
                  </a:lnTo>
                  <a:lnTo>
                    <a:pt x="50" y="434"/>
                  </a:lnTo>
                  <a:lnTo>
                    <a:pt x="45" y="435"/>
                  </a:lnTo>
                  <a:lnTo>
                    <a:pt x="39" y="438"/>
                  </a:lnTo>
                  <a:lnTo>
                    <a:pt x="35" y="442"/>
                  </a:lnTo>
                  <a:lnTo>
                    <a:pt x="33" y="446"/>
                  </a:lnTo>
                  <a:lnTo>
                    <a:pt x="32" y="451"/>
                  </a:lnTo>
                  <a:lnTo>
                    <a:pt x="33" y="455"/>
                  </a:lnTo>
                  <a:lnTo>
                    <a:pt x="35" y="459"/>
                  </a:lnTo>
                  <a:lnTo>
                    <a:pt x="39" y="463"/>
                  </a:lnTo>
                  <a:lnTo>
                    <a:pt x="43" y="466"/>
                  </a:lnTo>
                  <a:lnTo>
                    <a:pt x="50" y="468"/>
                  </a:lnTo>
                  <a:lnTo>
                    <a:pt x="57" y="468"/>
                  </a:lnTo>
                  <a:close/>
                  <a:moveTo>
                    <a:pt x="90" y="359"/>
                  </a:moveTo>
                  <a:lnTo>
                    <a:pt x="80" y="359"/>
                  </a:lnTo>
                  <a:lnTo>
                    <a:pt x="85" y="364"/>
                  </a:lnTo>
                  <a:lnTo>
                    <a:pt x="88" y="369"/>
                  </a:lnTo>
                  <a:lnTo>
                    <a:pt x="91" y="375"/>
                  </a:lnTo>
                  <a:lnTo>
                    <a:pt x="91" y="380"/>
                  </a:lnTo>
                  <a:lnTo>
                    <a:pt x="91" y="386"/>
                  </a:lnTo>
                  <a:lnTo>
                    <a:pt x="90" y="392"/>
                  </a:lnTo>
                  <a:lnTo>
                    <a:pt x="87" y="396"/>
                  </a:lnTo>
                  <a:lnTo>
                    <a:pt x="84" y="399"/>
                  </a:lnTo>
                  <a:lnTo>
                    <a:pt x="80" y="400"/>
                  </a:lnTo>
                  <a:lnTo>
                    <a:pt x="76" y="402"/>
                  </a:lnTo>
                  <a:lnTo>
                    <a:pt x="71" y="403"/>
                  </a:lnTo>
                  <a:lnTo>
                    <a:pt x="66" y="403"/>
                  </a:lnTo>
                  <a:lnTo>
                    <a:pt x="25" y="403"/>
                  </a:lnTo>
                  <a:lnTo>
                    <a:pt x="25" y="392"/>
                  </a:lnTo>
                  <a:lnTo>
                    <a:pt x="62" y="392"/>
                  </a:lnTo>
                  <a:lnTo>
                    <a:pt x="66" y="392"/>
                  </a:lnTo>
                  <a:lnTo>
                    <a:pt x="70" y="392"/>
                  </a:lnTo>
                  <a:lnTo>
                    <a:pt x="73" y="390"/>
                  </a:lnTo>
                  <a:lnTo>
                    <a:pt x="77" y="389"/>
                  </a:lnTo>
                  <a:lnTo>
                    <a:pt x="80" y="386"/>
                  </a:lnTo>
                  <a:lnTo>
                    <a:pt x="81" y="383"/>
                  </a:lnTo>
                  <a:lnTo>
                    <a:pt x="83" y="378"/>
                  </a:lnTo>
                  <a:lnTo>
                    <a:pt x="81" y="373"/>
                  </a:lnTo>
                  <a:lnTo>
                    <a:pt x="80" y="369"/>
                  </a:lnTo>
                  <a:lnTo>
                    <a:pt x="77" y="365"/>
                  </a:lnTo>
                  <a:lnTo>
                    <a:pt x="73" y="364"/>
                  </a:lnTo>
                  <a:lnTo>
                    <a:pt x="69" y="362"/>
                  </a:lnTo>
                  <a:lnTo>
                    <a:pt x="64" y="361"/>
                  </a:lnTo>
                  <a:lnTo>
                    <a:pt x="60" y="361"/>
                  </a:lnTo>
                  <a:lnTo>
                    <a:pt x="25" y="361"/>
                  </a:lnTo>
                  <a:lnTo>
                    <a:pt x="25" y="350"/>
                  </a:lnTo>
                  <a:lnTo>
                    <a:pt x="90" y="350"/>
                  </a:lnTo>
                  <a:lnTo>
                    <a:pt x="90" y="359"/>
                  </a:lnTo>
                  <a:close/>
                  <a:moveTo>
                    <a:pt x="69" y="285"/>
                  </a:moveTo>
                  <a:lnTo>
                    <a:pt x="70" y="274"/>
                  </a:lnTo>
                  <a:lnTo>
                    <a:pt x="77" y="276"/>
                  </a:lnTo>
                  <a:lnTo>
                    <a:pt x="81" y="279"/>
                  </a:lnTo>
                  <a:lnTo>
                    <a:pt x="85" y="283"/>
                  </a:lnTo>
                  <a:lnTo>
                    <a:pt x="88" y="289"/>
                  </a:lnTo>
                  <a:lnTo>
                    <a:pt x="91" y="296"/>
                  </a:lnTo>
                  <a:lnTo>
                    <a:pt x="91" y="303"/>
                  </a:lnTo>
                  <a:lnTo>
                    <a:pt x="90" y="316"/>
                  </a:lnTo>
                  <a:lnTo>
                    <a:pt x="83" y="326"/>
                  </a:lnTo>
                  <a:lnTo>
                    <a:pt x="73" y="331"/>
                  </a:lnTo>
                  <a:lnTo>
                    <a:pt x="59" y="333"/>
                  </a:lnTo>
                  <a:lnTo>
                    <a:pt x="43" y="331"/>
                  </a:lnTo>
                  <a:lnTo>
                    <a:pt x="33" y="324"/>
                  </a:lnTo>
                  <a:lnTo>
                    <a:pt x="29" y="320"/>
                  </a:lnTo>
                  <a:lnTo>
                    <a:pt x="26" y="316"/>
                  </a:lnTo>
                  <a:lnTo>
                    <a:pt x="25" y="310"/>
                  </a:lnTo>
                  <a:lnTo>
                    <a:pt x="24" y="303"/>
                  </a:lnTo>
                  <a:lnTo>
                    <a:pt x="25" y="298"/>
                  </a:lnTo>
                  <a:lnTo>
                    <a:pt x="26" y="292"/>
                  </a:lnTo>
                  <a:lnTo>
                    <a:pt x="29" y="286"/>
                  </a:lnTo>
                  <a:lnTo>
                    <a:pt x="32" y="282"/>
                  </a:lnTo>
                  <a:lnTo>
                    <a:pt x="43" y="276"/>
                  </a:lnTo>
                  <a:lnTo>
                    <a:pt x="57" y="274"/>
                  </a:lnTo>
                  <a:lnTo>
                    <a:pt x="60" y="274"/>
                  </a:lnTo>
                  <a:lnTo>
                    <a:pt x="60" y="321"/>
                  </a:lnTo>
                  <a:lnTo>
                    <a:pt x="67" y="321"/>
                  </a:lnTo>
                  <a:lnTo>
                    <a:pt x="73" y="319"/>
                  </a:lnTo>
                  <a:lnTo>
                    <a:pt x="77" y="316"/>
                  </a:lnTo>
                  <a:lnTo>
                    <a:pt x="80" y="312"/>
                  </a:lnTo>
                  <a:lnTo>
                    <a:pt x="81" y="307"/>
                  </a:lnTo>
                  <a:lnTo>
                    <a:pt x="83" y="303"/>
                  </a:lnTo>
                  <a:lnTo>
                    <a:pt x="81" y="298"/>
                  </a:lnTo>
                  <a:lnTo>
                    <a:pt x="80" y="292"/>
                  </a:lnTo>
                  <a:lnTo>
                    <a:pt x="76" y="288"/>
                  </a:lnTo>
                  <a:lnTo>
                    <a:pt x="69" y="285"/>
                  </a:lnTo>
                  <a:close/>
                  <a:moveTo>
                    <a:pt x="52" y="321"/>
                  </a:moveTo>
                  <a:lnTo>
                    <a:pt x="52" y="285"/>
                  </a:lnTo>
                  <a:lnTo>
                    <a:pt x="46" y="286"/>
                  </a:lnTo>
                  <a:lnTo>
                    <a:pt x="42" y="288"/>
                  </a:lnTo>
                  <a:lnTo>
                    <a:pt x="39" y="289"/>
                  </a:lnTo>
                  <a:lnTo>
                    <a:pt x="36" y="293"/>
                  </a:lnTo>
                  <a:lnTo>
                    <a:pt x="33" y="298"/>
                  </a:lnTo>
                  <a:lnTo>
                    <a:pt x="33" y="303"/>
                  </a:lnTo>
                  <a:lnTo>
                    <a:pt x="33" y="307"/>
                  </a:lnTo>
                  <a:lnTo>
                    <a:pt x="35" y="312"/>
                  </a:lnTo>
                  <a:lnTo>
                    <a:pt x="38" y="316"/>
                  </a:lnTo>
                  <a:lnTo>
                    <a:pt x="42" y="319"/>
                  </a:lnTo>
                  <a:lnTo>
                    <a:pt x="46" y="320"/>
                  </a:lnTo>
                  <a:lnTo>
                    <a:pt x="52" y="321"/>
                  </a:lnTo>
                  <a:close/>
                  <a:moveTo>
                    <a:pt x="90" y="257"/>
                  </a:moveTo>
                  <a:lnTo>
                    <a:pt x="25" y="257"/>
                  </a:lnTo>
                  <a:lnTo>
                    <a:pt x="25" y="247"/>
                  </a:lnTo>
                  <a:lnTo>
                    <a:pt x="35" y="247"/>
                  </a:lnTo>
                  <a:lnTo>
                    <a:pt x="29" y="243"/>
                  </a:lnTo>
                  <a:lnTo>
                    <a:pt x="26" y="239"/>
                  </a:lnTo>
                  <a:lnTo>
                    <a:pt x="25" y="233"/>
                  </a:lnTo>
                  <a:lnTo>
                    <a:pt x="24" y="226"/>
                  </a:lnTo>
                  <a:lnTo>
                    <a:pt x="25" y="220"/>
                  </a:lnTo>
                  <a:lnTo>
                    <a:pt x="26" y="216"/>
                  </a:lnTo>
                  <a:lnTo>
                    <a:pt x="28" y="212"/>
                  </a:lnTo>
                  <a:lnTo>
                    <a:pt x="32" y="208"/>
                  </a:lnTo>
                  <a:lnTo>
                    <a:pt x="35" y="206"/>
                  </a:lnTo>
                  <a:lnTo>
                    <a:pt x="39" y="205"/>
                  </a:lnTo>
                  <a:lnTo>
                    <a:pt x="43" y="205"/>
                  </a:lnTo>
                  <a:lnTo>
                    <a:pt x="50" y="205"/>
                  </a:lnTo>
                  <a:lnTo>
                    <a:pt x="90" y="205"/>
                  </a:lnTo>
                  <a:lnTo>
                    <a:pt x="90" y="215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8" y="219"/>
                  </a:lnTo>
                  <a:lnTo>
                    <a:pt x="35" y="222"/>
                  </a:lnTo>
                  <a:lnTo>
                    <a:pt x="33" y="224"/>
                  </a:lnTo>
                  <a:lnTo>
                    <a:pt x="33" y="229"/>
                  </a:lnTo>
                  <a:lnTo>
                    <a:pt x="33" y="233"/>
                  </a:lnTo>
                  <a:lnTo>
                    <a:pt x="35" y="237"/>
                  </a:lnTo>
                  <a:lnTo>
                    <a:pt x="38" y="241"/>
                  </a:lnTo>
                  <a:lnTo>
                    <a:pt x="40" y="243"/>
                  </a:lnTo>
                  <a:lnTo>
                    <a:pt x="45" y="244"/>
                  </a:lnTo>
                  <a:lnTo>
                    <a:pt x="49" y="246"/>
                  </a:lnTo>
                  <a:lnTo>
                    <a:pt x="54" y="246"/>
                  </a:lnTo>
                  <a:lnTo>
                    <a:pt x="90" y="246"/>
                  </a:lnTo>
                  <a:lnTo>
                    <a:pt x="90" y="257"/>
                  </a:lnTo>
                  <a:close/>
                  <a:moveTo>
                    <a:pt x="66" y="142"/>
                  </a:moveTo>
                  <a:lnTo>
                    <a:pt x="67" y="132"/>
                  </a:lnTo>
                  <a:lnTo>
                    <a:pt x="74" y="133"/>
                  </a:lnTo>
                  <a:lnTo>
                    <a:pt x="80" y="136"/>
                  </a:lnTo>
                  <a:lnTo>
                    <a:pt x="85" y="140"/>
                  </a:lnTo>
                  <a:lnTo>
                    <a:pt x="88" y="146"/>
                  </a:lnTo>
                  <a:lnTo>
                    <a:pt x="91" y="151"/>
                  </a:lnTo>
                  <a:lnTo>
                    <a:pt x="91" y="158"/>
                  </a:lnTo>
                  <a:lnTo>
                    <a:pt x="91" y="164"/>
                  </a:lnTo>
                  <a:lnTo>
                    <a:pt x="90" y="170"/>
                  </a:lnTo>
                  <a:lnTo>
                    <a:pt x="87" y="175"/>
                  </a:lnTo>
                  <a:lnTo>
                    <a:pt x="83" y="179"/>
                  </a:lnTo>
                  <a:lnTo>
                    <a:pt x="73" y="185"/>
                  </a:lnTo>
                  <a:lnTo>
                    <a:pt x="57" y="188"/>
                  </a:lnTo>
                  <a:lnTo>
                    <a:pt x="52" y="187"/>
                  </a:lnTo>
                  <a:lnTo>
                    <a:pt x="45" y="187"/>
                  </a:lnTo>
                  <a:lnTo>
                    <a:pt x="39" y="184"/>
                  </a:lnTo>
                  <a:lnTo>
                    <a:pt x="35" y="181"/>
                  </a:lnTo>
                  <a:lnTo>
                    <a:pt x="31" y="178"/>
                  </a:lnTo>
                  <a:lnTo>
                    <a:pt x="28" y="174"/>
                  </a:lnTo>
                  <a:lnTo>
                    <a:pt x="25" y="165"/>
                  </a:lnTo>
                  <a:lnTo>
                    <a:pt x="24" y="158"/>
                  </a:lnTo>
                  <a:lnTo>
                    <a:pt x="25" y="151"/>
                  </a:lnTo>
                  <a:lnTo>
                    <a:pt x="26" y="146"/>
                  </a:lnTo>
                  <a:lnTo>
                    <a:pt x="29" y="140"/>
                  </a:lnTo>
                  <a:lnTo>
                    <a:pt x="33" y="137"/>
                  </a:lnTo>
                  <a:lnTo>
                    <a:pt x="38" y="135"/>
                  </a:lnTo>
                  <a:lnTo>
                    <a:pt x="45" y="132"/>
                  </a:lnTo>
                  <a:lnTo>
                    <a:pt x="46" y="143"/>
                  </a:lnTo>
                  <a:lnTo>
                    <a:pt x="40" y="144"/>
                  </a:lnTo>
                  <a:lnTo>
                    <a:pt x="36" y="149"/>
                  </a:lnTo>
                  <a:lnTo>
                    <a:pt x="33" y="153"/>
                  </a:lnTo>
                  <a:lnTo>
                    <a:pt x="33" y="157"/>
                  </a:lnTo>
                  <a:lnTo>
                    <a:pt x="33" y="163"/>
                  </a:lnTo>
                  <a:lnTo>
                    <a:pt x="35" y="167"/>
                  </a:lnTo>
                  <a:lnTo>
                    <a:pt x="39" y="171"/>
                  </a:lnTo>
                  <a:lnTo>
                    <a:pt x="43" y="174"/>
                  </a:lnTo>
                  <a:lnTo>
                    <a:pt x="50" y="175"/>
                  </a:lnTo>
                  <a:lnTo>
                    <a:pt x="57" y="177"/>
                  </a:lnTo>
                  <a:lnTo>
                    <a:pt x="66" y="175"/>
                  </a:lnTo>
                  <a:lnTo>
                    <a:pt x="71" y="174"/>
                  </a:lnTo>
                  <a:lnTo>
                    <a:pt x="77" y="171"/>
                  </a:lnTo>
                  <a:lnTo>
                    <a:pt x="80" y="168"/>
                  </a:lnTo>
                  <a:lnTo>
                    <a:pt x="81" y="163"/>
                  </a:lnTo>
                  <a:lnTo>
                    <a:pt x="83" y="158"/>
                  </a:lnTo>
                  <a:lnTo>
                    <a:pt x="81" y="154"/>
                  </a:lnTo>
                  <a:lnTo>
                    <a:pt x="81" y="150"/>
                  </a:lnTo>
                  <a:lnTo>
                    <a:pt x="78" y="147"/>
                  </a:lnTo>
                  <a:lnTo>
                    <a:pt x="76" y="144"/>
                  </a:lnTo>
                  <a:lnTo>
                    <a:pt x="71" y="143"/>
                  </a:lnTo>
                  <a:lnTo>
                    <a:pt x="66" y="142"/>
                  </a:lnTo>
                  <a:close/>
                  <a:moveTo>
                    <a:pt x="69" y="77"/>
                  </a:moveTo>
                  <a:lnTo>
                    <a:pt x="70" y="66"/>
                  </a:lnTo>
                  <a:lnTo>
                    <a:pt x="77" y="68"/>
                  </a:lnTo>
                  <a:lnTo>
                    <a:pt x="81" y="71"/>
                  </a:lnTo>
                  <a:lnTo>
                    <a:pt x="85" y="76"/>
                  </a:lnTo>
                  <a:lnTo>
                    <a:pt x="88" y="81"/>
                  </a:lnTo>
                  <a:lnTo>
                    <a:pt x="91" y="88"/>
                  </a:lnTo>
                  <a:lnTo>
                    <a:pt x="91" y="95"/>
                  </a:lnTo>
                  <a:lnTo>
                    <a:pt x="90" y="108"/>
                  </a:lnTo>
                  <a:lnTo>
                    <a:pt x="83" y="118"/>
                  </a:lnTo>
                  <a:lnTo>
                    <a:pt x="73" y="123"/>
                  </a:lnTo>
                  <a:lnTo>
                    <a:pt x="59" y="126"/>
                  </a:lnTo>
                  <a:lnTo>
                    <a:pt x="43" y="123"/>
                  </a:lnTo>
                  <a:lnTo>
                    <a:pt x="33" y="118"/>
                  </a:lnTo>
                  <a:lnTo>
                    <a:pt x="29" y="112"/>
                  </a:lnTo>
                  <a:lnTo>
                    <a:pt x="26" y="108"/>
                  </a:lnTo>
                  <a:lnTo>
                    <a:pt x="25" y="102"/>
                  </a:lnTo>
                  <a:lnTo>
                    <a:pt x="24" y="95"/>
                  </a:lnTo>
                  <a:lnTo>
                    <a:pt x="25" y="90"/>
                  </a:lnTo>
                  <a:lnTo>
                    <a:pt x="26" y="84"/>
                  </a:lnTo>
                  <a:lnTo>
                    <a:pt x="29" y="78"/>
                  </a:lnTo>
                  <a:lnTo>
                    <a:pt x="32" y="74"/>
                  </a:lnTo>
                  <a:lnTo>
                    <a:pt x="43" y="68"/>
                  </a:lnTo>
                  <a:lnTo>
                    <a:pt x="57" y="66"/>
                  </a:lnTo>
                  <a:lnTo>
                    <a:pt x="60" y="66"/>
                  </a:lnTo>
                  <a:lnTo>
                    <a:pt x="60" y="113"/>
                  </a:lnTo>
                  <a:lnTo>
                    <a:pt x="67" y="113"/>
                  </a:lnTo>
                  <a:lnTo>
                    <a:pt x="73" y="111"/>
                  </a:lnTo>
                  <a:lnTo>
                    <a:pt x="77" y="108"/>
                  </a:lnTo>
                  <a:lnTo>
                    <a:pt x="80" y="104"/>
                  </a:lnTo>
                  <a:lnTo>
                    <a:pt x="81" y="99"/>
                  </a:lnTo>
                  <a:lnTo>
                    <a:pt x="83" y="95"/>
                  </a:lnTo>
                  <a:lnTo>
                    <a:pt x="81" y="90"/>
                  </a:lnTo>
                  <a:lnTo>
                    <a:pt x="80" y="84"/>
                  </a:lnTo>
                  <a:lnTo>
                    <a:pt x="76" y="81"/>
                  </a:lnTo>
                  <a:lnTo>
                    <a:pt x="69" y="77"/>
                  </a:lnTo>
                  <a:close/>
                  <a:moveTo>
                    <a:pt x="52" y="113"/>
                  </a:moveTo>
                  <a:lnTo>
                    <a:pt x="52" y="77"/>
                  </a:lnTo>
                  <a:lnTo>
                    <a:pt x="46" y="78"/>
                  </a:lnTo>
                  <a:lnTo>
                    <a:pt x="42" y="80"/>
                  </a:lnTo>
                  <a:lnTo>
                    <a:pt x="39" y="81"/>
                  </a:lnTo>
                  <a:lnTo>
                    <a:pt x="36" y="85"/>
                  </a:lnTo>
                  <a:lnTo>
                    <a:pt x="33" y="90"/>
                  </a:lnTo>
                  <a:lnTo>
                    <a:pt x="33" y="95"/>
                  </a:lnTo>
                  <a:lnTo>
                    <a:pt x="33" y="99"/>
                  </a:lnTo>
                  <a:lnTo>
                    <a:pt x="35" y="104"/>
                  </a:lnTo>
                  <a:lnTo>
                    <a:pt x="38" y="108"/>
                  </a:lnTo>
                  <a:lnTo>
                    <a:pt x="42" y="111"/>
                  </a:lnTo>
                  <a:lnTo>
                    <a:pt x="46" y="112"/>
                  </a:lnTo>
                  <a:lnTo>
                    <a:pt x="52" y="113"/>
                  </a:lnTo>
                  <a:close/>
                  <a:moveTo>
                    <a:pt x="70" y="53"/>
                  </a:moveTo>
                  <a:lnTo>
                    <a:pt x="69" y="43"/>
                  </a:lnTo>
                  <a:lnTo>
                    <a:pt x="73" y="42"/>
                  </a:lnTo>
                  <a:lnTo>
                    <a:pt x="76" y="40"/>
                  </a:lnTo>
                  <a:lnTo>
                    <a:pt x="78" y="38"/>
                  </a:lnTo>
                  <a:lnTo>
                    <a:pt x="81" y="35"/>
                  </a:lnTo>
                  <a:lnTo>
                    <a:pt x="81" y="31"/>
                  </a:lnTo>
                  <a:lnTo>
                    <a:pt x="83" y="26"/>
                  </a:lnTo>
                  <a:lnTo>
                    <a:pt x="83" y="21"/>
                  </a:lnTo>
                  <a:lnTo>
                    <a:pt x="81" y="18"/>
                  </a:lnTo>
                  <a:lnTo>
                    <a:pt x="80" y="15"/>
                  </a:lnTo>
                  <a:lnTo>
                    <a:pt x="76" y="12"/>
                  </a:lnTo>
                  <a:lnTo>
                    <a:pt x="71" y="11"/>
                  </a:lnTo>
                  <a:lnTo>
                    <a:pt x="69" y="12"/>
                  </a:lnTo>
                  <a:lnTo>
                    <a:pt x="66" y="14"/>
                  </a:lnTo>
                  <a:lnTo>
                    <a:pt x="66" y="16"/>
                  </a:lnTo>
                  <a:lnTo>
                    <a:pt x="64" y="21"/>
                  </a:lnTo>
                  <a:lnTo>
                    <a:pt x="63" y="25"/>
                  </a:lnTo>
                  <a:lnTo>
                    <a:pt x="60" y="32"/>
                  </a:lnTo>
                  <a:lnTo>
                    <a:pt x="59" y="38"/>
                  </a:lnTo>
                  <a:lnTo>
                    <a:pt x="57" y="42"/>
                  </a:lnTo>
                  <a:lnTo>
                    <a:pt x="54" y="46"/>
                  </a:lnTo>
                  <a:lnTo>
                    <a:pt x="52" y="49"/>
                  </a:lnTo>
                  <a:lnTo>
                    <a:pt x="47" y="52"/>
                  </a:lnTo>
                  <a:lnTo>
                    <a:pt x="42" y="52"/>
                  </a:lnTo>
                  <a:lnTo>
                    <a:pt x="38" y="52"/>
                  </a:lnTo>
                  <a:lnTo>
                    <a:pt x="35" y="50"/>
                  </a:lnTo>
                  <a:lnTo>
                    <a:pt x="31" y="47"/>
                  </a:lnTo>
                  <a:lnTo>
                    <a:pt x="28" y="45"/>
                  </a:lnTo>
                  <a:lnTo>
                    <a:pt x="26" y="42"/>
                  </a:lnTo>
                  <a:lnTo>
                    <a:pt x="25" y="38"/>
                  </a:lnTo>
                  <a:lnTo>
                    <a:pt x="24" y="33"/>
                  </a:lnTo>
                  <a:lnTo>
                    <a:pt x="24" y="28"/>
                  </a:lnTo>
                  <a:lnTo>
                    <a:pt x="25" y="21"/>
                  </a:lnTo>
                  <a:lnTo>
                    <a:pt x="26" y="15"/>
                  </a:lnTo>
                  <a:lnTo>
                    <a:pt x="29" y="9"/>
                  </a:lnTo>
                  <a:lnTo>
                    <a:pt x="32" y="5"/>
                  </a:lnTo>
                  <a:lnTo>
                    <a:pt x="36" y="4"/>
                  </a:lnTo>
                  <a:lnTo>
                    <a:pt x="42" y="2"/>
                  </a:lnTo>
                  <a:lnTo>
                    <a:pt x="43" y="12"/>
                  </a:lnTo>
                  <a:lnTo>
                    <a:pt x="39" y="14"/>
                  </a:lnTo>
                  <a:lnTo>
                    <a:pt x="36" y="16"/>
                  </a:lnTo>
                  <a:lnTo>
                    <a:pt x="33" y="19"/>
                  </a:lnTo>
                  <a:lnTo>
                    <a:pt x="33" y="24"/>
                  </a:lnTo>
                  <a:lnTo>
                    <a:pt x="33" y="28"/>
                  </a:lnTo>
                  <a:lnTo>
                    <a:pt x="33" y="32"/>
                  </a:lnTo>
                  <a:lnTo>
                    <a:pt x="33" y="35"/>
                  </a:lnTo>
                  <a:lnTo>
                    <a:pt x="35" y="38"/>
                  </a:lnTo>
                  <a:lnTo>
                    <a:pt x="38" y="40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5" y="40"/>
                  </a:lnTo>
                  <a:lnTo>
                    <a:pt x="46" y="38"/>
                  </a:lnTo>
                  <a:lnTo>
                    <a:pt x="47" y="36"/>
                  </a:lnTo>
                  <a:lnTo>
                    <a:pt x="49" y="33"/>
                  </a:lnTo>
                  <a:lnTo>
                    <a:pt x="49" y="31"/>
                  </a:lnTo>
                  <a:lnTo>
                    <a:pt x="50" y="26"/>
                  </a:lnTo>
                  <a:lnTo>
                    <a:pt x="53" y="19"/>
                  </a:lnTo>
                  <a:lnTo>
                    <a:pt x="54" y="14"/>
                  </a:lnTo>
                  <a:lnTo>
                    <a:pt x="56" y="9"/>
                  </a:lnTo>
                  <a:lnTo>
                    <a:pt x="59" y="5"/>
                  </a:lnTo>
                  <a:lnTo>
                    <a:pt x="62" y="2"/>
                  </a:lnTo>
                  <a:lnTo>
                    <a:pt x="66" y="1"/>
                  </a:lnTo>
                  <a:lnTo>
                    <a:pt x="71" y="0"/>
                  </a:lnTo>
                  <a:lnTo>
                    <a:pt x="76" y="1"/>
                  </a:lnTo>
                  <a:lnTo>
                    <a:pt x="81" y="2"/>
                  </a:lnTo>
                  <a:lnTo>
                    <a:pt x="85" y="7"/>
                  </a:lnTo>
                  <a:lnTo>
                    <a:pt x="88" y="12"/>
                  </a:lnTo>
                  <a:lnTo>
                    <a:pt x="91" y="18"/>
                  </a:lnTo>
                  <a:lnTo>
                    <a:pt x="91" y="26"/>
                  </a:lnTo>
                  <a:lnTo>
                    <a:pt x="91" y="33"/>
                  </a:lnTo>
                  <a:lnTo>
                    <a:pt x="90" y="40"/>
                  </a:lnTo>
                  <a:lnTo>
                    <a:pt x="85" y="45"/>
                  </a:lnTo>
                  <a:lnTo>
                    <a:pt x="83" y="49"/>
                  </a:lnTo>
                  <a:lnTo>
                    <a:pt x="77" y="52"/>
                  </a:lnTo>
                  <a:lnTo>
                    <a:pt x="70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1" name="Freeform 848"/>
            <p:cNvSpPr>
              <a:spLocks/>
            </p:cNvSpPr>
            <p:nvPr/>
          </p:nvSpPr>
          <p:spPr bwMode="auto">
            <a:xfrm>
              <a:off x="2964" y="420"/>
              <a:ext cx="7" cy="1107"/>
            </a:xfrm>
            <a:custGeom>
              <a:avLst/>
              <a:gdLst>
                <a:gd name="T0" fmla="*/ 0 w 14"/>
                <a:gd name="T1" fmla="*/ 0 h 2213"/>
                <a:gd name="T2" fmla="*/ 14 w 14"/>
                <a:gd name="T3" fmla="*/ 0 h 2213"/>
                <a:gd name="T4" fmla="*/ 14 w 14"/>
                <a:gd name="T5" fmla="*/ 6 h 2213"/>
                <a:gd name="T6" fmla="*/ 10 w 14"/>
                <a:gd name="T7" fmla="*/ 6 h 2213"/>
                <a:gd name="T8" fmla="*/ 10 w 14"/>
                <a:gd name="T9" fmla="*/ 2203 h 2213"/>
                <a:gd name="T10" fmla="*/ 14 w 14"/>
                <a:gd name="T11" fmla="*/ 2203 h 2213"/>
                <a:gd name="T12" fmla="*/ 14 w 14"/>
                <a:gd name="T13" fmla="*/ 2213 h 2213"/>
                <a:gd name="T14" fmla="*/ 0 w 14"/>
                <a:gd name="T15" fmla="*/ 2213 h 2213"/>
                <a:gd name="T16" fmla="*/ 0 w 14"/>
                <a:gd name="T17" fmla="*/ 0 h 2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2213">
                  <a:moveTo>
                    <a:pt x="0" y="0"/>
                  </a:moveTo>
                  <a:lnTo>
                    <a:pt x="14" y="0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10" y="2203"/>
                  </a:lnTo>
                  <a:lnTo>
                    <a:pt x="14" y="2203"/>
                  </a:lnTo>
                  <a:lnTo>
                    <a:pt x="14" y="2213"/>
                  </a:lnTo>
                  <a:lnTo>
                    <a:pt x="0" y="2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2" name="Freeform 849"/>
            <p:cNvSpPr>
              <a:spLocks/>
            </p:cNvSpPr>
            <p:nvPr/>
          </p:nvSpPr>
          <p:spPr bwMode="auto">
            <a:xfrm>
              <a:off x="2943" y="1610"/>
              <a:ext cx="28" cy="40"/>
            </a:xfrm>
            <a:custGeom>
              <a:avLst/>
              <a:gdLst>
                <a:gd name="T0" fmla="*/ 55 w 55"/>
                <a:gd name="T1" fmla="*/ 0 h 79"/>
                <a:gd name="T2" fmla="*/ 55 w 55"/>
                <a:gd name="T3" fmla="*/ 10 h 79"/>
                <a:gd name="T4" fmla="*/ 52 w 55"/>
                <a:gd name="T5" fmla="*/ 10 h 79"/>
                <a:gd name="T6" fmla="*/ 41 w 55"/>
                <a:gd name="T7" fmla="*/ 14 h 79"/>
                <a:gd name="T8" fmla="*/ 27 w 55"/>
                <a:gd name="T9" fmla="*/ 27 h 79"/>
                <a:gd name="T10" fmla="*/ 15 w 55"/>
                <a:gd name="T11" fmla="*/ 41 h 79"/>
                <a:gd name="T12" fmla="*/ 10 w 55"/>
                <a:gd name="T13" fmla="*/ 51 h 79"/>
                <a:gd name="T14" fmla="*/ 10 w 55"/>
                <a:gd name="T15" fmla="*/ 57 h 79"/>
                <a:gd name="T16" fmla="*/ 11 w 55"/>
                <a:gd name="T17" fmla="*/ 62 h 79"/>
                <a:gd name="T18" fmla="*/ 14 w 55"/>
                <a:gd name="T19" fmla="*/ 65 h 79"/>
                <a:gd name="T20" fmla="*/ 18 w 55"/>
                <a:gd name="T21" fmla="*/ 68 h 79"/>
                <a:gd name="T22" fmla="*/ 22 w 55"/>
                <a:gd name="T23" fmla="*/ 69 h 79"/>
                <a:gd name="T24" fmla="*/ 28 w 55"/>
                <a:gd name="T25" fmla="*/ 69 h 79"/>
                <a:gd name="T26" fmla="*/ 38 w 55"/>
                <a:gd name="T27" fmla="*/ 65 h 79"/>
                <a:gd name="T28" fmla="*/ 52 w 55"/>
                <a:gd name="T29" fmla="*/ 52 h 79"/>
                <a:gd name="T30" fmla="*/ 55 w 55"/>
                <a:gd name="T31" fmla="*/ 50 h 79"/>
                <a:gd name="T32" fmla="*/ 55 w 55"/>
                <a:gd name="T33" fmla="*/ 65 h 79"/>
                <a:gd name="T34" fmla="*/ 53 w 55"/>
                <a:gd name="T35" fmla="*/ 66 h 79"/>
                <a:gd name="T36" fmla="*/ 46 w 55"/>
                <a:gd name="T37" fmla="*/ 72 h 79"/>
                <a:gd name="T38" fmla="*/ 41 w 55"/>
                <a:gd name="T39" fmla="*/ 76 h 79"/>
                <a:gd name="T40" fmla="*/ 34 w 55"/>
                <a:gd name="T41" fmla="*/ 79 h 79"/>
                <a:gd name="T42" fmla="*/ 28 w 55"/>
                <a:gd name="T43" fmla="*/ 79 h 79"/>
                <a:gd name="T44" fmla="*/ 22 w 55"/>
                <a:gd name="T45" fmla="*/ 79 h 79"/>
                <a:gd name="T46" fmla="*/ 17 w 55"/>
                <a:gd name="T47" fmla="*/ 79 h 79"/>
                <a:gd name="T48" fmla="*/ 13 w 55"/>
                <a:gd name="T49" fmla="*/ 76 h 79"/>
                <a:gd name="T50" fmla="*/ 7 w 55"/>
                <a:gd name="T51" fmla="*/ 72 h 79"/>
                <a:gd name="T52" fmla="*/ 4 w 55"/>
                <a:gd name="T53" fmla="*/ 68 h 79"/>
                <a:gd name="T54" fmla="*/ 1 w 55"/>
                <a:gd name="T55" fmla="*/ 62 h 79"/>
                <a:gd name="T56" fmla="*/ 0 w 55"/>
                <a:gd name="T57" fmla="*/ 57 h 79"/>
                <a:gd name="T58" fmla="*/ 0 w 55"/>
                <a:gd name="T59" fmla="*/ 51 h 79"/>
                <a:gd name="T60" fmla="*/ 6 w 55"/>
                <a:gd name="T61" fmla="*/ 36 h 79"/>
                <a:gd name="T62" fmla="*/ 20 w 55"/>
                <a:gd name="T63" fmla="*/ 19 h 79"/>
                <a:gd name="T64" fmla="*/ 27 w 55"/>
                <a:gd name="T65" fmla="*/ 13 h 79"/>
                <a:gd name="T66" fmla="*/ 34 w 55"/>
                <a:gd name="T67" fmla="*/ 7 h 79"/>
                <a:gd name="T68" fmla="*/ 39 w 55"/>
                <a:gd name="T69" fmla="*/ 3 h 79"/>
                <a:gd name="T70" fmla="*/ 45 w 55"/>
                <a:gd name="T71" fmla="*/ 0 h 79"/>
                <a:gd name="T72" fmla="*/ 51 w 55"/>
                <a:gd name="T73" fmla="*/ 0 h 79"/>
                <a:gd name="T74" fmla="*/ 55 w 55"/>
                <a:gd name="T7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79">
                  <a:moveTo>
                    <a:pt x="55" y="0"/>
                  </a:moveTo>
                  <a:lnTo>
                    <a:pt x="55" y="10"/>
                  </a:lnTo>
                  <a:lnTo>
                    <a:pt x="52" y="10"/>
                  </a:lnTo>
                  <a:lnTo>
                    <a:pt x="41" y="14"/>
                  </a:lnTo>
                  <a:lnTo>
                    <a:pt x="27" y="27"/>
                  </a:lnTo>
                  <a:lnTo>
                    <a:pt x="15" y="41"/>
                  </a:lnTo>
                  <a:lnTo>
                    <a:pt x="10" y="51"/>
                  </a:lnTo>
                  <a:lnTo>
                    <a:pt x="10" y="57"/>
                  </a:lnTo>
                  <a:lnTo>
                    <a:pt x="11" y="62"/>
                  </a:lnTo>
                  <a:lnTo>
                    <a:pt x="14" y="65"/>
                  </a:lnTo>
                  <a:lnTo>
                    <a:pt x="18" y="68"/>
                  </a:lnTo>
                  <a:lnTo>
                    <a:pt x="22" y="69"/>
                  </a:lnTo>
                  <a:lnTo>
                    <a:pt x="28" y="69"/>
                  </a:lnTo>
                  <a:lnTo>
                    <a:pt x="38" y="65"/>
                  </a:lnTo>
                  <a:lnTo>
                    <a:pt x="52" y="52"/>
                  </a:lnTo>
                  <a:lnTo>
                    <a:pt x="55" y="50"/>
                  </a:lnTo>
                  <a:lnTo>
                    <a:pt x="55" y="65"/>
                  </a:lnTo>
                  <a:lnTo>
                    <a:pt x="53" y="66"/>
                  </a:lnTo>
                  <a:lnTo>
                    <a:pt x="46" y="72"/>
                  </a:lnTo>
                  <a:lnTo>
                    <a:pt x="41" y="76"/>
                  </a:lnTo>
                  <a:lnTo>
                    <a:pt x="34" y="79"/>
                  </a:lnTo>
                  <a:lnTo>
                    <a:pt x="28" y="79"/>
                  </a:lnTo>
                  <a:lnTo>
                    <a:pt x="22" y="79"/>
                  </a:lnTo>
                  <a:lnTo>
                    <a:pt x="17" y="79"/>
                  </a:lnTo>
                  <a:lnTo>
                    <a:pt x="13" y="76"/>
                  </a:lnTo>
                  <a:lnTo>
                    <a:pt x="7" y="72"/>
                  </a:lnTo>
                  <a:lnTo>
                    <a:pt x="4" y="68"/>
                  </a:lnTo>
                  <a:lnTo>
                    <a:pt x="1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6" y="36"/>
                  </a:lnTo>
                  <a:lnTo>
                    <a:pt x="20" y="19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39" y="3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3" name="Rectangle 850"/>
            <p:cNvSpPr>
              <a:spLocks noChangeArrowheads="1"/>
            </p:cNvSpPr>
            <p:nvPr/>
          </p:nvSpPr>
          <p:spPr bwMode="auto">
            <a:xfrm>
              <a:off x="2912" y="1524"/>
              <a:ext cx="57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4" name="Freeform 851"/>
            <p:cNvSpPr>
              <a:spLocks/>
            </p:cNvSpPr>
            <p:nvPr/>
          </p:nvSpPr>
          <p:spPr bwMode="auto">
            <a:xfrm>
              <a:off x="2855" y="1527"/>
              <a:ext cx="29" cy="24"/>
            </a:xfrm>
            <a:custGeom>
              <a:avLst/>
              <a:gdLst>
                <a:gd name="T0" fmla="*/ 0 w 58"/>
                <a:gd name="T1" fmla="*/ 0 h 49"/>
                <a:gd name="T2" fmla="*/ 12 w 58"/>
                <a:gd name="T3" fmla="*/ 0 h 49"/>
                <a:gd name="T4" fmla="*/ 12 w 58"/>
                <a:gd name="T5" fmla="*/ 3 h 49"/>
                <a:gd name="T6" fmla="*/ 13 w 58"/>
                <a:gd name="T7" fmla="*/ 21 h 49"/>
                <a:gd name="T8" fmla="*/ 16 w 58"/>
                <a:gd name="T9" fmla="*/ 32 h 49"/>
                <a:gd name="T10" fmla="*/ 20 w 58"/>
                <a:gd name="T11" fmla="*/ 37 h 49"/>
                <a:gd name="T12" fmla="*/ 24 w 58"/>
                <a:gd name="T13" fmla="*/ 39 h 49"/>
                <a:gd name="T14" fmla="*/ 29 w 58"/>
                <a:gd name="T15" fmla="*/ 39 h 49"/>
                <a:gd name="T16" fmla="*/ 34 w 58"/>
                <a:gd name="T17" fmla="*/ 39 h 49"/>
                <a:gd name="T18" fmla="*/ 38 w 58"/>
                <a:gd name="T19" fmla="*/ 37 h 49"/>
                <a:gd name="T20" fmla="*/ 41 w 58"/>
                <a:gd name="T21" fmla="*/ 32 h 49"/>
                <a:gd name="T22" fmla="*/ 46 w 58"/>
                <a:gd name="T23" fmla="*/ 21 h 49"/>
                <a:gd name="T24" fmla="*/ 47 w 58"/>
                <a:gd name="T25" fmla="*/ 3 h 49"/>
                <a:gd name="T26" fmla="*/ 47 w 58"/>
                <a:gd name="T27" fmla="*/ 0 h 49"/>
                <a:gd name="T28" fmla="*/ 58 w 58"/>
                <a:gd name="T29" fmla="*/ 0 h 49"/>
                <a:gd name="T30" fmla="*/ 58 w 58"/>
                <a:gd name="T31" fmla="*/ 3 h 49"/>
                <a:gd name="T32" fmla="*/ 57 w 58"/>
                <a:gd name="T33" fmla="*/ 17 h 49"/>
                <a:gd name="T34" fmla="*/ 55 w 58"/>
                <a:gd name="T35" fmla="*/ 28 h 49"/>
                <a:gd name="T36" fmla="*/ 53 w 58"/>
                <a:gd name="T37" fmla="*/ 34 h 49"/>
                <a:gd name="T38" fmla="*/ 50 w 58"/>
                <a:gd name="T39" fmla="*/ 39 h 49"/>
                <a:gd name="T40" fmla="*/ 46 w 58"/>
                <a:gd name="T41" fmla="*/ 44 h 49"/>
                <a:gd name="T42" fmla="*/ 41 w 58"/>
                <a:gd name="T43" fmla="*/ 47 h 49"/>
                <a:gd name="T44" fmla="*/ 36 w 58"/>
                <a:gd name="T45" fmla="*/ 48 h 49"/>
                <a:gd name="T46" fmla="*/ 29 w 58"/>
                <a:gd name="T47" fmla="*/ 49 h 49"/>
                <a:gd name="T48" fmla="*/ 23 w 58"/>
                <a:gd name="T49" fmla="*/ 48 h 49"/>
                <a:gd name="T50" fmla="*/ 17 w 58"/>
                <a:gd name="T51" fmla="*/ 47 h 49"/>
                <a:gd name="T52" fmla="*/ 13 w 58"/>
                <a:gd name="T53" fmla="*/ 44 h 49"/>
                <a:gd name="T54" fmla="*/ 9 w 58"/>
                <a:gd name="T55" fmla="*/ 39 h 49"/>
                <a:gd name="T56" fmla="*/ 3 w 58"/>
                <a:gd name="T57" fmla="*/ 31 h 49"/>
                <a:gd name="T58" fmla="*/ 0 w 58"/>
                <a:gd name="T59" fmla="*/ 18 h 49"/>
                <a:gd name="T60" fmla="*/ 0 w 58"/>
                <a:gd name="T61" fmla="*/ 3 h 49"/>
                <a:gd name="T62" fmla="*/ 0 w 58"/>
                <a:gd name="T6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8" h="49">
                  <a:moveTo>
                    <a:pt x="0" y="0"/>
                  </a:moveTo>
                  <a:lnTo>
                    <a:pt x="12" y="0"/>
                  </a:lnTo>
                  <a:lnTo>
                    <a:pt x="12" y="3"/>
                  </a:lnTo>
                  <a:lnTo>
                    <a:pt x="13" y="21"/>
                  </a:lnTo>
                  <a:lnTo>
                    <a:pt x="16" y="32"/>
                  </a:lnTo>
                  <a:lnTo>
                    <a:pt x="20" y="37"/>
                  </a:lnTo>
                  <a:lnTo>
                    <a:pt x="24" y="39"/>
                  </a:lnTo>
                  <a:lnTo>
                    <a:pt x="29" y="39"/>
                  </a:lnTo>
                  <a:lnTo>
                    <a:pt x="34" y="39"/>
                  </a:lnTo>
                  <a:lnTo>
                    <a:pt x="38" y="37"/>
                  </a:lnTo>
                  <a:lnTo>
                    <a:pt x="41" y="32"/>
                  </a:lnTo>
                  <a:lnTo>
                    <a:pt x="46" y="21"/>
                  </a:lnTo>
                  <a:lnTo>
                    <a:pt x="47" y="3"/>
                  </a:lnTo>
                  <a:lnTo>
                    <a:pt x="47" y="0"/>
                  </a:lnTo>
                  <a:lnTo>
                    <a:pt x="58" y="0"/>
                  </a:lnTo>
                  <a:lnTo>
                    <a:pt x="58" y="3"/>
                  </a:lnTo>
                  <a:lnTo>
                    <a:pt x="57" y="17"/>
                  </a:lnTo>
                  <a:lnTo>
                    <a:pt x="55" y="28"/>
                  </a:lnTo>
                  <a:lnTo>
                    <a:pt x="53" y="34"/>
                  </a:lnTo>
                  <a:lnTo>
                    <a:pt x="50" y="39"/>
                  </a:lnTo>
                  <a:lnTo>
                    <a:pt x="46" y="44"/>
                  </a:lnTo>
                  <a:lnTo>
                    <a:pt x="41" y="47"/>
                  </a:lnTo>
                  <a:lnTo>
                    <a:pt x="36" y="48"/>
                  </a:lnTo>
                  <a:lnTo>
                    <a:pt x="29" y="49"/>
                  </a:lnTo>
                  <a:lnTo>
                    <a:pt x="23" y="48"/>
                  </a:lnTo>
                  <a:lnTo>
                    <a:pt x="17" y="47"/>
                  </a:lnTo>
                  <a:lnTo>
                    <a:pt x="13" y="44"/>
                  </a:lnTo>
                  <a:lnTo>
                    <a:pt x="9" y="39"/>
                  </a:lnTo>
                  <a:lnTo>
                    <a:pt x="3" y="31"/>
                  </a:lnTo>
                  <a:lnTo>
                    <a:pt x="0" y="18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5" name="Rectangle 852"/>
            <p:cNvSpPr>
              <a:spLocks noChangeArrowheads="1"/>
            </p:cNvSpPr>
            <p:nvPr/>
          </p:nvSpPr>
          <p:spPr bwMode="auto">
            <a:xfrm>
              <a:off x="2964" y="1527"/>
              <a:ext cx="7" cy="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6" name="Freeform 853"/>
            <p:cNvSpPr>
              <a:spLocks noEditPoints="1"/>
            </p:cNvSpPr>
            <p:nvPr/>
          </p:nvSpPr>
          <p:spPr bwMode="auto">
            <a:xfrm>
              <a:off x="3621" y="319"/>
              <a:ext cx="516" cy="60"/>
            </a:xfrm>
            <a:custGeom>
              <a:avLst/>
              <a:gdLst>
                <a:gd name="T0" fmla="*/ 27 w 1032"/>
                <a:gd name="T1" fmla="*/ 90 h 118"/>
                <a:gd name="T2" fmla="*/ 20 w 1032"/>
                <a:gd name="T3" fmla="*/ 7 h 118"/>
                <a:gd name="T4" fmla="*/ 84 w 1032"/>
                <a:gd name="T5" fmla="*/ 46 h 118"/>
                <a:gd name="T6" fmla="*/ 73 w 1032"/>
                <a:gd name="T7" fmla="*/ 46 h 118"/>
                <a:gd name="T8" fmla="*/ 29 w 1032"/>
                <a:gd name="T9" fmla="*/ 13 h 118"/>
                <a:gd name="T10" fmla="*/ 48 w 1032"/>
                <a:gd name="T11" fmla="*/ 83 h 118"/>
                <a:gd name="T12" fmla="*/ 113 w 1032"/>
                <a:gd name="T13" fmla="*/ 93 h 118"/>
                <a:gd name="T14" fmla="*/ 107 w 1032"/>
                <a:gd name="T15" fmla="*/ 67 h 118"/>
                <a:gd name="T16" fmla="*/ 136 w 1032"/>
                <a:gd name="T17" fmla="*/ 70 h 118"/>
                <a:gd name="T18" fmla="*/ 187 w 1032"/>
                <a:gd name="T19" fmla="*/ 93 h 118"/>
                <a:gd name="T20" fmla="*/ 176 w 1032"/>
                <a:gd name="T21" fmla="*/ 58 h 118"/>
                <a:gd name="T22" fmla="*/ 204 w 1032"/>
                <a:gd name="T23" fmla="*/ 37 h 118"/>
                <a:gd name="T24" fmla="*/ 172 w 1032"/>
                <a:gd name="T25" fmla="*/ 34 h 118"/>
                <a:gd name="T26" fmla="*/ 221 w 1032"/>
                <a:gd name="T27" fmla="*/ 44 h 118"/>
                <a:gd name="T28" fmla="*/ 210 w 1032"/>
                <a:gd name="T29" fmla="*/ 59 h 118"/>
                <a:gd name="T30" fmla="*/ 180 w 1032"/>
                <a:gd name="T31" fmla="*/ 81 h 118"/>
                <a:gd name="T32" fmla="*/ 241 w 1032"/>
                <a:gd name="T33" fmla="*/ 91 h 118"/>
                <a:gd name="T34" fmla="*/ 273 w 1032"/>
                <a:gd name="T35" fmla="*/ 27 h 118"/>
                <a:gd name="T36" fmla="*/ 307 w 1032"/>
                <a:gd name="T37" fmla="*/ 86 h 118"/>
                <a:gd name="T38" fmla="*/ 328 w 1032"/>
                <a:gd name="T39" fmla="*/ 27 h 118"/>
                <a:gd name="T40" fmla="*/ 334 w 1032"/>
                <a:gd name="T41" fmla="*/ 107 h 118"/>
                <a:gd name="T42" fmla="*/ 353 w 1032"/>
                <a:gd name="T43" fmla="*/ 91 h 118"/>
                <a:gd name="T44" fmla="*/ 358 w 1032"/>
                <a:gd name="T45" fmla="*/ 107 h 118"/>
                <a:gd name="T46" fmla="*/ 448 w 1032"/>
                <a:gd name="T47" fmla="*/ 93 h 118"/>
                <a:gd name="T48" fmla="*/ 417 w 1032"/>
                <a:gd name="T49" fmla="*/ 42 h 118"/>
                <a:gd name="T50" fmla="*/ 470 w 1032"/>
                <a:gd name="T51" fmla="*/ 3 h 118"/>
                <a:gd name="T52" fmla="*/ 451 w 1032"/>
                <a:gd name="T53" fmla="*/ 81 h 118"/>
                <a:gd name="T54" fmla="*/ 438 w 1032"/>
                <a:gd name="T55" fmla="*/ 35 h 118"/>
                <a:gd name="T56" fmla="*/ 491 w 1032"/>
                <a:gd name="T57" fmla="*/ 91 h 118"/>
                <a:gd name="T58" fmla="*/ 541 w 1032"/>
                <a:gd name="T59" fmla="*/ 83 h 118"/>
                <a:gd name="T60" fmla="*/ 546 w 1032"/>
                <a:gd name="T61" fmla="*/ 65 h 118"/>
                <a:gd name="T62" fmla="*/ 527 w 1032"/>
                <a:gd name="T63" fmla="*/ 30 h 118"/>
                <a:gd name="T64" fmla="*/ 558 w 1032"/>
                <a:gd name="T65" fmla="*/ 45 h 118"/>
                <a:gd name="T66" fmla="*/ 531 w 1032"/>
                <a:gd name="T67" fmla="*/ 45 h 118"/>
                <a:gd name="T68" fmla="*/ 569 w 1032"/>
                <a:gd name="T69" fmla="*/ 63 h 118"/>
                <a:gd name="T70" fmla="*/ 527 w 1032"/>
                <a:gd name="T71" fmla="*/ 87 h 118"/>
                <a:gd name="T72" fmla="*/ 598 w 1032"/>
                <a:gd name="T73" fmla="*/ 86 h 118"/>
                <a:gd name="T74" fmla="*/ 618 w 1032"/>
                <a:gd name="T75" fmla="*/ 27 h 118"/>
                <a:gd name="T76" fmla="*/ 627 w 1032"/>
                <a:gd name="T77" fmla="*/ 27 h 118"/>
                <a:gd name="T78" fmla="*/ 649 w 1032"/>
                <a:gd name="T79" fmla="*/ 37 h 118"/>
                <a:gd name="T80" fmla="*/ 679 w 1032"/>
                <a:gd name="T81" fmla="*/ 3 h 118"/>
                <a:gd name="T82" fmla="*/ 710 w 1032"/>
                <a:gd name="T83" fmla="*/ 3 h 118"/>
                <a:gd name="T84" fmla="*/ 755 w 1032"/>
                <a:gd name="T85" fmla="*/ 52 h 118"/>
                <a:gd name="T86" fmla="*/ 708 w 1032"/>
                <a:gd name="T87" fmla="*/ 91 h 118"/>
                <a:gd name="T88" fmla="*/ 742 w 1032"/>
                <a:gd name="T89" fmla="*/ 73 h 118"/>
                <a:gd name="T90" fmla="*/ 714 w 1032"/>
                <a:gd name="T91" fmla="*/ 41 h 118"/>
                <a:gd name="T92" fmla="*/ 783 w 1032"/>
                <a:gd name="T93" fmla="*/ 91 h 118"/>
                <a:gd name="T94" fmla="*/ 783 w 1032"/>
                <a:gd name="T95" fmla="*/ 72 h 118"/>
                <a:gd name="T96" fmla="*/ 813 w 1032"/>
                <a:gd name="T97" fmla="*/ 66 h 118"/>
                <a:gd name="T98" fmla="*/ 852 w 1032"/>
                <a:gd name="T99" fmla="*/ 90 h 118"/>
                <a:gd name="T100" fmla="*/ 858 w 1032"/>
                <a:gd name="T101" fmla="*/ 4 h 118"/>
                <a:gd name="T102" fmla="*/ 869 w 1032"/>
                <a:gd name="T103" fmla="*/ 81 h 118"/>
                <a:gd name="T104" fmla="*/ 903 w 1032"/>
                <a:gd name="T105" fmla="*/ 59 h 118"/>
                <a:gd name="T106" fmla="*/ 963 w 1032"/>
                <a:gd name="T107" fmla="*/ 58 h 118"/>
                <a:gd name="T108" fmla="*/ 915 w 1032"/>
                <a:gd name="T109" fmla="*/ 89 h 118"/>
                <a:gd name="T110" fmla="*/ 938 w 1032"/>
                <a:gd name="T111" fmla="*/ 83 h 118"/>
                <a:gd name="T112" fmla="*/ 934 w 1032"/>
                <a:gd name="T113" fmla="*/ 35 h 118"/>
                <a:gd name="T114" fmla="*/ 993 w 1032"/>
                <a:gd name="T115" fmla="*/ 31 h 118"/>
                <a:gd name="T116" fmla="*/ 1032 w 1032"/>
                <a:gd name="T117" fmla="*/ 52 h 118"/>
                <a:gd name="T118" fmla="*/ 1000 w 1032"/>
                <a:gd name="T119" fmla="*/ 3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32" h="118">
                  <a:moveTo>
                    <a:pt x="72" y="81"/>
                  </a:moveTo>
                  <a:lnTo>
                    <a:pt x="79" y="87"/>
                  </a:lnTo>
                  <a:lnTo>
                    <a:pt x="86" y="90"/>
                  </a:lnTo>
                  <a:lnTo>
                    <a:pt x="83" y="98"/>
                  </a:lnTo>
                  <a:lnTo>
                    <a:pt x="73" y="94"/>
                  </a:lnTo>
                  <a:lnTo>
                    <a:pt x="63" y="87"/>
                  </a:lnTo>
                  <a:lnTo>
                    <a:pt x="58" y="90"/>
                  </a:lnTo>
                  <a:lnTo>
                    <a:pt x="49" y="93"/>
                  </a:lnTo>
                  <a:lnTo>
                    <a:pt x="42" y="93"/>
                  </a:lnTo>
                  <a:lnTo>
                    <a:pt x="34" y="93"/>
                  </a:lnTo>
                  <a:lnTo>
                    <a:pt x="27" y="90"/>
                  </a:lnTo>
                  <a:lnTo>
                    <a:pt x="20" y="87"/>
                  </a:lnTo>
                  <a:lnTo>
                    <a:pt x="14" y="83"/>
                  </a:lnTo>
                  <a:lnTo>
                    <a:pt x="8" y="77"/>
                  </a:lnTo>
                  <a:lnTo>
                    <a:pt x="4" y="70"/>
                  </a:lnTo>
                  <a:lnTo>
                    <a:pt x="1" y="59"/>
                  </a:lnTo>
                  <a:lnTo>
                    <a:pt x="0" y="46"/>
                  </a:lnTo>
                  <a:lnTo>
                    <a:pt x="1" y="34"/>
                  </a:lnTo>
                  <a:lnTo>
                    <a:pt x="4" y="22"/>
                  </a:lnTo>
                  <a:lnTo>
                    <a:pt x="8" y="17"/>
                  </a:lnTo>
                  <a:lnTo>
                    <a:pt x="14" y="11"/>
                  </a:lnTo>
                  <a:lnTo>
                    <a:pt x="20" y="7"/>
                  </a:lnTo>
                  <a:lnTo>
                    <a:pt x="27" y="3"/>
                  </a:lnTo>
                  <a:lnTo>
                    <a:pt x="34" y="1"/>
                  </a:lnTo>
                  <a:lnTo>
                    <a:pt x="42" y="0"/>
                  </a:lnTo>
                  <a:lnTo>
                    <a:pt x="51" y="1"/>
                  </a:lnTo>
                  <a:lnTo>
                    <a:pt x="58" y="3"/>
                  </a:lnTo>
                  <a:lnTo>
                    <a:pt x="65" y="7"/>
                  </a:lnTo>
                  <a:lnTo>
                    <a:pt x="70" y="11"/>
                  </a:lnTo>
                  <a:lnTo>
                    <a:pt x="76" y="17"/>
                  </a:lnTo>
                  <a:lnTo>
                    <a:pt x="80" y="22"/>
                  </a:lnTo>
                  <a:lnTo>
                    <a:pt x="83" y="34"/>
                  </a:lnTo>
                  <a:lnTo>
                    <a:pt x="84" y="46"/>
                  </a:lnTo>
                  <a:lnTo>
                    <a:pt x="84" y="58"/>
                  </a:lnTo>
                  <a:lnTo>
                    <a:pt x="82" y="67"/>
                  </a:lnTo>
                  <a:lnTo>
                    <a:pt x="79" y="72"/>
                  </a:lnTo>
                  <a:lnTo>
                    <a:pt x="76" y="77"/>
                  </a:lnTo>
                  <a:lnTo>
                    <a:pt x="72" y="81"/>
                  </a:lnTo>
                  <a:close/>
                  <a:moveTo>
                    <a:pt x="45" y="67"/>
                  </a:moveTo>
                  <a:lnTo>
                    <a:pt x="52" y="69"/>
                  </a:lnTo>
                  <a:lnTo>
                    <a:pt x="58" y="72"/>
                  </a:lnTo>
                  <a:lnTo>
                    <a:pt x="62" y="76"/>
                  </a:lnTo>
                  <a:lnTo>
                    <a:pt x="70" y="63"/>
                  </a:lnTo>
                  <a:lnTo>
                    <a:pt x="73" y="46"/>
                  </a:lnTo>
                  <a:lnTo>
                    <a:pt x="72" y="39"/>
                  </a:lnTo>
                  <a:lnTo>
                    <a:pt x="70" y="34"/>
                  </a:lnTo>
                  <a:lnTo>
                    <a:pt x="69" y="28"/>
                  </a:lnTo>
                  <a:lnTo>
                    <a:pt x="66" y="22"/>
                  </a:lnTo>
                  <a:lnTo>
                    <a:pt x="62" y="18"/>
                  </a:lnTo>
                  <a:lnTo>
                    <a:pt x="58" y="15"/>
                  </a:lnTo>
                  <a:lnTo>
                    <a:pt x="53" y="13"/>
                  </a:lnTo>
                  <a:lnTo>
                    <a:pt x="48" y="11"/>
                  </a:lnTo>
                  <a:lnTo>
                    <a:pt x="42" y="11"/>
                  </a:lnTo>
                  <a:lnTo>
                    <a:pt x="36" y="11"/>
                  </a:lnTo>
                  <a:lnTo>
                    <a:pt x="29" y="13"/>
                  </a:lnTo>
                  <a:lnTo>
                    <a:pt x="25" y="15"/>
                  </a:lnTo>
                  <a:lnTo>
                    <a:pt x="20" y="20"/>
                  </a:lnTo>
                  <a:lnTo>
                    <a:pt x="14" y="31"/>
                  </a:lnTo>
                  <a:lnTo>
                    <a:pt x="11" y="46"/>
                  </a:lnTo>
                  <a:lnTo>
                    <a:pt x="14" y="62"/>
                  </a:lnTo>
                  <a:lnTo>
                    <a:pt x="20" y="73"/>
                  </a:lnTo>
                  <a:lnTo>
                    <a:pt x="25" y="77"/>
                  </a:lnTo>
                  <a:lnTo>
                    <a:pt x="29" y="80"/>
                  </a:lnTo>
                  <a:lnTo>
                    <a:pt x="36" y="83"/>
                  </a:lnTo>
                  <a:lnTo>
                    <a:pt x="42" y="83"/>
                  </a:lnTo>
                  <a:lnTo>
                    <a:pt x="48" y="83"/>
                  </a:lnTo>
                  <a:lnTo>
                    <a:pt x="53" y="80"/>
                  </a:lnTo>
                  <a:lnTo>
                    <a:pt x="48" y="77"/>
                  </a:lnTo>
                  <a:lnTo>
                    <a:pt x="42" y="76"/>
                  </a:lnTo>
                  <a:lnTo>
                    <a:pt x="45" y="67"/>
                  </a:lnTo>
                  <a:close/>
                  <a:moveTo>
                    <a:pt x="138" y="91"/>
                  </a:moveTo>
                  <a:lnTo>
                    <a:pt x="138" y="81"/>
                  </a:lnTo>
                  <a:lnTo>
                    <a:pt x="134" y="87"/>
                  </a:lnTo>
                  <a:lnTo>
                    <a:pt x="129" y="90"/>
                  </a:lnTo>
                  <a:lnTo>
                    <a:pt x="124" y="93"/>
                  </a:lnTo>
                  <a:lnTo>
                    <a:pt x="118" y="93"/>
                  </a:lnTo>
                  <a:lnTo>
                    <a:pt x="113" y="93"/>
                  </a:lnTo>
                  <a:lnTo>
                    <a:pt x="107" y="91"/>
                  </a:lnTo>
                  <a:lnTo>
                    <a:pt x="103" y="89"/>
                  </a:lnTo>
                  <a:lnTo>
                    <a:pt x="100" y="86"/>
                  </a:lnTo>
                  <a:lnTo>
                    <a:pt x="97" y="81"/>
                  </a:lnTo>
                  <a:lnTo>
                    <a:pt x="96" y="77"/>
                  </a:lnTo>
                  <a:lnTo>
                    <a:pt x="96" y="73"/>
                  </a:lnTo>
                  <a:lnTo>
                    <a:pt x="96" y="67"/>
                  </a:lnTo>
                  <a:lnTo>
                    <a:pt x="96" y="27"/>
                  </a:lnTo>
                  <a:lnTo>
                    <a:pt x="107" y="27"/>
                  </a:lnTo>
                  <a:lnTo>
                    <a:pt x="107" y="63"/>
                  </a:lnTo>
                  <a:lnTo>
                    <a:pt x="107" y="67"/>
                  </a:lnTo>
                  <a:lnTo>
                    <a:pt x="107" y="72"/>
                  </a:lnTo>
                  <a:lnTo>
                    <a:pt x="107" y="74"/>
                  </a:lnTo>
                  <a:lnTo>
                    <a:pt x="108" y="79"/>
                  </a:lnTo>
                  <a:lnTo>
                    <a:pt x="111" y="81"/>
                  </a:lnTo>
                  <a:lnTo>
                    <a:pt x="115" y="83"/>
                  </a:lnTo>
                  <a:lnTo>
                    <a:pt x="120" y="84"/>
                  </a:lnTo>
                  <a:lnTo>
                    <a:pt x="125" y="83"/>
                  </a:lnTo>
                  <a:lnTo>
                    <a:pt x="129" y="81"/>
                  </a:lnTo>
                  <a:lnTo>
                    <a:pt x="132" y="79"/>
                  </a:lnTo>
                  <a:lnTo>
                    <a:pt x="135" y="74"/>
                  </a:lnTo>
                  <a:lnTo>
                    <a:pt x="136" y="70"/>
                  </a:lnTo>
                  <a:lnTo>
                    <a:pt x="136" y="66"/>
                  </a:lnTo>
                  <a:lnTo>
                    <a:pt x="136" y="62"/>
                  </a:lnTo>
                  <a:lnTo>
                    <a:pt x="136" y="27"/>
                  </a:lnTo>
                  <a:lnTo>
                    <a:pt x="148" y="27"/>
                  </a:lnTo>
                  <a:lnTo>
                    <a:pt x="148" y="91"/>
                  </a:lnTo>
                  <a:lnTo>
                    <a:pt x="138" y="91"/>
                  </a:lnTo>
                  <a:close/>
                  <a:moveTo>
                    <a:pt x="211" y="84"/>
                  </a:moveTo>
                  <a:lnTo>
                    <a:pt x="206" y="89"/>
                  </a:lnTo>
                  <a:lnTo>
                    <a:pt x="198" y="91"/>
                  </a:lnTo>
                  <a:lnTo>
                    <a:pt x="193" y="93"/>
                  </a:lnTo>
                  <a:lnTo>
                    <a:pt x="187" y="93"/>
                  </a:lnTo>
                  <a:lnTo>
                    <a:pt x="180" y="93"/>
                  </a:lnTo>
                  <a:lnTo>
                    <a:pt x="175" y="91"/>
                  </a:lnTo>
                  <a:lnTo>
                    <a:pt x="170" y="89"/>
                  </a:lnTo>
                  <a:lnTo>
                    <a:pt x="167" y="84"/>
                  </a:lnTo>
                  <a:lnTo>
                    <a:pt x="166" y="80"/>
                  </a:lnTo>
                  <a:lnTo>
                    <a:pt x="165" y="74"/>
                  </a:lnTo>
                  <a:lnTo>
                    <a:pt x="166" y="70"/>
                  </a:lnTo>
                  <a:lnTo>
                    <a:pt x="167" y="66"/>
                  </a:lnTo>
                  <a:lnTo>
                    <a:pt x="169" y="62"/>
                  </a:lnTo>
                  <a:lnTo>
                    <a:pt x="173" y="59"/>
                  </a:lnTo>
                  <a:lnTo>
                    <a:pt x="176" y="58"/>
                  </a:lnTo>
                  <a:lnTo>
                    <a:pt x="180" y="56"/>
                  </a:lnTo>
                  <a:lnTo>
                    <a:pt x="184" y="55"/>
                  </a:lnTo>
                  <a:lnTo>
                    <a:pt x="190" y="55"/>
                  </a:lnTo>
                  <a:lnTo>
                    <a:pt x="198" y="53"/>
                  </a:lnTo>
                  <a:lnTo>
                    <a:pt x="206" y="52"/>
                  </a:lnTo>
                  <a:lnTo>
                    <a:pt x="210" y="51"/>
                  </a:lnTo>
                  <a:lnTo>
                    <a:pt x="210" y="48"/>
                  </a:lnTo>
                  <a:lnTo>
                    <a:pt x="210" y="44"/>
                  </a:lnTo>
                  <a:lnTo>
                    <a:pt x="208" y="41"/>
                  </a:lnTo>
                  <a:lnTo>
                    <a:pt x="207" y="38"/>
                  </a:lnTo>
                  <a:lnTo>
                    <a:pt x="204" y="37"/>
                  </a:lnTo>
                  <a:lnTo>
                    <a:pt x="200" y="35"/>
                  </a:lnTo>
                  <a:lnTo>
                    <a:pt x="194" y="35"/>
                  </a:lnTo>
                  <a:lnTo>
                    <a:pt x="190" y="35"/>
                  </a:lnTo>
                  <a:lnTo>
                    <a:pt x="186" y="35"/>
                  </a:lnTo>
                  <a:lnTo>
                    <a:pt x="183" y="38"/>
                  </a:lnTo>
                  <a:lnTo>
                    <a:pt x="180" y="39"/>
                  </a:lnTo>
                  <a:lnTo>
                    <a:pt x="179" y="42"/>
                  </a:lnTo>
                  <a:lnTo>
                    <a:pt x="177" y="46"/>
                  </a:lnTo>
                  <a:lnTo>
                    <a:pt x="166" y="45"/>
                  </a:lnTo>
                  <a:lnTo>
                    <a:pt x="169" y="39"/>
                  </a:lnTo>
                  <a:lnTo>
                    <a:pt x="172" y="34"/>
                  </a:lnTo>
                  <a:lnTo>
                    <a:pt x="176" y="31"/>
                  </a:lnTo>
                  <a:lnTo>
                    <a:pt x="182" y="28"/>
                  </a:lnTo>
                  <a:lnTo>
                    <a:pt x="189" y="27"/>
                  </a:lnTo>
                  <a:lnTo>
                    <a:pt x="196" y="25"/>
                  </a:lnTo>
                  <a:lnTo>
                    <a:pt x="204" y="25"/>
                  </a:lnTo>
                  <a:lnTo>
                    <a:pt x="210" y="28"/>
                  </a:lnTo>
                  <a:lnTo>
                    <a:pt x="214" y="30"/>
                  </a:lnTo>
                  <a:lnTo>
                    <a:pt x="217" y="32"/>
                  </a:lnTo>
                  <a:lnTo>
                    <a:pt x="220" y="35"/>
                  </a:lnTo>
                  <a:lnTo>
                    <a:pt x="221" y="39"/>
                  </a:lnTo>
                  <a:lnTo>
                    <a:pt x="221" y="44"/>
                  </a:lnTo>
                  <a:lnTo>
                    <a:pt x="221" y="49"/>
                  </a:lnTo>
                  <a:lnTo>
                    <a:pt x="221" y="65"/>
                  </a:lnTo>
                  <a:lnTo>
                    <a:pt x="221" y="73"/>
                  </a:lnTo>
                  <a:lnTo>
                    <a:pt x="221" y="80"/>
                  </a:lnTo>
                  <a:lnTo>
                    <a:pt x="221" y="84"/>
                  </a:lnTo>
                  <a:lnTo>
                    <a:pt x="222" y="87"/>
                  </a:lnTo>
                  <a:lnTo>
                    <a:pt x="225" y="91"/>
                  </a:lnTo>
                  <a:lnTo>
                    <a:pt x="213" y="91"/>
                  </a:lnTo>
                  <a:lnTo>
                    <a:pt x="211" y="89"/>
                  </a:lnTo>
                  <a:lnTo>
                    <a:pt x="211" y="84"/>
                  </a:lnTo>
                  <a:close/>
                  <a:moveTo>
                    <a:pt x="210" y="59"/>
                  </a:moveTo>
                  <a:lnTo>
                    <a:pt x="206" y="60"/>
                  </a:lnTo>
                  <a:lnTo>
                    <a:pt x="200" y="62"/>
                  </a:lnTo>
                  <a:lnTo>
                    <a:pt x="191" y="63"/>
                  </a:lnTo>
                  <a:lnTo>
                    <a:pt x="186" y="65"/>
                  </a:lnTo>
                  <a:lnTo>
                    <a:pt x="183" y="66"/>
                  </a:lnTo>
                  <a:lnTo>
                    <a:pt x="180" y="67"/>
                  </a:lnTo>
                  <a:lnTo>
                    <a:pt x="179" y="69"/>
                  </a:lnTo>
                  <a:lnTo>
                    <a:pt x="177" y="72"/>
                  </a:lnTo>
                  <a:lnTo>
                    <a:pt x="176" y="74"/>
                  </a:lnTo>
                  <a:lnTo>
                    <a:pt x="177" y="79"/>
                  </a:lnTo>
                  <a:lnTo>
                    <a:pt x="180" y="81"/>
                  </a:lnTo>
                  <a:lnTo>
                    <a:pt x="183" y="83"/>
                  </a:lnTo>
                  <a:lnTo>
                    <a:pt x="186" y="84"/>
                  </a:lnTo>
                  <a:lnTo>
                    <a:pt x="190" y="84"/>
                  </a:lnTo>
                  <a:lnTo>
                    <a:pt x="196" y="84"/>
                  </a:lnTo>
                  <a:lnTo>
                    <a:pt x="201" y="81"/>
                  </a:lnTo>
                  <a:lnTo>
                    <a:pt x="206" y="79"/>
                  </a:lnTo>
                  <a:lnTo>
                    <a:pt x="208" y="74"/>
                  </a:lnTo>
                  <a:lnTo>
                    <a:pt x="210" y="69"/>
                  </a:lnTo>
                  <a:lnTo>
                    <a:pt x="210" y="63"/>
                  </a:lnTo>
                  <a:lnTo>
                    <a:pt x="210" y="59"/>
                  </a:lnTo>
                  <a:close/>
                  <a:moveTo>
                    <a:pt x="241" y="91"/>
                  </a:moveTo>
                  <a:lnTo>
                    <a:pt x="241" y="3"/>
                  </a:lnTo>
                  <a:lnTo>
                    <a:pt x="252" y="3"/>
                  </a:lnTo>
                  <a:lnTo>
                    <a:pt x="252" y="91"/>
                  </a:lnTo>
                  <a:lnTo>
                    <a:pt x="241" y="91"/>
                  </a:lnTo>
                  <a:close/>
                  <a:moveTo>
                    <a:pt x="273" y="15"/>
                  </a:moveTo>
                  <a:lnTo>
                    <a:pt x="273" y="3"/>
                  </a:lnTo>
                  <a:lnTo>
                    <a:pt x="283" y="3"/>
                  </a:lnTo>
                  <a:lnTo>
                    <a:pt x="283" y="15"/>
                  </a:lnTo>
                  <a:lnTo>
                    <a:pt x="273" y="15"/>
                  </a:lnTo>
                  <a:close/>
                  <a:moveTo>
                    <a:pt x="273" y="91"/>
                  </a:moveTo>
                  <a:lnTo>
                    <a:pt x="273" y="27"/>
                  </a:lnTo>
                  <a:lnTo>
                    <a:pt x="283" y="27"/>
                  </a:lnTo>
                  <a:lnTo>
                    <a:pt x="283" y="91"/>
                  </a:lnTo>
                  <a:lnTo>
                    <a:pt x="273" y="91"/>
                  </a:lnTo>
                  <a:close/>
                  <a:moveTo>
                    <a:pt x="328" y="81"/>
                  </a:moveTo>
                  <a:lnTo>
                    <a:pt x="329" y="91"/>
                  </a:lnTo>
                  <a:lnTo>
                    <a:pt x="325" y="93"/>
                  </a:lnTo>
                  <a:lnTo>
                    <a:pt x="321" y="93"/>
                  </a:lnTo>
                  <a:lnTo>
                    <a:pt x="315" y="91"/>
                  </a:lnTo>
                  <a:lnTo>
                    <a:pt x="311" y="90"/>
                  </a:lnTo>
                  <a:lnTo>
                    <a:pt x="308" y="89"/>
                  </a:lnTo>
                  <a:lnTo>
                    <a:pt x="307" y="86"/>
                  </a:lnTo>
                  <a:lnTo>
                    <a:pt x="307" y="83"/>
                  </a:lnTo>
                  <a:lnTo>
                    <a:pt x="306" y="79"/>
                  </a:lnTo>
                  <a:lnTo>
                    <a:pt x="306" y="73"/>
                  </a:lnTo>
                  <a:lnTo>
                    <a:pt x="306" y="35"/>
                  </a:lnTo>
                  <a:lnTo>
                    <a:pt x="298" y="35"/>
                  </a:lnTo>
                  <a:lnTo>
                    <a:pt x="298" y="27"/>
                  </a:lnTo>
                  <a:lnTo>
                    <a:pt x="306" y="27"/>
                  </a:lnTo>
                  <a:lnTo>
                    <a:pt x="306" y="11"/>
                  </a:lnTo>
                  <a:lnTo>
                    <a:pt x="317" y="4"/>
                  </a:lnTo>
                  <a:lnTo>
                    <a:pt x="317" y="27"/>
                  </a:lnTo>
                  <a:lnTo>
                    <a:pt x="328" y="27"/>
                  </a:lnTo>
                  <a:lnTo>
                    <a:pt x="328" y="35"/>
                  </a:lnTo>
                  <a:lnTo>
                    <a:pt x="317" y="35"/>
                  </a:lnTo>
                  <a:lnTo>
                    <a:pt x="317" y="73"/>
                  </a:lnTo>
                  <a:lnTo>
                    <a:pt x="317" y="77"/>
                  </a:lnTo>
                  <a:lnTo>
                    <a:pt x="317" y="79"/>
                  </a:lnTo>
                  <a:lnTo>
                    <a:pt x="320" y="81"/>
                  </a:lnTo>
                  <a:lnTo>
                    <a:pt x="321" y="81"/>
                  </a:lnTo>
                  <a:lnTo>
                    <a:pt x="322" y="81"/>
                  </a:lnTo>
                  <a:lnTo>
                    <a:pt x="328" y="81"/>
                  </a:lnTo>
                  <a:close/>
                  <a:moveTo>
                    <a:pt x="335" y="117"/>
                  </a:moveTo>
                  <a:lnTo>
                    <a:pt x="334" y="107"/>
                  </a:lnTo>
                  <a:lnTo>
                    <a:pt x="337" y="107"/>
                  </a:lnTo>
                  <a:lnTo>
                    <a:pt x="339" y="107"/>
                  </a:lnTo>
                  <a:lnTo>
                    <a:pt x="342" y="107"/>
                  </a:lnTo>
                  <a:lnTo>
                    <a:pt x="345" y="105"/>
                  </a:lnTo>
                  <a:lnTo>
                    <a:pt x="348" y="104"/>
                  </a:lnTo>
                  <a:lnTo>
                    <a:pt x="349" y="103"/>
                  </a:lnTo>
                  <a:lnTo>
                    <a:pt x="349" y="101"/>
                  </a:lnTo>
                  <a:lnTo>
                    <a:pt x="351" y="98"/>
                  </a:lnTo>
                  <a:lnTo>
                    <a:pt x="352" y="94"/>
                  </a:lnTo>
                  <a:lnTo>
                    <a:pt x="353" y="93"/>
                  </a:lnTo>
                  <a:lnTo>
                    <a:pt x="353" y="91"/>
                  </a:lnTo>
                  <a:lnTo>
                    <a:pt x="328" y="27"/>
                  </a:lnTo>
                  <a:lnTo>
                    <a:pt x="341" y="27"/>
                  </a:lnTo>
                  <a:lnTo>
                    <a:pt x="353" y="65"/>
                  </a:lnTo>
                  <a:lnTo>
                    <a:pt x="359" y="80"/>
                  </a:lnTo>
                  <a:lnTo>
                    <a:pt x="363" y="65"/>
                  </a:lnTo>
                  <a:lnTo>
                    <a:pt x="377" y="27"/>
                  </a:lnTo>
                  <a:lnTo>
                    <a:pt x="389" y="27"/>
                  </a:lnTo>
                  <a:lnTo>
                    <a:pt x="363" y="93"/>
                  </a:lnTo>
                  <a:lnTo>
                    <a:pt x="360" y="98"/>
                  </a:lnTo>
                  <a:lnTo>
                    <a:pt x="359" y="104"/>
                  </a:lnTo>
                  <a:lnTo>
                    <a:pt x="358" y="107"/>
                  </a:lnTo>
                  <a:lnTo>
                    <a:pt x="355" y="112"/>
                  </a:lnTo>
                  <a:lnTo>
                    <a:pt x="351" y="115"/>
                  </a:lnTo>
                  <a:lnTo>
                    <a:pt x="346" y="117"/>
                  </a:lnTo>
                  <a:lnTo>
                    <a:pt x="342" y="118"/>
                  </a:lnTo>
                  <a:lnTo>
                    <a:pt x="338" y="118"/>
                  </a:lnTo>
                  <a:lnTo>
                    <a:pt x="335" y="117"/>
                  </a:lnTo>
                  <a:close/>
                  <a:moveTo>
                    <a:pt x="460" y="91"/>
                  </a:moveTo>
                  <a:lnTo>
                    <a:pt x="460" y="83"/>
                  </a:lnTo>
                  <a:lnTo>
                    <a:pt x="456" y="87"/>
                  </a:lnTo>
                  <a:lnTo>
                    <a:pt x="452" y="91"/>
                  </a:lnTo>
                  <a:lnTo>
                    <a:pt x="448" y="93"/>
                  </a:lnTo>
                  <a:lnTo>
                    <a:pt x="442" y="93"/>
                  </a:lnTo>
                  <a:lnTo>
                    <a:pt x="435" y="91"/>
                  </a:lnTo>
                  <a:lnTo>
                    <a:pt x="428" y="89"/>
                  </a:lnTo>
                  <a:lnTo>
                    <a:pt x="424" y="86"/>
                  </a:lnTo>
                  <a:lnTo>
                    <a:pt x="421" y="81"/>
                  </a:lnTo>
                  <a:lnTo>
                    <a:pt x="418" y="77"/>
                  </a:lnTo>
                  <a:lnTo>
                    <a:pt x="415" y="72"/>
                  </a:lnTo>
                  <a:lnTo>
                    <a:pt x="414" y="66"/>
                  </a:lnTo>
                  <a:lnTo>
                    <a:pt x="414" y="59"/>
                  </a:lnTo>
                  <a:lnTo>
                    <a:pt x="415" y="51"/>
                  </a:lnTo>
                  <a:lnTo>
                    <a:pt x="417" y="42"/>
                  </a:lnTo>
                  <a:lnTo>
                    <a:pt x="420" y="37"/>
                  </a:lnTo>
                  <a:lnTo>
                    <a:pt x="424" y="32"/>
                  </a:lnTo>
                  <a:lnTo>
                    <a:pt x="427" y="30"/>
                  </a:lnTo>
                  <a:lnTo>
                    <a:pt x="434" y="27"/>
                  </a:lnTo>
                  <a:lnTo>
                    <a:pt x="442" y="25"/>
                  </a:lnTo>
                  <a:lnTo>
                    <a:pt x="448" y="27"/>
                  </a:lnTo>
                  <a:lnTo>
                    <a:pt x="451" y="28"/>
                  </a:lnTo>
                  <a:lnTo>
                    <a:pt x="456" y="31"/>
                  </a:lnTo>
                  <a:lnTo>
                    <a:pt x="459" y="34"/>
                  </a:lnTo>
                  <a:lnTo>
                    <a:pt x="459" y="3"/>
                  </a:lnTo>
                  <a:lnTo>
                    <a:pt x="470" y="3"/>
                  </a:lnTo>
                  <a:lnTo>
                    <a:pt x="470" y="91"/>
                  </a:lnTo>
                  <a:lnTo>
                    <a:pt x="460" y="91"/>
                  </a:lnTo>
                  <a:close/>
                  <a:moveTo>
                    <a:pt x="425" y="59"/>
                  </a:moveTo>
                  <a:lnTo>
                    <a:pt x="427" y="67"/>
                  </a:lnTo>
                  <a:lnTo>
                    <a:pt x="428" y="73"/>
                  </a:lnTo>
                  <a:lnTo>
                    <a:pt x="431" y="77"/>
                  </a:lnTo>
                  <a:lnTo>
                    <a:pt x="435" y="81"/>
                  </a:lnTo>
                  <a:lnTo>
                    <a:pt x="438" y="83"/>
                  </a:lnTo>
                  <a:lnTo>
                    <a:pt x="444" y="84"/>
                  </a:lnTo>
                  <a:lnTo>
                    <a:pt x="448" y="83"/>
                  </a:lnTo>
                  <a:lnTo>
                    <a:pt x="451" y="81"/>
                  </a:lnTo>
                  <a:lnTo>
                    <a:pt x="455" y="79"/>
                  </a:lnTo>
                  <a:lnTo>
                    <a:pt x="458" y="73"/>
                  </a:lnTo>
                  <a:lnTo>
                    <a:pt x="459" y="67"/>
                  </a:lnTo>
                  <a:lnTo>
                    <a:pt x="460" y="60"/>
                  </a:lnTo>
                  <a:lnTo>
                    <a:pt x="459" y="52"/>
                  </a:lnTo>
                  <a:lnTo>
                    <a:pt x="458" y="46"/>
                  </a:lnTo>
                  <a:lnTo>
                    <a:pt x="455" y="41"/>
                  </a:lnTo>
                  <a:lnTo>
                    <a:pt x="451" y="38"/>
                  </a:lnTo>
                  <a:lnTo>
                    <a:pt x="448" y="35"/>
                  </a:lnTo>
                  <a:lnTo>
                    <a:pt x="442" y="35"/>
                  </a:lnTo>
                  <a:lnTo>
                    <a:pt x="438" y="35"/>
                  </a:lnTo>
                  <a:lnTo>
                    <a:pt x="434" y="37"/>
                  </a:lnTo>
                  <a:lnTo>
                    <a:pt x="431" y="41"/>
                  </a:lnTo>
                  <a:lnTo>
                    <a:pt x="428" y="45"/>
                  </a:lnTo>
                  <a:lnTo>
                    <a:pt x="427" y="52"/>
                  </a:lnTo>
                  <a:lnTo>
                    <a:pt x="425" y="59"/>
                  </a:lnTo>
                  <a:close/>
                  <a:moveTo>
                    <a:pt x="491" y="15"/>
                  </a:moveTo>
                  <a:lnTo>
                    <a:pt x="491" y="3"/>
                  </a:lnTo>
                  <a:lnTo>
                    <a:pt x="503" y="3"/>
                  </a:lnTo>
                  <a:lnTo>
                    <a:pt x="503" y="15"/>
                  </a:lnTo>
                  <a:lnTo>
                    <a:pt x="491" y="15"/>
                  </a:lnTo>
                  <a:close/>
                  <a:moveTo>
                    <a:pt x="491" y="91"/>
                  </a:moveTo>
                  <a:lnTo>
                    <a:pt x="491" y="27"/>
                  </a:lnTo>
                  <a:lnTo>
                    <a:pt x="503" y="27"/>
                  </a:lnTo>
                  <a:lnTo>
                    <a:pt x="503" y="91"/>
                  </a:lnTo>
                  <a:lnTo>
                    <a:pt x="491" y="91"/>
                  </a:lnTo>
                  <a:close/>
                  <a:moveTo>
                    <a:pt x="518" y="72"/>
                  </a:moveTo>
                  <a:lnTo>
                    <a:pt x="528" y="70"/>
                  </a:lnTo>
                  <a:lnTo>
                    <a:pt x="529" y="74"/>
                  </a:lnTo>
                  <a:lnTo>
                    <a:pt x="531" y="77"/>
                  </a:lnTo>
                  <a:lnTo>
                    <a:pt x="534" y="80"/>
                  </a:lnTo>
                  <a:lnTo>
                    <a:pt x="537" y="83"/>
                  </a:lnTo>
                  <a:lnTo>
                    <a:pt x="541" y="83"/>
                  </a:lnTo>
                  <a:lnTo>
                    <a:pt x="545" y="84"/>
                  </a:lnTo>
                  <a:lnTo>
                    <a:pt x="551" y="84"/>
                  </a:lnTo>
                  <a:lnTo>
                    <a:pt x="553" y="83"/>
                  </a:lnTo>
                  <a:lnTo>
                    <a:pt x="556" y="81"/>
                  </a:lnTo>
                  <a:lnTo>
                    <a:pt x="559" y="77"/>
                  </a:lnTo>
                  <a:lnTo>
                    <a:pt x="560" y="73"/>
                  </a:lnTo>
                  <a:lnTo>
                    <a:pt x="559" y="70"/>
                  </a:lnTo>
                  <a:lnTo>
                    <a:pt x="558" y="67"/>
                  </a:lnTo>
                  <a:lnTo>
                    <a:pt x="555" y="67"/>
                  </a:lnTo>
                  <a:lnTo>
                    <a:pt x="551" y="66"/>
                  </a:lnTo>
                  <a:lnTo>
                    <a:pt x="546" y="65"/>
                  </a:lnTo>
                  <a:lnTo>
                    <a:pt x="538" y="62"/>
                  </a:lnTo>
                  <a:lnTo>
                    <a:pt x="534" y="60"/>
                  </a:lnTo>
                  <a:lnTo>
                    <a:pt x="529" y="59"/>
                  </a:lnTo>
                  <a:lnTo>
                    <a:pt x="525" y="56"/>
                  </a:lnTo>
                  <a:lnTo>
                    <a:pt x="522" y="53"/>
                  </a:lnTo>
                  <a:lnTo>
                    <a:pt x="520" y="49"/>
                  </a:lnTo>
                  <a:lnTo>
                    <a:pt x="520" y="44"/>
                  </a:lnTo>
                  <a:lnTo>
                    <a:pt x="520" y="39"/>
                  </a:lnTo>
                  <a:lnTo>
                    <a:pt x="521" y="37"/>
                  </a:lnTo>
                  <a:lnTo>
                    <a:pt x="524" y="32"/>
                  </a:lnTo>
                  <a:lnTo>
                    <a:pt x="527" y="30"/>
                  </a:lnTo>
                  <a:lnTo>
                    <a:pt x="529" y="28"/>
                  </a:lnTo>
                  <a:lnTo>
                    <a:pt x="534" y="27"/>
                  </a:lnTo>
                  <a:lnTo>
                    <a:pt x="538" y="25"/>
                  </a:lnTo>
                  <a:lnTo>
                    <a:pt x="544" y="25"/>
                  </a:lnTo>
                  <a:lnTo>
                    <a:pt x="551" y="27"/>
                  </a:lnTo>
                  <a:lnTo>
                    <a:pt x="556" y="28"/>
                  </a:lnTo>
                  <a:lnTo>
                    <a:pt x="562" y="31"/>
                  </a:lnTo>
                  <a:lnTo>
                    <a:pt x="565" y="34"/>
                  </a:lnTo>
                  <a:lnTo>
                    <a:pt x="567" y="38"/>
                  </a:lnTo>
                  <a:lnTo>
                    <a:pt x="569" y="44"/>
                  </a:lnTo>
                  <a:lnTo>
                    <a:pt x="558" y="45"/>
                  </a:lnTo>
                  <a:lnTo>
                    <a:pt x="556" y="41"/>
                  </a:lnTo>
                  <a:lnTo>
                    <a:pt x="553" y="38"/>
                  </a:lnTo>
                  <a:lnTo>
                    <a:pt x="552" y="35"/>
                  </a:lnTo>
                  <a:lnTo>
                    <a:pt x="548" y="35"/>
                  </a:lnTo>
                  <a:lnTo>
                    <a:pt x="544" y="35"/>
                  </a:lnTo>
                  <a:lnTo>
                    <a:pt x="539" y="35"/>
                  </a:lnTo>
                  <a:lnTo>
                    <a:pt x="537" y="35"/>
                  </a:lnTo>
                  <a:lnTo>
                    <a:pt x="534" y="37"/>
                  </a:lnTo>
                  <a:lnTo>
                    <a:pt x="531" y="39"/>
                  </a:lnTo>
                  <a:lnTo>
                    <a:pt x="529" y="44"/>
                  </a:lnTo>
                  <a:lnTo>
                    <a:pt x="531" y="45"/>
                  </a:lnTo>
                  <a:lnTo>
                    <a:pt x="531" y="46"/>
                  </a:lnTo>
                  <a:lnTo>
                    <a:pt x="534" y="48"/>
                  </a:lnTo>
                  <a:lnTo>
                    <a:pt x="535" y="49"/>
                  </a:lnTo>
                  <a:lnTo>
                    <a:pt x="538" y="51"/>
                  </a:lnTo>
                  <a:lnTo>
                    <a:pt x="541" y="51"/>
                  </a:lnTo>
                  <a:lnTo>
                    <a:pt x="545" y="52"/>
                  </a:lnTo>
                  <a:lnTo>
                    <a:pt x="552" y="55"/>
                  </a:lnTo>
                  <a:lnTo>
                    <a:pt x="558" y="56"/>
                  </a:lnTo>
                  <a:lnTo>
                    <a:pt x="562" y="58"/>
                  </a:lnTo>
                  <a:lnTo>
                    <a:pt x="566" y="60"/>
                  </a:lnTo>
                  <a:lnTo>
                    <a:pt x="569" y="63"/>
                  </a:lnTo>
                  <a:lnTo>
                    <a:pt x="570" y="67"/>
                  </a:lnTo>
                  <a:lnTo>
                    <a:pt x="572" y="73"/>
                  </a:lnTo>
                  <a:lnTo>
                    <a:pt x="570" y="77"/>
                  </a:lnTo>
                  <a:lnTo>
                    <a:pt x="569" y="83"/>
                  </a:lnTo>
                  <a:lnTo>
                    <a:pt x="565" y="87"/>
                  </a:lnTo>
                  <a:lnTo>
                    <a:pt x="559" y="90"/>
                  </a:lnTo>
                  <a:lnTo>
                    <a:pt x="552" y="93"/>
                  </a:lnTo>
                  <a:lnTo>
                    <a:pt x="545" y="93"/>
                  </a:lnTo>
                  <a:lnTo>
                    <a:pt x="538" y="93"/>
                  </a:lnTo>
                  <a:lnTo>
                    <a:pt x="531" y="91"/>
                  </a:lnTo>
                  <a:lnTo>
                    <a:pt x="527" y="87"/>
                  </a:lnTo>
                  <a:lnTo>
                    <a:pt x="522" y="84"/>
                  </a:lnTo>
                  <a:lnTo>
                    <a:pt x="520" y="79"/>
                  </a:lnTo>
                  <a:lnTo>
                    <a:pt x="518" y="72"/>
                  </a:lnTo>
                  <a:close/>
                  <a:moveTo>
                    <a:pt x="618" y="81"/>
                  </a:moveTo>
                  <a:lnTo>
                    <a:pt x="621" y="91"/>
                  </a:lnTo>
                  <a:lnTo>
                    <a:pt x="615" y="93"/>
                  </a:lnTo>
                  <a:lnTo>
                    <a:pt x="613" y="93"/>
                  </a:lnTo>
                  <a:lnTo>
                    <a:pt x="607" y="91"/>
                  </a:lnTo>
                  <a:lnTo>
                    <a:pt x="603" y="90"/>
                  </a:lnTo>
                  <a:lnTo>
                    <a:pt x="600" y="89"/>
                  </a:lnTo>
                  <a:lnTo>
                    <a:pt x="598" y="86"/>
                  </a:lnTo>
                  <a:lnTo>
                    <a:pt x="597" y="83"/>
                  </a:lnTo>
                  <a:lnTo>
                    <a:pt x="597" y="79"/>
                  </a:lnTo>
                  <a:lnTo>
                    <a:pt x="597" y="73"/>
                  </a:lnTo>
                  <a:lnTo>
                    <a:pt x="597" y="35"/>
                  </a:lnTo>
                  <a:lnTo>
                    <a:pt x="589" y="35"/>
                  </a:lnTo>
                  <a:lnTo>
                    <a:pt x="589" y="27"/>
                  </a:lnTo>
                  <a:lnTo>
                    <a:pt x="597" y="27"/>
                  </a:lnTo>
                  <a:lnTo>
                    <a:pt x="597" y="11"/>
                  </a:lnTo>
                  <a:lnTo>
                    <a:pt x="608" y="4"/>
                  </a:lnTo>
                  <a:lnTo>
                    <a:pt x="608" y="27"/>
                  </a:lnTo>
                  <a:lnTo>
                    <a:pt x="618" y="27"/>
                  </a:lnTo>
                  <a:lnTo>
                    <a:pt x="618" y="35"/>
                  </a:lnTo>
                  <a:lnTo>
                    <a:pt x="608" y="35"/>
                  </a:lnTo>
                  <a:lnTo>
                    <a:pt x="608" y="73"/>
                  </a:lnTo>
                  <a:lnTo>
                    <a:pt x="608" y="77"/>
                  </a:lnTo>
                  <a:lnTo>
                    <a:pt x="608" y="79"/>
                  </a:lnTo>
                  <a:lnTo>
                    <a:pt x="610" y="81"/>
                  </a:lnTo>
                  <a:lnTo>
                    <a:pt x="611" y="81"/>
                  </a:lnTo>
                  <a:lnTo>
                    <a:pt x="614" y="81"/>
                  </a:lnTo>
                  <a:lnTo>
                    <a:pt x="618" y="81"/>
                  </a:lnTo>
                  <a:close/>
                  <a:moveTo>
                    <a:pt x="627" y="91"/>
                  </a:moveTo>
                  <a:lnTo>
                    <a:pt x="627" y="27"/>
                  </a:lnTo>
                  <a:lnTo>
                    <a:pt x="637" y="27"/>
                  </a:lnTo>
                  <a:lnTo>
                    <a:pt x="637" y="37"/>
                  </a:lnTo>
                  <a:lnTo>
                    <a:pt x="639" y="31"/>
                  </a:lnTo>
                  <a:lnTo>
                    <a:pt x="642" y="28"/>
                  </a:lnTo>
                  <a:lnTo>
                    <a:pt x="646" y="27"/>
                  </a:lnTo>
                  <a:lnTo>
                    <a:pt x="649" y="25"/>
                  </a:lnTo>
                  <a:lnTo>
                    <a:pt x="655" y="27"/>
                  </a:lnTo>
                  <a:lnTo>
                    <a:pt x="660" y="30"/>
                  </a:lnTo>
                  <a:lnTo>
                    <a:pt x="658" y="39"/>
                  </a:lnTo>
                  <a:lnTo>
                    <a:pt x="653" y="38"/>
                  </a:lnTo>
                  <a:lnTo>
                    <a:pt x="649" y="37"/>
                  </a:lnTo>
                  <a:lnTo>
                    <a:pt x="646" y="38"/>
                  </a:lnTo>
                  <a:lnTo>
                    <a:pt x="642" y="39"/>
                  </a:lnTo>
                  <a:lnTo>
                    <a:pt x="641" y="42"/>
                  </a:lnTo>
                  <a:lnTo>
                    <a:pt x="639" y="45"/>
                  </a:lnTo>
                  <a:lnTo>
                    <a:pt x="638" y="51"/>
                  </a:lnTo>
                  <a:lnTo>
                    <a:pt x="637" y="58"/>
                  </a:lnTo>
                  <a:lnTo>
                    <a:pt x="637" y="91"/>
                  </a:lnTo>
                  <a:lnTo>
                    <a:pt x="627" y="91"/>
                  </a:lnTo>
                  <a:close/>
                  <a:moveTo>
                    <a:pt x="667" y="15"/>
                  </a:moveTo>
                  <a:lnTo>
                    <a:pt x="667" y="3"/>
                  </a:lnTo>
                  <a:lnTo>
                    <a:pt x="679" y="3"/>
                  </a:lnTo>
                  <a:lnTo>
                    <a:pt x="679" y="15"/>
                  </a:lnTo>
                  <a:lnTo>
                    <a:pt x="667" y="15"/>
                  </a:lnTo>
                  <a:close/>
                  <a:moveTo>
                    <a:pt x="667" y="91"/>
                  </a:moveTo>
                  <a:lnTo>
                    <a:pt x="667" y="27"/>
                  </a:lnTo>
                  <a:lnTo>
                    <a:pt x="679" y="27"/>
                  </a:lnTo>
                  <a:lnTo>
                    <a:pt x="679" y="91"/>
                  </a:lnTo>
                  <a:lnTo>
                    <a:pt x="667" y="91"/>
                  </a:lnTo>
                  <a:close/>
                  <a:moveTo>
                    <a:pt x="708" y="91"/>
                  </a:moveTo>
                  <a:lnTo>
                    <a:pt x="698" y="91"/>
                  </a:lnTo>
                  <a:lnTo>
                    <a:pt x="698" y="3"/>
                  </a:lnTo>
                  <a:lnTo>
                    <a:pt x="710" y="3"/>
                  </a:lnTo>
                  <a:lnTo>
                    <a:pt x="710" y="34"/>
                  </a:lnTo>
                  <a:lnTo>
                    <a:pt x="715" y="30"/>
                  </a:lnTo>
                  <a:lnTo>
                    <a:pt x="721" y="27"/>
                  </a:lnTo>
                  <a:lnTo>
                    <a:pt x="728" y="25"/>
                  </a:lnTo>
                  <a:lnTo>
                    <a:pt x="734" y="27"/>
                  </a:lnTo>
                  <a:lnTo>
                    <a:pt x="739" y="28"/>
                  </a:lnTo>
                  <a:lnTo>
                    <a:pt x="744" y="31"/>
                  </a:lnTo>
                  <a:lnTo>
                    <a:pt x="748" y="35"/>
                  </a:lnTo>
                  <a:lnTo>
                    <a:pt x="751" y="39"/>
                  </a:lnTo>
                  <a:lnTo>
                    <a:pt x="753" y="45"/>
                  </a:lnTo>
                  <a:lnTo>
                    <a:pt x="755" y="52"/>
                  </a:lnTo>
                  <a:lnTo>
                    <a:pt x="755" y="58"/>
                  </a:lnTo>
                  <a:lnTo>
                    <a:pt x="753" y="73"/>
                  </a:lnTo>
                  <a:lnTo>
                    <a:pt x="746" y="84"/>
                  </a:lnTo>
                  <a:lnTo>
                    <a:pt x="741" y="89"/>
                  </a:lnTo>
                  <a:lnTo>
                    <a:pt x="734" y="93"/>
                  </a:lnTo>
                  <a:lnTo>
                    <a:pt x="727" y="93"/>
                  </a:lnTo>
                  <a:lnTo>
                    <a:pt x="721" y="93"/>
                  </a:lnTo>
                  <a:lnTo>
                    <a:pt x="717" y="91"/>
                  </a:lnTo>
                  <a:lnTo>
                    <a:pt x="713" y="87"/>
                  </a:lnTo>
                  <a:lnTo>
                    <a:pt x="708" y="83"/>
                  </a:lnTo>
                  <a:lnTo>
                    <a:pt x="708" y="91"/>
                  </a:lnTo>
                  <a:close/>
                  <a:moveTo>
                    <a:pt x="708" y="59"/>
                  </a:moveTo>
                  <a:lnTo>
                    <a:pt x="710" y="66"/>
                  </a:lnTo>
                  <a:lnTo>
                    <a:pt x="710" y="72"/>
                  </a:lnTo>
                  <a:lnTo>
                    <a:pt x="713" y="76"/>
                  </a:lnTo>
                  <a:lnTo>
                    <a:pt x="715" y="80"/>
                  </a:lnTo>
                  <a:lnTo>
                    <a:pt x="721" y="83"/>
                  </a:lnTo>
                  <a:lnTo>
                    <a:pt x="727" y="84"/>
                  </a:lnTo>
                  <a:lnTo>
                    <a:pt x="731" y="83"/>
                  </a:lnTo>
                  <a:lnTo>
                    <a:pt x="735" y="81"/>
                  </a:lnTo>
                  <a:lnTo>
                    <a:pt x="738" y="77"/>
                  </a:lnTo>
                  <a:lnTo>
                    <a:pt x="742" y="73"/>
                  </a:lnTo>
                  <a:lnTo>
                    <a:pt x="744" y="67"/>
                  </a:lnTo>
                  <a:lnTo>
                    <a:pt x="744" y="59"/>
                  </a:lnTo>
                  <a:lnTo>
                    <a:pt x="744" y="52"/>
                  </a:lnTo>
                  <a:lnTo>
                    <a:pt x="742" y="45"/>
                  </a:lnTo>
                  <a:lnTo>
                    <a:pt x="739" y="41"/>
                  </a:lnTo>
                  <a:lnTo>
                    <a:pt x="735" y="37"/>
                  </a:lnTo>
                  <a:lnTo>
                    <a:pt x="731" y="35"/>
                  </a:lnTo>
                  <a:lnTo>
                    <a:pt x="727" y="35"/>
                  </a:lnTo>
                  <a:lnTo>
                    <a:pt x="722" y="35"/>
                  </a:lnTo>
                  <a:lnTo>
                    <a:pt x="718" y="37"/>
                  </a:lnTo>
                  <a:lnTo>
                    <a:pt x="714" y="41"/>
                  </a:lnTo>
                  <a:lnTo>
                    <a:pt x="711" y="45"/>
                  </a:lnTo>
                  <a:lnTo>
                    <a:pt x="710" y="52"/>
                  </a:lnTo>
                  <a:lnTo>
                    <a:pt x="708" y="59"/>
                  </a:lnTo>
                  <a:close/>
                  <a:moveTo>
                    <a:pt x="814" y="91"/>
                  </a:moveTo>
                  <a:lnTo>
                    <a:pt x="814" y="81"/>
                  </a:lnTo>
                  <a:lnTo>
                    <a:pt x="810" y="87"/>
                  </a:lnTo>
                  <a:lnTo>
                    <a:pt x="806" y="90"/>
                  </a:lnTo>
                  <a:lnTo>
                    <a:pt x="800" y="93"/>
                  </a:lnTo>
                  <a:lnTo>
                    <a:pt x="793" y="93"/>
                  </a:lnTo>
                  <a:lnTo>
                    <a:pt x="789" y="93"/>
                  </a:lnTo>
                  <a:lnTo>
                    <a:pt x="783" y="91"/>
                  </a:lnTo>
                  <a:lnTo>
                    <a:pt x="779" y="89"/>
                  </a:lnTo>
                  <a:lnTo>
                    <a:pt x="776" y="86"/>
                  </a:lnTo>
                  <a:lnTo>
                    <a:pt x="773" y="81"/>
                  </a:lnTo>
                  <a:lnTo>
                    <a:pt x="772" y="77"/>
                  </a:lnTo>
                  <a:lnTo>
                    <a:pt x="772" y="73"/>
                  </a:lnTo>
                  <a:lnTo>
                    <a:pt x="772" y="67"/>
                  </a:lnTo>
                  <a:lnTo>
                    <a:pt x="772" y="27"/>
                  </a:lnTo>
                  <a:lnTo>
                    <a:pt x="783" y="27"/>
                  </a:lnTo>
                  <a:lnTo>
                    <a:pt x="783" y="63"/>
                  </a:lnTo>
                  <a:lnTo>
                    <a:pt x="783" y="67"/>
                  </a:lnTo>
                  <a:lnTo>
                    <a:pt x="783" y="72"/>
                  </a:lnTo>
                  <a:lnTo>
                    <a:pt x="783" y="74"/>
                  </a:lnTo>
                  <a:lnTo>
                    <a:pt x="784" y="79"/>
                  </a:lnTo>
                  <a:lnTo>
                    <a:pt x="787" y="81"/>
                  </a:lnTo>
                  <a:lnTo>
                    <a:pt x="791" y="83"/>
                  </a:lnTo>
                  <a:lnTo>
                    <a:pt x="796" y="84"/>
                  </a:lnTo>
                  <a:lnTo>
                    <a:pt x="800" y="83"/>
                  </a:lnTo>
                  <a:lnTo>
                    <a:pt x="806" y="81"/>
                  </a:lnTo>
                  <a:lnTo>
                    <a:pt x="808" y="79"/>
                  </a:lnTo>
                  <a:lnTo>
                    <a:pt x="811" y="74"/>
                  </a:lnTo>
                  <a:lnTo>
                    <a:pt x="813" y="70"/>
                  </a:lnTo>
                  <a:lnTo>
                    <a:pt x="813" y="66"/>
                  </a:lnTo>
                  <a:lnTo>
                    <a:pt x="813" y="62"/>
                  </a:lnTo>
                  <a:lnTo>
                    <a:pt x="813" y="27"/>
                  </a:lnTo>
                  <a:lnTo>
                    <a:pt x="824" y="27"/>
                  </a:lnTo>
                  <a:lnTo>
                    <a:pt x="824" y="91"/>
                  </a:lnTo>
                  <a:lnTo>
                    <a:pt x="814" y="91"/>
                  </a:lnTo>
                  <a:close/>
                  <a:moveTo>
                    <a:pt x="869" y="81"/>
                  </a:moveTo>
                  <a:lnTo>
                    <a:pt x="870" y="91"/>
                  </a:lnTo>
                  <a:lnTo>
                    <a:pt x="866" y="93"/>
                  </a:lnTo>
                  <a:lnTo>
                    <a:pt x="862" y="93"/>
                  </a:lnTo>
                  <a:lnTo>
                    <a:pt x="856" y="91"/>
                  </a:lnTo>
                  <a:lnTo>
                    <a:pt x="852" y="90"/>
                  </a:lnTo>
                  <a:lnTo>
                    <a:pt x="849" y="89"/>
                  </a:lnTo>
                  <a:lnTo>
                    <a:pt x="848" y="86"/>
                  </a:lnTo>
                  <a:lnTo>
                    <a:pt x="848" y="83"/>
                  </a:lnTo>
                  <a:lnTo>
                    <a:pt x="846" y="79"/>
                  </a:lnTo>
                  <a:lnTo>
                    <a:pt x="846" y="73"/>
                  </a:lnTo>
                  <a:lnTo>
                    <a:pt x="846" y="35"/>
                  </a:lnTo>
                  <a:lnTo>
                    <a:pt x="838" y="35"/>
                  </a:lnTo>
                  <a:lnTo>
                    <a:pt x="838" y="27"/>
                  </a:lnTo>
                  <a:lnTo>
                    <a:pt x="846" y="27"/>
                  </a:lnTo>
                  <a:lnTo>
                    <a:pt x="846" y="11"/>
                  </a:lnTo>
                  <a:lnTo>
                    <a:pt x="858" y="4"/>
                  </a:lnTo>
                  <a:lnTo>
                    <a:pt x="858" y="27"/>
                  </a:lnTo>
                  <a:lnTo>
                    <a:pt x="869" y="27"/>
                  </a:lnTo>
                  <a:lnTo>
                    <a:pt x="869" y="35"/>
                  </a:lnTo>
                  <a:lnTo>
                    <a:pt x="858" y="35"/>
                  </a:lnTo>
                  <a:lnTo>
                    <a:pt x="858" y="73"/>
                  </a:lnTo>
                  <a:lnTo>
                    <a:pt x="858" y="77"/>
                  </a:lnTo>
                  <a:lnTo>
                    <a:pt x="858" y="79"/>
                  </a:lnTo>
                  <a:lnTo>
                    <a:pt x="860" y="81"/>
                  </a:lnTo>
                  <a:lnTo>
                    <a:pt x="862" y="81"/>
                  </a:lnTo>
                  <a:lnTo>
                    <a:pt x="863" y="81"/>
                  </a:lnTo>
                  <a:lnTo>
                    <a:pt x="869" y="81"/>
                  </a:lnTo>
                  <a:close/>
                  <a:moveTo>
                    <a:pt x="876" y="15"/>
                  </a:moveTo>
                  <a:lnTo>
                    <a:pt x="876" y="3"/>
                  </a:lnTo>
                  <a:lnTo>
                    <a:pt x="887" y="3"/>
                  </a:lnTo>
                  <a:lnTo>
                    <a:pt x="887" y="15"/>
                  </a:lnTo>
                  <a:lnTo>
                    <a:pt x="876" y="15"/>
                  </a:lnTo>
                  <a:close/>
                  <a:moveTo>
                    <a:pt x="876" y="91"/>
                  </a:moveTo>
                  <a:lnTo>
                    <a:pt x="876" y="27"/>
                  </a:lnTo>
                  <a:lnTo>
                    <a:pt x="887" y="27"/>
                  </a:lnTo>
                  <a:lnTo>
                    <a:pt x="887" y="91"/>
                  </a:lnTo>
                  <a:lnTo>
                    <a:pt x="876" y="91"/>
                  </a:lnTo>
                  <a:close/>
                  <a:moveTo>
                    <a:pt x="903" y="59"/>
                  </a:moveTo>
                  <a:lnTo>
                    <a:pt x="906" y="44"/>
                  </a:lnTo>
                  <a:lnTo>
                    <a:pt x="913" y="32"/>
                  </a:lnTo>
                  <a:lnTo>
                    <a:pt x="918" y="28"/>
                  </a:lnTo>
                  <a:lnTo>
                    <a:pt x="925" y="27"/>
                  </a:lnTo>
                  <a:lnTo>
                    <a:pt x="934" y="25"/>
                  </a:lnTo>
                  <a:lnTo>
                    <a:pt x="939" y="27"/>
                  </a:lnTo>
                  <a:lnTo>
                    <a:pt x="945" y="28"/>
                  </a:lnTo>
                  <a:lnTo>
                    <a:pt x="951" y="31"/>
                  </a:lnTo>
                  <a:lnTo>
                    <a:pt x="955" y="34"/>
                  </a:lnTo>
                  <a:lnTo>
                    <a:pt x="962" y="45"/>
                  </a:lnTo>
                  <a:lnTo>
                    <a:pt x="963" y="58"/>
                  </a:lnTo>
                  <a:lnTo>
                    <a:pt x="963" y="66"/>
                  </a:lnTo>
                  <a:lnTo>
                    <a:pt x="962" y="73"/>
                  </a:lnTo>
                  <a:lnTo>
                    <a:pt x="959" y="77"/>
                  </a:lnTo>
                  <a:lnTo>
                    <a:pt x="956" y="83"/>
                  </a:lnTo>
                  <a:lnTo>
                    <a:pt x="953" y="86"/>
                  </a:lnTo>
                  <a:lnTo>
                    <a:pt x="949" y="89"/>
                  </a:lnTo>
                  <a:lnTo>
                    <a:pt x="941" y="93"/>
                  </a:lnTo>
                  <a:lnTo>
                    <a:pt x="934" y="93"/>
                  </a:lnTo>
                  <a:lnTo>
                    <a:pt x="927" y="93"/>
                  </a:lnTo>
                  <a:lnTo>
                    <a:pt x="921" y="91"/>
                  </a:lnTo>
                  <a:lnTo>
                    <a:pt x="915" y="89"/>
                  </a:lnTo>
                  <a:lnTo>
                    <a:pt x="911" y="84"/>
                  </a:lnTo>
                  <a:lnTo>
                    <a:pt x="906" y="73"/>
                  </a:lnTo>
                  <a:lnTo>
                    <a:pt x="903" y="59"/>
                  </a:lnTo>
                  <a:close/>
                  <a:moveTo>
                    <a:pt x="914" y="59"/>
                  </a:moveTo>
                  <a:lnTo>
                    <a:pt x="914" y="67"/>
                  </a:lnTo>
                  <a:lnTo>
                    <a:pt x="917" y="73"/>
                  </a:lnTo>
                  <a:lnTo>
                    <a:pt x="920" y="77"/>
                  </a:lnTo>
                  <a:lnTo>
                    <a:pt x="924" y="81"/>
                  </a:lnTo>
                  <a:lnTo>
                    <a:pt x="928" y="83"/>
                  </a:lnTo>
                  <a:lnTo>
                    <a:pt x="934" y="84"/>
                  </a:lnTo>
                  <a:lnTo>
                    <a:pt x="938" y="83"/>
                  </a:lnTo>
                  <a:lnTo>
                    <a:pt x="942" y="81"/>
                  </a:lnTo>
                  <a:lnTo>
                    <a:pt x="946" y="77"/>
                  </a:lnTo>
                  <a:lnTo>
                    <a:pt x="949" y="73"/>
                  </a:lnTo>
                  <a:lnTo>
                    <a:pt x="952" y="66"/>
                  </a:lnTo>
                  <a:lnTo>
                    <a:pt x="952" y="59"/>
                  </a:lnTo>
                  <a:lnTo>
                    <a:pt x="952" y="52"/>
                  </a:lnTo>
                  <a:lnTo>
                    <a:pt x="949" y="45"/>
                  </a:lnTo>
                  <a:lnTo>
                    <a:pt x="946" y="41"/>
                  </a:lnTo>
                  <a:lnTo>
                    <a:pt x="942" y="38"/>
                  </a:lnTo>
                  <a:lnTo>
                    <a:pt x="938" y="35"/>
                  </a:lnTo>
                  <a:lnTo>
                    <a:pt x="934" y="35"/>
                  </a:lnTo>
                  <a:lnTo>
                    <a:pt x="928" y="35"/>
                  </a:lnTo>
                  <a:lnTo>
                    <a:pt x="924" y="38"/>
                  </a:lnTo>
                  <a:lnTo>
                    <a:pt x="920" y="41"/>
                  </a:lnTo>
                  <a:lnTo>
                    <a:pt x="917" y="45"/>
                  </a:lnTo>
                  <a:lnTo>
                    <a:pt x="914" y="52"/>
                  </a:lnTo>
                  <a:lnTo>
                    <a:pt x="914" y="59"/>
                  </a:lnTo>
                  <a:close/>
                  <a:moveTo>
                    <a:pt x="980" y="91"/>
                  </a:moveTo>
                  <a:lnTo>
                    <a:pt x="980" y="27"/>
                  </a:lnTo>
                  <a:lnTo>
                    <a:pt x="990" y="27"/>
                  </a:lnTo>
                  <a:lnTo>
                    <a:pt x="990" y="37"/>
                  </a:lnTo>
                  <a:lnTo>
                    <a:pt x="993" y="31"/>
                  </a:lnTo>
                  <a:lnTo>
                    <a:pt x="998" y="28"/>
                  </a:lnTo>
                  <a:lnTo>
                    <a:pt x="1004" y="27"/>
                  </a:lnTo>
                  <a:lnTo>
                    <a:pt x="1010" y="25"/>
                  </a:lnTo>
                  <a:lnTo>
                    <a:pt x="1015" y="27"/>
                  </a:lnTo>
                  <a:lnTo>
                    <a:pt x="1021" y="28"/>
                  </a:lnTo>
                  <a:lnTo>
                    <a:pt x="1025" y="30"/>
                  </a:lnTo>
                  <a:lnTo>
                    <a:pt x="1028" y="34"/>
                  </a:lnTo>
                  <a:lnTo>
                    <a:pt x="1031" y="37"/>
                  </a:lnTo>
                  <a:lnTo>
                    <a:pt x="1032" y="41"/>
                  </a:lnTo>
                  <a:lnTo>
                    <a:pt x="1032" y="45"/>
                  </a:lnTo>
                  <a:lnTo>
                    <a:pt x="1032" y="52"/>
                  </a:lnTo>
                  <a:lnTo>
                    <a:pt x="1032" y="91"/>
                  </a:lnTo>
                  <a:lnTo>
                    <a:pt x="1021" y="91"/>
                  </a:lnTo>
                  <a:lnTo>
                    <a:pt x="1021" y="52"/>
                  </a:lnTo>
                  <a:lnTo>
                    <a:pt x="1021" y="46"/>
                  </a:lnTo>
                  <a:lnTo>
                    <a:pt x="1020" y="42"/>
                  </a:lnTo>
                  <a:lnTo>
                    <a:pt x="1018" y="39"/>
                  </a:lnTo>
                  <a:lnTo>
                    <a:pt x="1015" y="37"/>
                  </a:lnTo>
                  <a:lnTo>
                    <a:pt x="1013" y="35"/>
                  </a:lnTo>
                  <a:lnTo>
                    <a:pt x="1008" y="35"/>
                  </a:lnTo>
                  <a:lnTo>
                    <a:pt x="1003" y="35"/>
                  </a:lnTo>
                  <a:lnTo>
                    <a:pt x="1000" y="37"/>
                  </a:lnTo>
                  <a:lnTo>
                    <a:pt x="996" y="39"/>
                  </a:lnTo>
                  <a:lnTo>
                    <a:pt x="993" y="42"/>
                  </a:lnTo>
                  <a:lnTo>
                    <a:pt x="991" y="46"/>
                  </a:lnTo>
                  <a:lnTo>
                    <a:pt x="991" y="51"/>
                  </a:lnTo>
                  <a:lnTo>
                    <a:pt x="990" y="56"/>
                  </a:lnTo>
                  <a:lnTo>
                    <a:pt x="990" y="91"/>
                  </a:lnTo>
                  <a:lnTo>
                    <a:pt x="980" y="9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7" name="Rectangle 854"/>
            <p:cNvSpPr>
              <a:spLocks noChangeArrowheads="1"/>
            </p:cNvSpPr>
            <p:nvPr/>
          </p:nvSpPr>
          <p:spPr bwMode="auto">
            <a:xfrm>
              <a:off x="2942" y="41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8" name="Rectangle 855"/>
            <p:cNvSpPr>
              <a:spLocks noChangeArrowheads="1"/>
            </p:cNvSpPr>
            <p:nvPr/>
          </p:nvSpPr>
          <p:spPr bwMode="auto">
            <a:xfrm>
              <a:off x="2971" y="418"/>
              <a:ext cx="1820" cy="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59" name="Rectangle 856"/>
            <p:cNvSpPr>
              <a:spLocks noChangeArrowheads="1"/>
            </p:cNvSpPr>
            <p:nvPr/>
          </p:nvSpPr>
          <p:spPr bwMode="auto">
            <a:xfrm>
              <a:off x="2969" y="417"/>
              <a:ext cx="5" cy="111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0" name="Rectangle 857"/>
            <p:cNvSpPr>
              <a:spLocks noChangeArrowheads="1"/>
            </p:cNvSpPr>
            <p:nvPr/>
          </p:nvSpPr>
          <p:spPr bwMode="auto">
            <a:xfrm>
              <a:off x="2916" y="1522"/>
              <a:ext cx="58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1" name="Rectangle 858"/>
            <p:cNvSpPr>
              <a:spLocks noChangeArrowheads="1"/>
            </p:cNvSpPr>
            <p:nvPr/>
          </p:nvSpPr>
          <p:spPr bwMode="auto">
            <a:xfrm>
              <a:off x="2942" y="1484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2" name="Rectangle 859"/>
            <p:cNvSpPr>
              <a:spLocks noChangeArrowheads="1"/>
            </p:cNvSpPr>
            <p:nvPr/>
          </p:nvSpPr>
          <p:spPr bwMode="auto">
            <a:xfrm>
              <a:off x="2942" y="1446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3" name="Rectangle 860"/>
            <p:cNvSpPr>
              <a:spLocks noChangeArrowheads="1"/>
            </p:cNvSpPr>
            <p:nvPr/>
          </p:nvSpPr>
          <p:spPr bwMode="auto">
            <a:xfrm>
              <a:off x="2942" y="1407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4" name="Rectangle 861"/>
            <p:cNvSpPr>
              <a:spLocks noChangeArrowheads="1"/>
            </p:cNvSpPr>
            <p:nvPr/>
          </p:nvSpPr>
          <p:spPr bwMode="auto">
            <a:xfrm>
              <a:off x="2942" y="1369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5" name="Rectangle 862"/>
            <p:cNvSpPr>
              <a:spLocks noChangeArrowheads="1"/>
            </p:cNvSpPr>
            <p:nvPr/>
          </p:nvSpPr>
          <p:spPr bwMode="auto">
            <a:xfrm>
              <a:off x="2916" y="1331"/>
              <a:ext cx="58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6" name="Rectangle 863"/>
            <p:cNvSpPr>
              <a:spLocks noChangeArrowheads="1"/>
            </p:cNvSpPr>
            <p:nvPr/>
          </p:nvSpPr>
          <p:spPr bwMode="auto">
            <a:xfrm>
              <a:off x="2942" y="1293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7" name="Rectangle 864"/>
            <p:cNvSpPr>
              <a:spLocks noChangeArrowheads="1"/>
            </p:cNvSpPr>
            <p:nvPr/>
          </p:nvSpPr>
          <p:spPr bwMode="auto">
            <a:xfrm>
              <a:off x="2942" y="1255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8" name="Rectangle 865"/>
            <p:cNvSpPr>
              <a:spLocks noChangeArrowheads="1"/>
            </p:cNvSpPr>
            <p:nvPr/>
          </p:nvSpPr>
          <p:spPr bwMode="auto">
            <a:xfrm>
              <a:off x="2942" y="1217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69" name="Rectangle 866"/>
            <p:cNvSpPr>
              <a:spLocks noChangeArrowheads="1"/>
            </p:cNvSpPr>
            <p:nvPr/>
          </p:nvSpPr>
          <p:spPr bwMode="auto">
            <a:xfrm>
              <a:off x="2942" y="1179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0" name="Rectangle 867"/>
            <p:cNvSpPr>
              <a:spLocks noChangeArrowheads="1"/>
            </p:cNvSpPr>
            <p:nvPr/>
          </p:nvSpPr>
          <p:spPr bwMode="auto">
            <a:xfrm>
              <a:off x="2916" y="1141"/>
              <a:ext cx="58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1" name="Rectangle 868"/>
            <p:cNvSpPr>
              <a:spLocks noChangeArrowheads="1"/>
            </p:cNvSpPr>
            <p:nvPr/>
          </p:nvSpPr>
          <p:spPr bwMode="auto">
            <a:xfrm>
              <a:off x="2942" y="1103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2" name="Rectangle 869"/>
            <p:cNvSpPr>
              <a:spLocks noChangeArrowheads="1"/>
            </p:cNvSpPr>
            <p:nvPr/>
          </p:nvSpPr>
          <p:spPr bwMode="auto">
            <a:xfrm>
              <a:off x="2942" y="1065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3" name="Rectangle 870"/>
            <p:cNvSpPr>
              <a:spLocks noChangeArrowheads="1"/>
            </p:cNvSpPr>
            <p:nvPr/>
          </p:nvSpPr>
          <p:spPr bwMode="auto">
            <a:xfrm>
              <a:off x="2942" y="1027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4" name="Rectangle 871"/>
            <p:cNvSpPr>
              <a:spLocks noChangeArrowheads="1"/>
            </p:cNvSpPr>
            <p:nvPr/>
          </p:nvSpPr>
          <p:spPr bwMode="auto">
            <a:xfrm>
              <a:off x="2942" y="98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5" name="Rectangle 872"/>
            <p:cNvSpPr>
              <a:spLocks noChangeArrowheads="1"/>
            </p:cNvSpPr>
            <p:nvPr/>
          </p:nvSpPr>
          <p:spPr bwMode="auto">
            <a:xfrm>
              <a:off x="2916" y="950"/>
              <a:ext cx="58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6" name="Rectangle 873"/>
            <p:cNvSpPr>
              <a:spLocks noChangeArrowheads="1"/>
            </p:cNvSpPr>
            <p:nvPr/>
          </p:nvSpPr>
          <p:spPr bwMode="auto">
            <a:xfrm>
              <a:off x="2942" y="912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7" name="Rectangle 874"/>
            <p:cNvSpPr>
              <a:spLocks noChangeArrowheads="1"/>
            </p:cNvSpPr>
            <p:nvPr/>
          </p:nvSpPr>
          <p:spPr bwMode="auto">
            <a:xfrm>
              <a:off x="2942" y="875"/>
              <a:ext cx="32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8" name="Rectangle 875"/>
            <p:cNvSpPr>
              <a:spLocks noChangeArrowheads="1"/>
            </p:cNvSpPr>
            <p:nvPr/>
          </p:nvSpPr>
          <p:spPr bwMode="auto">
            <a:xfrm>
              <a:off x="2942" y="837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79" name="Rectangle 876"/>
            <p:cNvSpPr>
              <a:spLocks noChangeArrowheads="1"/>
            </p:cNvSpPr>
            <p:nvPr/>
          </p:nvSpPr>
          <p:spPr bwMode="auto">
            <a:xfrm>
              <a:off x="2942" y="79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0" name="Rectangle 877"/>
            <p:cNvSpPr>
              <a:spLocks noChangeArrowheads="1"/>
            </p:cNvSpPr>
            <p:nvPr/>
          </p:nvSpPr>
          <p:spPr bwMode="auto">
            <a:xfrm>
              <a:off x="2916" y="760"/>
              <a:ext cx="58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1" name="Rectangle 878"/>
            <p:cNvSpPr>
              <a:spLocks noChangeArrowheads="1"/>
            </p:cNvSpPr>
            <p:nvPr/>
          </p:nvSpPr>
          <p:spPr bwMode="auto">
            <a:xfrm>
              <a:off x="2942" y="722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2" name="Rectangle 879"/>
            <p:cNvSpPr>
              <a:spLocks noChangeArrowheads="1"/>
            </p:cNvSpPr>
            <p:nvPr/>
          </p:nvSpPr>
          <p:spPr bwMode="auto">
            <a:xfrm>
              <a:off x="2942" y="684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3" name="Rectangle 880"/>
            <p:cNvSpPr>
              <a:spLocks noChangeArrowheads="1"/>
            </p:cNvSpPr>
            <p:nvPr/>
          </p:nvSpPr>
          <p:spPr bwMode="auto">
            <a:xfrm>
              <a:off x="2942" y="646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4" name="Rectangle 881"/>
            <p:cNvSpPr>
              <a:spLocks noChangeArrowheads="1"/>
            </p:cNvSpPr>
            <p:nvPr/>
          </p:nvSpPr>
          <p:spPr bwMode="auto">
            <a:xfrm>
              <a:off x="2942" y="60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5" name="Rectangle 882"/>
            <p:cNvSpPr>
              <a:spLocks noChangeArrowheads="1"/>
            </p:cNvSpPr>
            <p:nvPr/>
          </p:nvSpPr>
          <p:spPr bwMode="auto">
            <a:xfrm>
              <a:off x="2916" y="570"/>
              <a:ext cx="58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6" name="Rectangle 883"/>
            <p:cNvSpPr>
              <a:spLocks noChangeArrowheads="1"/>
            </p:cNvSpPr>
            <p:nvPr/>
          </p:nvSpPr>
          <p:spPr bwMode="auto">
            <a:xfrm>
              <a:off x="2942" y="532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7" name="Rectangle 884"/>
            <p:cNvSpPr>
              <a:spLocks noChangeArrowheads="1"/>
            </p:cNvSpPr>
            <p:nvPr/>
          </p:nvSpPr>
          <p:spPr bwMode="auto">
            <a:xfrm>
              <a:off x="2942" y="494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8" name="Rectangle 885"/>
            <p:cNvSpPr>
              <a:spLocks noChangeArrowheads="1"/>
            </p:cNvSpPr>
            <p:nvPr/>
          </p:nvSpPr>
          <p:spPr bwMode="auto">
            <a:xfrm>
              <a:off x="2942" y="456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89" name="Rectangle 886"/>
            <p:cNvSpPr>
              <a:spLocks noChangeArrowheads="1"/>
            </p:cNvSpPr>
            <p:nvPr/>
          </p:nvSpPr>
          <p:spPr bwMode="auto">
            <a:xfrm>
              <a:off x="2942" y="418"/>
              <a:ext cx="32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0" name="Freeform 887"/>
            <p:cNvSpPr>
              <a:spLocks noEditPoints="1"/>
            </p:cNvSpPr>
            <p:nvPr/>
          </p:nvSpPr>
          <p:spPr bwMode="auto">
            <a:xfrm>
              <a:off x="2969" y="418"/>
              <a:ext cx="1824" cy="1109"/>
            </a:xfrm>
            <a:custGeom>
              <a:avLst/>
              <a:gdLst>
                <a:gd name="T0" fmla="*/ 0 w 3648"/>
                <a:gd name="T1" fmla="*/ 2212 h 2217"/>
                <a:gd name="T2" fmla="*/ 0 w 3648"/>
                <a:gd name="T3" fmla="*/ 2217 h 2217"/>
                <a:gd name="T4" fmla="*/ 3648 w 3648"/>
                <a:gd name="T5" fmla="*/ 2217 h 2217"/>
                <a:gd name="T6" fmla="*/ 3648 w 3648"/>
                <a:gd name="T7" fmla="*/ 0 h 2217"/>
                <a:gd name="T8" fmla="*/ 0 w 3648"/>
                <a:gd name="T9" fmla="*/ 0 h 2217"/>
                <a:gd name="T10" fmla="*/ 0 w 3648"/>
                <a:gd name="T11" fmla="*/ 4 h 2217"/>
                <a:gd name="T12" fmla="*/ 0 w 3648"/>
                <a:gd name="T13" fmla="*/ 2212 h 2217"/>
                <a:gd name="T14" fmla="*/ 9 w 3648"/>
                <a:gd name="T15" fmla="*/ 4 h 2217"/>
                <a:gd name="T16" fmla="*/ 4 w 3648"/>
                <a:gd name="T17" fmla="*/ 4 h 2217"/>
                <a:gd name="T18" fmla="*/ 4 w 3648"/>
                <a:gd name="T19" fmla="*/ 10 h 2217"/>
                <a:gd name="T20" fmla="*/ 3642 w 3648"/>
                <a:gd name="T21" fmla="*/ 10 h 2217"/>
                <a:gd name="T22" fmla="*/ 3642 w 3648"/>
                <a:gd name="T23" fmla="*/ 4 h 2217"/>
                <a:gd name="T24" fmla="*/ 3638 w 3648"/>
                <a:gd name="T25" fmla="*/ 4 h 2217"/>
                <a:gd name="T26" fmla="*/ 3638 w 3648"/>
                <a:gd name="T27" fmla="*/ 2212 h 2217"/>
                <a:gd name="T28" fmla="*/ 3642 w 3648"/>
                <a:gd name="T29" fmla="*/ 2212 h 2217"/>
                <a:gd name="T30" fmla="*/ 3642 w 3648"/>
                <a:gd name="T31" fmla="*/ 2207 h 2217"/>
                <a:gd name="T32" fmla="*/ 4 w 3648"/>
                <a:gd name="T33" fmla="*/ 2207 h 2217"/>
                <a:gd name="T34" fmla="*/ 4 w 3648"/>
                <a:gd name="T35" fmla="*/ 2212 h 2217"/>
                <a:gd name="T36" fmla="*/ 9 w 3648"/>
                <a:gd name="T37" fmla="*/ 2212 h 2217"/>
                <a:gd name="T38" fmla="*/ 9 w 3648"/>
                <a:gd name="T39" fmla="*/ 4 h 2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48" h="2217">
                  <a:moveTo>
                    <a:pt x="0" y="2212"/>
                  </a:moveTo>
                  <a:lnTo>
                    <a:pt x="0" y="2217"/>
                  </a:lnTo>
                  <a:lnTo>
                    <a:pt x="3648" y="2217"/>
                  </a:lnTo>
                  <a:lnTo>
                    <a:pt x="364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212"/>
                  </a:lnTo>
                  <a:close/>
                  <a:moveTo>
                    <a:pt x="9" y="4"/>
                  </a:moveTo>
                  <a:lnTo>
                    <a:pt x="4" y="4"/>
                  </a:lnTo>
                  <a:lnTo>
                    <a:pt x="4" y="10"/>
                  </a:lnTo>
                  <a:lnTo>
                    <a:pt x="3642" y="10"/>
                  </a:lnTo>
                  <a:lnTo>
                    <a:pt x="3642" y="4"/>
                  </a:lnTo>
                  <a:lnTo>
                    <a:pt x="3638" y="4"/>
                  </a:lnTo>
                  <a:lnTo>
                    <a:pt x="3638" y="2212"/>
                  </a:lnTo>
                  <a:lnTo>
                    <a:pt x="3642" y="2212"/>
                  </a:lnTo>
                  <a:lnTo>
                    <a:pt x="3642" y="2207"/>
                  </a:lnTo>
                  <a:lnTo>
                    <a:pt x="4" y="2207"/>
                  </a:lnTo>
                  <a:lnTo>
                    <a:pt x="4" y="2212"/>
                  </a:lnTo>
                  <a:lnTo>
                    <a:pt x="9" y="2212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1" name="Rectangle 888"/>
            <p:cNvSpPr>
              <a:spLocks noChangeArrowheads="1"/>
            </p:cNvSpPr>
            <p:nvPr/>
          </p:nvSpPr>
          <p:spPr bwMode="auto">
            <a:xfrm>
              <a:off x="3697" y="1521"/>
              <a:ext cx="8" cy="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2" name="Freeform 889"/>
            <p:cNvSpPr>
              <a:spLocks noEditPoints="1"/>
            </p:cNvSpPr>
            <p:nvPr/>
          </p:nvSpPr>
          <p:spPr bwMode="auto">
            <a:xfrm>
              <a:off x="3697" y="1519"/>
              <a:ext cx="8" cy="5"/>
            </a:xfrm>
            <a:custGeom>
              <a:avLst/>
              <a:gdLst>
                <a:gd name="T0" fmla="*/ 17 w 17"/>
                <a:gd name="T1" fmla="*/ 10 h 10"/>
                <a:gd name="T2" fmla="*/ 17 w 17"/>
                <a:gd name="T3" fmla="*/ 0 h 10"/>
                <a:gd name="T4" fmla="*/ 0 w 17"/>
                <a:gd name="T5" fmla="*/ 0 h 10"/>
                <a:gd name="T6" fmla="*/ 0 w 17"/>
                <a:gd name="T7" fmla="*/ 10 h 10"/>
                <a:gd name="T8" fmla="*/ 17 w 17"/>
                <a:gd name="T9" fmla="*/ 10 h 10"/>
                <a:gd name="T10" fmla="*/ 0 w 17"/>
                <a:gd name="T11" fmla="*/ 0 h 10"/>
                <a:gd name="T12" fmla="*/ 0 w 17"/>
                <a:gd name="T13" fmla="*/ 10 h 10"/>
                <a:gd name="T14" fmla="*/ 17 w 17"/>
                <a:gd name="T15" fmla="*/ 10 h 10"/>
                <a:gd name="T16" fmla="*/ 17 w 17"/>
                <a:gd name="T17" fmla="*/ 0 h 10"/>
                <a:gd name="T18" fmla="*/ 0 w 17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0">
                  <a:moveTo>
                    <a:pt x="17" y="10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7" y="10"/>
                  </a:lnTo>
                  <a:close/>
                  <a:moveTo>
                    <a:pt x="0" y="0"/>
                  </a:moveTo>
                  <a:lnTo>
                    <a:pt x="0" y="10"/>
                  </a:lnTo>
                  <a:lnTo>
                    <a:pt x="17" y="10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3" name="Rectangle 890"/>
            <p:cNvSpPr>
              <a:spLocks noChangeArrowheads="1"/>
            </p:cNvSpPr>
            <p:nvPr/>
          </p:nvSpPr>
          <p:spPr bwMode="auto">
            <a:xfrm>
              <a:off x="3724" y="1517"/>
              <a:ext cx="9" cy="4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4" name="Freeform 891"/>
            <p:cNvSpPr>
              <a:spLocks noEditPoints="1"/>
            </p:cNvSpPr>
            <p:nvPr/>
          </p:nvSpPr>
          <p:spPr bwMode="auto">
            <a:xfrm>
              <a:off x="3722" y="1515"/>
              <a:ext cx="14" cy="9"/>
            </a:xfrm>
            <a:custGeom>
              <a:avLst/>
              <a:gdLst>
                <a:gd name="T0" fmla="*/ 10 w 26"/>
                <a:gd name="T1" fmla="*/ 4 h 19"/>
                <a:gd name="T2" fmla="*/ 4 w 26"/>
                <a:gd name="T3" fmla="*/ 4 h 19"/>
                <a:gd name="T4" fmla="*/ 4 w 26"/>
                <a:gd name="T5" fmla="*/ 10 h 19"/>
                <a:gd name="T6" fmla="*/ 21 w 26"/>
                <a:gd name="T7" fmla="*/ 10 h 19"/>
                <a:gd name="T8" fmla="*/ 21 w 26"/>
                <a:gd name="T9" fmla="*/ 4 h 19"/>
                <a:gd name="T10" fmla="*/ 17 w 26"/>
                <a:gd name="T11" fmla="*/ 4 h 19"/>
                <a:gd name="T12" fmla="*/ 17 w 26"/>
                <a:gd name="T13" fmla="*/ 13 h 19"/>
                <a:gd name="T14" fmla="*/ 21 w 26"/>
                <a:gd name="T15" fmla="*/ 13 h 19"/>
                <a:gd name="T16" fmla="*/ 21 w 26"/>
                <a:gd name="T17" fmla="*/ 9 h 19"/>
                <a:gd name="T18" fmla="*/ 4 w 26"/>
                <a:gd name="T19" fmla="*/ 9 h 19"/>
                <a:gd name="T20" fmla="*/ 4 w 26"/>
                <a:gd name="T21" fmla="*/ 13 h 19"/>
                <a:gd name="T22" fmla="*/ 10 w 26"/>
                <a:gd name="T23" fmla="*/ 13 h 19"/>
                <a:gd name="T24" fmla="*/ 10 w 26"/>
                <a:gd name="T25" fmla="*/ 4 h 19"/>
                <a:gd name="T26" fmla="*/ 0 w 26"/>
                <a:gd name="T27" fmla="*/ 13 h 19"/>
                <a:gd name="T28" fmla="*/ 0 w 26"/>
                <a:gd name="T29" fmla="*/ 19 h 19"/>
                <a:gd name="T30" fmla="*/ 26 w 26"/>
                <a:gd name="T31" fmla="*/ 19 h 19"/>
                <a:gd name="T32" fmla="*/ 26 w 26"/>
                <a:gd name="T33" fmla="*/ 0 h 19"/>
                <a:gd name="T34" fmla="*/ 0 w 26"/>
                <a:gd name="T35" fmla="*/ 0 h 19"/>
                <a:gd name="T36" fmla="*/ 0 w 26"/>
                <a:gd name="T37" fmla="*/ 4 h 19"/>
                <a:gd name="T38" fmla="*/ 0 w 26"/>
                <a:gd name="T39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" h="19">
                  <a:moveTo>
                    <a:pt x="10" y="4"/>
                  </a:moveTo>
                  <a:lnTo>
                    <a:pt x="4" y="4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4"/>
                  </a:lnTo>
                  <a:lnTo>
                    <a:pt x="17" y="4"/>
                  </a:lnTo>
                  <a:lnTo>
                    <a:pt x="17" y="13"/>
                  </a:lnTo>
                  <a:lnTo>
                    <a:pt x="21" y="13"/>
                  </a:lnTo>
                  <a:lnTo>
                    <a:pt x="21" y="9"/>
                  </a:lnTo>
                  <a:lnTo>
                    <a:pt x="4" y="9"/>
                  </a:lnTo>
                  <a:lnTo>
                    <a:pt x="4" y="13"/>
                  </a:lnTo>
                  <a:lnTo>
                    <a:pt x="10" y="13"/>
                  </a:lnTo>
                  <a:lnTo>
                    <a:pt x="10" y="4"/>
                  </a:lnTo>
                  <a:close/>
                  <a:moveTo>
                    <a:pt x="0" y="13"/>
                  </a:moveTo>
                  <a:lnTo>
                    <a:pt x="0" y="19"/>
                  </a:lnTo>
                  <a:lnTo>
                    <a:pt x="26" y="19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5" name="Rectangle 892"/>
            <p:cNvSpPr>
              <a:spLocks noChangeArrowheads="1"/>
            </p:cNvSpPr>
            <p:nvPr/>
          </p:nvSpPr>
          <p:spPr bwMode="auto">
            <a:xfrm>
              <a:off x="3752" y="1510"/>
              <a:ext cx="9" cy="1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6" name="Freeform 893"/>
            <p:cNvSpPr>
              <a:spLocks noEditPoints="1"/>
            </p:cNvSpPr>
            <p:nvPr/>
          </p:nvSpPr>
          <p:spPr bwMode="auto">
            <a:xfrm>
              <a:off x="3750" y="1508"/>
              <a:ext cx="14" cy="16"/>
            </a:xfrm>
            <a:custGeom>
              <a:avLst/>
              <a:gdLst>
                <a:gd name="T0" fmla="*/ 9 w 28"/>
                <a:gd name="T1" fmla="*/ 4 h 31"/>
                <a:gd name="T2" fmla="*/ 4 w 28"/>
                <a:gd name="T3" fmla="*/ 4 h 31"/>
                <a:gd name="T4" fmla="*/ 4 w 28"/>
                <a:gd name="T5" fmla="*/ 9 h 31"/>
                <a:gd name="T6" fmla="*/ 22 w 28"/>
                <a:gd name="T7" fmla="*/ 9 h 31"/>
                <a:gd name="T8" fmla="*/ 22 w 28"/>
                <a:gd name="T9" fmla="*/ 4 h 31"/>
                <a:gd name="T10" fmla="*/ 18 w 28"/>
                <a:gd name="T11" fmla="*/ 4 h 31"/>
                <a:gd name="T12" fmla="*/ 18 w 28"/>
                <a:gd name="T13" fmla="*/ 25 h 31"/>
                <a:gd name="T14" fmla="*/ 22 w 28"/>
                <a:gd name="T15" fmla="*/ 25 h 31"/>
                <a:gd name="T16" fmla="*/ 22 w 28"/>
                <a:gd name="T17" fmla="*/ 21 h 31"/>
                <a:gd name="T18" fmla="*/ 4 w 28"/>
                <a:gd name="T19" fmla="*/ 21 h 31"/>
                <a:gd name="T20" fmla="*/ 4 w 28"/>
                <a:gd name="T21" fmla="*/ 25 h 31"/>
                <a:gd name="T22" fmla="*/ 9 w 28"/>
                <a:gd name="T23" fmla="*/ 25 h 31"/>
                <a:gd name="T24" fmla="*/ 9 w 28"/>
                <a:gd name="T25" fmla="*/ 4 h 31"/>
                <a:gd name="T26" fmla="*/ 0 w 28"/>
                <a:gd name="T27" fmla="*/ 25 h 31"/>
                <a:gd name="T28" fmla="*/ 0 w 28"/>
                <a:gd name="T29" fmla="*/ 31 h 31"/>
                <a:gd name="T30" fmla="*/ 28 w 28"/>
                <a:gd name="T31" fmla="*/ 31 h 31"/>
                <a:gd name="T32" fmla="*/ 28 w 28"/>
                <a:gd name="T33" fmla="*/ 0 h 31"/>
                <a:gd name="T34" fmla="*/ 0 w 28"/>
                <a:gd name="T35" fmla="*/ 0 h 31"/>
                <a:gd name="T36" fmla="*/ 0 w 28"/>
                <a:gd name="T37" fmla="*/ 4 h 31"/>
                <a:gd name="T38" fmla="*/ 0 w 28"/>
                <a:gd name="T39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31">
                  <a:moveTo>
                    <a:pt x="9" y="4"/>
                  </a:moveTo>
                  <a:lnTo>
                    <a:pt x="4" y="4"/>
                  </a:lnTo>
                  <a:lnTo>
                    <a:pt x="4" y="9"/>
                  </a:lnTo>
                  <a:lnTo>
                    <a:pt x="22" y="9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8" y="25"/>
                  </a:lnTo>
                  <a:lnTo>
                    <a:pt x="22" y="25"/>
                  </a:lnTo>
                  <a:lnTo>
                    <a:pt x="22" y="21"/>
                  </a:lnTo>
                  <a:lnTo>
                    <a:pt x="4" y="21"/>
                  </a:lnTo>
                  <a:lnTo>
                    <a:pt x="4" y="25"/>
                  </a:lnTo>
                  <a:lnTo>
                    <a:pt x="9" y="25"/>
                  </a:lnTo>
                  <a:lnTo>
                    <a:pt x="9" y="4"/>
                  </a:lnTo>
                  <a:close/>
                  <a:moveTo>
                    <a:pt x="0" y="25"/>
                  </a:moveTo>
                  <a:lnTo>
                    <a:pt x="0" y="31"/>
                  </a:lnTo>
                  <a:lnTo>
                    <a:pt x="28" y="31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7" name="Rectangle 894"/>
            <p:cNvSpPr>
              <a:spLocks noChangeArrowheads="1"/>
            </p:cNvSpPr>
            <p:nvPr/>
          </p:nvSpPr>
          <p:spPr bwMode="auto">
            <a:xfrm>
              <a:off x="3780" y="1502"/>
              <a:ext cx="9" cy="19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8" name="Freeform 895"/>
            <p:cNvSpPr>
              <a:spLocks noEditPoints="1"/>
            </p:cNvSpPr>
            <p:nvPr/>
          </p:nvSpPr>
          <p:spPr bwMode="auto">
            <a:xfrm>
              <a:off x="3778" y="1500"/>
              <a:ext cx="13" cy="24"/>
            </a:xfrm>
            <a:custGeom>
              <a:avLst/>
              <a:gdLst>
                <a:gd name="T0" fmla="*/ 10 w 27"/>
                <a:gd name="T1" fmla="*/ 4 h 48"/>
                <a:gd name="T2" fmla="*/ 4 w 27"/>
                <a:gd name="T3" fmla="*/ 4 h 48"/>
                <a:gd name="T4" fmla="*/ 4 w 27"/>
                <a:gd name="T5" fmla="*/ 10 h 48"/>
                <a:gd name="T6" fmla="*/ 21 w 27"/>
                <a:gd name="T7" fmla="*/ 10 h 48"/>
                <a:gd name="T8" fmla="*/ 21 w 27"/>
                <a:gd name="T9" fmla="*/ 4 h 48"/>
                <a:gd name="T10" fmla="*/ 17 w 27"/>
                <a:gd name="T11" fmla="*/ 4 h 48"/>
                <a:gd name="T12" fmla="*/ 17 w 27"/>
                <a:gd name="T13" fmla="*/ 42 h 48"/>
                <a:gd name="T14" fmla="*/ 21 w 27"/>
                <a:gd name="T15" fmla="*/ 42 h 48"/>
                <a:gd name="T16" fmla="*/ 21 w 27"/>
                <a:gd name="T17" fmla="*/ 38 h 48"/>
                <a:gd name="T18" fmla="*/ 4 w 27"/>
                <a:gd name="T19" fmla="*/ 38 h 48"/>
                <a:gd name="T20" fmla="*/ 4 w 27"/>
                <a:gd name="T21" fmla="*/ 42 h 48"/>
                <a:gd name="T22" fmla="*/ 10 w 27"/>
                <a:gd name="T23" fmla="*/ 42 h 48"/>
                <a:gd name="T24" fmla="*/ 10 w 27"/>
                <a:gd name="T25" fmla="*/ 4 h 48"/>
                <a:gd name="T26" fmla="*/ 0 w 27"/>
                <a:gd name="T27" fmla="*/ 42 h 48"/>
                <a:gd name="T28" fmla="*/ 0 w 27"/>
                <a:gd name="T29" fmla="*/ 48 h 48"/>
                <a:gd name="T30" fmla="*/ 27 w 27"/>
                <a:gd name="T31" fmla="*/ 48 h 48"/>
                <a:gd name="T32" fmla="*/ 27 w 27"/>
                <a:gd name="T33" fmla="*/ 0 h 48"/>
                <a:gd name="T34" fmla="*/ 0 w 27"/>
                <a:gd name="T35" fmla="*/ 0 h 48"/>
                <a:gd name="T36" fmla="*/ 0 w 27"/>
                <a:gd name="T37" fmla="*/ 4 h 48"/>
                <a:gd name="T38" fmla="*/ 0 w 27"/>
                <a:gd name="T39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48">
                  <a:moveTo>
                    <a:pt x="10" y="4"/>
                  </a:moveTo>
                  <a:lnTo>
                    <a:pt x="4" y="4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4"/>
                  </a:lnTo>
                  <a:lnTo>
                    <a:pt x="17" y="4"/>
                  </a:lnTo>
                  <a:lnTo>
                    <a:pt x="17" y="42"/>
                  </a:lnTo>
                  <a:lnTo>
                    <a:pt x="21" y="42"/>
                  </a:lnTo>
                  <a:lnTo>
                    <a:pt x="21" y="38"/>
                  </a:lnTo>
                  <a:lnTo>
                    <a:pt x="4" y="38"/>
                  </a:lnTo>
                  <a:lnTo>
                    <a:pt x="4" y="42"/>
                  </a:lnTo>
                  <a:lnTo>
                    <a:pt x="10" y="42"/>
                  </a:lnTo>
                  <a:lnTo>
                    <a:pt x="10" y="4"/>
                  </a:lnTo>
                  <a:close/>
                  <a:moveTo>
                    <a:pt x="0" y="42"/>
                  </a:moveTo>
                  <a:lnTo>
                    <a:pt x="0" y="48"/>
                  </a:lnTo>
                  <a:lnTo>
                    <a:pt x="27" y="48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99" name="Rectangle 896"/>
            <p:cNvSpPr>
              <a:spLocks noChangeArrowheads="1"/>
            </p:cNvSpPr>
            <p:nvPr/>
          </p:nvSpPr>
          <p:spPr bwMode="auto">
            <a:xfrm>
              <a:off x="3808" y="1490"/>
              <a:ext cx="8" cy="31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0" name="Freeform 897"/>
            <p:cNvSpPr>
              <a:spLocks noEditPoints="1"/>
            </p:cNvSpPr>
            <p:nvPr/>
          </p:nvSpPr>
          <p:spPr bwMode="auto">
            <a:xfrm>
              <a:off x="3805" y="1488"/>
              <a:ext cx="14" cy="36"/>
            </a:xfrm>
            <a:custGeom>
              <a:avLst/>
              <a:gdLst>
                <a:gd name="T0" fmla="*/ 10 w 27"/>
                <a:gd name="T1" fmla="*/ 4 h 72"/>
                <a:gd name="T2" fmla="*/ 4 w 27"/>
                <a:gd name="T3" fmla="*/ 4 h 72"/>
                <a:gd name="T4" fmla="*/ 4 w 27"/>
                <a:gd name="T5" fmla="*/ 10 h 72"/>
                <a:gd name="T6" fmla="*/ 21 w 27"/>
                <a:gd name="T7" fmla="*/ 10 h 72"/>
                <a:gd name="T8" fmla="*/ 21 w 27"/>
                <a:gd name="T9" fmla="*/ 4 h 72"/>
                <a:gd name="T10" fmla="*/ 17 w 27"/>
                <a:gd name="T11" fmla="*/ 4 h 72"/>
                <a:gd name="T12" fmla="*/ 17 w 27"/>
                <a:gd name="T13" fmla="*/ 66 h 72"/>
                <a:gd name="T14" fmla="*/ 21 w 27"/>
                <a:gd name="T15" fmla="*/ 66 h 72"/>
                <a:gd name="T16" fmla="*/ 21 w 27"/>
                <a:gd name="T17" fmla="*/ 62 h 72"/>
                <a:gd name="T18" fmla="*/ 4 w 27"/>
                <a:gd name="T19" fmla="*/ 62 h 72"/>
                <a:gd name="T20" fmla="*/ 4 w 27"/>
                <a:gd name="T21" fmla="*/ 66 h 72"/>
                <a:gd name="T22" fmla="*/ 10 w 27"/>
                <a:gd name="T23" fmla="*/ 66 h 72"/>
                <a:gd name="T24" fmla="*/ 10 w 27"/>
                <a:gd name="T25" fmla="*/ 4 h 72"/>
                <a:gd name="T26" fmla="*/ 0 w 27"/>
                <a:gd name="T27" fmla="*/ 66 h 72"/>
                <a:gd name="T28" fmla="*/ 0 w 27"/>
                <a:gd name="T29" fmla="*/ 72 h 72"/>
                <a:gd name="T30" fmla="*/ 27 w 27"/>
                <a:gd name="T31" fmla="*/ 72 h 72"/>
                <a:gd name="T32" fmla="*/ 27 w 27"/>
                <a:gd name="T33" fmla="*/ 0 h 72"/>
                <a:gd name="T34" fmla="*/ 0 w 27"/>
                <a:gd name="T35" fmla="*/ 0 h 72"/>
                <a:gd name="T36" fmla="*/ 0 w 27"/>
                <a:gd name="T37" fmla="*/ 4 h 72"/>
                <a:gd name="T38" fmla="*/ 0 w 27"/>
                <a:gd name="T39" fmla="*/ 6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72">
                  <a:moveTo>
                    <a:pt x="10" y="4"/>
                  </a:moveTo>
                  <a:lnTo>
                    <a:pt x="4" y="4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4"/>
                  </a:lnTo>
                  <a:lnTo>
                    <a:pt x="17" y="4"/>
                  </a:lnTo>
                  <a:lnTo>
                    <a:pt x="17" y="66"/>
                  </a:lnTo>
                  <a:lnTo>
                    <a:pt x="21" y="66"/>
                  </a:lnTo>
                  <a:lnTo>
                    <a:pt x="21" y="62"/>
                  </a:lnTo>
                  <a:lnTo>
                    <a:pt x="4" y="62"/>
                  </a:lnTo>
                  <a:lnTo>
                    <a:pt x="4" y="66"/>
                  </a:lnTo>
                  <a:lnTo>
                    <a:pt x="10" y="66"/>
                  </a:lnTo>
                  <a:lnTo>
                    <a:pt x="10" y="4"/>
                  </a:lnTo>
                  <a:close/>
                  <a:moveTo>
                    <a:pt x="0" y="66"/>
                  </a:moveTo>
                  <a:lnTo>
                    <a:pt x="0" y="72"/>
                  </a:lnTo>
                  <a:lnTo>
                    <a:pt x="27" y="72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1" name="Rectangle 898"/>
            <p:cNvSpPr>
              <a:spLocks noChangeArrowheads="1"/>
            </p:cNvSpPr>
            <p:nvPr/>
          </p:nvSpPr>
          <p:spPr bwMode="auto">
            <a:xfrm>
              <a:off x="3835" y="1474"/>
              <a:ext cx="8" cy="47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2" name="Freeform 899"/>
            <p:cNvSpPr>
              <a:spLocks noEditPoints="1"/>
            </p:cNvSpPr>
            <p:nvPr/>
          </p:nvSpPr>
          <p:spPr bwMode="auto">
            <a:xfrm>
              <a:off x="3833" y="1472"/>
              <a:ext cx="13" cy="52"/>
            </a:xfrm>
            <a:custGeom>
              <a:avLst/>
              <a:gdLst>
                <a:gd name="T0" fmla="*/ 10 w 27"/>
                <a:gd name="T1" fmla="*/ 4 h 104"/>
                <a:gd name="T2" fmla="*/ 4 w 27"/>
                <a:gd name="T3" fmla="*/ 4 h 104"/>
                <a:gd name="T4" fmla="*/ 4 w 27"/>
                <a:gd name="T5" fmla="*/ 9 h 104"/>
                <a:gd name="T6" fmla="*/ 21 w 27"/>
                <a:gd name="T7" fmla="*/ 9 h 104"/>
                <a:gd name="T8" fmla="*/ 21 w 27"/>
                <a:gd name="T9" fmla="*/ 4 h 104"/>
                <a:gd name="T10" fmla="*/ 17 w 27"/>
                <a:gd name="T11" fmla="*/ 4 h 104"/>
                <a:gd name="T12" fmla="*/ 17 w 27"/>
                <a:gd name="T13" fmla="*/ 98 h 104"/>
                <a:gd name="T14" fmla="*/ 21 w 27"/>
                <a:gd name="T15" fmla="*/ 98 h 104"/>
                <a:gd name="T16" fmla="*/ 21 w 27"/>
                <a:gd name="T17" fmla="*/ 94 h 104"/>
                <a:gd name="T18" fmla="*/ 4 w 27"/>
                <a:gd name="T19" fmla="*/ 94 h 104"/>
                <a:gd name="T20" fmla="*/ 4 w 27"/>
                <a:gd name="T21" fmla="*/ 98 h 104"/>
                <a:gd name="T22" fmla="*/ 10 w 27"/>
                <a:gd name="T23" fmla="*/ 98 h 104"/>
                <a:gd name="T24" fmla="*/ 10 w 27"/>
                <a:gd name="T25" fmla="*/ 4 h 104"/>
                <a:gd name="T26" fmla="*/ 0 w 27"/>
                <a:gd name="T27" fmla="*/ 98 h 104"/>
                <a:gd name="T28" fmla="*/ 0 w 27"/>
                <a:gd name="T29" fmla="*/ 104 h 104"/>
                <a:gd name="T30" fmla="*/ 27 w 27"/>
                <a:gd name="T31" fmla="*/ 104 h 104"/>
                <a:gd name="T32" fmla="*/ 27 w 27"/>
                <a:gd name="T33" fmla="*/ 0 h 104"/>
                <a:gd name="T34" fmla="*/ 0 w 27"/>
                <a:gd name="T35" fmla="*/ 0 h 104"/>
                <a:gd name="T36" fmla="*/ 0 w 27"/>
                <a:gd name="T37" fmla="*/ 4 h 104"/>
                <a:gd name="T38" fmla="*/ 0 w 27"/>
                <a:gd name="T39" fmla="*/ 9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104">
                  <a:moveTo>
                    <a:pt x="10" y="4"/>
                  </a:moveTo>
                  <a:lnTo>
                    <a:pt x="4" y="4"/>
                  </a:lnTo>
                  <a:lnTo>
                    <a:pt x="4" y="9"/>
                  </a:lnTo>
                  <a:lnTo>
                    <a:pt x="21" y="9"/>
                  </a:lnTo>
                  <a:lnTo>
                    <a:pt x="21" y="4"/>
                  </a:lnTo>
                  <a:lnTo>
                    <a:pt x="17" y="4"/>
                  </a:lnTo>
                  <a:lnTo>
                    <a:pt x="17" y="98"/>
                  </a:lnTo>
                  <a:lnTo>
                    <a:pt x="21" y="98"/>
                  </a:lnTo>
                  <a:lnTo>
                    <a:pt x="21" y="94"/>
                  </a:lnTo>
                  <a:lnTo>
                    <a:pt x="4" y="94"/>
                  </a:lnTo>
                  <a:lnTo>
                    <a:pt x="4" y="98"/>
                  </a:lnTo>
                  <a:lnTo>
                    <a:pt x="10" y="98"/>
                  </a:lnTo>
                  <a:lnTo>
                    <a:pt x="10" y="4"/>
                  </a:lnTo>
                  <a:close/>
                  <a:moveTo>
                    <a:pt x="0" y="98"/>
                  </a:moveTo>
                  <a:lnTo>
                    <a:pt x="0" y="104"/>
                  </a:lnTo>
                  <a:lnTo>
                    <a:pt x="27" y="10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3" name="Rectangle 900"/>
            <p:cNvSpPr>
              <a:spLocks noChangeArrowheads="1"/>
            </p:cNvSpPr>
            <p:nvPr/>
          </p:nvSpPr>
          <p:spPr bwMode="auto">
            <a:xfrm>
              <a:off x="3862" y="1449"/>
              <a:ext cx="9" cy="7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4" name="Freeform 901"/>
            <p:cNvSpPr>
              <a:spLocks noEditPoints="1"/>
            </p:cNvSpPr>
            <p:nvPr/>
          </p:nvSpPr>
          <p:spPr bwMode="auto">
            <a:xfrm>
              <a:off x="3860" y="1447"/>
              <a:ext cx="14" cy="77"/>
            </a:xfrm>
            <a:custGeom>
              <a:avLst/>
              <a:gdLst>
                <a:gd name="T0" fmla="*/ 10 w 27"/>
                <a:gd name="T1" fmla="*/ 5 h 154"/>
                <a:gd name="T2" fmla="*/ 4 w 27"/>
                <a:gd name="T3" fmla="*/ 5 h 154"/>
                <a:gd name="T4" fmla="*/ 4 w 27"/>
                <a:gd name="T5" fmla="*/ 10 h 154"/>
                <a:gd name="T6" fmla="*/ 21 w 27"/>
                <a:gd name="T7" fmla="*/ 10 h 154"/>
                <a:gd name="T8" fmla="*/ 21 w 27"/>
                <a:gd name="T9" fmla="*/ 5 h 154"/>
                <a:gd name="T10" fmla="*/ 17 w 27"/>
                <a:gd name="T11" fmla="*/ 5 h 154"/>
                <a:gd name="T12" fmla="*/ 17 w 27"/>
                <a:gd name="T13" fmla="*/ 148 h 154"/>
                <a:gd name="T14" fmla="*/ 21 w 27"/>
                <a:gd name="T15" fmla="*/ 148 h 154"/>
                <a:gd name="T16" fmla="*/ 21 w 27"/>
                <a:gd name="T17" fmla="*/ 144 h 154"/>
                <a:gd name="T18" fmla="*/ 4 w 27"/>
                <a:gd name="T19" fmla="*/ 144 h 154"/>
                <a:gd name="T20" fmla="*/ 4 w 27"/>
                <a:gd name="T21" fmla="*/ 148 h 154"/>
                <a:gd name="T22" fmla="*/ 10 w 27"/>
                <a:gd name="T23" fmla="*/ 148 h 154"/>
                <a:gd name="T24" fmla="*/ 10 w 27"/>
                <a:gd name="T25" fmla="*/ 5 h 154"/>
                <a:gd name="T26" fmla="*/ 0 w 27"/>
                <a:gd name="T27" fmla="*/ 148 h 154"/>
                <a:gd name="T28" fmla="*/ 0 w 27"/>
                <a:gd name="T29" fmla="*/ 154 h 154"/>
                <a:gd name="T30" fmla="*/ 27 w 27"/>
                <a:gd name="T31" fmla="*/ 154 h 154"/>
                <a:gd name="T32" fmla="*/ 27 w 27"/>
                <a:gd name="T33" fmla="*/ 0 h 154"/>
                <a:gd name="T34" fmla="*/ 0 w 27"/>
                <a:gd name="T35" fmla="*/ 0 h 154"/>
                <a:gd name="T36" fmla="*/ 0 w 27"/>
                <a:gd name="T37" fmla="*/ 5 h 154"/>
                <a:gd name="T38" fmla="*/ 0 w 27"/>
                <a:gd name="T39" fmla="*/ 14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154">
                  <a:moveTo>
                    <a:pt x="10" y="5"/>
                  </a:moveTo>
                  <a:lnTo>
                    <a:pt x="4" y="5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5"/>
                  </a:lnTo>
                  <a:lnTo>
                    <a:pt x="17" y="5"/>
                  </a:lnTo>
                  <a:lnTo>
                    <a:pt x="17" y="148"/>
                  </a:lnTo>
                  <a:lnTo>
                    <a:pt x="21" y="148"/>
                  </a:lnTo>
                  <a:lnTo>
                    <a:pt x="21" y="144"/>
                  </a:lnTo>
                  <a:lnTo>
                    <a:pt x="4" y="144"/>
                  </a:lnTo>
                  <a:lnTo>
                    <a:pt x="4" y="148"/>
                  </a:lnTo>
                  <a:lnTo>
                    <a:pt x="10" y="148"/>
                  </a:lnTo>
                  <a:lnTo>
                    <a:pt x="10" y="5"/>
                  </a:lnTo>
                  <a:close/>
                  <a:moveTo>
                    <a:pt x="0" y="148"/>
                  </a:moveTo>
                  <a:lnTo>
                    <a:pt x="0" y="154"/>
                  </a:lnTo>
                  <a:lnTo>
                    <a:pt x="27" y="15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5" name="Rectangle 902"/>
            <p:cNvSpPr>
              <a:spLocks noChangeArrowheads="1"/>
            </p:cNvSpPr>
            <p:nvPr/>
          </p:nvSpPr>
          <p:spPr bwMode="auto">
            <a:xfrm>
              <a:off x="3890" y="1411"/>
              <a:ext cx="8" cy="110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6" name="Freeform 903"/>
            <p:cNvSpPr>
              <a:spLocks noEditPoints="1"/>
            </p:cNvSpPr>
            <p:nvPr/>
          </p:nvSpPr>
          <p:spPr bwMode="auto">
            <a:xfrm>
              <a:off x="3888" y="1409"/>
              <a:ext cx="13" cy="115"/>
            </a:xfrm>
            <a:custGeom>
              <a:avLst/>
              <a:gdLst>
                <a:gd name="T0" fmla="*/ 10 w 26"/>
                <a:gd name="T1" fmla="*/ 5 h 230"/>
                <a:gd name="T2" fmla="*/ 4 w 26"/>
                <a:gd name="T3" fmla="*/ 5 h 230"/>
                <a:gd name="T4" fmla="*/ 4 w 26"/>
                <a:gd name="T5" fmla="*/ 10 h 230"/>
                <a:gd name="T6" fmla="*/ 21 w 26"/>
                <a:gd name="T7" fmla="*/ 10 h 230"/>
                <a:gd name="T8" fmla="*/ 21 w 26"/>
                <a:gd name="T9" fmla="*/ 5 h 230"/>
                <a:gd name="T10" fmla="*/ 17 w 26"/>
                <a:gd name="T11" fmla="*/ 5 h 230"/>
                <a:gd name="T12" fmla="*/ 17 w 26"/>
                <a:gd name="T13" fmla="*/ 224 h 230"/>
                <a:gd name="T14" fmla="*/ 21 w 26"/>
                <a:gd name="T15" fmla="*/ 224 h 230"/>
                <a:gd name="T16" fmla="*/ 21 w 26"/>
                <a:gd name="T17" fmla="*/ 220 h 230"/>
                <a:gd name="T18" fmla="*/ 4 w 26"/>
                <a:gd name="T19" fmla="*/ 220 h 230"/>
                <a:gd name="T20" fmla="*/ 4 w 26"/>
                <a:gd name="T21" fmla="*/ 224 h 230"/>
                <a:gd name="T22" fmla="*/ 10 w 26"/>
                <a:gd name="T23" fmla="*/ 224 h 230"/>
                <a:gd name="T24" fmla="*/ 10 w 26"/>
                <a:gd name="T25" fmla="*/ 5 h 230"/>
                <a:gd name="T26" fmla="*/ 0 w 26"/>
                <a:gd name="T27" fmla="*/ 224 h 230"/>
                <a:gd name="T28" fmla="*/ 0 w 26"/>
                <a:gd name="T29" fmla="*/ 230 h 230"/>
                <a:gd name="T30" fmla="*/ 26 w 26"/>
                <a:gd name="T31" fmla="*/ 230 h 230"/>
                <a:gd name="T32" fmla="*/ 26 w 26"/>
                <a:gd name="T33" fmla="*/ 0 h 230"/>
                <a:gd name="T34" fmla="*/ 0 w 26"/>
                <a:gd name="T35" fmla="*/ 0 h 230"/>
                <a:gd name="T36" fmla="*/ 0 w 26"/>
                <a:gd name="T37" fmla="*/ 5 h 230"/>
                <a:gd name="T38" fmla="*/ 0 w 26"/>
                <a:gd name="T39" fmla="*/ 22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" h="230">
                  <a:moveTo>
                    <a:pt x="10" y="5"/>
                  </a:moveTo>
                  <a:lnTo>
                    <a:pt x="4" y="5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5"/>
                  </a:lnTo>
                  <a:lnTo>
                    <a:pt x="17" y="5"/>
                  </a:lnTo>
                  <a:lnTo>
                    <a:pt x="17" y="224"/>
                  </a:lnTo>
                  <a:lnTo>
                    <a:pt x="21" y="224"/>
                  </a:lnTo>
                  <a:lnTo>
                    <a:pt x="21" y="220"/>
                  </a:lnTo>
                  <a:lnTo>
                    <a:pt x="4" y="220"/>
                  </a:lnTo>
                  <a:lnTo>
                    <a:pt x="4" y="224"/>
                  </a:lnTo>
                  <a:lnTo>
                    <a:pt x="10" y="224"/>
                  </a:lnTo>
                  <a:lnTo>
                    <a:pt x="10" y="5"/>
                  </a:lnTo>
                  <a:close/>
                  <a:moveTo>
                    <a:pt x="0" y="224"/>
                  </a:moveTo>
                  <a:lnTo>
                    <a:pt x="0" y="230"/>
                  </a:lnTo>
                  <a:lnTo>
                    <a:pt x="26" y="23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7" name="Rectangle 904"/>
            <p:cNvSpPr>
              <a:spLocks noChangeArrowheads="1"/>
            </p:cNvSpPr>
            <p:nvPr/>
          </p:nvSpPr>
          <p:spPr bwMode="auto">
            <a:xfrm>
              <a:off x="3917" y="1351"/>
              <a:ext cx="9" cy="170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8" name="Freeform 905"/>
            <p:cNvSpPr>
              <a:spLocks noEditPoints="1"/>
            </p:cNvSpPr>
            <p:nvPr/>
          </p:nvSpPr>
          <p:spPr bwMode="auto">
            <a:xfrm>
              <a:off x="3915" y="1349"/>
              <a:ext cx="14" cy="175"/>
            </a:xfrm>
            <a:custGeom>
              <a:avLst/>
              <a:gdLst>
                <a:gd name="T0" fmla="*/ 9 w 26"/>
                <a:gd name="T1" fmla="*/ 4 h 350"/>
                <a:gd name="T2" fmla="*/ 4 w 26"/>
                <a:gd name="T3" fmla="*/ 4 h 350"/>
                <a:gd name="T4" fmla="*/ 4 w 26"/>
                <a:gd name="T5" fmla="*/ 9 h 350"/>
                <a:gd name="T6" fmla="*/ 21 w 26"/>
                <a:gd name="T7" fmla="*/ 9 h 350"/>
                <a:gd name="T8" fmla="*/ 21 w 26"/>
                <a:gd name="T9" fmla="*/ 4 h 350"/>
                <a:gd name="T10" fmla="*/ 17 w 26"/>
                <a:gd name="T11" fmla="*/ 4 h 350"/>
                <a:gd name="T12" fmla="*/ 17 w 26"/>
                <a:gd name="T13" fmla="*/ 344 h 350"/>
                <a:gd name="T14" fmla="*/ 21 w 26"/>
                <a:gd name="T15" fmla="*/ 344 h 350"/>
                <a:gd name="T16" fmla="*/ 21 w 26"/>
                <a:gd name="T17" fmla="*/ 340 h 350"/>
                <a:gd name="T18" fmla="*/ 4 w 26"/>
                <a:gd name="T19" fmla="*/ 340 h 350"/>
                <a:gd name="T20" fmla="*/ 4 w 26"/>
                <a:gd name="T21" fmla="*/ 344 h 350"/>
                <a:gd name="T22" fmla="*/ 9 w 26"/>
                <a:gd name="T23" fmla="*/ 344 h 350"/>
                <a:gd name="T24" fmla="*/ 9 w 26"/>
                <a:gd name="T25" fmla="*/ 4 h 350"/>
                <a:gd name="T26" fmla="*/ 0 w 26"/>
                <a:gd name="T27" fmla="*/ 344 h 350"/>
                <a:gd name="T28" fmla="*/ 0 w 26"/>
                <a:gd name="T29" fmla="*/ 350 h 350"/>
                <a:gd name="T30" fmla="*/ 26 w 26"/>
                <a:gd name="T31" fmla="*/ 350 h 350"/>
                <a:gd name="T32" fmla="*/ 26 w 26"/>
                <a:gd name="T33" fmla="*/ 0 h 350"/>
                <a:gd name="T34" fmla="*/ 0 w 26"/>
                <a:gd name="T35" fmla="*/ 0 h 350"/>
                <a:gd name="T36" fmla="*/ 0 w 26"/>
                <a:gd name="T37" fmla="*/ 4 h 350"/>
                <a:gd name="T38" fmla="*/ 0 w 26"/>
                <a:gd name="T39" fmla="*/ 34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" h="350">
                  <a:moveTo>
                    <a:pt x="9" y="4"/>
                  </a:moveTo>
                  <a:lnTo>
                    <a:pt x="4" y="4"/>
                  </a:lnTo>
                  <a:lnTo>
                    <a:pt x="4" y="9"/>
                  </a:lnTo>
                  <a:lnTo>
                    <a:pt x="21" y="9"/>
                  </a:lnTo>
                  <a:lnTo>
                    <a:pt x="21" y="4"/>
                  </a:lnTo>
                  <a:lnTo>
                    <a:pt x="17" y="4"/>
                  </a:lnTo>
                  <a:lnTo>
                    <a:pt x="17" y="344"/>
                  </a:lnTo>
                  <a:lnTo>
                    <a:pt x="21" y="344"/>
                  </a:lnTo>
                  <a:lnTo>
                    <a:pt x="21" y="340"/>
                  </a:lnTo>
                  <a:lnTo>
                    <a:pt x="4" y="340"/>
                  </a:lnTo>
                  <a:lnTo>
                    <a:pt x="4" y="344"/>
                  </a:lnTo>
                  <a:lnTo>
                    <a:pt x="9" y="344"/>
                  </a:lnTo>
                  <a:lnTo>
                    <a:pt x="9" y="4"/>
                  </a:lnTo>
                  <a:close/>
                  <a:moveTo>
                    <a:pt x="0" y="344"/>
                  </a:moveTo>
                  <a:lnTo>
                    <a:pt x="0" y="350"/>
                  </a:lnTo>
                  <a:lnTo>
                    <a:pt x="26" y="35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9" name="Rectangle 906"/>
            <p:cNvSpPr>
              <a:spLocks noChangeArrowheads="1"/>
            </p:cNvSpPr>
            <p:nvPr/>
          </p:nvSpPr>
          <p:spPr bwMode="auto">
            <a:xfrm>
              <a:off x="3945" y="1249"/>
              <a:ext cx="9" cy="27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0" name="Freeform 907"/>
            <p:cNvSpPr>
              <a:spLocks noEditPoints="1"/>
            </p:cNvSpPr>
            <p:nvPr/>
          </p:nvSpPr>
          <p:spPr bwMode="auto">
            <a:xfrm>
              <a:off x="3943" y="1247"/>
              <a:ext cx="14" cy="277"/>
            </a:xfrm>
            <a:custGeom>
              <a:avLst/>
              <a:gdLst>
                <a:gd name="T0" fmla="*/ 9 w 28"/>
                <a:gd name="T1" fmla="*/ 4 h 554"/>
                <a:gd name="T2" fmla="*/ 4 w 28"/>
                <a:gd name="T3" fmla="*/ 4 h 554"/>
                <a:gd name="T4" fmla="*/ 4 w 28"/>
                <a:gd name="T5" fmla="*/ 10 h 554"/>
                <a:gd name="T6" fmla="*/ 22 w 28"/>
                <a:gd name="T7" fmla="*/ 10 h 554"/>
                <a:gd name="T8" fmla="*/ 22 w 28"/>
                <a:gd name="T9" fmla="*/ 4 h 554"/>
                <a:gd name="T10" fmla="*/ 18 w 28"/>
                <a:gd name="T11" fmla="*/ 4 h 554"/>
                <a:gd name="T12" fmla="*/ 18 w 28"/>
                <a:gd name="T13" fmla="*/ 548 h 554"/>
                <a:gd name="T14" fmla="*/ 22 w 28"/>
                <a:gd name="T15" fmla="*/ 548 h 554"/>
                <a:gd name="T16" fmla="*/ 22 w 28"/>
                <a:gd name="T17" fmla="*/ 544 h 554"/>
                <a:gd name="T18" fmla="*/ 4 w 28"/>
                <a:gd name="T19" fmla="*/ 544 h 554"/>
                <a:gd name="T20" fmla="*/ 4 w 28"/>
                <a:gd name="T21" fmla="*/ 548 h 554"/>
                <a:gd name="T22" fmla="*/ 9 w 28"/>
                <a:gd name="T23" fmla="*/ 548 h 554"/>
                <a:gd name="T24" fmla="*/ 9 w 28"/>
                <a:gd name="T25" fmla="*/ 4 h 554"/>
                <a:gd name="T26" fmla="*/ 0 w 28"/>
                <a:gd name="T27" fmla="*/ 548 h 554"/>
                <a:gd name="T28" fmla="*/ 0 w 28"/>
                <a:gd name="T29" fmla="*/ 554 h 554"/>
                <a:gd name="T30" fmla="*/ 28 w 28"/>
                <a:gd name="T31" fmla="*/ 554 h 554"/>
                <a:gd name="T32" fmla="*/ 28 w 28"/>
                <a:gd name="T33" fmla="*/ 0 h 554"/>
                <a:gd name="T34" fmla="*/ 0 w 28"/>
                <a:gd name="T35" fmla="*/ 0 h 554"/>
                <a:gd name="T36" fmla="*/ 0 w 28"/>
                <a:gd name="T37" fmla="*/ 4 h 554"/>
                <a:gd name="T38" fmla="*/ 0 w 28"/>
                <a:gd name="T39" fmla="*/ 548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554">
                  <a:moveTo>
                    <a:pt x="9" y="4"/>
                  </a:moveTo>
                  <a:lnTo>
                    <a:pt x="4" y="4"/>
                  </a:lnTo>
                  <a:lnTo>
                    <a:pt x="4" y="10"/>
                  </a:lnTo>
                  <a:lnTo>
                    <a:pt x="22" y="10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8" y="548"/>
                  </a:lnTo>
                  <a:lnTo>
                    <a:pt x="22" y="548"/>
                  </a:lnTo>
                  <a:lnTo>
                    <a:pt x="22" y="544"/>
                  </a:lnTo>
                  <a:lnTo>
                    <a:pt x="4" y="544"/>
                  </a:lnTo>
                  <a:lnTo>
                    <a:pt x="4" y="548"/>
                  </a:lnTo>
                  <a:lnTo>
                    <a:pt x="9" y="548"/>
                  </a:lnTo>
                  <a:lnTo>
                    <a:pt x="9" y="4"/>
                  </a:lnTo>
                  <a:close/>
                  <a:moveTo>
                    <a:pt x="0" y="548"/>
                  </a:moveTo>
                  <a:lnTo>
                    <a:pt x="0" y="554"/>
                  </a:lnTo>
                  <a:lnTo>
                    <a:pt x="28" y="554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548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1" name="Rectangle 908"/>
            <p:cNvSpPr>
              <a:spLocks noChangeArrowheads="1"/>
            </p:cNvSpPr>
            <p:nvPr/>
          </p:nvSpPr>
          <p:spPr bwMode="auto">
            <a:xfrm>
              <a:off x="3973" y="1078"/>
              <a:ext cx="9" cy="44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2" name="Freeform 909"/>
            <p:cNvSpPr>
              <a:spLocks noEditPoints="1"/>
            </p:cNvSpPr>
            <p:nvPr/>
          </p:nvSpPr>
          <p:spPr bwMode="auto">
            <a:xfrm>
              <a:off x="3971" y="1076"/>
              <a:ext cx="13" cy="448"/>
            </a:xfrm>
            <a:custGeom>
              <a:avLst/>
              <a:gdLst>
                <a:gd name="T0" fmla="*/ 10 w 27"/>
                <a:gd name="T1" fmla="*/ 4 h 897"/>
                <a:gd name="T2" fmla="*/ 4 w 27"/>
                <a:gd name="T3" fmla="*/ 4 h 897"/>
                <a:gd name="T4" fmla="*/ 4 w 27"/>
                <a:gd name="T5" fmla="*/ 10 h 897"/>
                <a:gd name="T6" fmla="*/ 21 w 27"/>
                <a:gd name="T7" fmla="*/ 10 h 897"/>
                <a:gd name="T8" fmla="*/ 21 w 27"/>
                <a:gd name="T9" fmla="*/ 4 h 897"/>
                <a:gd name="T10" fmla="*/ 17 w 27"/>
                <a:gd name="T11" fmla="*/ 4 h 897"/>
                <a:gd name="T12" fmla="*/ 17 w 27"/>
                <a:gd name="T13" fmla="*/ 891 h 897"/>
                <a:gd name="T14" fmla="*/ 21 w 27"/>
                <a:gd name="T15" fmla="*/ 891 h 897"/>
                <a:gd name="T16" fmla="*/ 21 w 27"/>
                <a:gd name="T17" fmla="*/ 887 h 897"/>
                <a:gd name="T18" fmla="*/ 4 w 27"/>
                <a:gd name="T19" fmla="*/ 887 h 897"/>
                <a:gd name="T20" fmla="*/ 4 w 27"/>
                <a:gd name="T21" fmla="*/ 891 h 897"/>
                <a:gd name="T22" fmla="*/ 10 w 27"/>
                <a:gd name="T23" fmla="*/ 891 h 897"/>
                <a:gd name="T24" fmla="*/ 10 w 27"/>
                <a:gd name="T25" fmla="*/ 4 h 897"/>
                <a:gd name="T26" fmla="*/ 0 w 27"/>
                <a:gd name="T27" fmla="*/ 891 h 897"/>
                <a:gd name="T28" fmla="*/ 0 w 27"/>
                <a:gd name="T29" fmla="*/ 897 h 897"/>
                <a:gd name="T30" fmla="*/ 27 w 27"/>
                <a:gd name="T31" fmla="*/ 897 h 897"/>
                <a:gd name="T32" fmla="*/ 27 w 27"/>
                <a:gd name="T33" fmla="*/ 0 h 897"/>
                <a:gd name="T34" fmla="*/ 0 w 27"/>
                <a:gd name="T35" fmla="*/ 0 h 897"/>
                <a:gd name="T36" fmla="*/ 0 w 27"/>
                <a:gd name="T37" fmla="*/ 4 h 897"/>
                <a:gd name="T38" fmla="*/ 0 w 27"/>
                <a:gd name="T39" fmla="*/ 891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897">
                  <a:moveTo>
                    <a:pt x="10" y="4"/>
                  </a:moveTo>
                  <a:lnTo>
                    <a:pt x="4" y="4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4"/>
                  </a:lnTo>
                  <a:lnTo>
                    <a:pt x="17" y="4"/>
                  </a:lnTo>
                  <a:lnTo>
                    <a:pt x="17" y="891"/>
                  </a:lnTo>
                  <a:lnTo>
                    <a:pt x="21" y="891"/>
                  </a:lnTo>
                  <a:lnTo>
                    <a:pt x="21" y="887"/>
                  </a:lnTo>
                  <a:lnTo>
                    <a:pt x="4" y="887"/>
                  </a:lnTo>
                  <a:lnTo>
                    <a:pt x="4" y="891"/>
                  </a:lnTo>
                  <a:lnTo>
                    <a:pt x="10" y="891"/>
                  </a:lnTo>
                  <a:lnTo>
                    <a:pt x="10" y="4"/>
                  </a:lnTo>
                  <a:close/>
                  <a:moveTo>
                    <a:pt x="0" y="891"/>
                  </a:moveTo>
                  <a:lnTo>
                    <a:pt x="0" y="897"/>
                  </a:lnTo>
                  <a:lnTo>
                    <a:pt x="27" y="897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891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3" name="Rectangle 910"/>
            <p:cNvSpPr>
              <a:spLocks noChangeArrowheads="1"/>
            </p:cNvSpPr>
            <p:nvPr/>
          </p:nvSpPr>
          <p:spPr bwMode="auto">
            <a:xfrm>
              <a:off x="4001" y="789"/>
              <a:ext cx="8" cy="73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4" name="Freeform 911"/>
            <p:cNvSpPr>
              <a:spLocks noEditPoints="1"/>
            </p:cNvSpPr>
            <p:nvPr/>
          </p:nvSpPr>
          <p:spPr bwMode="auto">
            <a:xfrm>
              <a:off x="3998" y="787"/>
              <a:ext cx="14" cy="737"/>
            </a:xfrm>
            <a:custGeom>
              <a:avLst/>
              <a:gdLst>
                <a:gd name="T0" fmla="*/ 10 w 27"/>
                <a:gd name="T1" fmla="*/ 5 h 1475"/>
                <a:gd name="T2" fmla="*/ 4 w 27"/>
                <a:gd name="T3" fmla="*/ 5 h 1475"/>
                <a:gd name="T4" fmla="*/ 4 w 27"/>
                <a:gd name="T5" fmla="*/ 10 h 1475"/>
                <a:gd name="T6" fmla="*/ 21 w 27"/>
                <a:gd name="T7" fmla="*/ 10 h 1475"/>
                <a:gd name="T8" fmla="*/ 21 w 27"/>
                <a:gd name="T9" fmla="*/ 5 h 1475"/>
                <a:gd name="T10" fmla="*/ 17 w 27"/>
                <a:gd name="T11" fmla="*/ 5 h 1475"/>
                <a:gd name="T12" fmla="*/ 17 w 27"/>
                <a:gd name="T13" fmla="*/ 1469 h 1475"/>
                <a:gd name="T14" fmla="*/ 21 w 27"/>
                <a:gd name="T15" fmla="*/ 1469 h 1475"/>
                <a:gd name="T16" fmla="*/ 21 w 27"/>
                <a:gd name="T17" fmla="*/ 1465 h 1475"/>
                <a:gd name="T18" fmla="*/ 4 w 27"/>
                <a:gd name="T19" fmla="*/ 1465 h 1475"/>
                <a:gd name="T20" fmla="*/ 4 w 27"/>
                <a:gd name="T21" fmla="*/ 1469 h 1475"/>
                <a:gd name="T22" fmla="*/ 10 w 27"/>
                <a:gd name="T23" fmla="*/ 1469 h 1475"/>
                <a:gd name="T24" fmla="*/ 10 w 27"/>
                <a:gd name="T25" fmla="*/ 5 h 1475"/>
                <a:gd name="T26" fmla="*/ 0 w 27"/>
                <a:gd name="T27" fmla="*/ 1469 h 1475"/>
                <a:gd name="T28" fmla="*/ 0 w 27"/>
                <a:gd name="T29" fmla="*/ 1475 h 1475"/>
                <a:gd name="T30" fmla="*/ 27 w 27"/>
                <a:gd name="T31" fmla="*/ 1475 h 1475"/>
                <a:gd name="T32" fmla="*/ 27 w 27"/>
                <a:gd name="T33" fmla="*/ 0 h 1475"/>
                <a:gd name="T34" fmla="*/ 0 w 27"/>
                <a:gd name="T35" fmla="*/ 0 h 1475"/>
                <a:gd name="T36" fmla="*/ 0 w 27"/>
                <a:gd name="T37" fmla="*/ 5 h 1475"/>
                <a:gd name="T38" fmla="*/ 0 w 27"/>
                <a:gd name="T39" fmla="*/ 1469 h 1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1475">
                  <a:moveTo>
                    <a:pt x="10" y="5"/>
                  </a:moveTo>
                  <a:lnTo>
                    <a:pt x="4" y="5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5"/>
                  </a:lnTo>
                  <a:lnTo>
                    <a:pt x="17" y="5"/>
                  </a:lnTo>
                  <a:lnTo>
                    <a:pt x="17" y="1469"/>
                  </a:lnTo>
                  <a:lnTo>
                    <a:pt x="21" y="1469"/>
                  </a:lnTo>
                  <a:lnTo>
                    <a:pt x="21" y="1465"/>
                  </a:lnTo>
                  <a:lnTo>
                    <a:pt x="4" y="1465"/>
                  </a:lnTo>
                  <a:lnTo>
                    <a:pt x="4" y="1469"/>
                  </a:lnTo>
                  <a:lnTo>
                    <a:pt x="10" y="1469"/>
                  </a:lnTo>
                  <a:lnTo>
                    <a:pt x="10" y="5"/>
                  </a:lnTo>
                  <a:close/>
                  <a:moveTo>
                    <a:pt x="0" y="1469"/>
                  </a:moveTo>
                  <a:lnTo>
                    <a:pt x="0" y="1475"/>
                  </a:lnTo>
                  <a:lnTo>
                    <a:pt x="27" y="1475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46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5" name="Rectangle 912"/>
            <p:cNvSpPr>
              <a:spLocks noChangeArrowheads="1"/>
            </p:cNvSpPr>
            <p:nvPr/>
          </p:nvSpPr>
          <p:spPr bwMode="auto">
            <a:xfrm>
              <a:off x="4028" y="429"/>
              <a:ext cx="8" cy="1092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6" name="Freeform 913"/>
            <p:cNvSpPr>
              <a:spLocks noEditPoints="1"/>
            </p:cNvSpPr>
            <p:nvPr/>
          </p:nvSpPr>
          <p:spPr bwMode="auto">
            <a:xfrm>
              <a:off x="4026" y="427"/>
              <a:ext cx="13" cy="1097"/>
            </a:xfrm>
            <a:custGeom>
              <a:avLst/>
              <a:gdLst>
                <a:gd name="T0" fmla="*/ 10 w 27"/>
                <a:gd name="T1" fmla="*/ 4 h 2194"/>
                <a:gd name="T2" fmla="*/ 4 w 27"/>
                <a:gd name="T3" fmla="*/ 4 h 2194"/>
                <a:gd name="T4" fmla="*/ 4 w 27"/>
                <a:gd name="T5" fmla="*/ 10 h 2194"/>
                <a:gd name="T6" fmla="*/ 21 w 27"/>
                <a:gd name="T7" fmla="*/ 10 h 2194"/>
                <a:gd name="T8" fmla="*/ 21 w 27"/>
                <a:gd name="T9" fmla="*/ 4 h 2194"/>
                <a:gd name="T10" fmla="*/ 17 w 27"/>
                <a:gd name="T11" fmla="*/ 4 h 2194"/>
                <a:gd name="T12" fmla="*/ 17 w 27"/>
                <a:gd name="T13" fmla="*/ 2188 h 2194"/>
                <a:gd name="T14" fmla="*/ 21 w 27"/>
                <a:gd name="T15" fmla="*/ 2188 h 2194"/>
                <a:gd name="T16" fmla="*/ 21 w 27"/>
                <a:gd name="T17" fmla="*/ 2184 h 2194"/>
                <a:gd name="T18" fmla="*/ 4 w 27"/>
                <a:gd name="T19" fmla="*/ 2184 h 2194"/>
                <a:gd name="T20" fmla="*/ 4 w 27"/>
                <a:gd name="T21" fmla="*/ 2188 h 2194"/>
                <a:gd name="T22" fmla="*/ 10 w 27"/>
                <a:gd name="T23" fmla="*/ 2188 h 2194"/>
                <a:gd name="T24" fmla="*/ 10 w 27"/>
                <a:gd name="T25" fmla="*/ 4 h 2194"/>
                <a:gd name="T26" fmla="*/ 0 w 27"/>
                <a:gd name="T27" fmla="*/ 2188 h 2194"/>
                <a:gd name="T28" fmla="*/ 0 w 27"/>
                <a:gd name="T29" fmla="*/ 2194 h 2194"/>
                <a:gd name="T30" fmla="*/ 27 w 27"/>
                <a:gd name="T31" fmla="*/ 2194 h 2194"/>
                <a:gd name="T32" fmla="*/ 27 w 27"/>
                <a:gd name="T33" fmla="*/ 0 h 2194"/>
                <a:gd name="T34" fmla="*/ 0 w 27"/>
                <a:gd name="T35" fmla="*/ 0 h 2194"/>
                <a:gd name="T36" fmla="*/ 0 w 27"/>
                <a:gd name="T37" fmla="*/ 4 h 2194"/>
                <a:gd name="T38" fmla="*/ 0 w 27"/>
                <a:gd name="T39" fmla="*/ 2188 h 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2194">
                  <a:moveTo>
                    <a:pt x="10" y="4"/>
                  </a:moveTo>
                  <a:lnTo>
                    <a:pt x="4" y="4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4"/>
                  </a:lnTo>
                  <a:lnTo>
                    <a:pt x="17" y="4"/>
                  </a:lnTo>
                  <a:lnTo>
                    <a:pt x="17" y="2188"/>
                  </a:lnTo>
                  <a:lnTo>
                    <a:pt x="21" y="2188"/>
                  </a:lnTo>
                  <a:lnTo>
                    <a:pt x="21" y="2184"/>
                  </a:lnTo>
                  <a:lnTo>
                    <a:pt x="4" y="2184"/>
                  </a:lnTo>
                  <a:lnTo>
                    <a:pt x="4" y="2188"/>
                  </a:lnTo>
                  <a:lnTo>
                    <a:pt x="10" y="2188"/>
                  </a:lnTo>
                  <a:lnTo>
                    <a:pt x="10" y="4"/>
                  </a:lnTo>
                  <a:close/>
                  <a:moveTo>
                    <a:pt x="0" y="2188"/>
                  </a:moveTo>
                  <a:lnTo>
                    <a:pt x="0" y="2194"/>
                  </a:lnTo>
                  <a:lnTo>
                    <a:pt x="27" y="219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188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7" name="Rectangle 914"/>
            <p:cNvSpPr>
              <a:spLocks noChangeArrowheads="1"/>
            </p:cNvSpPr>
            <p:nvPr/>
          </p:nvSpPr>
          <p:spPr bwMode="auto">
            <a:xfrm>
              <a:off x="4055" y="801"/>
              <a:ext cx="9" cy="720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8" name="Freeform 915"/>
            <p:cNvSpPr>
              <a:spLocks noEditPoints="1"/>
            </p:cNvSpPr>
            <p:nvPr/>
          </p:nvSpPr>
          <p:spPr bwMode="auto">
            <a:xfrm>
              <a:off x="4053" y="799"/>
              <a:ext cx="14" cy="725"/>
            </a:xfrm>
            <a:custGeom>
              <a:avLst/>
              <a:gdLst>
                <a:gd name="T0" fmla="*/ 10 w 26"/>
                <a:gd name="T1" fmla="*/ 4 h 1449"/>
                <a:gd name="T2" fmla="*/ 4 w 26"/>
                <a:gd name="T3" fmla="*/ 4 h 1449"/>
                <a:gd name="T4" fmla="*/ 4 w 26"/>
                <a:gd name="T5" fmla="*/ 10 h 1449"/>
                <a:gd name="T6" fmla="*/ 21 w 26"/>
                <a:gd name="T7" fmla="*/ 10 h 1449"/>
                <a:gd name="T8" fmla="*/ 21 w 26"/>
                <a:gd name="T9" fmla="*/ 4 h 1449"/>
                <a:gd name="T10" fmla="*/ 17 w 26"/>
                <a:gd name="T11" fmla="*/ 4 h 1449"/>
                <a:gd name="T12" fmla="*/ 17 w 26"/>
                <a:gd name="T13" fmla="*/ 1443 h 1449"/>
                <a:gd name="T14" fmla="*/ 21 w 26"/>
                <a:gd name="T15" fmla="*/ 1443 h 1449"/>
                <a:gd name="T16" fmla="*/ 21 w 26"/>
                <a:gd name="T17" fmla="*/ 1439 h 1449"/>
                <a:gd name="T18" fmla="*/ 4 w 26"/>
                <a:gd name="T19" fmla="*/ 1439 h 1449"/>
                <a:gd name="T20" fmla="*/ 4 w 26"/>
                <a:gd name="T21" fmla="*/ 1443 h 1449"/>
                <a:gd name="T22" fmla="*/ 10 w 26"/>
                <a:gd name="T23" fmla="*/ 1443 h 1449"/>
                <a:gd name="T24" fmla="*/ 10 w 26"/>
                <a:gd name="T25" fmla="*/ 4 h 1449"/>
                <a:gd name="T26" fmla="*/ 0 w 26"/>
                <a:gd name="T27" fmla="*/ 1443 h 1449"/>
                <a:gd name="T28" fmla="*/ 0 w 26"/>
                <a:gd name="T29" fmla="*/ 1449 h 1449"/>
                <a:gd name="T30" fmla="*/ 26 w 26"/>
                <a:gd name="T31" fmla="*/ 1449 h 1449"/>
                <a:gd name="T32" fmla="*/ 26 w 26"/>
                <a:gd name="T33" fmla="*/ 0 h 1449"/>
                <a:gd name="T34" fmla="*/ 0 w 26"/>
                <a:gd name="T35" fmla="*/ 0 h 1449"/>
                <a:gd name="T36" fmla="*/ 0 w 26"/>
                <a:gd name="T37" fmla="*/ 4 h 1449"/>
                <a:gd name="T38" fmla="*/ 0 w 26"/>
                <a:gd name="T39" fmla="*/ 1443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" h="1449">
                  <a:moveTo>
                    <a:pt x="10" y="4"/>
                  </a:moveTo>
                  <a:lnTo>
                    <a:pt x="4" y="4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4"/>
                  </a:lnTo>
                  <a:lnTo>
                    <a:pt x="17" y="4"/>
                  </a:lnTo>
                  <a:lnTo>
                    <a:pt x="17" y="1443"/>
                  </a:lnTo>
                  <a:lnTo>
                    <a:pt x="21" y="1443"/>
                  </a:lnTo>
                  <a:lnTo>
                    <a:pt x="21" y="1439"/>
                  </a:lnTo>
                  <a:lnTo>
                    <a:pt x="4" y="1439"/>
                  </a:lnTo>
                  <a:lnTo>
                    <a:pt x="4" y="1443"/>
                  </a:lnTo>
                  <a:lnTo>
                    <a:pt x="10" y="1443"/>
                  </a:lnTo>
                  <a:lnTo>
                    <a:pt x="10" y="4"/>
                  </a:lnTo>
                  <a:close/>
                  <a:moveTo>
                    <a:pt x="0" y="1443"/>
                  </a:moveTo>
                  <a:lnTo>
                    <a:pt x="0" y="1449"/>
                  </a:lnTo>
                  <a:lnTo>
                    <a:pt x="26" y="1449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44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19" name="Rectangle 916"/>
            <p:cNvSpPr>
              <a:spLocks noChangeArrowheads="1"/>
            </p:cNvSpPr>
            <p:nvPr/>
          </p:nvSpPr>
          <p:spPr bwMode="auto">
            <a:xfrm>
              <a:off x="4083" y="1518"/>
              <a:ext cx="8" cy="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0" name="Freeform 917"/>
            <p:cNvSpPr>
              <a:spLocks noEditPoints="1"/>
            </p:cNvSpPr>
            <p:nvPr/>
          </p:nvSpPr>
          <p:spPr bwMode="auto">
            <a:xfrm>
              <a:off x="4081" y="1516"/>
              <a:ext cx="13" cy="8"/>
            </a:xfrm>
            <a:custGeom>
              <a:avLst/>
              <a:gdLst>
                <a:gd name="T0" fmla="*/ 9 w 26"/>
                <a:gd name="T1" fmla="*/ 4 h 16"/>
                <a:gd name="T2" fmla="*/ 4 w 26"/>
                <a:gd name="T3" fmla="*/ 4 h 16"/>
                <a:gd name="T4" fmla="*/ 4 w 26"/>
                <a:gd name="T5" fmla="*/ 10 h 16"/>
                <a:gd name="T6" fmla="*/ 21 w 26"/>
                <a:gd name="T7" fmla="*/ 10 h 16"/>
                <a:gd name="T8" fmla="*/ 21 w 26"/>
                <a:gd name="T9" fmla="*/ 4 h 16"/>
                <a:gd name="T10" fmla="*/ 17 w 26"/>
                <a:gd name="T11" fmla="*/ 4 h 16"/>
                <a:gd name="T12" fmla="*/ 17 w 26"/>
                <a:gd name="T13" fmla="*/ 10 h 16"/>
                <a:gd name="T14" fmla="*/ 21 w 26"/>
                <a:gd name="T15" fmla="*/ 10 h 16"/>
                <a:gd name="T16" fmla="*/ 21 w 26"/>
                <a:gd name="T17" fmla="*/ 6 h 16"/>
                <a:gd name="T18" fmla="*/ 4 w 26"/>
                <a:gd name="T19" fmla="*/ 6 h 16"/>
                <a:gd name="T20" fmla="*/ 4 w 26"/>
                <a:gd name="T21" fmla="*/ 10 h 16"/>
                <a:gd name="T22" fmla="*/ 9 w 26"/>
                <a:gd name="T23" fmla="*/ 10 h 16"/>
                <a:gd name="T24" fmla="*/ 9 w 26"/>
                <a:gd name="T25" fmla="*/ 4 h 16"/>
                <a:gd name="T26" fmla="*/ 0 w 26"/>
                <a:gd name="T27" fmla="*/ 10 h 16"/>
                <a:gd name="T28" fmla="*/ 0 w 26"/>
                <a:gd name="T29" fmla="*/ 16 h 16"/>
                <a:gd name="T30" fmla="*/ 26 w 26"/>
                <a:gd name="T31" fmla="*/ 16 h 16"/>
                <a:gd name="T32" fmla="*/ 26 w 26"/>
                <a:gd name="T33" fmla="*/ 0 h 16"/>
                <a:gd name="T34" fmla="*/ 0 w 26"/>
                <a:gd name="T35" fmla="*/ 0 h 16"/>
                <a:gd name="T36" fmla="*/ 0 w 26"/>
                <a:gd name="T37" fmla="*/ 4 h 16"/>
                <a:gd name="T38" fmla="*/ 0 w 26"/>
                <a:gd name="T3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" h="16">
                  <a:moveTo>
                    <a:pt x="9" y="4"/>
                  </a:moveTo>
                  <a:lnTo>
                    <a:pt x="4" y="4"/>
                  </a:lnTo>
                  <a:lnTo>
                    <a:pt x="4" y="10"/>
                  </a:lnTo>
                  <a:lnTo>
                    <a:pt x="21" y="10"/>
                  </a:lnTo>
                  <a:lnTo>
                    <a:pt x="21" y="4"/>
                  </a:lnTo>
                  <a:lnTo>
                    <a:pt x="17" y="4"/>
                  </a:lnTo>
                  <a:lnTo>
                    <a:pt x="17" y="10"/>
                  </a:lnTo>
                  <a:lnTo>
                    <a:pt x="21" y="10"/>
                  </a:lnTo>
                  <a:lnTo>
                    <a:pt x="21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9" y="10"/>
                  </a:lnTo>
                  <a:lnTo>
                    <a:pt x="9" y="4"/>
                  </a:lnTo>
                  <a:close/>
                  <a:moveTo>
                    <a:pt x="0" y="10"/>
                  </a:moveTo>
                  <a:lnTo>
                    <a:pt x="0" y="16"/>
                  </a:lnTo>
                  <a:lnTo>
                    <a:pt x="26" y="16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" name="Freeform 918"/>
            <p:cNvSpPr>
              <a:spLocks/>
            </p:cNvSpPr>
            <p:nvPr/>
          </p:nvSpPr>
          <p:spPr bwMode="auto">
            <a:xfrm>
              <a:off x="2971" y="1610"/>
              <a:ext cx="17" cy="37"/>
            </a:xfrm>
            <a:custGeom>
              <a:avLst/>
              <a:gdLst>
                <a:gd name="T0" fmla="*/ 11 w 34"/>
                <a:gd name="T1" fmla="*/ 0 h 73"/>
                <a:gd name="T2" fmla="*/ 17 w 34"/>
                <a:gd name="T3" fmla="*/ 0 h 73"/>
                <a:gd name="T4" fmla="*/ 21 w 34"/>
                <a:gd name="T5" fmla="*/ 3 h 73"/>
                <a:gd name="T6" fmla="*/ 27 w 34"/>
                <a:gd name="T7" fmla="*/ 7 h 73"/>
                <a:gd name="T8" fmla="*/ 31 w 34"/>
                <a:gd name="T9" fmla="*/ 13 h 73"/>
                <a:gd name="T10" fmla="*/ 34 w 34"/>
                <a:gd name="T11" fmla="*/ 19 h 73"/>
                <a:gd name="T12" fmla="*/ 34 w 34"/>
                <a:gd name="T13" fmla="*/ 24 h 73"/>
                <a:gd name="T14" fmla="*/ 34 w 34"/>
                <a:gd name="T15" fmla="*/ 31 h 73"/>
                <a:gd name="T16" fmla="*/ 32 w 34"/>
                <a:gd name="T17" fmla="*/ 37 h 73"/>
                <a:gd name="T18" fmla="*/ 28 w 34"/>
                <a:gd name="T19" fmla="*/ 44 h 73"/>
                <a:gd name="T20" fmla="*/ 25 w 34"/>
                <a:gd name="T21" fmla="*/ 50 h 73"/>
                <a:gd name="T22" fmla="*/ 21 w 34"/>
                <a:gd name="T23" fmla="*/ 54 h 73"/>
                <a:gd name="T24" fmla="*/ 15 w 34"/>
                <a:gd name="T25" fmla="*/ 61 h 73"/>
                <a:gd name="T26" fmla="*/ 7 w 34"/>
                <a:gd name="T27" fmla="*/ 66 h 73"/>
                <a:gd name="T28" fmla="*/ 1 w 34"/>
                <a:gd name="T29" fmla="*/ 72 h 73"/>
                <a:gd name="T30" fmla="*/ 0 w 34"/>
                <a:gd name="T31" fmla="*/ 73 h 73"/>
                <a:gd name="T32" fmla="*/ 0 w 34"/>
                <a:gd name="T33" fmla="*/ 58 h 73"/>
                <a:gd name="T34" fmla="*/ 7 w 34"/>
                <a:gd name="T35" fmla="*/ 52 h 73"/>
                <a:gd name="T36" fmla="*/ 20 w 34"/>
                <a:gd name="T37" fmla="*/ 38 h 73"/>
                <a:gd name="T38" fmla="*/ 24 w 34"/>
                <a:gd name="T39" fmla="*/ 28 h 73"/>
                <a:gd name="T40" fmla="*/ 24 w 34"/>
                <a:gd name="T41" fmla="*/ 23 h 73"/>
                <a:gd name="T42" fmla="*/ 22 w 34"/>
                <a:gd name="T43" fmla="*/ 17 h 73"/>
                <a:gd name="T44" fmla="*/ 20 w 34"/>
                <a:gd name="T45" fmla="*/ 14 h 73"/>
                <a:gd name="T46" fmla="*/ 17 w 34"/>
                <a:gd name="T47" fmla="*/ 12 h 73"/>
                <a:gd name="T48" fmla="*/ 11 w 34"/>
                <a:gd name="T49" fmla="*/ 10 h 73"/>
                <a:gd name="T50" fmla="*/ 7 w 34"/>
                <a:gd name="T51" fmla="*/ 10 h 73"/>
                <a:gd name="T52" fmla="*/ 0 w 34"/>
                <a:gd name="T53" fmla="*/ 13 h 73"/>
                <a:gd name="T54" fmla="*/ 0 w 34"/>
                <a:gd name="T55" fmla="*/ 0 h 73"/>
                <a:gd name="T56" fmla="*/ 0 w 34"/>
                <a:gd name="T57" fmla="*/ 0 h 73"/>
                <a:gd name="T58" fmla="*/ 5 w 34"/>
                <a:gd name="T59" fmla="*/ 0 h 73"/>
                <a:gd name="T60" fmla="*/ 11 w 34"/>
                <a:gd name="T6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" h="73">
                  <a:moveTo>
                    <a:pt x="11" y="0"/>
                  </a:moveTo>
                  <a:lnTo>
                    <a:pt x="17" y="0"/>
                  </a:lnTo>
                  <a:lnTo>
                    <a:pt x="21" y="3"/>
                  </a:lnTo>
                  <a:lnTo>
                    <a:pt x="27" y="7"/>
                  </a:lnTo>
                  <a:lnTo>
                    <a:pt x="31" y="13"/>
                  </a:lnTo>
                  <a:lnTo>
                    <a:pt x="34" y="19"/>
                  </a:lnTo>
                  <a:lnTo>
                    <a:pt x="34" y="24"/>
                  </a:lnTo>
                  <a:lnTo>
                    <a:pt x="34" y="31"/>
                  </a:lnTo>
                  <a:lnTo>
                    <a:pt x="32" y="37"/>
                  </a:lnTo>
                  <a:lnTo>
                    <a:pt x="28" y="44"/>
                  </a:lnTo>
                  <a:lnTo>
                    <a:pt x="25" y="50"/>
                  </a:lnTo>
                  <a:lnTo>
                    <a:pt x="21" y="54"/>
                  </a:lnTo>
                  <a:lnTo>
                    <a:pt x="15" y="61"/>
                  </a:lnTo>
                  <a:lnTo>
                    <a:pt x="7" y="66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7" y="52"/>
                  </a:lnTo>
                  <a:lnTo>
                    <a:pt x="20" y="38"/>
                  </a:lnTo>
                  <a:lnTo>
                    <a:pt x="24" y="28"/>
                  </a:lnTo>
                  <a:lnTo>
                    <a:pt x="24" y="23"/>
                  </a:lnTo>
                  <a:lnTo>
                    <a:pt x="22" y="17"/>
                  </a:lnTo>
                  <a:lnTo>
                    <a:pt x="20" y="14"/>
                  </a:lnTo>
                  <a:lnTo>
                    <a:pt x="17" y="12"/>
                  </a:lnTo>
                  <a:lnTo>
                    <a:pt x="11" y="10"/>
                  </a:lnTo>
                  <a:lnTo>
                    <a:pt x="7" y="1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2" name="Freeform 919"/>
            <p:cNvSpPr>
              <a:spLocks/>
            </p:cNvSpPr>
            <p:nvPr/>
          </p:nvSpPr>
          <p:spPr bwMode="auto">
            <a:xfrm>
              <a:off x="3085" y="1608"/>
              <a:ext cx="46" cy="42"/>
            </a:xfrm>
            <a:custGeom>
              <a:avLst/>
              <a:gdLst>
                <a:gd name="T0" fmla="*/ 7 w 92"/>
                <a:gd name="T1" fmla="*/ 38 h 84"/>
                <a:gd name="T2" fmla="*/ 16 w 92"/>
                <a:gd name="T3" fmla="*/ 45 h 84"/>
                <a:gd name="T4" fmla="*/ 13 w 92"/>
                <a:gd name="T5" fmla="*/ 49 h 84"/>
                <a:gd name="T6" fmla="*/ 11 w 92"/>
                <a:gd name="T7" fmla="*/ 54 h 84"/>
                <a:gd name="T8" fmla="*/ 11 w 92"/>
                <a:gd name="T9" fmla="*/ 58 h 84"/>
                <a:gd name="T10" fmla="*/ 11 w 92"/>
                <a:gd name="T11" fmla="*/ 62 h 84"/>
                <a:gd name="T12" fmla="*/ 13 w 92"/>
                <a:gd name="T13" fmla="*/ 66 h 84"/>
                <a:gd name="T14" fmla="*/ 16 w 92"/>
                <a:gd name="T15" fmla="*/ 69 h 84"/>
                <a:gd name="T16" fmla="*/ 20 w 92"/>
                <a:gd name="T17" fmla="*/ 72 h 84"/>
                <a:gd name="T18" fmla="*/ 24 w 92"/>
                <a:gd name="T19" fmla="*/ 75 h 84"/>
                <a:gd name="T20" fmla="*/ 30 w 92"/>
                <a:gd name="T21" fmla="*/ 75 h 84"/>
                <a:gd name="T22" fmla="*/ 35 w 92"/>
                <a:gd name="T23" fmla="*/ 73 h 84"/>
                <a:gd name="T24" fmla="*/ 39 w 92"/>
                <a:gd name="T25" fmla="*/ 72 h 84"/>
                <a:gd name="T26" fmla="*/ 45 w 92"/>
                <a:gd name="T27" fmla="*/ 68 h 84"/>
                <a:gd name="T28" fmla="*/ 48 w 92"/>
                <a:gd name="T29" fmla="*/ 63 h 84"/>
                <a:gd name="T30" fmla="*/ 51 w 92"/>
                <a:gd name="T31" fmla="*/ 58 h 84"/>
                <a:gd name="T32" fmla="*/ 51 w 92"/>
                <a:gd name="T33" fmla="*/ 54 h 84"/>
                <a:gd name="T34" fmla="*/ 51 w 92"/>
                <a:gd name="T35" fmla="*/ 48 h 84"/>
                <a:gd name="T36" fmla="*/ 48 w 92"/>
                <a:gd name="T37" fmla="*/ 44 h 84"/>
                <a:gd name="T38" fmla="*/ 45 w 92"/>
                <a:gd name="T39" fmla="*/ 40 h 84"/>
                <a:gd name="T40" fmla="*/ 41 w 92"/>
                <a:gd name="T41" fmla="*/ 37 h 84"/>
                <a:gd name="T42" fmla="*/ 37 w 92"/>
                <a:gd name="T43" fmla="*/ 34 h 84"/>
                <a:gd name="T44" fmla="*/ 32 w 92"/>
                <a:gd name="T45" fmla="*/ 34 h 84"/>
                <a:gd name="T46" fmla="*/ 28 w 92"/>
                <a:gd name="T47" fmla="*/ 34 h 84"/>
                <a:gd name="T48" fmla="*/ 21 w 92"/>
                <a:gd name="T49" fmla="*/ 25 h 84"/>
                <a:gd name="T50" fmla="*/ 59 w 92"/>
                <a:gd name="T51" fmla="*/ 0 h 84"/>
                <a:gd name="T52" fmla="*/ 92 w 92"/>
                <a:gd name="T53" fmla="*/ 31 h 84"/>
                <a:gd name="T54" fmla="*/ 85 w 92"/>
                <a:gd name="T55" fmla="*/ 38 h 84"/>
                <a:gd name="T56" fmla="*/ 59 w 92"/>
                <a:gd name="T57" fmla="*/ 13 h 84"/>
                <a:gd name="T58" fmla="*/ 38 w 92"/>
                <a:gd name="T59" fmla="*/ 27 h 84"/>
                <a:gd name="T60" fmla="*/ 44 w 92"/>
                <a:gd name="T61" fmla="*/ 28 h 84"/>
                <a:gd name="T62" fmla="*/ 49 w 92"/>
                <a:gd name="T63" fmla="*/ 31 h 84"/>
                <a:gd name="T64" fmla="*/ 54 w 92"/>
                <a:gd name="T65" fmla="*/ 35 h 84"/>
                <a:gd name="T66" fmla="*/ 59 w 92"/>
                <a:gd name="T67" fmla="*/ 41 h 84"/>
                <a:gd name="T68" fmla="*/ 62 w 92"/>
                <a:gd name="T69" fmla="*/ 47 h 84"/>
                <a:gd name="T70" fmla="*/ 62 w 92"/>
                <a:gd name="T71" fmla="*/ 55 h 84"/>
                <a:gd name="T72" fmla="*/ 62 w 92"/>
                <a:gd name="T73" fmla="*/ 62 h 84"/>
                <a:gd name="T74" fmla="*/ 58 w 92"/>
                <a:gd name="T75" fmla="*/ 69 h 84"/>
                <a:gd name="T76" fmla="*/ 54 w 92"/>
                <a:gd name="T77" fmla="*/ 75 h 84"/>
                <a:gd name="T78" fmla="*/ 48 w 92"/>
                <a:gd name="T79" fmla="*/ 80 h 84"/>
                <a:gd name="T80" fmla="*/ 41 w 92"/>
                <a:gd name="T81" fmla="*/ 83 h 84"/>
                <a:gd name="T82" fmla="*/ 34 w 92"/>
                <a:gd name="T83" fmla="*/ 84 h 84"/>
                <a:gd name="T84" fmla="*/ 21 w 92"/>
                <a:gd name="T85" fmla="*/ 83 h 84"/>
                <a:gd name="T86" fmla="*/ 10 w 92"/>
                <a:gd name="T87" fmla="*/ 76 h 84"/>
                <a:gd name="T88" fmla="*/ 4 w 92"/>
                <a:gd name="T89" fmla="*/ 70 h 84"/>
                <a:gd name="T90" fmla="*/ 1 w 92"/>
                <a:gd name="T91" fmla="*/ 63 h 84"/>
                <a:gd name="T92" fmla="*/ 0 w 92"/>
                <a:gd name="T93" fmla="*/ 56 h 84"/>
                <a:gd name="T94" fmla="*/ 0 w 92"/>
                <a:gd name="T95" fmla="*/ 51 h 84"/>
                <a:gd name="T96" fmla="*/ 3 w 92"/>
                <a:gd name="T97" fmla="*/ 44 h 84"/>
                <a:gd name="T98" fmla="*/ 7 w 92"/>
                <a:gd name="T99" fmla="*/ 3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84">
                  <a:moveTo>
                    <a:pt x="7" y="38"/>
                  </a:moveTo>
                  <a:lnTo>
                    <a:pt x="16" y="45"/>
                  </a:lnTo>
                  <a:lnTo>
                    <a:pt x="13" y="49"/>
                  </a:lnTo>
                  <a:lnTo>
                    <a:pt x="11" y="54"/>
                  </a:lnTo>
                  <a:lnTo>
                    <a:pt x="11" y="58"/>
                  </a:lnTo>
                  <a:lnTo>
                    <a:pt x="11" y="62"/>
                  </a:lnTo>
                  <a:lnTo>
                    <a:pt x="13" y="66"/>
                  </a:lnTo>
                  <a:lnTo>
                    <a:pt x="16" y="69"/>
                  </a:lnTo>
                  <a:lnTo>
                    <a:pt x="20" y="72"/>
                  </a:lnTo>
                  <a:lnTo>
                    <a:pt x="24" y="75"/>
                  </a:lnTo>
                  <a:lnTo>
                    <a:pt x="30" y="75"/>
                  </a:lnTo>
                  <a:lnTo>
                    <a:pt x="35" y="73"/>
                  </a:lnTo>
                  <a:lnTo>
                    <a:pt x="39" y="72"/>
                  </a:lnTo>
                  <a:lnTo>
                    <a:pt x="45" y="68"/>
                  </a:lnTo>
                  <a:lnTo>
                    <a:pt x="48" y="63"/>
                  </a:lnTo>
                  <a:lnTo>
                    <a:pt x="51" y="58"/>
                  </a:lnTo>
                  <a:lnTo>
                    <a:pt x="51" y="54"/>
                  </a:lnTo>
                  <a:lnTo>
                    <a:pt x="51" y="48"/>
                  </a:lnTo>
                  <a:lnTo>
                    <a:pt x="48" y="44"/>
                  </a:lnTo>
                  <a:lnTo>
                    <a:pt x="45" y="40"/>
                  </a:lnTo>
                  <a:lnTo>
                    <a:pt x="41" y="37"/>
                  </a:lnTo>
                  <a:lnTo>
                    <a:pt x="37" y="34"/>
                  </a:lnTo>
                  <a:lnTo>
                    <a:pt x="32" y="34"/>
                  </a:lnTo>
                  <a:lnTo>
                    <a:pt x="28" y="34"/>
                  </a:lnTo>
                  <a:lnTo>
                    <a:pt x="21" y="25"/>
                  </a:lnTo>
                  <a:lnTo>
                    <a:pt x="59" y="0"/>
                  </a:lnTo>
                  <a:lnTo>
                    <a:pt x="92" y="31"/>
                  </a:lnTo>
                  <a:lnTo>
                    <a:pt x="85" y="38"/>
                  </a:lnTo>
                  <a:lnTo>
                    <a:pt x="59" y="13"/>
                  </a:lnTo>
                  <a:lnTo>
                    <a:pt x="38" y="27"/>
                  </a:lnTo>
                  <a:lnTo>
                    <a:pt x="44" y="28"/>
                  </a:lnTo>
                  <a:lnTo>
                    <a:pt x="49" y="31"/>
                  </a:lnTo>
                  <a:lnTo>
                    <a:pt x="54" y="35"/>
                  </a:lnTo>
                  <a:lnTo>
                    <a:pt x="59" y="41"/>
                  </a:lnTo>
                  <a:lnTo>
                    <a:pt x="62" y="47"/>
                  </a:lnTo>
                  <a:lnTo>
                    <a:pt x="62" y="55"/>
                  </a:lnTo>
                  <a:lnTo>
                    <a:pt x="62" y="62"/>
                  </a:lnTo>
                  <a:lnTo>
                    <a:pt x="58" y="69"/>
                  </a:lnTo>
                  <a:lnTo>
                    <a:pt x="54" y="75"/>
                  </a:lnTo>
                  <a:lnTo>
                    <a:pt x="48" y="80"/>
                  </a:lnTo>
                  <a:lnTo>
                    <a:pt x="41" y="83"/>
                  </a:lnTo>
                  <a:lnTo>
                    <a:pt x="34" y="84"/>
                  </a:lnTo>
                  <a:lnTo>
                    <a:pt x="21" y="83"/>
                  </a:lnTo>
                  <a:lnTo>
                    <a:pt x="10" y="76"/>
                  </a:lnTo>
                  <a:lnTo>
                    <a:pt x="4" y="70"/>
                  </a:lnTo>
                  <a:lnTo>
                    <a:pt x="1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3" y="44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3" name="Freeform 920"/>
            <p:cNvSpPr>
              <a:spLocks noEditPoints="1"/>
            </p:cNvSpPr>
            <p:nvPr/>
          </p:nvSpPr>
          <p:spPr bwMode="auto">
            <a:xfrm>
              <a:off x="3229" y="1614"/>
              <a:ext cx="60" cy="62"/>
            </a:xfrm>
            <a:custGeom>
              <a:avLst/>
              <a:gdLst>
                <a:gd name="T0" fmla="*/ 0 w 121"/>
                <a:gd name="T1" fmla="*/ 63 h 122"/>
                <a:gd name="T2" fmla="*/ 44 w 121"/>
                <a:gd name="T3" fmla="*/ 12 h 122"/>
                <a:gd name="T4" fmla="*/ 30 w 121"/>
                <a:gd name="T5" fmla="*/ 10 h 122"/>
                <a:gd name="T6" fmla="*/ 33 w 121"/>
                <a:gd name="T7" fmla="*/ 0 h 122"/>
                <a:gd name="T8" fmla="*/ 51 w 121"/>
                <a:gd name="T9" fmla="*/ 4 h 122"/>
                <a:gd name="T10" fmla="*/ 62 w 121"/>
                <a:gd name="T11" fmla="*/ 3 h 122"/>
                <a:gd name="T12" fmla="*/ 71 w 121"/>
                <a:gd name="T13" fmla="*/ 7 h 122"/>
                <a:gd name="T14" fmla="*/ 61 w 121"/>
                <a:gd name="T15" fmla="*/ 62 h 122"/>
                <a:gd name="T16" fmla="*/ 75 w 121"/>
                <a:gd name="T17" fmla="*/ 49 h 122"/>
                <a:gd name="T18" fmla="*/ 88 w 121"/>
                <a:gd name="T19" fmla="*/ 43 h 122"/>
                <a:gd name="T20" fmla="*/ 99 w 121"/>
                <a:gd name="T21" fmla="*/ 42 h 122"/>
                <a:gd name="T22" fmla="*/ 109 w 121"/>
                <a:gd name="T23" fmla="*/ 46 h 122"/>
                <a:gd name="T24" fmla="*/ 119 w 121"/>
                <a:gd name="T25" fmla="*/ 55 h 122"/>
                <a:gd name="T26" fmla="*/ 121 w 121"/>
                <a:gd name="T27" fmla="*/ 67 h 122"/>
                <a:gd name="T28" fmla="*/ 120 w 121"/>
                <a:gd name="T29" fmla="*/ 80 h 122"/>
                <a:gd name="T30" fmla="*/ 113 w 121"/>
                <a:gd name="T31" fmla="*/ 91 h 122"/>
                <a:gd name="T32" fmla="*/ 102 w 121"/>
                <a:gd name="T33" fmla="*/ 102 h 122"/>
                <a:gd name="T34" fmla="*/ 89 w 121"/>
                <a:gd name="T35" fmla="*/ 115 h 122"/>
                <a:gd name="T36" fmla="*/ 76 w 121"/>
                <a:gd name="T37" fmla="*/ 121 h 122"/>
                <a:gd name="T38" fmla="*/ 65 w 121"/>
                <a:gd name="T39" fmla="*/ 122 h 122"/>
                <a:gd name="T40" fmla="*/ 54 w 121"/>
                <a:gd name="T41" fmla="*/ 118 h 122"/>
                <a:gd name="T42" fmla="*/ 45 w 121"/>
                <a:gd name="T43" fmla="*/ 109 h 122"/>
                <a:gd name="T44" fmla="*/ 43 w 121"/>
                <a:gd name="T45" fmla="*/ 100 h 122"/>
                <a:gd name="T46" fmla="*/ 48 w 121"/>
                <a:gd name="T47" fmla="*/ 78 h 122"/>
                <a:gd name="T48" fmla="*/ 69 w 121"/>
                <a:gd name="T49" fmla="*/ 70 h 122"/>
                <a:gd name="T50" fmla="*/ 52 w 121"/>
                <a:gd name="T51" fmla="*/ 94 h 122"/>
                <a:gd name="T52" fmla="*/ 54 w 121"/>
                <a:gd name="T53" fmla="*/ 104 h 122"/>
                <a:gd name="T54" fmla="*/ 60 w 121"/>
                <a:gd name="T55" fmla="*/ 111 h 122"/>
                <a:gd name="T56" fmla="*/ 71 w 121"/>
                <a:gd name="T57" fmla="*/ 112 h 122"/>
                <a:gd name="T58" fmla="*/ 95 w 121"/>
                <a:gd name="T59" fmla="*/ 95 h 122"/>
                <a:gd name="T60" fmla="*/ 112 w 121"/>
                <a:gd name="T61" fmla="*/ 70 h 122"/>
                <a:gd name="T62" fmla="*/ 110 w 121"/>
                <a:gd name="T63" fmla="*/ 60 h 122"/>
                <a:gd name="T64" fmla="*/ 103 w 121"/>
                <a:gd name="T65" fmla="*/ 53 h 122"/>
                <a:gd name="T66" fmla="*/ 95 w 121"/>
                <a:gd name="T67" fmla="*/ 52 h 122"/>
                <a:gd name="T68" fmla="*/ 69 w 121"/>
                <a:gd name="T69" fmla="*/ 7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1" h="122">
                  <a:moveTo>
                    <a:pt x="7" y="70"/>
                  </a:moveTo>
                  <a:lnTo>
                    <a:pt x="0" y="63"/>
                  </a:lnTo>
                  <a:lnTo>
                    <a:pt x="50" y="14"/>
                  </a:lnTo>
                  <a:lnTo>
                    <a:pt x="44" y="12"/>
                  </a:lnTo>
                  <a:lnTo>
                    <a:pt x="37" y="11"/>
                  </a:lnTo>
                  <a:lnTo>
                    <a:pt x="30" y="10"/>
                  </a:lnTo>
                  <a:lnTo>
                    <a:pt x="24" y="7"/>
                  </a:lnTo>
                  <a:lnTo>
                    <a:pt x="33" y="0"/>
                  </a:lnTo>
                  <a:lnTo>
                    <a:pt x="41" y="3"/>
                  </a:lnTo>
                  <a:lnTo>
                    <a:pt x="51" y="4"/>
                  </a:lnTo>
                  <a:lnTo>
                    <a:pt x="57" y="4"/>
                  </a:lnTo>
                  <a:lnTo>
                    <a:pt x="62" y="3"/>
                  </a:lnTo>
                  <a:lnTo>
                    <a:pt x="67" y="3"/>
                  </a:lnTo>
                  <a:lnTo>
                    <a:pt x="71" y="7"/>
                  </a:lnTo>
                  <a:lnTo>
                    <a:pt x="7" y="70"/>
                  </a:lnTo>
                  <a:close/>
                  <a:moveTo>
                    <a:pt x="61" y="62"/>
                  </a:moveTo>
                  <a:lnTo>
                    <a:pt x="68" y="55"/>
                  </a:lnTo>
                  <a:lnTo>
                    <a:pt x="75" y="49"/>
                  </a:lnTo>
                  <a:lnTo>
                    <a:pt x="82" y="46"/>
                  </a:lnTo>
                  <a:lnTo>
                    <a:pt x="88" y="43"/>
                  </a:lnTo>
                  <a:lnTo>
                    <a:pt x="93" y="42"/>
                  </a:lnTo>
                  <a:lnTo>
                    <a:pt x="99" y="42"/>
                  </a:lnTo>
                  <a:lnTo>
                    <a:pt x="105" y="43"/>
                  </a:lnTo>
                  <a:lnTo>
                    <a:pt x="109" y="46"/>
                  </a:lnTo>
                  <a:lnTo>
                    <a:pt x="114" y="50"/>
                  </a:lnTo>
                  <a:lnTo>
                    <a:pt x="119" y="55"/>
                  </a:lnTo>
                  <a:lnTo>
                    <a:pt x="121" y="62"/>
                  </a:lnTo>
                  <a:lnTo>
                    <a:pt x="121" y="67"/>
                  </a:lnTo>
                  <a:lnTo>
                    <a:pt x="121" y="73"/>
                  </a:lnTo>
                  <a:lnTo>
                    <a:pt x="120" y="80"/>
                  </a:lnTo>
                  <a:lnTo>
                    <a:pt x="116" y="87"/>
                  </a:lnTo>
                  <a:lnTo>
                    <a:pt x="113" y="91"/>
                  </a:lnTo>
                  <a:lnTo>
                    <a:pt x="109" y="97"/>
                  </a:lnTo>
                  <a:lnTo>
                    <a:pt x="102" y="102"/>
                  </a:lnTo>
                  <a:lnTo>
                    <a:pt x="95" y="109"/>
                  </a:lnTo>
                  <a:lnTo>
                    <a:pt x="89" y="115"/>
                  </a:lnTo>
                  <a:lnTo>
                    <a:pt x="82" y="118"/>
                  </a:lnTo>
                  <a:lnTo>
                    <a:pt x="76" y="121"/>
                  </a:lnTo>
                  <a:lnTo>
                    <a:pt x="71" y="122"/>
                  </a:lnTo>
                  <a:lnTo>
                    <a:pt x="65" y="122"/>
                  </a:lnTo>
                  <a:lnTo>
                    <a:pt x="60" y="121"/>
                  </a:lnTo>
                  <a:lnTo>
                    <a:pt x="54" y="118"/>
                  </a:lnTo>
                  <a:lnTo>
                    <a:pt x="50" y="115"/>
                  </a:lnTo>
                  <a:lnTo>
                    <a:pt x="45" y="109"/>
                  </a:lnTo>
                  <a:lnTo>
                    <a:pt x="43" y="105"/>
                  </a:lnTo>
                  <a:lnTo>
                    <a:pt x="43" y="100"/>
                  </a:lnTo>
                  <a:lnTo>
                    <a:pt x="41" y="94"/>
                  </a:lnTo>
                  <a:lnTo>
                    <a:pt x="48" y="78"/>
                  </a:lnTo>
                  <a:lnTo>
                    <a:pt x="61" y="62"/>
                  </a:lnTo>
                  <a:close/>
                  <a:moveTo>
                    <a:pt x="69" y="70"/>
                  </a:moveTo>
                  <a:lnTo>
                    <a:pt x="57" y="84"/>
                  </a:lnTo>
                  <a:lnTo>
                    <a:pt x="52" y="94"/>
                  </a:lnTo>
                  <a:lnTo>
                    <a:pt x="52" y="100"/>
                  </a:lnTo>
                  <a:lnTo>
                    <a:pt x="54" y="104"/>
                  </a:lnTo>
                  <a:lnTo>
                    <a:pt x="57" y="108"/>
                  </a:lnTo>
                  <a:lnTo>
                    <a:pt x="60" y="111"/>
                  </a:lnTo>
                  <a:lnTo>
                    <a:pt x="65" y="112"/>
                  </a:lnTo>
                  <a:lnTo>
                    <a:pt x="71" y="112"/>
                  </a:lnTo>
                  <a:lnTo>
                    <a:pt x="81" y="107"/>
                  </a:lnTo>
                  <a:lnTo>
                    <a:pt x="95" y="95"/>
                  </a:lnTo>
                  <a:lnTo>
                    <a:pt x="106" y="81"/>
                  </a:lnTo>
                  <a:lnTo>
                    <a:pt x="112" y="70"/>
                  </a:lnTo>
                  <a:lnTo>
                    <a:pt x="112" y="64"/>
                  </a:lnTo>
                  <a:lnTo>
                    <a:pt x="110" y="60"/>
                  </a:lnTo>
                  <a:lnTo>
                    <a:pt x="107" y="56"/>
                  </a:lnTo>
                  <a:lnTo>
                    <a:pt x="103" y="53"/>
                  </a:lnTo>
                  <a:lnTo>
                    <a:pt x="99" y="52"/>
                  </a:lnTo>
                  <a:lnTo>
                    <a:pt x="95" y="52"/>
                  </a:lnTo>
                  <a:lnTo>
                    <a:pt x="83" y="57"/>
                  </a:lnTo>
                  <a:lnTo>
                    <a:pt x="69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4" name="Freeform 921"/>
            <p:cNvSpPr>
              <a:spLocks noEditPoints="1"/>
            </p:cNvSpPr>
            <p:nvPr/>
          </p:nvSpPr>
          <p:spPr bwMode="auto">
            <a:xfrm>
              <a:off x="3367" y="1614"/>
              <a:ext cx="65" cy="62"/>
            </a:xfrm>
            <a:custGeom>
              <a:avLst/>
              <a:gdLst>
                <a:gd name="T0" fmla="*/ 0 w 131"/>
                <a:gd name="T1" fmla="*/ 63 h 123"/>
                <a:gd name="T2" fmla="*/ 43 w 131"/>
                <a:gd name="T3" fmla="*/ 12 h 123"/>
                <a:gd name="T4" fmla="*/ 30 w 131"/>
                <a:gd name="T5" fmla="*/ 10 h 123"/>
                <a:gd name="T6" fmla="*/ 31 w 131"/>
                <a:gd name="T7" fmla="*/ 0 h 123"/>
                <a:gd name="T8" fmla="*/ 51 w 131"/>
                <a:gd name="T9" fmla="*/ 4 h 123"/>
                <a:gd name="T10" fmla="*/ 61 w 131"/>
                <a:gd name="T11" fmla="*/ 3 h 123"/>
                <a:gd name="T12" fmla="*/ 71 w 131"/>
                <a:gd name="T13" fmla="*/ 7 h 123"/>
                <a:gd name="T14" fmla="*/ 47 w 131"/>
                <a:gd name="T15" fmla="*/ 76 h 123"/>
                <a:gd name="T16" fmla="*/ 53 w 131"/>
                <a:gd name="T17" fmla="*/ 88 h 123"/>
                <a:gd name="T18" fmla="*/ 51 w 131"/>
                <a:gd name="T19" fmla="*/ 97 h 123"/>
                <a:gd name="T20" fmla="*/ 53 w 131"/>
                <a:gd name="T21" fmla="*/ 105 h 123"/>
                <a:gd name="T22" fmla="*/ 60 w 131"/>
                <a:gd name="T23" fmla="*/ 111 h 123"/>
                <a:gd name="T24" fmla="*/ 69 w 131"/>
                <a:gd name="T25" fmla="*/ 114 h 123"/>
                <a:gd name="T26" fmla="*/ 79 w 131"/>
                <a:gd name="T27" fmla="*/ 109 h 123"/>
                <a:gd name="T28" fmla="*/ 88 w 131"/>
                <a:gd name="T29" fmla="*/ 101 h 123"/>
                <a:gd name="T30" fmla="*/ 91 w 131"/>
                <a:gd name="T31" fmla="*/ 91 h 123"/>
                <a:gd name="T32" fmla="*/ 88 w 131"/>
                <a:gd name="T33" fmla="*/ 83 h 123"/>
                <a:gd name="T34" fmla="*/ 81 w 131"/>
                <a:gd name="T35" fmla="*/ 74 h 123"/>
                <a:gd name="T36" fmla="*/ 72 w 131"/>
                <a:gd name="T37" fmla="*/ 71 h 123"/>
                <a:gd name="T38" fmla="*/ 61 w 131"/>
                <a:gd name="T39" fmla="*/ 64 h 123"/>
                <a:gd name="T40" fmla="*/ 131 w 131"/>
                <a:gd name="T41" fmla="*/ 70 h 123"/>
                <a:gd name="T42" fmla="*/ 99 w 131"/>
                <a:gd name="T43" fmla="*/ 52 h 123"/>
                <a:gd name="T44" fmla="*/ 84 w 131"/>
                <a:gd name="T45" fmla="*/ 67 h 123"/>
                <a:gd name="T46" fmla="*/ 93 w 131"/>
                <a:gd name="T47" fmla="*/ 73 h 123"/>
                <a:gd name="T48" fmla="*/ 102 w 131"/>
                <a:gd name="T49" fmla="*/ 86 h 123"/>
                <a:gd name="T50" fmla="*/ 100 w 131"/>
                <a:gd name="T51" fmla="*/ 100 h 123"/>
                <a:gd name="T52" fmla="*/ 93 w 131"/>
                <a:gd name="T53" fmla="*/ 114 h 123"/>
                <a:gd name="T54" fmla="*/ 81 w 131"/>
                <a:gd name="T55" fmla="*/ 122 h 123"/>
                <a:gd name="T56" fmla="*/ 61 w 131"/>
                <a:gd name="T57" fmla="*/ 122 h 123"/>
                <a:gd name="T58" fmla="*/ 44 w 131"/>
                <a:gd name="T59" fmla="*/ 108 h 123"/>
                <a:gd name="T60" fmla="*/ 40 w 131"/>
                <a:gd name="T61" fmla="*/ 95 h 123"/>
                <a:gd name="T62" fmla="*/ 43 w 131"/>
                <a:gd name="T63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1" h="123">
                  <a:moveTo>
                    <a:pt x="7" y="70"/>
                  </a:moveTo>
                  <a:lnTo>
                    <a:pt x="0" y="63"/>
                  </a:lnTo>
                  <a:lnTo>
                    <a:pt x="50" y="14"/>
                  </a:lnTo>
                  <a:lnTo>
                    <a:pt x="43" y="12"/>
                  </a:lnTo>
                  <a:lnTo>
                    <a:pt x="37" y="11"/>
                  </a:lnTo>
                  <a:lnTo>
                    <a:pt x="30" y="10"/>
                  </a:lnTo>
                  <a:lnTo>
                    <a:pt x="24" y="7"/>
                  </a:lnTo>
                  <a:lnTo>
                    <a:pt x="31" y="0"/>
                  </a:lnTo>
                  <a:lnTo>
                    <a:pt x="41" y="3"/>
                  </a:lnTo>
                  <a:lnTo>
                    <a:pt x="51" y="4"/>
                  </a:lnTo>
                  <a:lnTo>
                    <a:pt x="57" y="4"/>
                  </a:lnTo>
                  <a:lnTo>
                    <a:pt x="61" y="3"/>
                  </a:lnTo>
                  <a:lnTo>
                    <a:pt x="67" y="3"/>
                  </a:lnTo>
                  <a:lnTo>
                    <a:pt x="71" y="7"/>
                  </a:lnTo>
                  <a:lnTo>
                    <a:pt x="7" y="70"/>
                  </a:lnTo>
                  <a:close/>
                  <a:moveTo>
                    <a:pt x="47" y="76"/>
                  </a:moveTo>
                  <a:lnTo>
                    <a:pt x="55" y="84"/>
                  </a:lnTo>
                  <a:lnTo>
                    <a:pt x="53" y="88"/>
                  </a:lnTo>
                  <a:lnTo>
                    <a:pt x="51" y="93"/>
                  </a:lnTo>
                  <a:lnTo>
                    <a:pt x="51" y="97"/>
                  </a:lnTo>
                  <a:lnTo>
                    <a:pt x="51" y="101"/>
                  </a:lnTo>
                  <a:lnTo>
                    <a:pt x="53" y="105"/>
                  </a:lnTo>
                  <a:lnTo>
                    <a:pt x="55" y="108"/>
                  </a:lnTo>
                  <a:lnTo>
                    <a:pt x="60" y="111"/>
                  </a:lnTo>
                  <a:lnTo>
                    <a:pt x="64" y="112"/>
                  </a:lnTo>
                  <a:lnTo>
                    <a:pt x="69" y="114"/>
                  </a:lnTo>
                  <a:lnTo>
                    <a:pt x="75" y="112"/>
                  </a:lnTo>
                  <a:lnTo>
                    <a:pt x="79" y="109"/>
                  </a:lnTo>
                  <a:lnTo>
                    <a:pt x="84" y="105"/>
                  </a:lnTo>
                  <a:lnTo>
                    <a:pt x="88" y="101"/>
                  </a:lnTo>
                  <a:lnTo>
                    <a:pt x="91" y="97"/>
                  </a:lnTo>
                  <a:lnTo>
                    <a:pt x="91" y="91"/>
                  </a:lnTo>
                  <a:lnTo>
                    <a:pt x="91" y="87"/>
                  </a:lnTo>
                  <a:lnTo>
                    <a:pt x="88" y="83"/>
                  </a:lnTo>
                  <a:lnTo>
                    <a:pt x="85" y="78"/>
                  </a:lnTo>
                  <a:lnTo>
                    <a:pt x="81" y="74"/>
                  </a:lnTo>
                  <a:lnTo>
                    <a:pt x="76" y="73"/>
                  </a:lnTo>
                  <a:lnTo>
                    <a:pt x="72" y="71"/>
                  </a:lnTo>
                  <a:lnTo>
                    <a:pt x="68" y="73"/>
                  </a:lnTo>
                  <a:lnTo>
                    <a:pt x="61" y="64"/>
                  </a:lnTo>
                  <a:lnTo>
                    <a:pt x="99" y="38"/>
                  </a:lnTo>
                  <a:lnTo>
                    <a:pt x="131" y="70"/>
                  </a:lnTo>
                  <a:lnTo>
                    <a:pt x="124" y="77"/>
                  </a:lnTo>
                  <a:lnTo>
                    <a:pt x="99" y="52"/>
                  </a:lnTo>
                  <a:lnTo>
                    <a:pt x="78" y="66"/>
                  </a:lnTo>
                  <a:lnTo>
                    <a:pt x="84" y="67"/>
                  </a:lnTo>
                  <a:lnTo>
                    <a:pt x="89" y="70"/>
                  </a:lnTo>
                  <a:lnTo>
                    <a:pt x="93" y="73"/>
                  </a:lnTo>
                  <a:lnTo>
                    <a:pt x="99" y="78"/>
                  </a:lnTo>
                  <a:lnTo>
                    <a:pt x="102" y="86"/>
                  </a:lnTo>
                  <a:lnTo>
                    <a:pt x="102" y="93"/>
                  </a:lnTo>
                  <a:lnTo>
                    <a:pt x="100" y="100"/>
                  </a:lnTo>
                  <a:lnTo>
                    <a:pt x="98" y="107"/>
                  </a:lnTo>
                  <a:lnTo>
                    <a:pt x="93" y="114"/>
                  </a:lnTo>
                  <a:lnTo>
                    <a:pt x="86" y="118"/>
                  </a:lnTo>
                  <a:lnTo>
                    <a:pt x="81" y="122"/>
                  </a:lnTo>
                  <a:lnTo>
                    <a:pt x="74" y="123"/>
                  </a:lnTo>
                  <a:lnTo>
                    <a:pt x="61" y="122"/>
                  </a:lnTo>
                  <a:lnTo>
                    <a:pt x="50" y="114"/>
                  </a:lnTo>
                  <a:lnTo>
                    <a:pt x="44" y="108"/>
                  </a:lnTo>
                  <a:lnTo>
                    <a:pt x="41" y="102"/>
                  </a:lnTo>
                  <a:lnTo>
                    <a:pt x="40" y="95"/>
                  </a:lnTo>
                  <a:lnTo>
                    <a:pt x="40" y="88"/>
                  </a:lnTo>
                  <a:lnTo>
                    <a:pt x="43" y="83"/>
                  </a:lnTo>
                  <a:lnTo>
                    <a:pt x="47" y="7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5" name="Freeform 922"/>
            <p:cNvSpPr>
              <a:spLocks noEditPoints="1"/>
            </p:cNvSpPr>
            <p:nvPr/>
          </p:nvSpPr>
          <p:spPr bwMode="auto">
            <a:xfrm>
              <a:off x="3493" y="1609"/>
              <a:ext cx="72" cy="67"/>
            </a:xfrm>
            <a:custGeom>
              <a:avLst/>
              <a:gdLst>
                <a:gd name="T0" fmla="*/ 42 w 145"/>
                <a:gd name="T1" fmla="*/ 94 h 133"/>
                <a:gd name="T2" fmla="*/ 2 w 145"/>
                <a:gd name="T3" fmla="*/ 49 h 133"/>
                <a:gd name="T4" fmla="*/ 12 w 145"/>
                <a:gd name="T5" fmla="*/ 45 h 133"/>
                <a:gd name="T6" fmla="*/ 25 w 145"/>
                <a:gd name="T7" fmla="*/ 43 h 133"/>
                <a:gd name="T8" fmla="*/ 39 w 145"/>
                <a:gd name="T9" fmla="*/ 45 h 133"/>
                <a:gd name="T10" fmla="*/ 67 w 145"/>
                <a:gd name="T11" fmla="*/ 45 h 133"/>
                <a:gd name="T12" fmla="*/ 77 w 145"/>
                <a:gd name="T13" fmla="*/ 42 h 133"/>
                <a:gd name="T14" fmla="*/ 83 w 145"/>
                <a:gd name="T15" fmla="*/ 36 h 133"/>
                <a:gd name="T16" fmla="*/ 84 w 145"/>
                <a:gd name="T17" fmla="*/ 28 h 133"/>
                <a:gd name="T18" fmla="*/ 81 w 145"/>
                <a:gd name="T19" fmla="*/ 19 h 133"/>
                <a:gd name="T20" fmla="*/ 76 w 145"/>
                <a:gd name="T21" fmla="*/ 14 h 133"/>
                <a:gd name="T22" fmla="*/ 67 w 145"/>
                <a:gd name="T23" fmla="*/ 11 h 133"/>
                <a:gd name="T24" fmla="*/ 57 w 145"/>
                <a:gd name="T25" fmla="*/ 14 h 133"/>
                <a:gd name="T26" fmla="*/ 46 w 145"/>
                <a:gd name="T27" fmla="*/ 8 h 133"/>
                <a:gd name="T28" fmla="*/ 60 w 145"/>
                <a:gd name="T29" fmla="*/ 1 h 133"/>
                <a:gd name="T30" fmla="*/ 73 w 145"/>
                <a:gd name="T31" fmla="*/ 1 h 133"/>
                <a:gd name="T32" fmla="*/ 85 w 145"/>
                <a:gd name="T33" fmla="*/ 9 h 133"/>
                <a:gd name="T34" fmla="*/ 94 w 145"/>
                <a:gd name="T35" fmla="*/ 22 h 133"/>
                <a:gd name="T36" fmla="*/ 94 w 145"/>
                <a:gd name="T37" fmla="*/ 36 h 133"/>
                <a:gd name="T38" fmla="*/ 87 w 145"/>
                <a:gd name="T39" fmla="*/ 47 h 133"/>
                <a:gd name="T40" fmla="*/ 78 w 145"/>
                <a:gd name="T41" fmla="*/ 53 h 133"/>
                <a:gd name="T42" fmla="*/ 66 w 145"/>
                <a:gd name="T43" fmla="*/ 56 h 133"/>
                <a:gd name="T44" fmla="*/ 43 w 145"/>
                <a:gd name="T45" fmla="*/ 54 h 133"/>
                <a:gd name="T46" fmla="*/ 29 w 145"/>
                <a:gd name="T47" fmla="*/ 54 h 133"/>
                <a:gd name="T48" fmla="*/ 22 w 145"/>
                <a:gd name="T49" fmla="*/ 54 h 133"/>
                <a:gd name="T50" fmla="*/ 49 w 145"/>
                <a:gd name="T51" fmla="*/ 85 h 133"/>
                <a:gd name="T52" fmla="*/ 91 w 145"/>
                <a:gd name="T53" fmla="*/ 66 h 133"/>
                <a:gd name="T54" fmla="*/ 104 w 145"/>
                <a:gd name="T55" fmla="*/ 57 h 133"/>
                <a:gd name="T56" fmla="*/ 116 w 145"/>
                <a:gd name="T57" fmla="*/ 53 h 133"/>
                <a:gd name="T58" fmla="*/ 126 w 145"/>
                <a:gd name="T59" fmla="*/ 54 h 133"/>
                <a:gd name="T60" fmla="*/ 136 w 145"/>
                <a:gd name="T61" fmla="*/ 61 h 133"/>
                <a:gd name="T62" fmla="*/ 143 w 145"/>
                <a:gd name="T63" fmla="*/ 73 h 133"/>
                <a:gd name="T64" fmla="*/ 143 w 145"/>
                <a:gd name="T65" fmla="*/ 84 h 133"/>
                <a:gd name="T66" fmla="*/ 138 w 145"/>
                <a:gd name="T67" fmla="*/ 98 h 133"/>
                <a:gd name="T68" fmla="*/ 131 w 145"/>
                <a:gd name="T69" fmla="*/ 108 h 133"/>
                <a:gd name="T70" fmla="*/ 118 w 145"/>
                <a:gd name="T71" fmla="*/ 120 h 133"/>
                <a:gd name="T72" fmla="*/ 105 w 145"/>
                <a:gd name="T73" fmla="*/ 129 h 133"/>
                <a:gd name="T74" fmla="*/ 92 w 145"/>
                <a:gd name="T75" fmla="*/ 133 h 133"/>
                <a:gd name="T76" fmla="*/ 81 w 145"/>
                <a:gd name="T77" fmla="*/ 132 h 133"/>
                <a:gd name="T78" fmla="*/ 71 w 145"/>
                <a:gd name="T79" fmla="*/ 126 h 133"/>
                <a:gd name="T80" fmla="*/ 66 w 145"/>
                <a:gd name="T81" fmla="*/ 116 h 133"/>
                <a:gd name="T82" fmla="*/ 64 w 145"/>
                <a:gd name="T83" fmla="*/ 105 h 133"/>
                <a:gd name="T84" fmla="*/ 84 w 145"/>
                <a:gd name="T85" fmla="*/ 73 h 133"/>
                <a:gd name="T86" fmla="*/ 80 w 145"/>
                <a:gd name="T87" fmla="*/ 95 h 133"/>
                <a:gd name="T88" fmla="*/ 74 w 145"/>
                <a:gd name="T89" fmla="*/ 111 h 133"/>
                <a:gd name="T90" fmla="*/ 78 w 145"/>
                <a:gd name="T91" fmla="*/ 119 h 133"/>
                <a:gd name="T92" fmla="*/ 87 w 145"/>
                <a:gd name="T93" fmla="*/ 123 h 133"/>
                <a:gd name="T94" fmla="*/ 102 w 145"/>
                <a:gd name="T95" fmla="*/ 118 h 133"/>
                <a:gd name="T96" fmla="*/ 129 w 145"/>
                <a:gd name="T97" fmla="*/ 92 h 133"/>
                <a:gd name="T98" fmla="*/ 135 w 145"/>
                <a:gd name="T99" fmla="*/ 75 h 133"/>
                <a:gd name="T100" fmla="*/ 131 w 145"/>
                <a:gd name="T101" fmla="*/ 67 h 133"/>
                <a:gd name="T102" fmla="*/ 122 w 145"/>
                <a:gd name="T103" fmla="*/ 63 h 133"/>
                <a:gd name="T104" fmla="*/ 105 w 145"/>
                <a:gd name="T105" fmla="*/ 6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5" h="133">
                  <a:moveTo>
                    <a:pt x="49" y="85"/>
                  </a:moveTo>
                  <a:lnTo>
                    <a:pt x="42" y="94"/>
                  </a:lnTo>
                  <a:lnTo>
                    <a:pt x="0" y="52"/>
                  </a:lnTo>
                  <a:lnTo>
                    <a:pt x="2" y="49"/>
                  </a:lnTo>
                  <a:lnTo>
                    <a:pt x="7" y="47"/>
                  </a:lnTo>
                  <a:lnTo>
                    <a:pt x="12" y="45"/>
                  </a:lnTo>
                  <a:lnTo>
                    <a:pt x="19" y="43"/>
                  </a:lnTo>
                  <a:lnTo>
                    <a:pt x="25" y="43"/>
                  </a:lnTo>
                  <a:lnTo>
                    <a:pt x="32" y="43"/>
                  </a:lnTo>
                  <a:lnTo>
                    <a:pt x="39" y="45"/>
                  </a:lnTo>
                  <a:lnTo>
                    <a:pt x="56" y="46"/>
                  </a:lnTo>
                  <a:lnTo>
                    <a:pt x="67" y="45"/>
                  </a:lnTo>
                  <a:lnTo>
                    <a:pt x="73" y="43"/>
                  </a:lnTo>
                  <a:lnTo>
                    <a:pt x="77" y="42"/>
                  </a:lnTo>
                  <a:lnTo>
                    <a:pt x="80" y="39"/>
                  </a:lnTo>
                  <a:lnTo>
                    <a:pt x="83" y="36"/>
                  </a:lnTo>
                  <a:lnTo>
                    <a:pt x="84" y="32"/>
                  </a:lnTo>
                  <a:lnTo>
                    <a:pt x="84" y="28"/>
                  </a:lnTo>
                  <a:lnTo>
                    <a:pt x="84" y="23"/>
                  </a:lnTo>
                  <a:lnTo>
                    <a:pt x="81" y="19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2" y="11"/>
                  </a:lnTo>
                  <a:lnTo>
                    <a:pt x="57" y="14"/>
                  </a:lnTo>
                  <a:lnTo>
                    <a:pt x="53" y="16"/>
                  </a:lnTo>
                  <a:lnTo>
                    <a:pt x="46" y="8"/>
                  </a:lnTo>
                  <a:lnTo>
                    <a:pt x="53" y="4"/>
                  </a:lnTo>
                  <a:lnTo>
                    <a:pt x="60" y="1"/>
                  </a:lnTo>
                  <a:lnTo>
                    <a:pt x="66" y="0"/>
                  </a:lnTo>
                  <a:lnTo>
                    <a:pt x="73" y="1"/>
                  </a:lnTo>
                  <a:lnTo>
                    <a:pt x="80" y="5"/>
                  </a:lnTo>
                  <a:lnTo>
                    <a:pt x="85" y="9"/>
                  </a:lnTo>
                  <a:lnTo>
                    <a:pt x="91" y="16"/>
                  </a:lnTo>
                  <a:lnTo>
                    <a:pt x="94" y="22"/>
                  </a:lnTo>
                  <a:lnTo>
                    <a:pt x="95" y="29"/>
                  </a:lnTo>
                  <a:lnTo>
                    <a:pt x="94" y="36"/>
                  </a:lnTo>
                  <a:lnTo>
                    <a:pt x="91" y="42"/>
                  </a:lnTo>
                  <a:lnTo>
                    <a:pt x="87" y="47"/>
                  </a:lnTo>
                  <a:lnTo>
                    <a:pt x="84" y="50"/>
                  </a:lnTo>
                  <a:lnTo>
                    <a:pt x="78" y="53"/>
                  </a:lnTo>
                  <a:lnTo>
                    <a:pt x="73" y="54"/>
                  </a:lnTo>
                  <a:lnTo>
                    <a:pt x="66" y="56"/>
                  </a:lnTo>
                  <a:lnTo>
                    <a:pt x="56" y="56"/>
                  </a:lnTo>
                  <a:lnTo>
                    <a:pt x="43" y="54"/>
                  </a:lnTo>
                  <a:lnTo>
                    <a:pt x="35" y="54"/>
                  </a:lnTo>
                  <a:lnTo>
                    <a:pt x="29" y="54"/>
                  </a:lnTo>
                  <a:lnTo>
                    <a:pt x="26" y="54"/>
                  </a:lnTo>
                  <a:lnTo>
                    <a:pt x="22" y="54"/>
                  </a:lnTo>
                  <a:lnTo>
                    <a:pt x="18" y="54"/>
                  </a:lnTo>
                  <a:lnTo>
                    <a:pt x="49" y="85"/>
                  </a:lnTo>
                  <a:close/>
                  <a:moveTo>
                    <a:pt x="84" y="73"/>
                  </a:moveTo>
                  <a:lnTo>
                    <a:pt x="91" y="66"/>
                  </a:lnTo>
                  <a:lnTo>
                    <a:pt x="98" y="60"/>
                  </a:lnTo>
                  <a:lnTo>
                    <a:pt x="104" y="57"/>
                  </a:lnTo>
                  <a:lnTo>
                    <a:pt x="109" y="54"/>
                  </a:lnTo>
                  <a:lnTo>
                    <a:pt x="116" y="53"/>
                  </a:lnTo>
                  <a:lnTo>
                    <a:pt x="121" y="53"/>
                  </a:lnTo>
                  <a:lnTo>
                    <a:pt x="126" y="54"/>
                  </a:lnTo>
                  <a:lnTo>
                    <a:pt x="132" y="57"/>
                  </a:lnTo>
                  <a:lnTo>
                    <a:pt x="136" y="61"/>
                  </a:lnTo>
                  <a:lnTo>
                    <a:pt x="140" y="66"/>
                  </a:lnTo>
                  <a:lnTo>
                    <a:pt x="143" y="73"/>
                  </a:lnTo>
                  <a:lnTo>
                    <a:pt x="145" y="78"/>
                  </a:lnTo>
                  <a:lnTo>
                    <a:pt x="143" y="84"/>
                  </a:lnTo>
                  <a:lnTo>
                    <a:pt x="142" y="91"/>
                  </a:lnTo>
                  <a:lnTo>
                    <a:pt x="138" y="98"/>
                  </a:lnTo>
                  <a:lnTo>
                    <a:pt x="135" y="102"/>
                  </a:lnTo>
                  <a:lnTo>
                    <a:pt x="131" y="108"/>
                  </a:lnTo>
                  <a:lnTo>
                    <a:pt x="125" y="113"/>
                  </a:lnTo>
                  <a:lnTo>
                    <a:pt x="118" y="120"/>
                  </a:lnTo>
                  <a:lnTo>
                    <a:pt x="111" y="126"/>
                  </a:lnTo>
                  <a:lnTo>
                    <a:pt x="105" y="129"/>
                  </a:lnTo>
                  <a:lnTo>
                    <a:pt x="98" y="132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1" y="132"/>
                  </a:lnTo>
                  <a:lnTo>
                    <a:pt x="77" y="129"/>
                  </a:lnTo>
                  <a:lnTo>
                    <a:pt x="71" y="126"/>
                  </a:lnTo>
                  <a:lnTo>
                    <a:pt x="69" y="120"/>
                  </a:lnTo>
                  <a:lnTo>
                    <a:pt x="66" y="116"/>
                  </a:lnTo>
                  <a:lnTo>
                    <a:pt x="64" y="111"/>
                  </a:lnTo>
                  <a:lnTo>
                    <a:pt x="64" y="105"/>
                  </a:lnTo>
                  <a:lnTo>
                    <a:pt x="70" y="89"/>
                  </a:lnTo>
                  <a:lnTo>
                    <a:pt x="84" y="73"/>
                  </a:lnTo>
                  <a:close/>
                  <a:moveTo>
                    <a:pt x="91" y="81"/>
                  </a:moveTo>
                  <a:lnTo>
                    <a:pt x="80" y="95"/>
                  </a:lnTo>
                  <a:lnTo>
                    <a:pt x="74" y="105"/>
                  </a:lnTo>
                  <a:lnTo>
                    <a:pt x="74" y="111"/>
                  </a:lnTo>
                  <a:lnTo>
                    <a:pt x="76" y="115"/>
                  </a:lnTo>
                  <a:lnTo>
                    <a:pt x="78" y="119"/>
                  </a:lnTo>
                  <a:lnTo>
                    <a:pt x="83" y="122"/>
                  </a:lnTo>
                  <a:lnTo>
                    <a:pt x="87" y="123"/>
                  </a:lnTo>
                  <a:lnTo>
                    <a:pt x="92" y="123"/>
                  </a:lnTo>
                  <a:lnTo>
                    <a:pt x="102" y="118"/>
                  </a:lnTo>
                  <a:lnTo>
                    <a:pt x="116" y="106"/>
                  </a:lnTo>
                  <a:lnTo>
                    <a:pt x="129" y="92"/>
                  </a:lnTo>
                  <a:lnTo>
                    <a:pt x="133" y="81"/>
                  </a:lnTo>
                  <a:lnTo>
                    <a:pt x="135" y="75"/>
                  </a:lnTo>
                  <a:lnTo>
                    <a:pt x="133" y="71"/>
                  </a:lnTo>
                  <a:lnTo>
                    <a:pt x="131" y="67"/>
                  </a:lnTo>
                  <a:lnTo>
                    <a:pt x="126" y="64"/>
                  </a:lnTo>
                  <a:lnTo>
                    <a:pt x="122" y="63"/>
                  </a:lnTo>
                  <a:lnTo>
                    <a:pt x="116" y="63"/>
                  </a:lnTo>
                  <a:lnTo>
                    <a:pt x="105" y="68"/>
                  </a:lnTo>
                  <a:lnTo>
                    <a:pt x="91" y="8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6" name="Freeform 923"/>
            <p:cNvSpPr>
              <a:spLocks noEditPoints="1"/>
            </p:cNvSpPr>
            <p:nvPr/>
          </p:nvSpPr>
          <p:spPr bwMode="auto">
            <a:xfrm>
              <a:off x="3631" y="1609"/>
              <a:ext cx="77" cy="67"/>
            </a:xfrm>
            <a:custGeom>
              <a:avLst/>
              <a:gdLst>
                <a:gd name="T0" fmla="*/ 42 w 153"/>
                <a:gd name="T1" fmla="*/ 94 h 134"/>
                <a:gd name="T2" fmla="*/ 2 w 153"/>
                <a:gd name="T3" fmla="*/ 49 h 134"/>
                <a:gd name="T4" fmla="*/ 12 w 153"/>
                <a:gd name="T5" fmla="*/ 45 h 134"/>
                <a:gd name="T6" fmla="*/ 25 w 153"/>
                <a:gd name="T7" fmla="*/ 43 h 134"/>
                <a:gd name="T8" fmla="*/ 39 w 153"/>
                <a:gd name="T9" fmla="*/ 45 h 134"/>
                <a:gd name="T10" fmla="*/ 67 w 153"/>
                <a:gd name="T11" fmla="*/ 45 h 134"/>
                <a:gd name="T12" fmla="*/ 76 w 153"/>
                <a:gd name="T13" fmla="*/ 42 h 134"/>
                <a:gd name="T14" fmla="*/ 81 w 153"/>
                <a:gd name="T15" fmla="*/ 36 h 134"/>
                <a:gd name="T16" fmla="*/ 84 w 153"/>
                <a:gd name="T17" fmla="*/ 28 h 134"/>
                <a:gd name="T18" fmla="*/ 81 w 153"/>
                <a:gd name="T19" fmla="*/ 19 h 134"/>
                <a:gd name="T20" fmla="*/ 74 w 153"/>
                <a:gd name="T21" fmla="*/ 14 h 134"/>
                <a:gd name="T22" fmla="*/ 66 w 153"/>
                <a:gd name="T23" fmla="*/ 11 h 134"/>
                <a:gd name="T24" fmla="*/ 57 w 153"/>
                <a:gd name="T25" fmla="*/ 14 h 134"/>
                <a:gd name="T26" fmla="*/ 46 w 153"/>
                <a:gd name="T27" fmla="*/ 8 h 134"/>
                <a:gd name="T28" fmla="*/ 59 w 153"/>
                <a:gd name="T29" fmla="*/ 1 h 134"/>
                <a:gd name="T30" fmla="*/ 73 w 153"/>
                <a:gd name="T31" fmla="*/ 1 h 134"/>
                <a:gd name="T32" fmla="*/ 86 w 153"/>
                <a:gd name="T33" fmla="*/ 9 h 134"/>
                <a:gd name="T34" fmla="*/ 93 w 153"/>
                <a:gd name="T35" fmla="*/ 22 h 134"/>
                <a:gd name="T36" fmla="*/ 94 w 153"/>
                <a:gd name="T37" fmla="*/ 36 h 134"/>
                <a:gd name="T38" fmla="*/ 87 w 153"/>
                <a:gd name="T39" fmla="*/ 47 h 134"/>
                <a:gd name="T40" fmla="*/ 78 w 153"/>
                <a:gd name="T41" fmla="*/ 53 h 134"/>
                <a:gd name="T42" fmla="*/ 66 w 153"/>
                <a:gd name="T43" fmla="*/ 56 h 134"/>
                <a:gd name="T44" fmla="*/ 42 w 153"/>
                <a:gd name="T45" fmla="*/ 54 h 134"/>
                <a:gd name="T46" fmla="*/ 29 w 153"/>
                <a:gd name="T47" fmla="*/ 54 h 134"/>
                <a:gd name="T48" fmla="*/ 21 w 153"/>
                <a:gd name="T49" fmla="*/ 54 h 134"/>
                <a:gd name="T50" fmla="*/ 49 w 153"/>
                <a:gd name="T51" fmla="*/ 85 h 134"/>
                <a:gd name="T52" fmla="*/ 77 w 153"/>
                <a:gd name="T53" fmla="*/ 95 h 134"/>
                <a:gd name="T54" fmla="*/ 73 w 153"/>
                <a:gd name="T55" fmla="*/ 104 h 134"/>
                <a:gd name="T56" fmla="*/ 73 w 153"/>
                <a:gd name="T57" fmla="*/ 112 h 134"/>
                <a:gd name="T58" fmla="*/ 77 w 153"/>
                <a:gd name="T59" fmla="*/ 119 h 134"/>
                <a:gd name="T60" fmla="*/ 87 w 153"/>
                <a:gd name="T61" fmla="*/ 123 h 134"/>
                <a:gd name="T62" fmla="*/ 97 w 153"/>
                <a:gd name="T63" fmla="*/ 123 h 134"/>
                <a:gd name="T64" fmla="*/ 107 w 153"/>
                <a:gd name="T65" fmla="*/ 116 h 134"/>
                <a:gd name="T66" fmla="*/ 112 w 153"/>
                <a:gd name="T67" fmla="*/ 108 h 134"/>
                <a:gd name="T68" fmla="*/ 112 w 153"/>
                <a:gd name="T69" fmla="*/ 98 h 134"/>
                <a:gd name="T70" fmla="*/ 107 w 153"/>
                <a:gd name="T71" fmla="*/ 89 h 134"/>
                <a:gd name="T72" fmla="*/ 98 w 153"/>
                <a:gd name="T73" fmla="*/ 84 h 134"/>
                <a:gd name="T74" fmla="*/ 90 w 153"/>
                <a:gd name="T75" fmla="*/ 84 h 134"/>
                <a:gd name="T76" fmla="*/ 122 w 153"/>
                <a:gd name="T77" fmla="*/ 49 h 134"/>
                <a:gd name="T78" fmla="*/ 146 w 153"/>
                <a:gd name="T79" fmla="*/ 88 h 134"/>
                <a:gd name="T80" fmla="*/ 101 w 153"/>
                <a:gd name="T81" fmla="*/ 77 h 134"/>
                <a:gd name="T82" fmla="*/ 112 w 153"/>
                <a:gd name="T83" fmla="*/ 81 h 134"/>
                <a:gd name="T84" fmla="*/ 121 w 153"/>
                <a:gd name="T85" fmla="*/ 89 h 134"/>
                <a:gd name="T86" fmla="*/ 125 w 153"/>
                <a:gd name="T87" fmla="*/ 104 h 134"/>
                <a:gd name="T88" fmla="*/ 121 w 153"/>
                <a:gd name="T89" fmla="*/ 118 h 134"/>
                <a:gd name="T90" fmla="*/ 109 w 153"/>
                <a:gd name="T91" fmla="*/ 129 h 134"/>
                <a:gd name="T92" fmla="*/ 95 w 153"/>
                <a:gd name="T93" fmla="*/ 134 h 134"/>
                <a:gd name="T94" fmla="*/ 71 w 153"/>
                <a:gd name="T95" fmla="*/ 125 h 134"/>
                <a:gd name="T96" fmla="*/ 63 w 153"/>
                <a:gd name="T97" fmla="*/ 113 h 134"/>
                <a:gd name="T98" fmla="*/ 63 w 153"/>
                <a:gd name="T99" fmla="*/ 99 h 134"/>
                <a:gd name="T100" fmla="*/ 69 w 153"/>
                <a:gd name="T101" fmla="*/ 8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3" h="134">
                  <a:moveTo>
                    <a:pt x="49" y="85"/>
                  </a:moveTo>
                  <a:lnTo>
                    <a:pt x="42" y="94"/>
                  </a:lnTo>
                  <a:lnTo>
                    <a:pt x="0" y="52"/>
                  </a:lnTo>
                  <a:lnTo>
                    <a:pt x="2" y="49"/>
                  </a:lnTo>
                  <a:lnTo>
                    <a:pt x="5" y="47"/>
                  </a:lnTo>
                  <a:lnTo>
                    <a:pt x="12" y="45"/>
                  </a:lnTo>
                  <a:lnTo>
                    <a:pt x="19" y="43"/>
                  </a:lnTo>
                  <a:lnTo>
                    <a:pt x="25" y="43"/>
                  </a:lnTo>
                  <a:lnTo>
                    <a:pt x="32" y="43"/>
                  </a:lnTo>
                  <a:lnTo>
                    <a:pt x="39" y="45"/>
                  </a:lnTo>
                  <a:lnTo>
                    <a:pt x="56" y="46"/>
                  </a:lnTo>
                  <a:lnTo>
                    <a:pt x="67" y="45"/>
                  </a:lnTo>
                  <a:lnTo>
                    <a:pt x="71" y="43"/>
                  </a:lnTo>
                  <a:lnTo>
                    <a:pt x="76" y="42"/>
                  </a:lnTo>
                  <a:lnTo>
                    <a:pt x="80" y="39"/>
                  </a:lnTo>
                  <a:lnTo>
                    <a:pt x="81" y="36"/>
                  </a:lnTo>
                  <a:lnTo>
                    <a:pt x="84" y="32"/>
                  </a:lnTo>
                  <a:lnTo>
                    <a:pt x="84" y="28"/>
                  </a:lnTo>
                  <a:lnTo>
                    <a:pt x="83" y="23"/>
                  </a:lnTo>
                  <a:lnTo>
                    <a:pt x="81" y="19"/>
                  </a:lnTo>
                  <a:lnTo>
                    <a:pt x="78" y="16"/>
                  </a:lnTo>
                  <a:lnTo>
                    <a:pt x="74" y="14"/>
                  </a:lnTo>
                  <a:lnTo>
                    <a:pt x="70" y="11"/>
                  </a:lnTo>
                  <a:lnTo>
                    <a:pt x="66" y="11"/>
                  </a:lnTo>
                  <a:lnTo>
                    <a:pt x="62" y="11"/>
                  </a:lnTo>
                  <a:lnTo>
                    <a:pt x="57" y="14"/>
                  </a:lnTo>
                  <a:lnTo>
                    <a:pt x="53" y="16"/>
                  </a:lnTo>
                  <a:lnTo>
                    <a:pt x="46" y="8"/>
                  </a:lnTo>
                  <a:lnTo>
                    <a:pt x="53" y="4"/>
                  </a:lnTo>
                  <a:lnTo>
                    <a:pt x="59" y="1"/>
                  </a:lnTo>
                  <a:lnTo>
                    <a:pt x="66" y="0"/>
                  </a:lnTo>
                  <a:lnTo>
                    <a:pt x="73" y="1"/>
                  </a:lnTo>
                  <a:lnTo>
                    <a:pt x="78" y="5"/>
                  </a:lnTo>
                  <a:lnTo>
                    <a:pt x="86" y="9"/>
                  </a:lnTo>
                  <a:lnTo>
                    <a:pt x="90" y="16"/>
                  </a:lnTo>
                  <a:lnTo>
                    <a:pt x="93" y="22"/>
                  </a:lnTo>
                  <a:lnTo>
                    <a:pt x="94" y="29"/>
                  </a:lnTo>
                  <a:lnTo>
                    <a:pt x="94" y="36"/>
                  </a:lnTo>
                  <a:lnTo>
                    <a:pt x="91" y="42"/>
                  </a:lnTo>
                  <a:lnTo>
                    <a:pt x="87" y="47"/>
                  </a:lnTo>
                  <a:lnTo>
                    <a:pt x="83" y="50"/>
                  </a:lnTo>
                  <a:lnTo>
                    <a:pt x="78" y="53"/>
                  </a:lnTo>
                  <a:lnTo>
                    <a:pt x="73" y="54"/>
                  </a:lnTo>
                  <a:lnTo>
                    <a:pt x="66" y="56"/>
                  </a:lnTo>
                  <a:lnTo>
                    <a:pt x="56" y="56"/>
                  </a:lnTo>
                  <a:lnTo>
                    <a:pt x="42" y="54"/>
                  </a:lnTo>
                  <a:lnTo>
                    <a:pt x="35" y="54"/>
                  </a:lnTo>
                  <a:lnTo>
                    <a:pt x="29" y="54"/>
                  </a:lnTo>
                  <a:lnTo>
                    <a:pt x="25" y="54"/>
                  </a:lnTo>
                  <a:lnTo>
                    <a:pt x="21" y="54"/>
                  </a:lnTo>
                  <a:lnTo>
                    <a:pt x="18" y="54"/>
                  </a:lnTo>
                  <a:lnTo>
                    <a:pt x="49" y="85"/>
                  </a:lnTo>
                  <a:close/>
                  <a:moveTo>
                    <a:pt x="69" y="87"/>
                  </a:moveTo>
                  <a:lnTo>
                    <a:pt x="77" y="95"/>
                  </a:lnTo>
                  <a:lnTo>
                    <a:pt x="74" y="99"/>
                  </a:lnTo>
                  <a:lnTo>
                    <a:pt x="73" y="104"/>
                  </a:lnTo>
                  <a:lnTo>
                    <a:pt x="73" y="108"/>
                  </a:lnTo>
                  <a:lnTo>
                    <a:pt x="73" y="112"/>
                  </a:lnTo>
                  <a:lnTo>
                    <a:pt x="76" y="116"/>
                  </a:lnTo>
                  <a:lnTo>
                    <a:pt x="77" y="119"/>
                  </a:lnTo>
                  <a:lnTo>
                    <a:pt x="81" y="122"/>
                  </a:lnTo>
                  <a:lnTo>
                    <a:pt x="87" y="123"/>
                  </a:lnTo>
                  <a:lnTo>
                    <a:pt x="91" y="125"/>
                  </a:lnTo>
                  <a:lnTo>
                    <a:pt x="97" y="123"/>
                  </a:lnTo>
                  <a:lnTo>
                    <a:pt x="101" y="120"/>
                  </a:lnTo>
                  <a:lnTo>
                    <a:pt x="107" y="116"/>
                  </a:lnTo>
                  <a:lnTo>
                    <a:pt x="109" y="112"/>
                  </a:lnTo>
                  <a:lnTo>
                    <a:pt x="112" y="108"/>
                  </a:lnTo>
                  <a:lnTo>
                    <a:pt x="114" y="102"/>
                  </a:lnTo>
                  <a:lnTo>
                    <a:pt x="112" y="98"/>
                  </a:lnTo>
                  <a:lnTo>
                    <a:pt x="111" y="94"/>
                  </a:lnTo>
                  <a:lnTo>
                    <a:pt x="107" y="89"/>
                  </a:lnTo>
                  <a:lnTo>
                    <a:pt x="104" y="85"/>
                  </a:lnTo>
                  <a:lnTo>
                    <a:pt x="98" y="84"/>
                  </a:lnTo>
                  <a:lnTo>
                    <a:pt x="94" y="82"/>
                  </a:lnTo>
                  <a:lnTo>
                    <a:pt x="90" y="84"/>
                  </a:lnTo>
                  <a:lnTo>
                    <a:pt x="83" y="75"/>
                  </a:lnTo>
                  <a:lnTo>
                    <a:pt x="122" y="49"/>
                  </a:lnTo>
                  <a:lnTo>
                    <a:pt x="153" y="81"/>
                  </a:lnTo>
                  <a:lnTo>
                    <a:pt x="146" y="88"/>
                  </a:lnTo>
                  <a:lnTo>
                    <a:pt x="121" y="63"/>
                  </a:lnTo>
                  <a:lnTo>
                    <a:pt x="101" y="77"/>
                  </a:lnTo>
                  <a:lnTo>
                    <a:pt x="107" y="78"/>
                  </a:lnTo>
                  <a:lnTo>
                    <a:pt x="112" y="81"/>
                  </a:lnTo>
                  <a:lnTo>
                    <a:pt x="116" y="84"/>
                  </a:lnTo>
                  <a:lnTo>
                    <a:pt x="121" y="89"/>
                  </a:lnTo>
                  <a:lnTo>
                    <a:pt x="124" y="97"/>
                  </a:lnTo>
                  <a:lnTo>
                    <a:pt x="125" y="104"/>
                  </a:lnTo>
                  <a:lnTo>
                    <a:pt x="124" y="111"/>
                  </a:lnTo>
                  <a:lnTo>
                    <a:pt x="121" y="118"/>
                  </a:lnTo>
                  <a:lnTo>
                    <a:pt x="115" y="125"/>
                  </a:lnTo>
                  <a:lnTo>
                    <a:pt x="109" y="129"/>
                  </a:lnTo>
                  <a:lnTo>
                    <a:pt x="102" y="133"/>
                  </a:lnTo>
                  <a:lnTo>
                    <a:pt x="95" y="134"/>
                  </a:lnTo>
                  <a:lnTo>
                    <a:pt x="83" y="133"/>
                  </a:lnTo>
                  <a:lnTo>
                    <a:pt x="71" y="125"/>
                  </a:lnTo>
                  <a:lnTo>
                    <a:pt x="67" y="119"/>
                  </a:lnTo>
                  <a:lnTo>
                    <a:pt x="63" y="113"/>
                  </a:lnTo>
                  <a:lnTo>
                    <a:pt x="62" y="106"/>
                  </a:lnTo>
                  <a:lnTo>
                    <a:pt x="63" y="99"/>
                  </a:lnTo>
                  <a:lnTo>
                    <a:pt x="64" y="94"/>
                  </a:lnTo>
                  <a:lnTo>
                    <a:pt x="69" y="8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7" name="Freeform 924"/>
            <p:cNvSpPr>
              <a:spLocks noEditPoints="1"/>
            </p:cNvSpPr>
            <p:nvPr/>
          </p:nvSpPr>
          <p:spPr bwMode="auto">
            <a:xfrm>
              <a:off x="3774" y="1609"/>
              <a:ext cx="67" cy="67"/>
            </a:xfrm>
            <a:custGeom>
              <a:avLst/>
              <a:gdLst>
                <a:gd name="T0" fmla="*/ 11 w 132"/>
                <a:gd name="T1" fmla="*/ 46 h 132"/>
                <a:gd name="T2" fmla="*/ 10 w 132"/>
                <a:gd name="T3" fmla="*/ 59 h 132"/>
                <a:gd name="T4" fmla="*/ 18 w 132"/>
                <a:gd name="T5" fmla="*/ 69 h 132"/>
                <a:gd name="T6" fmla="*/ 32 w 132"/>
                <a:gd name="T7" fmla="*/ 72 h 132"/>
                <a:gd name="T8" fmla="*/ 44 w 132"/>
                <a:gd name="T9" fmla="*/ 62 h 132"/>
                <a:gd name="T10" fmla="*/ 45 w 132"/>
                <a:gd name="T11" fmla="*/ 49 h 132"/>
                <a:gd name="T12" fmla="*/ 38 w 132"/>
                <a:gd name="T13" fmla="*/ 39 h 132"/>
                <a:gd name="T14" fmla="*/ 44 w 132"/>
                <a:gd name="T15" fmla="*/ 32 h 132"/>
                <a:gd name="T16" fmla="*/ 59 w 132"/>
                <a:gd name="T17" fmla="*/ 39 h 132"/>
                <a:gd name="T18" fmla="*/ 69 w 132"/>
                <a:gd name="T19" fmla="*/ 31 h 132"/>
                <a:gd name="T20" fmla="*/ 70 w 132"/>
                <a:gd name="T21" fmla="*/ 21 h 132"/>
                <a:gd name="T22" fmla="*/ 63 w 132"/>
                <a:gd name="T23" fmla="*/ 11 h 132"/>
                <a:gd name="T24" fmla="*/ 49 w 132"/>
                <a:gd name="T25" fmla="*/ 11 h 132"/>
                <a:gd name="T26" fmla="*/ 44 w 132"/>
                <a:gd name="T27" fmla="*/ 1 h 132"/>
                <a:gd name="T28" fmla="*/ 62 w 132"/>
                <a:gd name="T29" fmla="*/ 1 h 132"/>
                <a:gd name="T30" fmla="*/ 77 w 132"/>
                <a:gd name="T31" fmla="*/ 13 h 132"/>
                <a:gd name="T32" fmla="*/ 80 w 132"/>
                <a:gd name="T33" fmla="*/ 32 h 132"/>
                <a:gd name="T34" fmla="*/ 70 w 132"/>
                <a:gd name="T35" fmla="*/ 46 h 132"/>
                <a:gd name="T36" fmla="*/ 53 w 132"/>
                <a:gd name="T37" fmla="*/ 46 h 132"/>
                <a:gd name="T38" fmla="*/ 55 w 132"/>
                <a:gd name="T39" fmla="*/ 66 h 132"/>
                <a:gd name="T40" fmla="*/ 44 w 132"/>
                <a:gd name="T41" fmla="*/ 79 h 132"/>
                <a:gd name="T42" fmla="*/ 21 w 132"/>
                <a:gd name="T43" fmla="*/ 81 h 132"/>
                <a:gd name="T44" fmla="*/ 4 w 132"/>
                <a:gd name="T45" fmla="*/ 67 h 132"/>
                <a:gd name="T46" fmla="*/ 0 w 132"/>
                <a:gd name="T47" fmla="*/ 46 h 132"/>
                <a:gd name="T48" fmla="*/ 72 w 132"/>
                <a:gd name="T49" fmla="*/ 72 h 132"/>
                <a:gd name="T50" fmla="*/ 93 w 132"/>
                <a:gd name="T51" fmla="*/ 56 h 132"/>
                <a:gd name="T52" fmla="*/ 110 w 132"/>
                <a:gd name="T53" fmla="*/ 52 h 132"/>
                <a:gd name="T54" fmla="*/ 125 w 132"/>
                <a:gd name="T55" fmla="*/ 60 h 132"/>
                <a:gd name="T56" fmla="*/ 132 w 132"/>
                <a:gd name="T57" fmla="*/ 77 h 132"/>
                <a:gd name="T58" fmla="*/ 127 w 132"/>
                <a:gd name="T59" fmla="*/ 97 h 132"/>
                <a:gd name="T60" fmla="*/ 113 w 132"/>
                <a:gd name="T61" fmla="*/ 112 h 132"/>
                <a:gd name="T62" fmla="*/ 93 w 132"/>
                <a:gd name="T63" fmla="*/ 128 h 132"/>
                <a:gd name="T64" fmla="*/ 76 w 132"/>
                <a:gd name="T65" fmla="*/ 132 h 132"/>
                <a:gd name="T66" fmla="*/ 60 w 132"/>
                <a:gd name="T67" fmla="*/ 125 h 132"/>
                <a:gd name="T68" fmla="*/ 52 w 132"/>
                <a:gd name="T69" fmla="*/ 110 h 132"/>
                <a:gd name="T70" fmla="*/ 72 w 132"/>
                <a:gd name="T71" fmla="*/ 72 h 132"/>
                <a:gd name="T72" fmla="*/ 63 w 132"/>
                <a:gd name="T73" fmla="*/ 104 h 132"/>
                <a:gd name="T74" fmla="*/ 66 w 132"/>
                <a:gd name="T75" fmla="*/ 118 h 132"/>
                <a:gd name="T76" fmla="*/ 80 w 132"/>
                <a:gd name="T77" fmla="*/ 122 h 132"/>
                <a:gd name="T78" fmla="*/ 117 w 132"/>
                <a:gd name="T79" fmla="*/ 91 h 132"/>
                <a:gd name="T80" fmla="*/ 121 w 132"/>
                <a:gd name="T81" fmla="*/ 70 h 132"/>
                <a:gd name="T82" fmla="*/ 110 w 132"/>
                <a:gd name="T83" fmla="*/ 62 h 132"/>
                <a:gd name="T84" fmla="*/ 80 w 132"/>
                <a:gd name="T85" fmla="*/ 8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132">
                  <a:moveTo>
                    <a:pt x="6" y="35"/>
                  </a:moveTo>
                  <a:lnTo>
                    <a:pt x="15" y="42"/>
                  </a:lnTo>
                  <a:lnTo>
                    <a:pt x="11" y="46"/>
                  </a:lnTo>
                  <a:lnTo>
                    <a:pt x="10" y="51"/>
                  </a:lnTo>
                  <a:lnTo>
                    <a:pt x="10" y="55"/>
                  </a:lnTo>
                  <a:lnTo>
                    <a:pt x="10" y="59"/>
                  </a:lnTo>
                  <a:lnTo>
                    <a:pt x="13" y="63"/>
                  </a:lnTo>
                  <a:lnTo>
                    <a:pt x="14" y="66"/>
                  </a:lnTo>
                  <a:lnTo>
                    <a:pt x="18" y="69"/>
                  </a:lnTo>
                  <a:lnTo>
                    <a:pt x="22" y="72"/>
                  </a:lnTo>
                  <a:lnTo>
                    <a:pt x="28" y="72"/>
                  </a:lnTo>
                  <a:lnTo>
                    <a:pt x="32" y="72"/>
                  </a:lnTo>
                  <a:lnTo>
                    <a:pt x="37" y="69"/>
                  </a:lnTo>
                  <a:lnTo>
                    <a:pt x="41" y="66"/>
                  </a:lnTo>
                  <a:lnTo>
                    <a:pt x="44" y="62"/>
                  </a:lnTo>
                  <a:lnTo>
                    <a:pt x="45" y="58"/>
                  </a:lnTo>
                  <a:lnTo>
                    <a:pt x="46" y="53"/>
                  </a:lnTo>
                  <a:lnTo>
                    <a:pt x="45" y="49"/>
                  </a:lnTo>
                  <a:lnTo>
                    <a:pt x="44" y="45"/>
                  </a:lnTo>
                  <a:lnTo>
                    <a:pt x="41" y="41"/>
                  </a:lnTo>
                  <a:lnTo>
                    <a:pt x="38" y="39"/>
                  </a:lnTo>
                  <a:lnTo>
                    <a:pt x="34" y="37"/>
                  </a:lnTo>
                  <a:lnTo>
                    <a:pt x="42" y="31"/>
                  </a:lnTo>
                  <a:lnTo>
                    <a:pt x="44" y="32"/>
                  </a:lnTo>
                  <a:lnTo>
                    <a:pt x="49" y="37"/>
                  </a:lnTo>
                  <a:lnTo>
                    <a:pt x="55" y="38"/>
                  </a:lnTo>
                  <a:lnTo>
                    <a:pt x="59" y="39"/>
                  </a:lnTo>
                  <a:lnTo>
                    <a:pt x="63" y="38"/>
                  </a:lnTo>
                  <a:lnTo>
                    <a:pt x="66" y="35"/>
                  </a:lnTo>
                  <a:lnTo>
                    <a:pt x="69" y="31"/>
                  </a:lnTo>
                  <a:lnTo>
                    <a:pt x="70" y="28"/>
                  </a:lnTo>
                  <a:lnTo>
                    <a:pt x="70" y="24"/>
                  </a:lnTo>
                  <a:lnTo>
                    <a:pt x="70" y="21"/>
                  </a:lnTo>
                  <a:lnTo>
                    <a:pt x="69" y="17"/>
                  </a:lnTo>
                  <a:lnTo>
                    <a:pt x="66" y="14"/>
                  </a:lnTo>
                  <a:lnTo>
                    <a:pt x="63" y="11"/>
                  </a:lnTo>
                  <a:lnTo>
                    <a:pt x="59" y="10"/>
                  </a:lnTo>
                  <a:lnTo>
                    <a:pt x="56" y="10"/>
                  </a:lnTo>
                  <a:lnTo>
                    <a:pt x="49" y="11"/>
                  </a:lnTo>
                  <a:lnTo>
                    <a:pt x="44" y="14"/>
                  </a:lnTo>
                  <a:lnTo>
                    <a:pt x="37" y="6"/>
                  </a:lnTo>
                  <a:lnTo>
                    <a:pt x="44" y="1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2" y="1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7" y="13"/>
                  </a:lnTo>
                  <a:lnTo>
                    <a:pt x="80" y="20"/>
                  </a:lnTo>
                  <a:lnTo>
                    <a:pt x="82" y="27"/>
                  </a:lnTo>
                  <a:lnTo>
                    <a:pt x="80" y="32"/>
                  </a:lnTo>
                  <a:lnTo>
                    <a:pt x="79" y="38"/>
                  </a:lnTo>
                  <a:lnTo>
                    <a:pt x="75" y="42"/>
                  </a:lnTo>
                  <a:lnTo>
                    <a:pt x="70" y="46"/>
                  </a:lnTo>
                  <a:lnTo>
                    <a:pt x="65" y="48"/>
                  </a:lnTo>
                  <a:lnTo>
                    <a:pt x="59" y="48"/>
                  </a:lnTo>
                  <a:lnTo>
                    <a:pt x="53" y="46"/>
                  </a:lnTo>
                  <a:lnTo>
                    <a:pt x="56" y="53"/>
                  </a:lnTo>
                  <a:lnTo>
                    <a:pt x="56" y="60"/>
                  </a:lnTo>
                  <a:lnTo>
                    <a:pt x="55" y="66"/>
                  </a:lnTo>
                  <a:lnTo>
                    <a:pt x="53" y="70"/>
                  </a:lnTo>
                  <a:lnTo>
                    <a:pt x="49" y="74"/>
                  </a:lnTo>
                  <a:lnTo>
                    <a:pt x="44" y="79"/>
                  </a:lnTo>
                  <a:lnTo>
                    <a:pt x="37" y="81"/>
                  </a:lnTo>
                  <a:lnTo>
                    <a:pt x="30" y="81"/>
                  </a:lnTo>
                  <a:lnTo>
                    <a:pt x="21" y="81"/>
                  </a:lnTo>
                  <a:lnTo>
                    <a:pt x="14" y="77"/>
                  </a:lnTo>
                  <a:lnTo>
                    <a:pt x="8" y="73"/>
                  </a:lnTo>
                  <a:lnTo>
                    <a:pt x="4" y="67"/>
                  </a:lnTo>
                  <a:lnTo>
                    <a:pt x="0" y="60"/>
                  </a:lnTo>
                  <a:lnTo>
                    <a:pt x="0" y="53"/>
                  </a:lnTo>
                  <a:lnTo>
                    <a:pt x="0" y="46"/>
                  </a:lnTo>
                  <a:lnTo>
                    <a:pt x="3" y="41"/>
                  </a:lnTo>
                  <a:lnTo>
                    <a:pt x="6" y="35"/>
                  </a:lnTo>
                  <a:close/>
                  <a:moveTo>
                    <a:pt x="72" y="72"/>
                  </a:moveTo>
                  <a:lnTo>
                    <a:pt x="79" y="65"/>
                  </a:lnTo>
                  <a:lnTo>
                    <a:pt x="86" y="59"/>
                  </a:lnTo>
                  <a:lnTo>
                    <a:pt x="93" y="56"/>
                  </a:lnTo>
                  <a:lnTo>
                    <a:pt x="99" y="53"/>
                  </a:lnTo>
                  <a:lnTo>
                    <a:pt x="104" y="52"/>
                  </a:lnTo>
                  <a:lnTo>
                    <a:pt x="110" y="52"/>
                  </a:lnTo>
                  <a:lnTo>
                    <a:pt x="115" y="53"/>
                  </a:lnTo>
                  <a:lnTo>
                    <a:pt x="120" y="56"/>
                  </a:lnTo>
                  <a:lnTo>
                    <a:pt x="125" y="60"/>
                  </a:lnTo>
                  <a:lnTo>
                    <a:pt x="130" y="65"/>
                  </a:lnTo>
                  <a:lnTo>
                    <a:pt x="131" y="72"/>
                  </a:lnTo>
                  <a:lnTo>
                    <a:pt x="132" y="77"/>
                  </a:lnTo>
                  <a:lnTo>
                    <a:pt x="132" y="83"/>
                  </a:lnTo>
                  <a:lnTo>
                    <a:pt x="130" y="90"/>
                  </a:lnTo>
                  <a:lnTo>
                    <a:pt x="127" y="97"/>
                  </a:lnTo>
                  <a:lnTo>
                    <a:pt x="124" y="101"/>
                  </a:lnTo>
                  <a:lnTo>
                    <a:pt x="118" y="107"/>
                  </a:lnTo>
                  <a:lnTo>
                    <a:pt x="113" y="112"/>
                  </a:lnTo>
                  <a:lnTo>
                    <a:pt x="106" y="119"/>
                  </a:lnTo>
                  <a:lnTo>
                    <a:pt x="99" y="125"/>
                  </a:lnTo>
                  <a:lnTo>
                    <a:pt x="93" y="128"/>
                  </a:lnTo>
                  <a:lnTo>
                    <a:pt x="87" y="131"/>
                  </a:lnTo>
                  <a:lnTo>
                    <a:pt x="82" y="132"/>
                  </a:lnTo>
                  <a:lnTo>
                    <a:pt x="76" y="132"/>
                  </a:lnTo>
                  <a:lnTo>
                    <a:pt x="70" y="131"/>
                  </a:lnTo>
                  <a:lnTo>
                    <a:pt x="65" y="128"/>
                  </a:lnTo>
                  <a:lnTo>
                    <a:pt x="60" y="125"/>
                  </a:lnTo>
                  <a:lnTo>
                    <a:pt x="56" y="119"/>
                  </a:lnTo>
                  <a:lnTo>
                    <a:pt x="53" y="115"/>
                  </a:lnTo>
                  <a:lnTo>
                    <a:pt x="52" y="110"/>
                  </a:lnTo>
                  <a:lnTo>
                    <a:pt x="52" y="104"/>
                  </a:lnTo>
                  <a:lnTo>
                    <a:pt x="58" y="88"/>
                  </a:lnTo>
                  <a:lnTo>
                    <a:pt x="72" y="72"/>
                  </a:lnTo>
                  <a:close/>
                  <a:moveTo>
                    <a:pt x="80" y="80"/>
                  </a:moveTo>
                  <a:lnTo>
                    <a:pt x="68" y="94"/>
                  </a:lnTo>
                  <a:lnTo>
                    <a:pt x="63" y="104"/>
                  </a:lnTo>
                  <a:lnTo>
                    <a:pt x="62" y="110"/>
                  </a:lnTo>
                  <a:lnTo>
                    <a:pt x="63" y="114"/>
                  </a:lnTo>
                  <a:lnTo>
                    <a:pt x="66" y="118"/>
                  </a:lnTo>
                  <a:lnTo>
                    <a:pt x="70" y="121"/>
                  </a:lnTo>
                  <a:lnTo>
                    <a:pt x="75" y="122"/>
                  </a:lnTo>
                  <a:lnTo>
                    <a:pt x="80" y="122"/>
                  </a:lnTo>
                  <a:lnTo>
                    <a:pt x="91" y="117"/>
                  </a:lnTo>
                  <a:lnTo>
                    <a:pt x="106" y="105"/>
                  </a:lnTo>
                  <a:lnTo>
                    <a:pt x="117" y="91"/>
                  </a:lnTo>
                  <a:lnTo>
                    <a:pt x="122" y="80"/>
                  </a:lnTo>
                  <a:lnTo>
                    <a:pt x="122" y="74"/>
                  </a:lnTo>
                  <a:lnTo>
                    <a:pt x="121" y="70"/>
                  </a:lnTo>
                  <a:lnTo>
                    <a:pt x="118" y="66"/>
                  </a:lnTo>
                  <a:lnTo>
                    <a:pt x="114" y="63"/>
                  </a:lnTo>
                  <a:lnTo>
                    <a:pt x="110" y="62"/>
                  </a:lnTo>
                  <a:lnTo>
                    <a:pt x="106" y="62"/>
                  </a:lnTo>
                  <a:lnTo>
                    <a:pt x="94" y="67"/>
                  </a:lnTo>
                  <a:lnTo>
                    <a:pt x="80" y="8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8" name="Freeform 925"/>
            <p:cNvSpPr>
              <a:spLocks noEditPoints="1"/>
            </p:cNvSpPr>
            <p:nvPr/>
          </p:nvSpPr>
          <p:spPr bwMode="auto">
            <a:xfrm>
              <a:off x="3912" y="1609"/>
              <a:ext cx="72" cy="67"/>
            </a:xfrm>
            <a:custGeom>
              <a:avLst/>
              <a:gdLst>
                <a:gd name="T0" fmla="*/ 15 w 143"/>
                <a:gd name="T1" fmla="*/ 42 h 133"/>
                <a:gd name="T2" fmla="*/ 11 w 143"/>
                <a:gd name="T3" fmla="*/ 51 h 133"/>
                <a:gd name="T4" fmla="*/ 11 w 143"/>
                <a:gd name="T5" fmla="*/ 59 h 133"/>
                <a:gd name="T6" fmla="*/ 15 w 143"/>
                <a:gd name="T7" fmla="*/ 66 h 133"/>
                <a:gd name="T8" fmla="*/ 24 w 143"/>
                <a:gd name="T9" fmla="*/ 72 h 133"/>
                <a:gd name="T10" fmla="*/ 33 w 143"/>
                <a:gd name="T11" fmla="*/ 72 h 133"/>
                <a:gd name="T12" fmla="*/ 42 w 143"/>
                <a:gd name="T13" fmla="*/ 66 h 133"/>
                <a:gd name="T14" fmla="*/ 46 w 143"/>
                <a:gd name="T15" fmla="*/ 58 h 133"/>
                <a:gd name="T16" fmla="*/ 46 w 143"/>
                <a:gd name="T17" fmla="*/ 49 h 133"/>
                <a:gd name="T18" fmla="*/ 42 w 143"/>
                <a:gd name="T19" fmla="*/ 41 h 133"/>
                <a:gd name="T20" fmla="*/ 35 w 143"/>
                <a:gd name="T21" fmla="*/ 37 h 133"/>
                <a:gd name="T22" fmla="*/ 45 w 143"/>
                <a:gd name="T23" fmla="*/ 32 h 133"/>
                <a:gd name="T24" fmla="*/ 56 w 143"/>
                <a:gd name="T25" fmla="*/ 38 h 133"/>
                <a:gd name="T26" fmla="*/ 64 w 143"/>
                <a:gd name="T27" fmla="*/ 38 h 133"/>
                <a:gd name="T28" fmla="*/ 70 w 143"/>
                <a:gd name="T29" fmla="*/ 31 h 133"/>
                <a:gd name="T30" fmla="*/ 71 w 143"/>
                <a:gd name="T31" fmla="*/ 24 h 133"/>
                <a:gd name="T32" fmla="*/ 70 w 143"/>
                <a:gd name="T33" fmla="*/ 17 h 133"/>
                <a:gd name="T34" fmla="*/ 64 w 143"/>
                <a:gd name="T35" fmla="*/ 11 h 133"/>
                <a:gd name="T36" fmla="*/ 56 w 143"/>
                <a:gd name="T37" fmla="*/ 10 h 133"/>
                <a:gd name="T38" fmla="*/ 45 w 143"/>
                <a:gd name="T39" fmla="*/ 14 h 133"/>
                <a:gd name="T40" fmla="*/ 43 w 143"/>
                <a:gd name="T41" fmla="*/ 1 h 133"/>
                <a:gd name="T42" fmla="*/ 56 w 143"/>
                <a:gd name="T43" fmla="*/ 0 h 133"/>
                <a:gd name="T44" fmla="*/ 67 w 143"/>
                <a:gd name="T45" fmla="*/ 4 h 133"/>
                <a:gd name="T46" fmla="*/ 77 w 143"/>
                <a:gd name="T47" fmla="*/ 13 h 133"/>
                <a:gd name="T48" fmla="*/ 81 w 143"/>
                <a:gd name="T49" fmla="*/ 27 h 133"/>
                <a:gd name="T50" fmla="*/ 78 w 143"/>
                <a:gd name="T51" fmla="*/ 38 h 133"/>
                <a:gd name="T52" fmla="*/ 71 w 143"/>
                <a:gd name="T53" fmla="*/ 46 h 133"/>
                <a:gd name="T54" fmla="*/ 60 w 143"/>
                <a:gd name="T55" fmla="*/ 48 h 133"/>
                <a:gd name="T56" fmla="*/ 57 w 143"/>
                <a:gd name="T57" fmla="*/ 53 h 133"/>
                <a:gd name="T58" fmla="*/ 56 w 143"/>
                <a:gd name="T59" fmla="*/ 66 h 133"/>
                <a:gd name="T60" fmla="*/ 50 w 143"/>
                <a:gd name="T61" fmla="*/ 74 h 133"/>
                <a:gd name="T62" fmla="*/ 38 w 143"/>
                <a:gd name="T63" fmla="*/ 81 h 133"/>
                <a:gd name="T64" fmla="*/ 22 w 143"/>
                <a:gd name="T65" fmla="*/ 81 h 133"/>
                <a:gd name="T66" fmla="*/ 9 w 143"/>
                <a:gd name="T67" fmla="*/ 73 h 133"/>
                <a:gd name="T68" fmla="*/ 1 w 143"/>
                <a:gd name="T69" fmla="*/ 60 h 133"/>
                <a:gd name="T70" fmla="*/ 1 w 143"/>
                <a:gd name="T71" fmla="*/ 46 h 133"/>
                <a:gd name="T72" fmla="*/ 7 w 143"/>
                <a:gd name="T73" fmla="*/ 35 h 133"/>
                <a:gd name="T74" fmla="*/ 67 w 143"/>
                <a:gd name="T75" fmla="*/ 94 h 133"/>
                <a:gd name="T76" fmla="*/ 63 w 143"/>
                <a:gd name="T77" fmla="*/ 103 h 133"/>
                <a:gd name="T78" fmla="*/ 63 w 143"/>
                <a:gd name="T79" fmla="*/ 111 h 133"/>
                <a:gd name="T80" fmla="*/ 67 w 143"/>
                <a:gd name="T81" fmla="*/ 118 h 133"/>
                <a:gd name="T82" fmla="*/ 76 w 143"/>
                <a:gd name="T83" fmla="*/ 122 h 133"/>
                <a:gd name="T84" fmla="*/ 85 w 143"/>
                <a:gd name="T85" fmla="*/ 122 h 133"/>
                <a:gd name="T86" fmla="*/ 95 w 143"/>
                <a:gd name="T87" fmla="*/ 115 h 133"/>
                <a:gd name="T88" fmla="*/ 101 w 143"/>
                <a:gd name="T89" fmla="*/ 107 h 133"/>
                <a:gd name="T90" fmla="*/ 102 w 143"/>
                <a:gd name="T91" fmla="*/ 97 h 133"/>
                <a:gd name="T92" fmla="*/ 97 w 143"/>
                <a:gd name="T93" fmla="*/ 88 h 133"/>
                <a:gd name="T94" fmla="*/ 88 w 143"/>
                <a:gd name="T95" fmla="*/ 83 h 133"/>
                <a:gd name="T96" fmla="*/ 78 w 143"/>
                <a:gd name="T97" fmla="*/ 83 h 133"/>
                <a:gd name="T98" fmla="*/ 111 w 143"/>
                <a:gd name="T99" fmla="*/ 48 h 133"/>
                <a:gd name="T100" fmla="*/ 135 w 143"/>
                <a:gd name="T101" fmla="*/ 87 h 133"/>
                <a:gd name="T102" fmla="*/ 90 w 143"/>
                <a:gd name="T103" fmla="*/ 76 h 133"/>
                <a:gd name="T104" fmla="*/ 101 w 143"/>
                <a:gd name="T105" fmla="*/ 80 h 133"/>
                <a:gd name="T106" fmla="*/ 109 w 143"/>
                <a:gd name="T107" fmla="*/ 88 h 133"/>
                <a:gd name="T108" fmla="*/ 114 w 143"/>
                <a:gd name="T109" fmla="*/ 103 h 133"/>
                <a:gd name="T110" fmla="*/ 109 w 143"/>
                <a:gd name="T111" fmla="*/ 117 h 133"/>
                <a:gd name="T112" fmla="*/ 98 w 143"/>
                <a:gd name="T113" fmla="*/ 128 h 133"/>
                <a:gd name="T114" fmla="*/ 84 w 143"/>
                <a:gd name="T115" fmla="*/ 133 h 133"/>
                <a:gd name="T116" fmla="*/ 60 w 143"/>
                <a:gd name="T117" fmla="*/ 124 h 133"/>
                <a:gd name="T118" fmla="*/ 53 w 143"/>
                <a:gd name="T119" fmla="*/ 112 h 133"/>
                <a:gd name="T120" fmla="*/ 52 w 143"/>
                <a:gd name="T121" fmla="*/ 98 h 133"/>
                <a:gd name="T122" fmla="*/ 57 w 143"/>
                <a:gd name="T123" fmla="*/ 8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3" h="133">
                  <a:moveTo>
                    <a:pt x="7" y="35"/>
                  </a:moveTo>
                  <a:lnTo>
                    <a:pt x="15" y="42"/>
                  </a:lnTo>
                  <a:lnTo>
                    <a:pt x="12" y="46"/>
                  </a:lnTo>
                  <a:lnTo>
                    <a:pt x="11" y="51"/>
                  </a:lnTo>
                  <a:lnTo>
                    <a:pt x="11" y="55"/>
                  </a:lnTo>
                  <a:lnTo>
                    <a:pt x="11" y="59"/>
                  </a:lnTo>
                  <a:lnTo>
                    <a:pt x="12" y="63"/>
                  </a:lnTo>
                  <a:lnTo>
                    <a:pt x="15" y="66"/>
                  </a:lnTo>
                  <a:lnTo>
                    <a:pt x="19" y="69"/>
                  </a:lnTo>
                  <a:lnTo>
                    <a:pt x="24" y="72"/>
                  </a:lnTo>
                  <a:lnTo>
                    <a:pt x="28" y="72"/>
                  </a:lnTo>
                  <a:lnTo>
                    <a:pt x="33" y="72"/>
                  </a:lnTo>
                  <a:lnTo>
                    <a:pt x="38" y="69"/>
                  </a:lnTo>
                  <a:lnTo>
                    <a:pt x="42" y="66"/>
                  </a:lnTo>
                  <a:lnTo>
                    <a:pt x="45" y="62"/>
                  </a:lnTo>
                  <a:lnTo>
                    <a:pt x="46" y="58"/>
                  </a:lnTo>
                  <a:lnTo>
                    <a:pt x="47" y="53"/>
                  </a:lnTo>
                  <a:lnTo>
                    <a:pt x="46" y="49"/>
                  </a:lnTo>
                  <a:lnTo>
                    <a:pt x="45" y="45"/>
                  </a:lnTo>
                  <a:lnTo>
                    <a:pt x="42" y="41"/>
                  </a:lnTo>
                  <a:lnTo>
                    <a:pt x="39" y="39"/>
                  </a:lnTo>
                  <a:lnTo>
                    <a:pt x="35" y="37"/>
                  </a:lnTo>
                  <a:lnTo>
                    <a:pt x="43" y="31"/>
                  </a:lnTo>
                  <a:lnTo>
                    <a:pt x="45" y="32"/>
                  </a:lnTo>
                  <a:lnTo>
                    <a:pt x="49" y="37"/>
                  </a:lnTo>
                  <a:lnTo>
                    <a:pt x="56" y="38"/>
                  </a:lnTo>
                  <a:lnTo>
                    <a:pt x="60" y="39"/>
                  </a:lnTo>
                  <a:lnTo>
                    <a:pt x="64" y="38"/>
                  </a:lnTo>
                  <a:lnTo>
                    <a:pt x="67" y="35"/>
                  </a:lnTo>
                  <a:lnTo>
                    <a:pt x="70" y="31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21"/>
                  </a:lnTo>
                  <a:lnTo>
                    <a:pt x="70" y="17"/>
                  </a:lnTo>
                  <a:lnTo>
                    <a:pt x="67" y="14"/>
                  </a:lnTo>
                  <a:lnTo>
                    <a:pt x="64" y="11"/>
                  </a:lnTo>
                  <a:lnTo>
                    <a:pt x="60" y="10"/>
                  </a:lnTo>
                  <a:lnTo>
                    <a:pt x="56" y="10"/>
                  </a:lnTo>
                  <a:lnTo>
                    <a:pt x="50" y="11"/>
                  </a:lnTo>
                  <a:lnTo>
                    <a:pt x="45" y="14"/>
                  </a:lnTo>
                  <a:lnTo>
                    <a:pt x="38" y="6"/>
                  </a:lnTo>
                  <a:lnTo>
                    <a:pt x="43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3" y="1"/>
                  </a:lnTo>
                  <a:lnTo>
                    <a:pt x="67" y="4"/>
                  </a:lnTo>
                  <a:lnTo>
                    <a:pt x="73" y="8"/>
                  </a:lnTo>
                  <a:lnTo>
                    <a:pt x="77" y="13"/>
                  </a:lnTo>
                  <a:lnTo>
                    <a:pt x="80" y="20"/>
                  </a:lnTo>
                  <a:lnTo>
                    <a:pt x="81" y="27"/>
                  </a:lnTo>
                  <a:lnTo>
                    <a:pt x="81" y="32"/>
                  </a:lnTo>
                  <a:lnTo>
                    <a:pt x="78" y="38"/>
                  </a:lnTo>
                  <a:lnTo>
                    <a:pt x="76" y="42"/>
                  </a:lnTo>
                  <a:lnTo>
                    <a:pt x="71" y="46"/>
                  </a:lnTo>
                  <a:lnTo>
                    <a:pt x="66" y="48"/>
                  </a:lnTo>
                  <a:lnTo>
                    <a:pt x="60" y="48"/>
                  </a:lnTo>
                  <a:lnTo>
                    <a:pt x="53" y="46"/>
                  </a:lnTo>
                  <a:lnTo>
                    <a:pt x="57" y="53"/>
                  </a:lnTo>
                  <a:lnTo>
                    <a:pt x="57" y="60"/>
                  </a:lnTo>
                  <a:lnTo>
                    <a:pt x="56" y="66"/>
                  </a:lnTo>
                  <a:lnTo>
                    <a:pt x="53" y="70"/>
                  </a:lnTo>
                  <a:lnTo>
                    <a:pt x="50" y="74"/>
                  </a:lnTo>
                  <a:lnTo>
                    <a:pt x="45" y="79"/>
                  </a:lnTo>
                  <a:lnTo>
                    <a:pt x="38" y="81"/>
                  </a:lnTo>
                  <a:lnTo>
                    <a:pt x="29" y="81"/>
                  </a:lnTo>
                  <a:lnTo>
                    <a:pt x="22" y="81"/>
                  </a:lnTo>
                  <a:lnTo>
                    <a:pt x="15" y="77"/>
                  </a:lnTo>
                  <a:lnTo>
                    <a:pt x="9" y="73"/>
                  </a:lnTo>
                  <a:lnTo>
                    <a:pt x="4" y="67"/>
                  </a:lnTo>
                  <a:lnTo>
                    <a:pt x="1" y="60"/>
                  </a:lnTo>
                  <a:lnTo>
                    <a:pt x="0" y="53"/>
                  </a:lnTo>
                  <a:lnTo>
                    <a:pt x="1" y="46"/>
                  </a:lnTo>
                  <a:lnTo>
                    <a:pt x="2" y="41"/>
                  </a:lnTo>
                  <a:lnTo>
                    <a:pt x="7" y="35"/>
                  </a:lnTo>
                  <a:close/>
                  <a:moveTo>
                    <a:pt x="57" y="86"/>
                  </a:moveTo>
                  <a:lnTo>
                    <a:pt x="67" y="94"/>
                  </a:lnTo>
                  <a:lnTo>
                    <a:pt x="64" y="98"/>
                  </a:lnTo>
                  <a:lnTo>
                    <a:pt x="63" y="103"/>
                  </a:lnTo>
                  <a:lnTo>
                    <a:pt x="62" y="107"/>
                  </a:lnTo>
                  <a:lnTo>
                    <a:pt x="63" y="111"/>
                  </a:lnTo>
                  <a:lnTo>
                    <a:pt x="64" y="115"/>
                  </a:lnTo>
                  <a:lnTo>
                    <a:pt x="67" y="118"/>
                  </a:lnTo>
                  <a:lnTo>
                    <a:pt x="71" y="121"/>
                  </a:lnTo>
                  <a:lnTo>
                    <a:pt x="76" y="122"/>
                  </a:lnTo>
                  <a:lnTo>
                    <a:pt x="81" y="124"/>
                  </a:lnTo>
                  <a:lnTo>
                    <a:pt x="85" y="122"/>
                  </a:lnTo>
                  <a:lnTo>
                    <a:pt x="91" y="119"/>
                  </a:lnTo>
                  <a:lnTo>
                    <a:pt x="95" y="115"/>
                  </a:lnTo>
                  <a:lnTo>
                    <a:pt x="100" y="111"/>
                  </a:lnTo>
                  <a:lnTo>
                    <a:pt x="101" y="107"/>
                  </a:lnTo>
                  <a:lnTo>
                    <a:pt x="102" y="101"/>
                  </a:lnTo>
                  <a:lnTo>
                    <a:pt x="102" y="97"/>
                  </a:lnTo>
                  <a:lnTo>
                    <a:pt x="100" y="93"/>
                  </a:lnTo>
                  <a:lnTo>
                    <a:pt x="97" y="88"/>
                  </a:lnTo>
                  <a:lnTo>
                    <a:pt x="93" y="84"/>
                  </a:lnTo>
                  <a:lnTo>
                    <a:pt x="88" y="83"/>
                  </a:lnTo>
                  <a:lnTo>
                    <a:pt x="84" y="81"/>
                  </a:lnTo>
                  <a:lnTo>
                    <a:pt x="78" y="83"/>
                  </a:lnTo>
                  <a:lnTo>
                    <a:pt x="73" y="74"/>
                  </a:lnTo>
                  <a:lnTo>
                    <a:pt x="111" y="48"/>
                  </a:lnTo>
                  <a:lnTo>
                    <a:pt x="143" y="80"/>
                  </a:lnTo>
                  <a:lnTo>
                    <a:pt x="135" y="87"/>
                  </a:lnTo>
                  <a:lnTo>
                    <a:pt x="109" y="62"/>
                  </a:lnTo>
                  <a:lnTo>
                    <a:pt x="90" y="76"/>
                  </a:lnTo>
                  <a:lnTo>
                    <a:pt x="95" y="77"/>
                  </a:lnTo>
                  <a:lnTo>
                    <a:pt x="101" y="80"/>
                  </a:lnTo>
                  <a:lnTo>
                    <a:pt x="105" y="83"/>
                  </a:lnTo>
                  <a:lnTo>
                    <a:pt x="109" y="88"/>
                  </a:lnTo>
                  <a:lnTo>
                    <a:pt x="112" y="96"/>
                  </a:lnTo>
                  <a:lnTo>
                    <a:pt x="114" y="103"/>
                  </a:lnTo>
                  <a:lnTo>
                    <a:pt x="112" y="110"/>
                  </a:lnTo>
                  <a:lnTo>
                    <a:pt x="109" y="117"/>
                  </a:lnTo>
                  <a:lnTo>
                    <a:pt x="105" y="124"/>
                  </a:lnTo>
                  <a:lnTo>
                    <a:pt x="98" y="128"/>
                  </a:lnTo>
                  <a:lnTo>
                    <a:pt x="93" y="132"/>
                  </a:lnTo>
                  <a:lnTo>
                    <a:pt x="84" y="133"/>
                  </a:lnTo>
                  <a:lnTo>
                    <a:pt x="71" y="132"/>
                  </a:lnTo>
                  <a:lnTo>
                    <a:pt x="60" y="124"/>
                  </a:lnTo>
                  <a:lnTo>
                    <a:pt x="56" y="118"/>
                  </a:lnTo>
                  <a:lnTo>
                    <a:pt x="53" y="112"/>
                  </a:lnTo>
                  <a:lnTo>
                    <a:pt x="52" y="105"/>
                  </a:lnTo>
                  <a:lnTo>
                    <a:pt x="52" y="98"/>
                  </a:lnTo>
                  <a:lnTo>
                    <a:pt x="55" y="93"/>
                  </a:lnTo>
                  <a:lnTo>
                    <a:pt x="57" y="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9" name="Freeform 926"/>
            <p:cNvSpPr>
              <a:spLocks noEditPoints="1"/>
            </p:cNvSpPr>
            <p:nvPr/>
          </p:nvSpPr>
          <p:spPr bwMode="auto">
            <a:xfrm>
              <a:off x="4051" y="1617"/>
              <a:ext cx="66" cy="59"/>
            </a:xfrm>
            <a:custGeom>
              <a:avLst/>
              <a:gdLst>
                <a:gd name="T0" fmla="*/ 27 w 131"/>
                <a:gd name="T1" fmla="*/ 46 h 118"/>
                <a:gd name="T2" fmla="*/ 8 w 131"/>
                <a:gd name="T3" fmla="*/ 13 h 118"/>
                <a:gd name="T4" fmla="*/ 84 w 131"/>
                <a:gd name="T5" fmla="*/ 7 h 118"/>
                <a:gd name="T6" fmla="*/ 51 w 131"/>
                <a:gd name="T7" fmla="*/ 56 h 118"/>
                <a:gd name="T8" fmla="*/ 36 w 131"/>
                <a:gd name="T9" fmla="*/ 55 h 118"/>
                <a:gd name="T10" fmla="*/ 12 w 131"/>
                <a:gd name="T11" fmla="*/ 62 h 118"/>
                <a:gd name="T12" fmla="*/ 62 w 131"/>
                <a:gd name="T13" fmla="*/ 11 h 118"/>
                <a:gd name="T14" fmla="*/ 34 w 131"/>
                <a:gd name="T15" fmla="*/ 39 h 118"/>
                <a:gd name="T16" fmla="*/ 78 w 131"/>
                <a:gd name="T17" fmla="*/ 51 h 118"/>
                <a:gd name="T18" fmla="*/ 91 w 131"/>
                <a:gd name="T19" fmla="*/ 42 h 118"/>
                <a:gd name="T20" fmla="*/ 102 w 131"/>
                <a:gd name="T21" fmla="*/ 38 h 118"/>
                <a:gd name="T22" fmla="*/ 113 w 131"/>
                <a:gd name="T23" fmla="*/ 39 h 118"/>
                <a:gd name="T24" fmla="*/ 123 w 131"/>
                <a:gd name="T25" fmla="*/ 46 h 118"/>
                <a:gd name="T26" fmla="*/ 130 w 131"/>
                <a:gd name="T27" fmla="*/ 58 h 118"/>
                <a:gd name="T28" fmla="*/ 130 w 131"/>
                <a:gd name="T29" fmla="*/ 69 h 118"/>
                <a:gd name="T30" fmla="*/ 124 w 131"/>
                <a:gd name="T31" fmla="*/ 83 h 118"/>
                <a:gd name="T32" fmla="*/ 117 w 131"/>
                <a:gd name="T33" fmla="*/ 93 h 118"/>
                <a:gd name="T34" fmla="*/ 105 w 131"/>
                <a:gd name="T35" fmla="*/ 105 h 118"/>
                <a:gd name="T36" fmla="*/ 91 w 131"/>
                <a:gd name="T37" fmla="*/ 114 h 118"/>
                <a:gd name="T38" fmla="*/ 79 w 131"/>
                <a:gd name="T39" fmla="*/ 118 h 118"/>
                <a:gd name="T40" fmla="*/ 68 w 131"/>
                <a:gd name="T41" fmla="*/ 117 h 118"/>
                <a:gd name="T42" fmla="*/ 58 w 131"/>
                <a:gd name="T43" fmla="*/ 111 h 118"/>
                <a:gd name="T44" fmla="*/ 53 w 131"/>
                <a:gd name="T45" fmla="*/ 101 h 118"/>
                <a:gd name="T46" fmla="*/ 51 w 131"/>
                <a:gd name="T47" fmla="*/ 90 h 118"/>
                <a:gd name="T48" fmla="*/ 69 w 131"/>
                <a:gd name="T49" fmla="*/ 58 h 118"/>
                <a:gd name="T50" fmla="*/ 67 w 131"/>
                <a:gd name="T51" fmla="*/ 80 h 118"/>
                <a:gd name="T52" fmla="*/ 61 w 131"/>
                <a:gd name="T53" fmla="*/ 96 h 118"/>
                <a:gd name="T54" fmla="*/ 65 w 131"/>
                <a:gd name="T55" fmla="*/ 104 h 118"/>
                <a:gd name="T56" fmla="*/ 74 w 131"/>
                <a:gd name="T57" fmla="*/ 108 h 118"/>
                <a:gd name="T58" fmla="*/ 89 w 131"/>
                <a:gd name="T59" fmla="*/ 103 h 118"/>
                <a:gd name="T60" fmla="*/ 116 w 131"/>
                <a:gd name="T61" fmla="*/ 77 h 118"/>
                <a:gd name="T62" fmla="*/ 120 w 131"/>
                <a:gd name="T63" fmla="*/ 60 h 118"/>
                <a:gd name="T64" fmla="*/ 116 w 131"/>
                <a:gd name="T65" fmla="*/ 52 h 118"/>
                <a:gd name="T66" fmla="*/ 109 w 131"/>
                <a:gd name="T67" fmla="*/ 48 h 118"/>
                <a:gd name="T68" fmla="*/ 92 w 131"/>
                <a:gd name="T69" fmla="*/ 5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1" h="118">
                  <a:moveTo>
                    <a:pt x="12" y="62"/>
                  </a:moveTo>
                  <a:lnTo>
                    <a:pt x="27" y="46"/>
                  </a:lnTo>
                  <a:lnTo>
                    <a:pt x="0" y="20"/>
                  </a:lnTo>
                  <a:lnTo>
                    <a:pt x="8" y="13"/>
                  </a:lnTo>
                  <a:lnTo>
                    <a:pt x="77" y="0"/>
                  </a:lnTo>
                  <a:lnTo>
                    <a:pt x="84" y="7"/>
                  </a:lnTo>
                  <a:lnTo>
                    <a:pt x="43" y="48"/>
                  </a:lnTo>
                  <a:lnTo>
                    <a:pt x="51" y="56"/>
                  </a:lnTo>
                  <a:lnTo>
                    <a:pt x="44" y="63"/>
                  </a:lnTo>
                  <a:lnTo>
                    <a:pt x="36" y="55"/>
                  </a:lnTo>
                  <a:lnTo>
                    <a:pt x="20" y="70"/>
                  </a:lnTo>
                  <a:lnTo>
                    <a:pt x="12" y="62"/>
                  </a:lnTo>
                  <a:close/>
                  <a:moveTo>
                    <a:pt x="34" y="39"/>
                  </a:moveTo>
                  <a:lnTo>
                    <a:pt x="62" y="11"/>
                  </a:lnTo>
                  <a:lnTo>
                    <a:pt x="15" y="20"/>
                  </a:lnTo>
                  <a:lnTo>
                    <a:pt x="34" y="39"/>
                  </a:lnTo>
                  <a:close/>
                  <a:moveTo>
                    <a:pt x="69" y="58"/>
                  </a:moveTo>
                  <a:lnTo>
                    <a:pt x="78" y="51"/>
                  </a:lnTo>
                  <a:lnTo>
                    <a:pt x="84" y="45"/>
                  </a:lnTo>
                  <a:lnTo>
                    <a:pt x="91" y="42"/>
                  </a:lnTo>
                  <a:lnTo>
                    <a:pt x="96" y="39"/>
                  </a:lnTo>
                  <a:lnTo>
                    <a:pt x="102" y="38"/>
                  </a:lnTo>
                  <a:lnTo>
                    <a:pt x="108" y="38"/>
                  </a:lnTo>
                  <a:lnTo>
                    <a:pt x="113" y="39"/>
                  </a:lnTo>
                  <a:lnTo>
                    <a:pt x="119" y="42"/>
                  </a:lnTo>
                  <a:lnTo>
                    <a:pt x="123" y="46"/>
                  </a:lnTo>
                  <a:lnTo>
                    <a:pt x="127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30" y="69"/>
                  </a:lnTo>
                  <a:lnTo>
                    <a:pt x="129" y="76"/>
                  </a:lnTo>
                  <a:lnTo>
                    <a:pt x="124" y="83"/>
                  </a:lnTo>
                  <a:lnTo>
                    <a:pt x="122" y="87"/>
                  </a:lnTo>
                  <a:lnTo>
                    <a:pt x="117" y="93"/>
                  </a:lnTo>
                  <a:lnTo>
                    <a:pt x="112" y="98"/>
                  </a:lnTo>
                  <a:lnTo>
                    <a:pt x="105" y="105"/>
                  </a:lnTo>
                  <a:lnTo>
                    <a:pt x="98" y="111"/>
                  </a:lnTo>
                  <a:lnTo>
                    <a:pt x="91" y="114"/>
                  </a:lnTo>
                  <a:lnTo>
                    <a:pt x="85" y="117"/>
                  </a:lnTo>
                  <a:lnTo>
                    <a:pt x="79" y="118"/>
                  </a:lnTo>
                  <a:lnTo>
                    <a:pt x="74" y="118"/>
                  </a:lnTo>
                  <a:lnTo>
                    <a:pt x="68" y="117"/>
                  </a:lnTo>
                  <a:lnTo>
                    <a:pt x="64" y="114"/>
                  </a:lnTo>
                  <a:lnTo>
                    <a:pt x="58" y="111"/>
                  </a:lnTo>
                  <a:lnTo>
                    <a:pt x="54" y="105"/>
                  </a:lnTo>
                  <a:lnTo>
                    <a:pt x="53" y="101"/>
                  </a:lnTo>
                  <a:lnTo>
                    <a:pt x="51" y="96"/>
                  </a:lnTo>
                  <a:lnTo>
                    <a:pt x="51" y="90"/>
                  </a:lnTo>
                  <a:lnTo>
                    <a:pt x="57" y="74"/>
                  </a:lnTo>
                  <a:lnTo>
                    <a:pt x="69" y="58"/>
                  </a:lnTo>
                  <a:close/>
                  <a:moveTo>
                    <a:pt x="78" y="66"/>
                  </a:moveTo>
                  <a:lnTo>
                    <a:pt x="67" y="80"/>
                  </a:lnTo>
                  <a:lnTo>
                    <a:pt x="61" y="90"/>
                  </a:lnTo>
                  <a:lnTo>
                    <a:pt x="61" y="96"/>
                  </a:lnTo>
                  <a:lnTo>
                    <a:pt x="62" y="100"/>
                  </a:lnTo>
                  <a:lnTo>
                    <a:pt x="65" y="104"/>
                  </a:lnTo>
                  <a:lnTo>
                    <a:pt x="69" y="107"/>
                  </a:lnTo>
                  <a:lnTo>
                    <a:pt x="74" y="108"/>
                  </a:lnTo>
                  <a:lnTo>
                    <a:pt x="79" y="108"/>
                  </a:lnTo>
                  <a:lnTo>
                    <a:pt x="89" y="103"/>
                  </a:lnTo>
                  <a:lnTo>
                    <a:pt x="103" y="91"/>
                  </a:lnTo>
                  <a:lnTo>
                    <a:pt x="116" y="77"/>
                  </a:lnTo>
                  <a:lnTo>
                    <a:pt x="120" y="66"/>
                  </a:lnTo>
                  <a:lnTo>
                    <a:pt x="120" y="60"/>
                  </a:lnTo>
                  <a:lnTo>
                    <a:pt x="119" y="56"/>
                  </a:lnTo>
                  <a:lnTo>
                    <a:pt x="116" y="52"/>
                  </a:lnTo>
                  <a:lnTo>
                    <a:pt x="113" y="49"/>
                  </a:lnTo>
                  <a:lnTo>
                    <a:pt x="109" y="48"/>
                  </a:lnTo>
                  <a:lnTo>
                    <a:pt x="103" y="48"/>
                  </a:lnTo>
                  <a:lnTo>
                    <a:pt x="92" y="53"/>
                  </a:lnTo>
                  <a:lnTo>
                    <a:pt x="78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0" name="Freeform 927"/>
            <p:cNvSpPr>
              <a:spLocks noEditPoints="1"/>
            </p:cNvSpPr>
            <p:nvPr/>
          </p:nvSpPr>
          <p:spPr bwMode="auto">
            <a:xfrm>
              <a:off x="4189" y="1617"/>
              <a:ext cx="70" cy="59"/>
            </a:xfrm>
            <a:custGeom>
              <a:avLst/>
              <a:gdLst>
                <a:gd name="T0" fmla="*/ 28 w 141"/>
                <a:gd name="T1" fmla="*/ 46 h 119"/>
                <a:gd name="T2" fmla="*/ 9 w 141"/>
                <a:gd name="T3" fmla="*/ 13 h 119"/>
                <a:gd name="T4" fmla="*/ 85 w 141"/>
                <a:gd name="T5" fmla="*/ 7 h 119"/>
                <a:gd name="T6" fmla="*/ 52 w 141"/>
                <a:gd name="T7" fmla="*/ 56 h 119"/>
                <a:gd name="T8" fmla="*/ 35 w 141"/>
                <a:gd name="T9" fmla="*/ 55 h 119"/>
                <a:gd name="T10" fmla="*/ 13 w 141"/>
                <a:gd name="T11" fmla="*/ 62 h 119"/>
                <a:gd name="T12" fmla="*/ 63 w 141"/>
                <a:gd name="T13" fmla="*/ 11 h 119"/>
                <a:gd name="T14" fmla="*/ 35 w 141"/>
                <a:gd name="T15" fmla="*/ 39 h 119"/>
                <a:gd name="T16" fmla="*/ 65 w 141"/>
                <a:gd name="T17" fmla="*/ 80 h 119"/>
                <a:gd name="T18" fmla="*/ 61 w 141"/>
                <a:gd name="T19" fmla="*/ 89 h 119"/>
                <a:gd name="T20" fmla="*/ 61 w 141"/>
                <a:gd name="T21" fmla="*/ 97 h 119"/>
                <a:gd name="T22" fmla="*/ 65 w 141"/>
                <a:gd name="T23" fmla="*/ 104 h 119"/>
                <a:gd name="T24" fmla="*/ 73 w 141"/>
                <a:gd name="T25" fmla="*/ 108 h 119"/>
                <a:gd name="T26" fmla="*/ 85 w 141"/>
                <a:gd name="T27" fmla="*/ 108 h 119"/>
                <a:gd name="T28" fmla="*/ 94 w 141"/>
                <a:gd name="T29" fmla="*/ 101 h 119"/>
                <a:gd name="T30" fmla="*/ 100 w 141"/>
                <a:gd name="T31" fmla="*/ 93 h 119"/>
                <a:gd name="T32" fmla="*/ 100 w 141"/>
                <a:gd name="T33" fmla="*/ 83 h 119"/>
                <a:gd name="T34" fmla="*/ 94 w 141"/>
                <a:gd name="T35" fmla="*/ 74 h 119"/>
                <a:gd name="T36" fmla="*/ 86 w 141"/>
                <a:gd name="T37" fmla="*/ 69 h 119"/>
                <a:gd name="T38" fmla="*/ 78 w 141"/>
                <a:gd name="T39" fmla="*/ 69 h 119"/>
                <a:gd name="T40" fmla="*/ 110 w 141"/>
                <a:gd name="T41" fmla="*/ 34 h 119"/>
                <a:gd name="T42" fmla="*/ 134 w 141"/>
                <a:gd name="T43" fmla="*/ 73 h 119"/>
                <a:gd name="T44" fmla="*/ 87 w 141"/>
                <a:gd name="T45" fmla="*/ 62 h 119"/>
                <a:gd name="T46" fmla="*/ 99 w 141"/>
                <a:gd name="T47" fmla="*/ 66 h 119"/>
                <a:gd name="T48" fmla="*/ 109 w 141"/>
                <a:gd name="T49" fmla="*/ 74 h 119"/>
                <a:gd name="T50" fmla="*/ 111 w 141"/>
                <a:gd name="T51" fmla="*/ 89 h 119"/>
                <a:gd name="T52" fmla="*/ 109 w 141"/>
                <a:gd name="T53" fmla="*/ 103 h 119"/>
                <a:gd name="T54" fmla="*/ 97 w 141"/>
                <a:gd name="T55" fmla="*/ 114 h 119"/>
                <a:gd name="T56" fmla="*/ 83 w 141"/>
                <a:gd name="T57" fmla="*/ 119 h 119"/>
                <a:gd name="T58" fmla="*/ 59 w 141"/>
                <a:gd name="T59" fmla="*/ 110 h 119"/>
                <a:gd name="T60" fmla="*/ 51 w 141"/>
                <a:gd name="T61" fmla="*/ 98 h 119"/>
                <a:gd name="T62" fmla="*/ 51 w 141"/>
                <a:gd name="T63" fmla="*/ 84 h 119"/>
                <a:gd name="T64" fmla="*/ 56 w 141"/>
                <a:gd name="T65" fmla="*/ 7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1" h="119">
                  <a:moveTo>
                    <a:pt x="13" y="62"/>
                  </a:moveTo>
                  <a:lnTo>
                    <a:pt x="28" y="46"/>
                  </a:lnTo>
                  <a:lnTo>
                    <a:pt x="0" y="20"/>
                  </a:lnTo>
                  <a:lnTo>
                    <a:pt x="9" y="13"/>
                  </a:lnTo>
                  <a:lnTo>
                    <a:pt x="78" y="0"/>
                  </a:lnTo>
                  <a:lnTo>
                    <a:pt x="85" y="7"/>
                  </a:lnTo>
                  <a:lnTo>
                    <a:pt x="44" y="48"/>
                  </a:lnTo>
                  <a:lnTo>
                    <a:pt x="52" y="56"/>
                  </a:lnTo>
                  <a:lnTo>
                    <a:pt x="44" y="63"/>
                  </a:lnTo>
                  <a:lnTo>
                    <a:pt x="35" y="55"/>
                  </a:lnTo>
                  <a:lnTo>
                    <a:pt x="21" y="70"/>
                  </a:lnTo>
                  <a:lnTo>
                    <a:pt x="13" y="62"/>
                  </a:lnTo>
                  <a:close/>
                  <a:moveTo>
                    <a:pt x="35" y="39"/>
                  </a:moveTo>
                  <a:lnTo>
                    <a:pt x="63" y="11"/>
                  </a:lnTo>
                  <a:lnTo>
                    <a:pt x="16" y="20"/>
                  </a:lnTo>
                  <a:lnTo>
                    <a:pt x="35" y="39"/>
                  </a:lnTo>
                  <a:close/>
                  <a:moveTo>
                    <a:pt x="56" y="72"/>
                  </a:moveTo>
                  <a:lnTo>
                    <a:pt x="65" y="80"/>
                  </a:lnTo>
                  <a:lnTo>
                    <a:pt x="62" y="84"/>
                  </a:lnTo>
                  <a:lnTo>
                    <a:pt x="61" y="89"/>
                  </a:lnTo>
                  <a:lnTo>
                    <a:pt x="61" y="93"/>
                  </a:lnTo>
                  <a:lnTo>
                    <a:pt x="61" y="97"/>
                  </a:lnTo>
                  <a:lnTo>
                    <a:pt x="62" y="101"/>
                  </a:lnTo>
                  <a:lnTo>
                    <a:pt x="65" y="104"/>
                  </a:lnTo>
                  <a:lnTo>
                    <a:pt x="69" y="107"/>
                  </a:lnTo>
                  <a:lnTo>
                    <a:pt x="73" y="108"/>
                  </a:lnTo>
                  <a:lnTo>
                    <a:pt x="79" y="110"/>
                  </a:lnTo>
                  <a:lnTo>
                    <a:pt x="85" y="108"/>
                  </a:lnTo>
                  <a:lnTo>
                    <a:pt x="89" y="105"/>
                  </a:lnTo>
                  <a:lnTo>
                    <a:pt x="94" y="101"/>
                  </a:lnTo>
                  <a:lnTo>
                    <a:pt x="97" y="97"/>
                  </a:lnTo>
                  <a:lnTo>
                    <a:pt x="100" y="93"/>
                  </a:lnTo>
                  <a:lnTo>
                    <a:pt x="100" y="87"/>
                  </a:lnTo>
                  <a:lnTo>
                    <a:pt x="100" y="83"/>
                  </a:lnTo>
                  <a:lnTo>
                    <a:pt x="99" y="79"/>
                  </a:lnTo>
                  <a:lnTo>
                    <a:pt x="94" y="74"/>
                  </a:lnTo>
                  <a:lnTo>
                    <a:pt x="90" y="70"/>
                  </a:lnTo>
                  <a:lnTo>
                    <a:pt x="86" y="69"/>
                  </a:lnTo>
                  <a:lnTo>
                    <a:pt x="82" y="67"/>
                  </a:lnTo>
                  <a:lnTo>
                    <a:pt x="78" y="69"/>
                  </a:lnTo>
                  <a:lnTo>
                    <a:pt x="71" y="60"/>
                  </a:lnTo>
                  <a:lnTo>
                    <a:pt x="110" y="34"/>
                  </a:lnTo>
                  <a:lnTo>
                    <a:pt x="141" y="66"/>
                  </a:lnTo>
                  <a:lnTo>
                    <a:pt x="134" y="73"/>
                  </a:lnTo>
                  <a:lnTo>
                    <a:pt x="109" y="48"/>
                  </a:lnTo>
                  <a:lnTo>
                    <a:pt x="87" y="62"/>
                  </a:lnTo>
                  <a:lnTo>
                    <a:pt x="94" y="63"/>
                  </a:lnTo>
                  <a:lnTo>
                    <a:pt x="99" y="66"/>
                  </a:lnTo>
                  <a:lnTo>
                    <a:pt x="104" y="69"/>
                  </a:lnTo>
                  <a:lnTo>
                    <a:pt x="109" y="74"/>
                  </a:lnTo>
                  <a:lnTo>
                    <a:pt x="111" y="82"/>
                  </a:lnTo>
                  <a:lnTo>
                    <a:pt x="111" y="89"/>
                  </a:lnTo>
                  <a:lnTo>
                    <a:pt x="111" y="96"/>
                  </a:lnTo>
                  <a:lnTo>
                    <a:pt x="109" y="103"/>
                  </a:lnTo>
                  <a:lnTo>
                    <a:pt x="103" y="110"/>
                  </a:lnTo>
                  <a:lnTo>
                    <a:pt x="97" y="114"/>
                  </a:lnTo>
                  <a:lnTo>
                    <a:pt x="90" y="118"/>
                  </a:lnTo>
                  <a:lnTo>
                    <a:pt x="83" y="119"/>
                  </a:lnTo>
                  <a:lnTo>
                    <a:pt x="71" y="118"/>
                  </a:lnTo>
                  <a:lnTo>
                    <a:pt x="59" y="110"/>
                  </a:lnTo>
                  <a:lnTo>
                    <a:pt x="54" y="104"/>
                  </a:lnTo>
                  <a:lnTo>
                    <a:pt x="51" y="98"/>
                  </a:lnTo>
                  <a:lnTo>
                    <a:pt x="49" y="91"/>
                  </a:lnTo>
                  <a:lnTo>
                    <a:pt x="51" y="84"/>
                  </a:lnTo>
                  <a:lnTo>
                    <a:pt x="52" y="79"/>
                  </a:lnTo>
                  <a:lnTo>
                    <a:pt x="56" y="7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1" name="Freeform 928"/>
            <p:cNvSpPr>
              <a:spLocks noEditPoints="1"/>
            </p:cNvSpPr>
            <p:nvPr/>
          </p:nvSpPr>
          <p:spPr bwMode="auto">
            <a:xfrm>
              <a:off x="4325" y="1608"/>
              <a:ext cx="67" cy="68"/>
            </a:xfrm>
            <a:custGeom>
              <a:avLst/>
              <a:gdLst>
                <a:gd name="T0" fmla="*/ 16 w 134"/>
                <a:gd name="T1" fmla="*/ 45 h 135"/>
                <a:gd name="T2" fmla="*/ 12 w 134"/>
                <a:gd name="T3" fmla="*/ 54 h 135"/>
                <a:gd name="T4" fmla="*/ 12 w 134"/>
                <a:gd name="T5" fmla="*/ 62 h 135"/>
                <a:gd name="T6" fmla="*/ 16 w 134"/>
                <a:gd name="T7" fmla="*/ 69 h 135"/>
                <a:gd name="T8" fmla="*/ 24 w 134"/>
                <a:gd name="T9" fmla="*/ 75 h 135"/>
                <a:gd name="T10" fmla="*/ 36 w 134"/>
                <a:gd name="T11" fmla="*/ 73 h 135"/>
                <a:gd name="T12" fmla="*/ 45 w 134"/>
                <a:gd name="T13" fmla="*/ 68 h 135"/>
                <a:gd name="T14" fmla="*/ 51 w 134"/>
                <a:gd name="T15" fmla="*/ 58 h 135"/>
                <a:gd name="T16" fmla="*/ 51 w 134"/>
                <a:gd name="T17" fmla="*/ 48 h 135"/>
                <a:gd name="T18" fmla="*/ 45 w 134"/>
                <a:gd name="T19" fmla="*/ 40 h 135"/>
                <a:gd name="T20" fmla="*/ 37 w 134"/>
                <a:gd name="T21" fmla="*/ 34 h 135"/>
                <a:gd name="T22" fmla="*/ 29 w 134"/>
                <a:gd name="T23" fmla="*/ 34 h 135"/>
                <a:gd name="T24" fmla="*/ 61 w 134"/>
                <a:gd name="T25" fmla="*/ 0 h 135"/>
                <a:gd name="T26" fmla="*/ 85 w 134"/>
                <a:gd name="T27" fmla="*/ 38 h 135"/>
                <a:gd name="T28" fmla="*/ 38 w 134"/>
                <a:gd name="T29" fmla="*/ 27 h 135"/>
                <a:gd name="T30" fmla="*/ 51 w 134"/>
                <a:gd name="T31" fmla="*/ 31 h 135"/>
                <a:gd name="T32" fmla="*/ 60 w 134"/>
                <a:gd name="T33" fmla="*/ 41 h 135"/>
                <a:gd name="T34" fmla="*/ 64 w 134"/>
                <a:gd name="T35" fmla="*/ 55 h 135"/>
                <a:gd name="T36" fmla="*/ 60 w 134"/>
                <a:gd name="T37" fmla="*/ 69 h 135"/>
                <a:gd name="T38" fmla="*/ 48 w 134"/>
                <a:gd name="T39" fmla="*/ 80 h 135"/>
                <a:gd name="T40" fmla="*/ 34 w 134"/>
                <a:gd name="T41" fmla="*/ 84 h 135"/>
                <a:gd name="T42" fmla="*/ 10 w 134"/>
                <a:gd name="T43" fmla="*/ 76 h 135"/>
                <a:gd name="T44" fmla="*/ 2 w 134"/>
                <a:gd name="T45" fmla="*/ 63 h 135"/>
                <a:gd name="T46" fmla="*/ 2 w 134"/>
                <a:gd name="T47" fmla="*/ 51 h 135"/>
                <a:gd name="T48" fmla="*/ 7 w 134"/>
                <a:gd name="T49" fmla="*/ 38 h 135"/>
                <a:gd name="T50" fmla="*/ 81 w 134"/>
                <a:gd name="T51" fmla="*/ 68 h 135"/>
                <a:gd name="T52" fmla="*/ 93 w 134"/>
                <a:gd name="T53" fmla="*/ 59 h 135"/>
                <a:gd name="T54" fmla="*/ 106 w 134"/>
                <a:gd name="T55" fmla="*/ 55 h 135"/>
                <a:gd name="T56" fmla="*/ 116 w 134"/>
                <a:gd name="T57" fmla="*/ 56 h 135"/>
                <a:gd name="T58" fmla="*/ 126 w 134"/>
                <a:gd name="T59" fmla="*/ 63 h 135"/>
                <a:gd name="T60" fmla="*/ 133 w 134"/>
                <a:gd name="T61" fmla="*/ 75 h 135"/>
                <a:gd name="T62" fmla="*/ 134 w 134"/>
                <a:gd name="T63" fmla="*/ 86 h 135"/>
                <a:gd name="T64" fmla="*/ 129 w 134"/>
                <a:gd name="T65" fmla="*/ 100 h 135"/>
                <a:gd name="T66" fmla="*/ 120 w 134"/>
                <a:gd name="T67" fmla="*/ 110 h 135"/>
                <a:gd name="T68" fmla="*/ 107 w 134"/>
                <a:gd name="T69" fmla="*/ 122 h 135"/>
                <a:gd name="T70" fmla="*/ 95 w 134"/>
                <a:gd name="T71" fmla="*/ 131 h 135"/>
                <a:gd name="T72" fmla="*/ 82 w 134"/>
                <a:gd name="T73" fmla="*/ 135 h 135"/>
                <a:gd name="T74" fmla="*/ 72 w 134"/>
                <a:gd name="T75" fmla="*/ 134 h 135"/>
                <a:gd name="T76" fmla="*/ 62 w 134"/>
                <a:gd name="T77" fmla="*/ 128 h 135"/>
                <a:gd name="T78" fmla="*/ 55 w 134"/>
                <a:gd name="T79" fmla="*/ 118 h 135"/>
                <a:gd name="T80" fmla="*/ 54 w 134"/>
                <a:gd name="T81" fmla="*/ 107 h 135"/>
                <a:gd name="T82" fmla="*/ 74 w 134"/>
                <a:gd name="T83" fmla="*/ 75 h 135"/>
                <a:gd name="T84" fmla="*/ 69 w 134"/>
                <a:gd name="T85" fmla="*/ 97 h 135"/>
                <a:gd name="T86" fmla="*/ 64 w 134"/>
                <a:gd name="T87" fmla="*/ 113 h 135"/>
                <a:gd name="T88" fmla="*/ 68 w 134"/>
                <a:gd name="T89" fmla="*/ 121 h 135"/>
                <a:gd name="T90" fmla="*/ 76 w 134"/>
                <a:gd name="T91" fmla="*/ 125 h 135"/>
                <a:gd name="T92" fmla="*/ 93 w 134"/>
                <a:gd name="T93" fmla="*/ 120 h 135"/>
                <a:gd name="T94" fmla="*/ 119 w 134"/>
                <a:gd name="T95" fmla="*/ 94 h 135"/>
                <a:gd name="T96" fmla="*/ 124 w 134"/>
                <a:gd name="T97" fmla="*/ 77 h 135"/>
                <a:gd name="T98" fmla="*/ 120 w 134"/>
                <a:gd name="T99" fmla="*/ 69 h 135"/>
                <a:gd name="T100" fmla="*/ 112 w 134"/>
                <a:gd name="T101" fmla="*/ 65 h 135"/>
                <a:gd name="T102" fmla="*/ 96 w 134"/>
                <a:gd name="T103" fmla="*/ 7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4" h="135">
                  <a:moveTo>
                    <a:pt x="7" y="38"/>
                  </a:moveTo>
                  <a:lnTo>
                    <a:pt x="16" y="45"/>
                  </a:lnTo>
                  <a:lnTo>
                    <a:pt x="13" y="49"/>
                  </a:lnTo>
                  <a:lnTo>
                    <a:pt x="12" y="54"/>
                  </a:lnTo>
                  <a:lnTo>
                    <a:pt x="12" y="58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6" y="69"/>
                  </a:lnTo>
                  <a:lnTo>
                    <a:pt x="20" y="72"/>
                  </a:lnTo>
                  <a:lnTo>
                    <a:pt x="24" y="75"/>
                  </a:lnTo>
                  <a:lnTo>
                    <a:pt x="30" y="75"/>
                  </a:lnTo>
                  <a:lnTo>
                    <a:pt x="36" y="73"/>
                  </a:lnTo>
                  <a:lnTo>
                    <a:pt x="40" y="72"/>
                  </a:lnTo>
                  <a:lnTo>
                    <a:pt x="45" y="68"/>
                  </a:lnTo>
                  <a:lnTo>
                    <a:pt x="48" y="63"/>
                  </a:lnTo>
                  <a:lnTo>
                    <a:pt x="51" y="58"/>
                  </a:lnTo>
                  <a:lnTo>
                    <a:pt x="52" y="54"/>
                  </a:lnTo>
                  <a:lnTo>
                    <a:pt x="51" y="48"/>
                  </a:lnTo>
                  <a:lnTo>
                    <a:pt x="50" y="44"/>
                  </a:lnTo>
                  <a:lnTo>
                    <a:pt x="45" y="40"/>
                  </a:lnTo>
                  <a:lnTo>
                    <a:pt x="43" y="37"/>
                  </a:lnTo>
                  <a:lnTo>
                    <a:pt x="37" y="34"/>
                  </a:lnTo>
                  <a:lnTo>
                    <a:pt x="33" y="34"/>
                  </a:lnTo>
                  <a:lnTo>
                    <a:pt x="29" y="34"/>
                  </a:lnTo>
                  <a:lnTo>
                    <a:pt x="21" y="25"/>
                  </a:lnTo>
                  <a:lnTo>
                    <a:pt x="61" y="0"/>
                  </a:lnTo>
                  <a:lnTo>
                    <a:pt x="92" y="31"/>
                  </a:lnTo>
                  <a:lnTo>
                    <a:pt x="85" y="38"/>
                  </a:lnTo>
                  <a:lnTo>
                    <a:pt x="60" y="13"/>
                  </a:lnTo>
                  <a:lnTo>
                    <a:pt x="38" y="27"/>
                  </a:lnTo>
                  <a:lnTo>
                    <a:pt x="45" y="28"/>
                  </a:lnTo>
                  <a:lnTo>
                    <a:pt x="51" y="31"/>
                  </a:lnTo>
                  <a:lnTo>
                    <a:pt x="55" y="35"/>
                  </a:lnTo>
                  <a:lnTo>
                    <a:pt x="60" y="41"/>
                  </a:lnTo>
                  <a:lnTo>
                    <a:pt x="62" y="47"/>
                  </a:lnTo>
                  <a:lnTo>
                    <a:pt x="64" y="55"/>
                  </a:lnTo>
                  <a:lnTo>
                    <a:pt x="62" y="62"/>
                  </a:lnTo>
                  <a:lnTo>
                    <a:pt x="60" y="69"/>
                  </a:lnTo>
                  <a:lnTo>
                    <a:pt x="54" y="75"/>
                  </a:lnTo>
                  <a:lnTo>
                    <a:pt x="48" y="80"/>
                  </a:lnTo>
                  <a:lnTo>
                    <a:pt x="41" y="83"/>
                  </a:lnTo>
                  <a:lnTo>
                    <a:pt x="34" y="84"/>
                  </a:lnTo>
                  <a:lnTo>
                    <a:pt x="21" y="83"/>
                  </a:lnTo>
                  <a:lnTo>
                    <a:pt x="10" y="76"/>
                  </a:lnTo>
                  <a:lnTo>
                    <a:pt x="5" y="70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2" y="51"/>
                  </a:lnTo>
                  <a:lnTo>
                    <a:pt x="3" y="44"/>
                  </a:lnTo>
                  <a:lnTo>
                    <a:pt x="7" y="38"/>
                  </a:lnTo>
                  <a:close/>
                  <a:moveTo>
                    <a:pt x="74" y="75"/>
                  </a:moveTo>
                  <a:lnTo>
                    <a:pt x="81" y="68"/>
                  </a:lnTo>
                  <a:lnTo>
                    <a:pt x="88" y="62"/>
                  </a:lnTo>
                  <a:lnTo>
                    <a:pt x="93" y="59"/>
                  </a:lnTo>
                  <a:lnTo>
                    <a:pt x="100" y="56"/>
                  </a:lnTo>
                  <a:lnTo>
                    <a:pt x="106" y="55"/>
                  </a:lnTo>
                  <a:lnTo>
                    <a:pt x="112" y="55"/>
                  </a:lnTo>
                  <a:lnTo>
                    <a:pt x="116" y="56"/>
                  </a:lnTo>
                  <a:lnTo>
                    <a:pt x="121" y="59"/>
                  </a:lnTo>
                  <a:lnTo>
                    <a:pt x="126" y="63"/>
                  </a:lnTo>
                  <a:lnTo>
                    <a:pt x="130" y="68"/>
                  </a:lnTo>
                  <a:lnTo>
                    <a:pt x="133" y="75"/>
                  </a:lnTo>
                  <a:lnTo>
                    <a:pt x="134" y="80"/>
                  </a:lnTo>
                  <a:lnTo>
                    <a:pt x="134" y="86"/>
                  </a:lnTo>
                  <a:lnTo>
                    <a:pt x="131" y="93"/>
                  </a:lnTo>
                  <a:lnTo>
                    <a:pt x="129" y="100"/>
                  </a:lnTo>
                  <a:lnTo>
                    <a:pt x="124" y="104"/>
                  </a:lnTo>
                  <a:lnTo>
                    <a:pt x="120" y="110"/>
                  </a:lnTo>
                  <a:lnTo>
                    <a:pt x="114" y="115"/>
                  </a:lnTo>
                  <a:lnTo>
                    <a:pt x="107" y="122"/>
                  </a:lnTo>
                  <a:lnTo>
                    <a:pt x="100" y="128"/>
                  </a:lnTo>
                  <a:lnTo>
                    <a:pt x="95" y="131"/>
                  </a:lnTo>
                  <a:lnTo>
                    <a:pt x="89" y="134"/>
                  </a:lnTo>
                  <a:lnTo>
                    <a:pt x="82" y="135"/>
                  </a:lnTo>
                  <a:lnTo>
                    <a:pt x="76" y="135"/>
                  </a:lnTo>
                  <a:lnTo>
                    <a:pt x="72" y="134"/>
                  </a:lnTo>
                  <a:lnTo>
                    <a:pt x="67" y="131"/>
                  </a:lnTo>
                  <a:lnTo>
                    <a:pt x="62" y="128"/>
                  </a:lnTo>
                  <a:lnTo>
                    <a:pt x="58" y="122"/>
                  </a:lnTo>
                  <a:lnTo>
                    <a:pt x="55" y="118"/>
                  </a:lnTo>
                  <a:lnTo>
                    <a:pt x="54" y="113"/>
                  </a:lnTo>
                  <a:lnTo>
                    <a:pt x="54" y="107"/>
                  </a:lnTo>
                  <a:lnTo>
                    <a:pt x="60" y="91"/>
                  </a:lnTo>
                  <a:lnTo>
                    <a:pt x="74" y="75"/>
                  </a:lnTo>
                  <a:close/>
                  <a:moveTo>
                    <a:pt x="81" y="83"/>
                  </a:moveTo>
                  <a:lnTo>
                    <a:pt x="69" y="97"/>
                  </a:lnTo>
                  <a:lnTo>
                    <a:pt x="64" y="107"/>
                  </a:lnTo>
                  <a:lnTo>
                    <a:pt x="64" y="113"/>
                  </a:lnTo>
                  <a:lnTo>
                    <a:pt x="65" y="117"/>
                  </a:lnTo>
                  <a:lnTo>
                    <a:pt x="68" y="121"/>
                  </a:lnTo>
                  <a:lnTo>
                    <a:pt x="72" y="124"/>
                  </a:lnTo>
                  <a:lnTo>
                    <a:pt x="76" y="125"/>
                  </a:lnTo>
                  <a:lnTo>
                    <a:pt x="82" y="125"/>
                  </a:lnTo>
                  <a:lnTo>
                    <a:pt x="93" y="120"/>
                  </a:lnTo>
                  <a:lnTo>
                    <a:pt x="106" y="108"/>
                  </a:lnTo>
                  <a:lnTo>
                    <a:pt x="119" y="94"/>
                  </a:lnTo>
                  <a:lnTo>
                    <a:pt x="124" y="83"/>
                  </a:lnTo>
                  <a:lnTo>
                    <a:pt x="124" y="77"/>
                  </a:lnTo>
                  <a:lnTo>
                    <a:pt x="123" y="73"/>
                  </a:lnTo>
                  <a:lnTo>
                    <a:pt x="120" y="69"/>
                  </a:lnTo>
                  <a:lnTo>
                    <a:pt x="116" y="66"/>
                  </a:lnTo>
                  <a:lnTo>
                    <a:pt x="112" y="65"/>
                  </a:lnTo>
                  <a:lnTo>
                    <a:pt x="107" y="65"/>
                  </a:lnTo>
                  <a:lnTo>
                    <a:pt x="96" y="70"/>
                  </a:lnTo>
                  <a:lnTo>
                    <a:pt x="81" y="8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2" name="Freeform 929"/>
            <p:cNvSpPr>
              <a:spLocks noEditPoints="1"/>
            </p:cNvSpPr>
            <p:nvPr/>
          </p:nvSpPr>
          <p:spPr bwMode="auto">
            <a:xfrm>
              <a:off x="4463" y="1608"/>
              <a:ext cx="71" cy="68"/>
            </a:xfrm>
            <a:custGeom>
              <a:avLst/>
              <a:gdLst>
                <a:gd name="T0" fmla="*/ 16 w 143"/>
                <a:gd name="T1" fmla="*/ 45 h 136"/>
                <a:gd name="T2" fmla="*/ 12 w 143"/>
                <a:gd name="T3" fmla="*/ 54 h 136"/>
                <a:gd name="T4" fmla="*/ 12 w 143"/>
                <a:gd name="T5" fmla="*/ 62 h 136"/>
                <a:gd name="T6" fmla="*/ 16 w 143"/>
                <a:gd name="T7" fmla="*/ 69 h 136"/>
                <a:gd name="T8" fmla="*/ 24 w 143"/>
                <a:gd name="T9" fmla="*/ 75 h 136"/>
                <a:gd name="T10" fmla="*/ 36 w 143"/>
                <a:gd name="T11" fmla="*/ 73 h 136"/>
                <a:gd name="T12" fmla="*/ 44 w 143"/>
                <a:gd name="T13" fmla="*/ 68 h 136"/>
                <a:gd name="T14" fmla="*/ 51 w 143"/>
                <a:gd name="T15" fmla="*/ 58 h 136"/>
                <a:gd name="T16" fmla="*/ 51 w 143"/>
                <a:gd name="T17" fmla="*/ 48 h 136"/>
                <a:gd name="T18" fmla="*/ 45 w 143"/>
                <a:gd name="T19" fmla="*/ 40 h 136"/>
                <a:gd name="T20" fmla="*/ 37 w 143"/>
                <a:gd name="T21" fmla="*/ 34 h 136"/>
                <a:gd name="T22" fmla="*/ 29 w 143"/>
                <a:gd name="T23" fmla="*/ 34 h 136"/>
                <a:gd name="T24" fmla="*/ 60 w 143"/>
                <a:gd name="T25" fmla="*/ 0 h 136"/>
                <a:gd name="T26" fmla="*/ 85 w 143"/>
                <a:gd name="T27" fmla="*/ 38 h 136"/>
                <a:gd name="T28" fmla="*/ 38 w 143"/>
                <a:gd name="T29" fmla="*/ 27 h 136"/>
                <a:gd name="T30" fmla="*/ 50 w 143"/>
                <a:gd name="T31" fmla="*/ 31 h 136"/>
                <a:gd name="T32" fmla="*/ 60 w 143"/>
                <a:gd name="T33" fmla="*/ 41 h 136"/>
                <a:gd name="T34" fmla="*/ 62 w 143"/>
                <a:gd name="T35" fmla="*/ 55 h 136"/>
                <a:gd name="T36" fmla="*/ 58 w 143"/>
                <a:gd name="T37" fmla="*/ 69 h 136"/>
                <a:gd name="T38" fmla="*/ 48 w 143"/>
                <a:gd name="T39" fmla="*/ 80 h 136"/>
                <a:gd name="T40" fmla="*/ 34 w 143"/>
                <a:gd name="T41" fmla="*/ 84 h 136"/>
                <a:gd name="T42" fmla="*/ 10 w 143"/>
                <a:gd name="T43" fmla="*/ 76 h 136"/>
                <a:gd name="T44" fmla="*/ 2 w 143"/>
                <a:gd name="T45" fmla="*/ 63 h 136"/>
                <a:gd name="T46" fmla="*/ 0 w 143"/>
                <a:gd name="T47" fmla="*/ 51 h 136"/>
                <a:gd name="T48" fmla="*/ 7 w 143"/>
                <a:gd name="T49" fmla="*/ 38 h 136"/>
                <a:gd name="T50" fmla="*/ 67 w 143"/>
                <a:gd name="T51" fmla="*/ 97 h 136"/>
                <a:gd name="T52" fmla="*/ 62 w 143"/>
                <a:gd name="T53" fmla="*/ 106 h 136"/>
                <a:gd name="T54" fmla="*/ 64 w 143"/>
                <a:gd name="T55" fmla="*/ 114 h 136"/>
                <a:gd name="T56" fmla="*/ 68 w 143"/>
                <a:gd name="T57" fmla="*/ 121 h 136"/>
                <a:gd name="T58" fmla="*/ 76 w 143"/>
                <a:gd name="T59" fmla="*/ 125 h 136"/>
                <a:gd name="T60" fmla="*/ 86 w 143"/>
                <a:gd name="T61" fmla="*/ 125 h 136"/>
                <a:gd name="T62" fmla="*/ 96 w 143"/>
                <a:gd name="T63" fmla="*/ 118 h 136"/>
                <a:gd name="T64" fmla="*/ 102 w 143"/>
                <a:gd name="T65" fmla="*/ 110 h 136"/>
                <a:gd name="T66" fmla="*/ 102 w 143"/>
                <a:gd name="T67" fmla="*/ 100 h 136"/>
                <a:gd name="T68" fmla="*/ 98 w 143"/>
                <a:gd name="T69" fmla="*/ 91 h 136"/>
                <a:gd name="T70" fmla="*/ 89 w 143"/>
                <a:gd name="T71" fmla="*/ 86 h 136"/>
                <a:gd name="T72" fmla="*/ 79 w 143"/>
                <a:gd name="T73" fmla="*/ 86 h 136"/>
                <a:gd name="T74" fmla="*/ 112 w 143"/>
                <a:gd name="T75" fmla="*/ 51 h 136"/>
                <a:gd name="T76" fmla="*/ 136 w 143"/>
                <a:gd name="T77" fmla="*/ 90 h 136"/>
                <a:gd name="T78" fmla="*/ 91 w 143"/>
                <a:gd name="T79" fmla="*/ 79 h 136"/>
                <a:gd name="T80" fmla="*/ 102 w 143"/>
                <a:gd name="T81" fmla="*/ 83 h 136"/>
                <a:gd name="T82" fmla="*/ 110 w 143"/>
                <a:gd name="T83" fmla="*/ 91 h 136"/>
                <a:gd name="T84" fmla="*/ 115 w 143"/>
                <a:gd name="T85" fmla="*/ 106 h 136"/>
                <a:gd name="T86" fmla="*/ 110 w 143"/>
                <a:gd name="T87" fmla="*/ 120 h 136"/>
                <a:gd name="T88" fmla="*/ 99 w 143"/>
                <a:gd name="T89" fmla="*/ 131 h 136"/>
                <a:gd name="T90" fmla="*/ 85 w 143"/>
                <a:gd name="T91" fmla="*/ 136 h 136"/>
                <a:gd name="T92" fmla="*/ 61 w 143"/>
                <a:gd name="T93" fmla="*/ 127 h 136"/>
                <a:gd name="T94" fmla="*/ 54 w 143"/>
                <a:gd name="T95" fmla="*/ 115 h 136"/>
                <a:gd name="T96" fmla="*/ 53 w 143"/>
                <a:gd name="T97" fmla="*/ 101 h 136"/>
                <a:gd name="T98" fmla="*/ 58 w 143"/>
                <a:gd name="T99" fmla="*/ 89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136">
                  <a:moveTo>
                    <a:pt x="7" y="38"/>
                  </a:moveTo>
                  <a:lnTo>
                    <a:pt x="16" y="45"/>
                  </a:lnTo>
                  <a:lnTo>
                    <a:pt x="13" y="49"/>
                  </a:lnTo>
                  <a:lnTo>
                    <a:pt x="12" y="54"/>
                  </a:lnTo>
                  <a:lnTo>
                    <a:pt x="12" y="58"/>
                  </a:lnTo>
                  <a:lnTo>
                    <a:pt x="12" y="62"/>
                  </a:lnTo>
                  <a:lnTo>
                    <a:pt x="13" y="66"/>
                  </a:lnTo>
                  <a:lnTo>
                    <a:pt x="16" y="69"/>
                  </a:lnTo>
                  <a:lnTo>
                    <a:pt x="20" y="72"/>
                  </a:lnTo>
                  <a:lnTo>
                    <a:pt x="24" y="75"/>
                  </a:lnTo>
                  <a:lnTo>
                    <a:pt x="30" y="75"/>
                  </a:lnTo>
                  <a:lnTo>
                    <a:pt x="36" y="73"/>
                  </a:lnTo>
                  <a:lnTo>
                    <a:pt x="40" y="72"/>
                  </a:lnTo>
                  <a:lnTo>
                    <a:pt x="44" y="68"/>
                  </a:lnTo>
                  <a:lnTo>
                    <a:pt x="48" y="63"/>
                  </a:lnTo>
                  <a:lnTo>
                    <a:pt x="51" y="58"/>
                  </a:lnTo>
                  <a:lnTo>
                    <a:pt x="51" y="54"/>
                  </a:lnTo>
                  <a:lnTo>
                    <a:pt x="51" y="48"/>
                  </a:lnTo>
                  <a:lnTo>
                    <a:pt x="48" y="44"/>
                  </a:lnTo>
                  <a:lnTo>
                    <a:pt x="45" y="40"/>
                  </a:lnTo>
                  <a:lnTo>
                    <a:pt x="41" y="37"/>
                  </a:lnTo>
                  <a:lnTo>
                    <a:pt x="37" y="34"/>
                  </a:lnTo>
                  <a:lnTo>
                    <a:pt x="33" y="34"/>
                  </a:lnTo>
                  <a:lnTo>
                    <a:pt x="29" y="34"/>
                  </a:lnTo>
                  <a:lnTo>
                    <a:pt x="22" y="25"/>
                  </a:lnTo>
                  <a:lnTo>
                    <a:pt x="60" y="0"/>
                  </a:lnTo>
                  <a:lnTo>
                    <a:pt x="92" y="31"/>
                  </a:lnTo>
                  <a:lnTo>
                    <a:pt x="85" y="38"/>
                  </a:lnTo>
                  <a:lnTo>
                    <a:pt x="60" y="13"/>
                  </a:lnTo>
                  <a:lnTo>
                    <a:pt x="38" y="27"/>
                  </a:lnTo>
                  <a:lnTo>
                    <a:pt x="44" y="28"/>
                  </a:lnTo>
                  <a:lnTo>
                    <a:pt x="50" y="31"/>
                  </a:lnTo>
                  <a:lnTo>
                    <a:pt x="54" y="35"/>
                  </a:lnTo>
                  <a:lnTo>
                    <a:pt x="60" y="41"/>
                  </a:lnTo>
                  <a:lnTo>
                    <a:pt x="62" y="47"/>
                  </a:lnTo>
                  <a:lnTo>
                    <a:pt x="62" y="55"/>
                  </a:lnTo>
                  <a:lnTo>
                    <a:pt x="62" y="62"/>
                  </a:lnTo>
                  <a:lnTo>
                    <a:pt x="58" y="69"/>
                  </a:lnTo>
                  <a:lnTo>
                    <a:pt x="54" y="75"/>
                  </a:lnTo>
                  <a:lnTo>
                    <a:pt x="48" y="80"/>
                  </a:lnTo>
                  <a:lnTo>
                    <a:pt x="41" y="83"/>
                  </a:lnTo>
                  <a:lnTo>
                    <a:pt x="34" y="84"/>
                  </a:lnTo>
                  <a:lnTo>
                    <a:pt x="22" y="83"/>
                  </a:lnTo>
                  <a:lnTo>
                    <a:pt x="10" y="76"/>
                  </a:lnTo>
                  <a:lnTo>
                    <a:pt x="5" y="70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3" y="44"/>
                  </a:lnTo>
                  <a:lnTo>
                    <a:pt x="7" y="38"/>
                  </a:lnTo>
                  <a:close/>
                  <a:moveTo>
                    <a:pt x="58" y="89"/>
                  </a:moveTo>
                  <a:lnTo>
                    <a:pt x="67" y="97"/>
                  </a:lnTo>
                  <a:lnTo>
                    <a:pt x="65" y="101"/>
                  </a:lnTo>
                  <a:lnTo>
                    <a:pt x="62" y="106"/>
                  </a:lnTo>
                  <a:lnTo>
                    <a:pt x="62" y="110"/>
                  </a:lnTo>
                  <a:lnTo>
                    <a:pt x="64" y="114"/>
                  </a:lnTo>
                  <a:lnTo>
                    <a:pt x="65" y="118"/>
                  </a:lnTo>
                  <a:lnTo>
                    <a:pt x="68" y="121"/>
                  </a:lnTo>
                  <a:lnTo>
                    <a:pt x="71" y="124"/>
                  </a:lnTo>
                  <a:lnTo>
                    <a:pt x="76" y="125"/>
                  </a:lnTo>
                  <a:lnTo>
                    <a:pt x="81" y="127"/>
                  </a:lnTo>
                  <a:lnTo>
                    <a:pt x="86" y="125"/>
                  </a:lnTo>
                  <a:lnTo>
                    <a:pt x="92" y="122"/>
                  </a:lnTo>
                  <a:lnTo>
                    <a:pt x="96" y="118"/>
                  </a:lnTo>
                  <a:lnTo>
                    <a:pt x="100" y="114"/>
                  </a:lnTo>
                  <a:lnTo>
                    <a:pt x="102" y="110"/>
                  </a:lnTo>
                  <a:lnTo>
                    <a:pt x="103" y="104"/>
                  </a:lnTo>
                  <a:lnTo>
                    <a:pt x="102" y="100"/>
                  </a:lnTo>
                  <a:lnTo>
                    <a:pt x="100" y="96"/>
                  </a:lnTo>
                  <a:lnTo>
                    <a:pt x="98" y="91"/>
                  </a:lnTo>
                  <a:lnTo>
                    <a:pt x="93" y="87"/>
                  </a:lnTo>
                  <a:lnTo>
                    <a:pt x="89" y="86"/>
                  </a:lnTo>
                  <a:lnTo>
                    <a:pt x="84" y="84"/>
                  </a:lnTo>
                  <a:lnTo>
                    <a:pt x="79" y="86"/>
                  </a:lnTo>
                  <a:lnTo>
                    <a:pt x="74" y="77"/>
                  </a:lnTo>
                  <a:lnTo>
                    <a:pt x="112" y="51"/>
                  </a:lnTo>
                  <a:lnTo>
                    <a:pt x="143" y="83"/>
                  </a:lnTo>
                  <a:lnTo>
                    <a:pt x="136" y="90"/>
                  </a:lnTo>
                  <a:lnTo>
                    <a:pt x="110" y="65"/>
                  </a:lnTo>
                  <a:lnTo>
                    <a:pt x="91" y="79"/>
                  </a:lnTo>
                  <a:lnTo>
                    <a:pt x="96" y="80"/>
                  </a:lnTo>
                  <a:lnTo>
                    <a:pt x="102" y="83"/>
                  </a:lnTo>
                  <a:lnTo>
                    <a:pt x="106" y="86"/>
                  </a:lnTo>
                  <a:lnTo>
                    <a:pt x="110" y="91"/>
                  </a:lnTo>
                  <a:lnTo>
                    <a:pt x="113" y="99"/>
                  </a:lnTo>
                  <a:lnTo>
                    <a:pt x="115" y="106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5" y="127"/>
                  </a:lnTo>
                  <a:lnTo>
                    <a:pt x="99" y="131"/>
                  </a:lnTo>
                  <a:lnTo>
                    <a:pt x="92" y="135"/>
                  </a:lnTo>
                  <a:lnTo>
                    <a:pt x="85" y="136"/>
                  </a:lnTo>
                  <a:lnTo>
                    <a:pt x="72" y="135"/>
                  </a:lnTo>
                  <a:lnTo>
                    <a:pt x="61" y="127"/>
                  </a:lnTo>
                  <a:lnTo>
                    <a:pt x="57" y="121"/>
                  </a:lnTo>
                  <a:lnTo>
                    <a:pt x="54" y="115"/>
                  </a:lnTo>
                  <a:lnTo>
                    <a:pt x="53" y="108"/>
                  </a:lnTo>
                  <a:lnTo>
                    <a:pt x="53" y="101"/>
                  </a:lnTo>
                  <a:lnTo>
                    <a:pt x="54" y="96"/>
                  </a:lnTo>
                  <a:lnTo>
                    <a:pt x="58" y="8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3" name="Freeform 930"/>
            <p:cNvSpPr>
              <a:spLocks noEditPoints="1"/>
            </p:cNvSpPr>
            <p:nvPr/>
          </p:nvSpPr>
          <p:spPr bwMode="auto">
            <a:xfrm>
              <a:off x="4602" y="1610"/>
              <a:ext cx="65" cy="66"/>
            </a:xfrm>
            <a:custGeom>
              <a:avLst/>
              <a:gdLst>
                <a:gd name="T0" fmla="*/ 68 w 131"/>
                <a:gd name="T1" fmla="*/ 36 h 131"/>
                <a:gd name="T2" fmla="*/ 72 w 131"/>
                <a:gd name="T3" fmla="*/ 26 h 131"/>
                <a:gd name="T4" fmla="*/ 69 w 131"/>
                <a:gd name="T5" fmla="*/ 19 h 131"/>
                <a:gd name="T6" fmla="*/ 63 w 131"/>
                <a:gd name="T7" fmla="*/ 12 h 131"/>
                <a:gd name="T8" fmla="*/ 52 w 131"/>
                <a:gd name="T9" fmla="*/ 10 h 131"/>
                <a:gd name="T10" fmla="*/ 39 w 131"/>
                <a:gd name="T11" fmla="*/ 16 h 131"/>
                <a:gd name="T12" fmla="*/ 28 w 131"/>
                <a:gd name="T13" fmla="*/ 26 h 131"/>
                <a:gd name="T14" fmla="*/ 41 w 131"/>
                <a:gd name="T15" fmla="*/ 26 h 131"/>
                <a:gd name="T16" fmla="*/ 52 w 131"/>
                <a:gd name="T17" fmla="*/ 33 h 131"/>
                <a:gd name="T18" fmla="*/ 59 w 131"/>
                <a:gd name="T19" fmla="*/ 44 h 131"/>
                <a:gd name="T20" fmla="*/ 58 w 131"/>
                <a:gd name="T21" fmla="*/ 58 h 131"/>
                <a:gd name="T22" fmla="*/ 51 w 131"/>
                <a:gd name="T23" fmla="*/ 71 h 131"/>
                <a:gd name="T24" fmla="*/ 37 w 131"/>
                <a:gd name="T25" fmla="*/ 79 h 131"/>
                <a:gd name="T26" fmla="*/ 21 w 131"/>
                <a:gd name="T27" fmla="*/ 80 h 131"/>
                <a:gd name="T28" fmla="*/ 8 w 131"/>
                <a:gd name="T29" fmla="*/ 73 h 131"/>
                <a:gd name="T30" fmla="*/ 0 w 131"/>
                <a:gd name="T31" fmla="*/ 50 h 131"/>
                <a:gd name="T32" fmla="*/ 17 w 131"/>
                <a:gd name="T33" fmla="*/ 20 h 131"/>
                <a:gd name="T34" fmla="*/ 51 w 131"/>
                <a:gd name="T35" fmla="*/ 0 h 131"/>
                <a:gd name="T36" fmla="*/ 73 w 131"/>
                <a:gd name="T37" fmla="*/ 9 h 131"/>
                <a:gd name="T38" fmla="*/ 80 w 131"/>
                <a:gd name="T39" fmla="*/ 20 h 131"/>
                <a:gd name="T40" fmla="*/ 82 w 131"/>
                <a:gd name="T41" fmla="*/ 31 h 131"/>
                <a:gd name="T42" fmla="*/ 76 w 131"/>
                <a:gd name="T43" fmla="*/ 43 h 131"/>
                <a:gd name="T44" fmla="*/ 14 w 131"/>
                <a:gd name="T45" fmla="*/ 43 h 131"/>
                <a:gd name="T46" fmla="*/ 10 w 131"/>
                <a:gd name="T47" fmla="*/ 52 h 131"/>
                <a:gd name="T48" fmla="*/ 13 w 131"/>
                <a:gd name="T49" fmla="*/ 62 h 131"/>
                <a:gd name="T50" fmla="*/ 18 w 131"/>
                <a:gd name="T51" fmla="*/ 69 h 131"/>
                <a:gd name="T52" fmla="*/ 27 w 131"/>
                <a:gd name="T53" fmla="*/ 71 h 131"/>
                <a:gd name="T54" fmla="*/ 37 w 131"/>
                <a:gd name="T55" fmla="*/ 68 h 131"/>
                <a:gd name="T56" fmla="*/ 45 w 131"/>
                <a:gd name="T57" fmla="*/ 59 h 131"/>
                <a:gd name="T58" fmla="*/ 48 w 131"/>
                <a:gd name="T59" fmla="*/ 50 h 131"/>
                <a:gd name="T60" fmla="*/ 46 w 131"/>
                <a:gd name="T61" fmla="*/ 41 h 131"/>
                <a:gd name="T62" fmla="*/ 39 w 131"/>
                <a:gd name="T63" fmla="*/ 34 h 131"/>
                <a:gd name="T64" fmla="*/ 31 w 131"/>
                <a:gd name="T65" fmla="*/ 33 h 131"/>
                <a:gd name="T66" fmla="*/ 21 w 131"/>
                <a:gd name="T67" fmla="*/ 36 h 131"/>
                <a:gd name="T68" fmla="*/ 70 w 131"/>
                <a:gd name="T69" fmla="*/ 71 h 131"/>
                <a:gd name="T70" fmla="*/ 84 w 131"/>
                <a:gd name="T71" fmla="*/ 58 h 131"/>
                <a:gd name="T72" fmla="*/ 97 w 131"/>
                <a:gd name="T73" fmla="*/ 52 h 131"/>
                <a:gd name="T74" fmla="*/ 108 w 131"/>
                <a:gd name="T75" fmla="*/ 51 h 131"/>
                <a:gd name="T76" fmla="*/ 118 w 131"/>
                <a:gd name="T77" fmla="*/ 55 h 131"/>
                <a:gd name="T78" fmla="*/ 128 w 131"/>
                <a:gd name="T79" fmla="*/ 64 h 131"/>
                <a:gd name="T80" fmla="*/ 131 w 131"/>
                <a:gd name="T81" fmla="*/ 76 h 131"/>
                <a:gd name="T82" fmla="*/ 129 w 131"/>
                <a:gd name="T83" fmla="*/ 89 h 131"/>
                <a:gd name="T84" fmla="*/ 122 w 131"/>
                <a:gd name="T85" fmla="*/ 100 h 131"/>
                <a:gd name="T86" fmla="*/ 111 w 131"/>
                <a:gd name="T87" fmla="*/ 111 h 131"/>
                <a:gd name="T88" fmla="*/ 98 w 131"/>
                <a:gd name="T89" fmla="*/ 124 h 131"/>
                <a:gd name="T90" fmla="*/ 86 w 131"/>
                <a:gd name="T91" fmla="*/ 130 h 131"/>
                <a:gd name="T92" fmla="*/ 75 w 131"/>
                <a:gd name="T93" fmla="*/ 131 h 131"/>
                <a:gd name="T94" fmla="*/ 63 w 131"/>
                <a:gd name="T95" fmla="*/ 127 h 131"/>
                <a:gd name="T96" fmla="*/ 55 w 131"/>
                <a:gd name="T97" fmla="*/ 118 h 131"/>
                <a:gd name="T98" fmla="*/ 51 w 131"/>
                <a:gd name="T99" fmla="*/ 109 h 131"/>
                <a:gd name="T100" fmla="*/ 56 w 131"/>
                <a:gd name="T101" fmla="*/ 87 h 131"/>
                <a:gd name="T102" fmla="*/ 79 w 131"/>
                <a:gd name="T103" fmla="*/ 79 h 131"/>
                <a:gd name="T104" fmla="*/ 62 w 131"/>
                <a:gd name="T105" fmla="*/ 103 h 131"/>
                <a:gd name="T106" fmla="*/ 63 w 131"/>
                <a:gd name="T107" fmla="*/ 113 h 131"/>
                <a:gd name="T108" fmla="*/ 69 w 131"/>
                <a:gd name="T109" fmla="*/ 120 h 131"/>
                <a:gd name="T110" fmla="*/ 80 w 131"/>
                <a:gd name="T111" fmla="*/ 121 h 131"/>
                <a:gd name="T112" fmla="*/ 104 w 131"/>
                <a:gd name="T113" fmla="*/ 104 h 131"/>
                <a:gd name="T114" fmla="*/ 121 w 131"/>
                <a:gd name="T115" fmla="*/ 79 h 131"/>
                <a:gd name="T116" fmla="*/ 120 w 131"/>
                <a:gd name="T117" fmla="*/ 69 h 131"/>
                <a:gd name="T118" fmla="*/ 113 w 131"/>
                <a:gd name="T119" fmla="*/ 62 h 131"/>
                <a:gd name="T120" fmla="*/ 104 w 131"/>
                <a:gd name="T121" fmla="*/ 61 h 131"/>
                <a:gd name="T122" fmla="*/ 79 w 131"/>
                <a:gd name="T123" fmla="*/ 7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1" h="131">
                  <a:moveTo>
                    <a:pt x="76" y="43"/>
                  </a:moveTo>
                  <a:lnTo>
                    <a:pt x="68" y="36"/>
                  </a:lnTo>
                  <a:lnTo>
                    <a:pt x="70" y="31"/>
                  </a:lnTo>
                  <a:lnTo>
                    <a:pt x="72" y="26"/>
                  </a:lnTo>
                  <a:lnTo>
                    <a:pt x="72" y="21"/>
                  </a:lnTo>
                  <a:lnTo>
                    <a:pt x="69" y="19"/>
                  </a:lnTo>
                  <a:lnTo>
                    <a:pt x="68" y="14"/>
                  </a:lnTo>
                  <a:lnTo>
                    <a:pt x="63" y="12"/>
                  </a:lnTo>
                  <a:lnTo>
                    <a:pt x="59" y="10"/>
                  </a:lnTo>
                  <a:lnTo>
                    <a:pt x="52" y="10"/>
                  </a:lnTo>
                  <a:lnTo>
                    <a:pt x="45" y="13"/>
                  </a:lnTo>
                  <a:lnTo>
                    <a:pt x="39" y="16"/>
                  </a:lnTo>
                  <a:lnTo>
                    <a:pt x="34" y="20"/>
                  </a:lnTo>
                  <a:lnTo>
                    <a:pt x="28" y="26"/>
                  </a:lnTo>
                  <a:lnTo>
                    <a:pt x="35" y="24"/>
                  </a:lnTo>
                  <a:lnTo>
                    <a:pt x="41" y="26"/>
                  </a:lnTo>
                  <a:lnTo>
                    <a:pt x="46" y="28"/>
                  </a:lnTo>
                  <a:lnTo>
                    <a:pt x="52" y="33"/>
                  </a:lnTo>
                  <a:lnTo>
                    <a:pt x="56" y="38"/>
                  </a:lnTo>
                  <a:lnTo>
                    <a:pt x="59" y="44"/>
                  </a:lnTo>
                  <a:lnTo>
                    <a:pt x="59" y="51"/>
                  </a:lnTo>
                  <a:lnTo>
                    <a:pt x="58" y="58"/>
                  </a:lnTo>
                  <a:lnTo>
                    <a:pt x="55" y="65"/>
                  </a:lnTo>
                  <a:lnTo>
                    <a:pt x="51" y="71"/>
                  </a:lnTo>
                  <a:lnTo>
                    <a:pt x="44" y="76"/>
                  </a:lnTo>
                  <a:lnTo>
                    <a:pt x="37" y="79"/>
                  </a:lnTo>
                  <a:lnTo>
                    <a:pt x="28" y="80"/>
                  </a:lnTo>
                  <a:lnTo>
                    <a:pt x="21" y="80"/>
                  </a:lnTo>
                  <a:lnTo>
                    <a:pt x="14" y="78"/>
                  </a:lnTo>
                  <a:lnTo>
                    <a:pt x="8" y="73"/>
                  </a:lnTo>
                  <a:lnTo>
                    <a:pt x="1" y="62"/>
                  </a:lnTo>
                  <a:lnTo>
                    <a:pt x="0" y="50"/>
                  </a:lnTo>
                  <a:lnTo>
                    <a:pt x="4" y="36"/>
                  </a:lnTo>
                  <a:lnTo>
                    <a:pt x="17" y="20"/>
                  </a:lnTo>
                  <a:lnTo>
                    <a:pt x="35" y="6"/>
                  </a:lnTo>
                  <a:lnTo>
                    <a:pt x="51" y="0"/>
                  </a:lnTo>
                  <a:lnTo>
                    <a:pt x="63" y="2"/>
                  </a:lnTo>
                  <a:lnTo>
                    <a:pt x="73" y="9"/>
                  </a:lnTo>
                  <a:lnTo>
                    <a:pt x="77" y="14"/>
                  </a:lnTo>
                  <a:lnTo>
                    <a:pt x="80" y="20"/>
                  </a:lnTo>
                  <a:lnTo>
                    <a:pt x="82" y="26"/>
                  </a:lnTo>
                  <a:lnTo>
                    <a:pt x="82" y="31"/>
                  </a:lnTo>
                  <a:lnTo>
                    <a:pt x="79" y="37"/>
                  </a:lnTo>
                  <a:lnTo>
                    <a:pt x="76" y="43"/>
                  </a:lnTo>
                  <a:close/>
                  <a:moveTo>
                    <a:pt x="17" y="38"/>
                  </a:moveTo>
                  <a:lnTo>
                    <a:pt x="14" y="43"/>
                  </a:lnTo>
                  <a:lnTo>
                    <a:pt x="11" y="48"/>
                  </a:lnTo>
                  <a:lnTo>
                    <a:pt x="10" y="52"/>
                  </a:lnTo>
                  <a:lnTo>
                    <a:pt x="10" y="58"/>
                  </a:lnTo>
                  <a:lnTo>
                    <a:pt x="13" y="62"/>
                  </a:lnTo>
                  <a:lnTo>
                    <a:pt x="15" y="66"/>
                  </a:lnTo>
                  <a:lnTo>
                    <a:pt x="18" y="69"/>
                  </a:lnTo>
                  <a:lnTo>
                    <a:pt x="22" y="71"/>
                  </a:lnTo>
                  <a:lnTo>
                    <a:pt x="27" y="71"/>
                  </a:lnTo>
                  <a:lnTo>
                    <a:pt x="32" y="71"/>
                  </a:lnTo>
                  <a:lnTo>
                    <a:pt x="37" y="68"/>
                  </a:lnTo>
                  <a:lnTo>
                    <a:pt x="42" y="64"/>
                  </a:lnTo>
                  <a:lnTo>
                    <a:pt x="45" y="59"/>
                  </a:lnTo>
                  <a:lnTo>
                    <a:pt x="48" y="55"/>
                  </a:lnTo>
                  <a:lnTo>
                    <a:pt x="48" y="50"/>
                  </a:lnTo>
                  <a:lnTo>
                    <a:pt x="48" y="45"/>
                  </a:lnTo>
                  <a:lnTo>
                    <a:pt x="46" y="41"/>
                  </a:lnTo>
                  <a:lnTo>
                    <a:pt x="44" y="37"/>
                  </a:lnTo>
                  <a:lnTo>
                    <a:pt x="39" y="34"/>
                  </a:lnTo>
                  <a:lnTo>
                    <a:pt x="35" y="33"/>
                  </a:lnTo>
                  <a:lnTo>
                    <a:pt x="31" y="33"/>
                  </a:lnTo>
                  <a:lnTo>
                    <a:pt x="25" y="33"/>
                  </a:lnTo>
                  <a:lnTo>
                    <a:pt x="21" y="36"/>
                  </a:lnTo>
                  <a:lnTo>
                    <a:pt x="17" y="38"/>
                  </a:lnTo>
                  <a:close/>
                  <a:moveTo>
                    <a:pt x="70" y="71"/>
                  </a:moveTo>
                  <a:lnTo>
                    <a:pt x="77" y="64"/>
                  </a:lnTo>
                  <a:lnTo>
                    <a:pt x="84" y="58"/>
                  </a:lnTo>
                  <a:lnTo>
                    <a:pt x="91" y="55"/>
                  </a:lnTo>
                  <a:lnTo>
                    <a:pt x="97" y="52"/>
                  </a:lnTo>
                  <a:lnTo>
                    <a:pt x="103" y="51"/>
                  </a:lnTo>
                  <a:lnTo>
                    <a:pt x="108" y="51"/>
                  </a:lnTo>
                  <a:lnTo>
                    <a:pt x="114" y="52"/>
                  </a:lnTo>
                  <a:lnTo>
                    <a:pt x="118" y="55"/>
                  </a:lnTo>
                  <a:lnTo>
                    <a:pt x="124" y="59"/>
                  </a:lnTo>
                  <a:lnTo>
                    <a:pt x="128" y="64"/>
                  </a:lnTo>
                  <a:lnTo>
                    <a:pt x="131" y="71"/>
                  </a:lnTo>
                  <a:lnTo>
                    <a:pt x="131" y="76"/>
                  </a:lnTo>
                  <a:lnTo>
                    <a:pt x="131" y="82"/>
                  </a:lnTo>
                  <a:lnTo>
                    <a:pt x="129" y="89"/>
                  </a:lnTo>
                  <a:lnTo>
                    <a:pt x="125" y="96"/>
                  </a:lnTo>
                  <a:lnTo>
                    <a:pt x="122" y="100"/>
                  </a:lnTo>
                  <a:lnTo>
                    <a:pt x="117" y="106"/>
                  </a:lnTo>
                  <a:lnTo>
                    <a:pt x="111" y="111"/>
                  </a:lnTo>
                  <a:lnTo>
                    <a:pt x="104" y="118"/>
                  </a:lnTo>
                  <a:lnTo>
                    <a:pt x="98" y="124"/>
                  </a:lnTo>
                  <a:lnTo>
                    <a:pt x="91" y="127"/>
                  </a:lnTo>
                  <a:lnTo>
                    <a:pt x="86" y="130"/>
                  </a:lnTo>
                  <a:lnTo>
                    <a:pt x="80" y="131"/>
                  </a:lnTo>
                  <a:lnTo>
                    <a:pt x="75" y="131"/>
                  </a:lnTo>
                  <a:lnTo>
                    <a:pt x="69" y="130"/>
                  </a:lnTo>
                  <a:lnTo>
                    <a:pt x="63" y="127"/>
                  </a:lnTo>
                  <a:lnTo>
                    <a:pt x="59" y="124"/>
                  </a:lnTo>
                  <a:lnTo>
                    <a:pt x="55" y="118"/>
                  </a:lnTo>
                  <a:lnTo>
                    <a:pt x="52" y="114"/>
                  </a:lnTo>
                  <a:lnTo>
                    <a:pt x="51" y="109"/>
                  </a:lnTo>
                  <a:lnTo>
                    <a:pt x="51" y="103"/>
                  </a:lnTo>
                  <a:lnTo>
                    <a:pt x="56" y="87"/>
                  </a:lnTo>
                  <a:lnTo>
                    <a:pt x="70" y="71"/>
                  </a:lnTo>
                  <a:close/>
                  <a:moveTo>
                    <a:pt x="79" y="79"/>
                  </a:moveTo>
                  <a:lnTo>
                    <a:pt x="66" y="93"/>
                  </a:lnTo>
                  <a:lnTo>
                    <a:pt x="62" y="103"/>
                  </a:lnTo>
                  <a:lnTo>
                    <a:pt x="62" y="109"/>
                  </a:lnTo>
                  <a:lnTo>
                    <a:pt x="63" y="113"/>
                  </a:lnTo>
                  <a:lnTo>
                    <a:pt x="65" y="117"/>
                  </a:lnTo>
                  <a:lnTo>
                    <a:pt x="69" y="120"/>
                  </a:lnTo>
                  <a:lnTo>
                    <a:pt x="75" y="121"/>
                  </a:lnTo>
                  <a:lnTo>
                    <a:pt x="80" y="121"/>
                  </a:lnTo>
                  <a:lnTo>
                    <a:pt x="90" y="116"/>
                  </a:lnTo>
                  <a:lnTo>
                    <a:pt x="104" y="104"/>
                  </a:lnTo>
                  <a:lnTo>
                    <a:pt x="115" y="90"/>
                  </a:lnTo>
                  <a:lnTo>
                    <a:pt x="121" y="79"/>
                  </a:lnTo>
                  <a:lnTo>
                    <a:pt x="121" y="73"/>
                  </a:lnTo>
                  <a:lnTo>
                    <a:pt x="120" y="69"/>
                  </a:lnTo>
                  <a:lnTo>
                    <a:pt x="117" y="65"/>
                  </a:lnTo>
                  <a:lnTo>
                    <a:pt x="113" y="62"/>
                  </a:lnTo>
                  <a:lnTo>
                    <a:pt x="108" y="61"/>
                  </a:lnTo>
                  <a:lnTo>
                    <a:pt x="104" y="61"/>
                  </a:lnTo>
                  <a:lnTo>
                    <a:pt x="93" y="66"/>
                  </a:lnTo>
                  <a:lnTo>
                    <a:pt x="79" y="7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4" name="Freeform 931"/>
            <p:cNvSpPr>
              <a:spLocks noEditPoints="1"/>
            </p:cNvSpPr>
            <p:nvPr/>
          </p:nvSpPr>
          <p:spPr bwMode="auto">
            <a:xfrm>
              <a:off x="4740" y="1610"/>
              <a:ext cx="51" cy="66"/>
            </a:xfrm>
            <a:custGeom>
              <a:avLst/>
              <a:gdLst>
                <a:gd name="T0" fmla="*/ 101 w 101"/>
                <a:gd name="T1" fmla="*/ 65 h 132"/>
                <a:gd name="T2" fmla="*/ 93 w 101"/>
                <a:gd name="T3" fmla="*/ 76 h 132"/>
                <a:gd name="T4" fmla="*/ 101 w 101"/>
                <a:gd name="T5" fmla="*/ 80 h 132"/>
                <a:gd name="T6" fmla="*/ 96 w 101"/>
                <a:gd name="T7" fmla="*/ 127 h 132"/>
                <a:gd name="T8" fmla="*/ 83 w 101"/>
                <a:gd name="T9" fmla="*/ 132 h 132"/>
                <a:gd name="T10" fmla="*/ 59 w 101"/>
                <a:gd name="T11" fmla="*/ 123 h 132"/>
                <a:gd name="T12" fmla="*/ 51 w 101"/>
                <a:gd name="T13" fmla="*/ 111 h 132"/>
                <a:gd name="T14" fmla="*/ 49 w 101"/>
                <a:gd name="T15" fmla="*/ 97 h 132"/>
                <a:gd name="T16" fmla="*/ 56 w 101"/>
                <a:gd name="T17" fmla="*/ 85 h 132"/>
                <a:gd name="T18" fmla="*/ 62 w 101"/>
                <a:gd name="T19" fmla="*/ 97 h 132"/>
                <a:gd name="T20" fmla="*/ 59 w 101"/>
                <a:gd name="T21" fmla="*/ 106 h 132"/>
                <a:gd name="T22" fmla="*/ 62 w 101"/>
                <a:gd name="T23" fmla="*/ 114 h 132"/>
                <a:gd name="T24" fmla="*/ 69 w 101"/>
                <a:gd name="T25" fmla="*/ 120 h 132"/>
                <a:gd name="T26" fmla="*/ 79 w 101"/>
                <a:gd name="T27" fmla="*/ 123 h 132"/>
                <a:gd name="T28" fmla="*/ 89 w 101"/>
                <a:gd name="T29" fmla="*/ 118 h 132"/>
                <a:gd name="T30" fmla="*/ 97 w 101"/>
                <a:gd name="T31" fmla="*/ 110 h 132"/>
                <a:gd name="T32" fmla="*/ 100 w 101"/>
                <a:gd name="T33" fmla="*/ 100 h 132"/>
                <a:gd name="T34" fmla="*/ 97 w 101"/>
                <a:gd name="T35" fmla="*/ 92 h 132"/>
                <a:gd name="T36" fmla="*/ 90 w 101"/>
                <a:gd name="T37" fmla="*/ 83 h 132"/>
                <a:gd name="T38" fmla="*/ 82 w 101"/>
                <a:gd name="T39" fmla="*/ 80 h 132"/>
                <a:gd name="T40" fmla="*/ 70 w 101"/>
                <a:gd name="T41" fmla="*/ 73 h 132"/>
                <a:gd name="T42" fmla="*/ 31 w 101"/>
                <a:gd name="T43" fmla="*/ 33 h 132"/>
                <a:gd name="T44" fmla="*/ 21 w 101"/>
                <a:gd name="T45" fmla="*/ 36 h 132"/>
                <a:gd name="T46" fmla="*/ 13 w 101"/>
                <a:gd name="T47" fmla="*/ 43 h 132"/>
                <a:gd name="T48" fmla="*/ 10 w 101"/>
                <a:gd name="T49" fmla="*/ 52 h 132"/>
                <a:gd name="T50" fmla="*/ 11 w 101"/>
                <a:gd name="T51" fmla="*/ 62 h 132"/>
                <a:gd name="T52" fmla="*/ 18 w 101"/>
                <a:gd name="T53" fmla="*/ 69 h 132"/>
                <a:gd name="T54" fmla="*/ 27 w 101"/>
                <a:gd name="T55" fmla="*/ 71 h 132"/>
                <a:gd name="T56" fmla="*/ 37 w 101"/>
                <a:gd name="T57" fmla="*/ 68 h 132"/>
                <a:gd name="T58" fmla="*/ 45 w 101"/>
                <a:gd name="T59" fmla="*/ 59 h 132"/>
                <a:gd name="T60" fmla="*/ 48 w 101"/>
                <a:gd name="T61" fmla="*/ 50 h 132"/>
                <a:gd name="T62" fmla="*/ 46 w 101"/>
                <a:gd name="T63" fmla="*/ 41 h 132"/>
                <a:gd name="T64" fmla="*/ 39 w 101"/>
                <a:gd name="T65" fmla="*/ 34 h 132"/>
                <a:gd name="T66" fmla="*/ 31 w 101"/>
                <a:gd name="T67" fmla="*/ 33 h 132"/>
                <a:gd name="T68" fmla="*/ 62 w 101"/>
                <a:gd name="T69" fmla="*/ 2 h 132"/>
                <a:gd name="T70" fmla="*/ 77 w 101"/>
                <a:gd name="T71" fmla="*/ 14 h 132"/>
                <a:gd name="T72" fmla="*/ 82 w 101"/>
                <a:gd name="T73" fmla="*/ 26 h 132"/>
                <a:gd name="T74" fmla="*/ 79 w 101"/>
                <a:gd name="T75" fmla="*/ 37 h 132"/>
                <a:gd name="T76" fmla="*/ 68 w 101"/>
                <a:gd name="T77" fmla="*/ 36 h 132"/>
                <a:gd name="T78" fmla="*/ 72 w 101"/>
                <a:gd name="T79" fmla="*/ 26 h 132"/>
                <a:gd name="T80" fmla="*/ 69 w 101"/>
                <a:gd name="T81" fmla="*/ 19 h 132"/>
                <a:gd name="T82" fmla="*/ 63 w 101"/>
                <a:gd name="T83" fmla="*/ 12 h 132"/>
                <a:gd name="T84" fmla="*/ 52 w 101"/>
                <a:gd name="T85" fmla="*/ 10 h 132"/>
                <a:gd name="T86" fmla="*/ 39 w 101"/>
                <a:gd name="T87" fmla="*/ 16 h 132"/>
                <a:gd name="T88" fmla="*/ 28 w 101"/>
                <a:gd name="T89" fmla="*/ 26 h 132"/>
                <a:gd name="T90" fmla="*/ 41 w 101"/>
                <a:gd name="T91" fmla="*/ 26 h 132"/>
                <a:gd name="T92" fmla="*/ 52 w 101"/>
                <a:gd name="T93" fmla="*/ 33 h 132"/>
                <a:gd name="T94" fmla="*/ 58 w 101"/>
                <a:gd name="T95" fmla="*/ 44 h 132"/>
                <a:gd name="T96" fmla="*/ 58 w 101"/>
                <a:gd name="T97" fmla="*/ 58 h 132"/>
                <a:gd name="T98" fmla="*/ 49 w 101"/>
                <a:gd name="T99" fmla="*/ 71 h 132"/>
                <a:gd name="T100" fmla="*/ 37 w 101"/>
                <a:gd name="T101" fmla="*/ 79 h 132"/>
                <a:gd name="T102" fmla="*/ 21 w 101"/>
                <a:gd name="T103" fmla="*/ 80 h 132"/>
                <a:gd name="T104" fmla="*/ 8 w 101"/>
                <a:gd name="T105" fmla="*/ 73 h 132"/>
                <a:gd name="T106" fmla="*/ 0 w 101"/>
                <a:gd name="T107" fmla="*/ 50 h 132"/>
                <a:gd name="T108" fmla="*/ 17 w 101"/>
                <a:gd name="T109" fmla="*/ 20 h 132"/>
                <a:gd name="T110" fmla="*/ 51 w 101"/>
                <a:gd name="T11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1" h="132">
                  <a:moveTo>
                    <a:pt x="101" y="52"/>
                  </a:moveTo>
                  <a:lnTo>
                    <a:pt x="101" y="65"/>
                  </a:lnTo>
                  <a:lnTo>
                    <a:pt x="87" y="75"/>
                  </a:lnTo>
                  <a:lnTo>
                    <a:pt x="93" y="76"/>
                  </a:lnTo>
                  <a:lnTo>
                    <a:pt x="99" y="79"/>
                  </a:lnTo>
                  <a:lnTo>
                    <a:pt x="101" y="80"/>
                  </a:lnTo>
                  <a:lnTo>
                    <a:pt x="101" y="123"/>
                  </a:lnTo>
                  <a:lnTo>
                    <a:pt x="96" y="127"/>
                  </a:lnTo>
                  <a:lnTo>
                    <a:pt x="90" y="131"/>
                  </a:lnTo>
                  <a:lnTo>
                    <a:pt x="83" y="132"/>
                  </a:lnTo>
                  <a:lnTo>
                    <a:pt x="70" y="131"/>
                  </a:lnTo>
                  <a:lnTo>
                    <a:pt x="59" y="123"/>
                  </a:lnTo>
                  <a:lnTo>
                    <a:pt x="53" y="117"/>
                  </a:lnTo>
                  <a:lnTo>
                    <a:pt x="51" y="111"/>
                  </a:lnTo>
                  <a:lnTo>
                    <a:pt x="49" y="104"/>
                  </a:lnTo>
                  <a:lnTo>
                    <a:pt x="49" y="97"/>
                  </a:lnTo>
                  <a:lnTo>
                    <a:pt x="52" y="92"/>
                  </a:lnTo>
                  <a:lnTo>
                    <a:pt x="56" y="85"/>
                  </a:lnTo>
                  <a:lnTo>
                    <a:pt x="65" y="93"/>
                  </a:lnTo>
                  <a:lnTo>
                    <a:pt x="62" y="97"/>
                  </a:lnTo>
                  <a:lnTo>
                    <a:pt x="61" y="102"/>
                  </a:lnTo>
                  <a:lnTo>
                    <a:pt x="59" y="106"/>
                  </a:lnTo>
                  <a:lnTo>
                    <a:pt x="61" y="110"/>
                  </a:lnTo>
                  <a:lnTo>
                    <a:pt x="62" y="114"/>
                  </a:lnTo>
                  <a:lnTo>
                    <a:pt x="65" y="117"/>
                  </a:lnTo>
                  <a:lnTo>
                    <a:pt x="69" y="120"/>
                  </a:lnTo>
                  <a:lnTo>
                    <a:pt x="73" y="121"/>
                  </a:lnTo>
                  <a:lnTo>
                    <a:pt x="79" y="123"/>
                  </a:lnTo>
                  <a:lnTo>
                    <a:pt x="83" y="121"/>
                  </a:lnTo>
                  <a:lnTo>
                    <a:pt x="89" y="118"/>
                  </a:lnTo>
                  <a:lnTo>
                    <a:pt x="93" y="114"/>
                  </a:lnTo>
                  <a:lnTo>
                    <a:pt x="97" y="110"/>
                  </a:lnTo>
                  <a:lnTo>
                    <a:pt x="100" y="106"/>
                  </a:lnTo>
                  <a:lnTo>
                    <a:pt x="100" y="100"/>
                  </a:lnTo>
                  <a:lnTo>
                    <a:pt x="100" y="96"/>
                  </a:lnTo>
                  <a:lnTo>
                    <a:pt x="97" y="92"/>
                  </a:lnTo>
                  <a:lnTo>
                    <a:pt x="94" y="87"/>
                  </a:lnTo>
                  <a:lnTo>
                    <a:pt x="90" y="83"/>
                  </a:lnTo>
                  <a:lnTo>
                    <a:pt x="86" y="82"/>
                  </a:lnTo>
                  <a:lnTo>
                    <a:pt x="82" y="80"/>
                  </a:lnTo>
                  <a:lnTo>
                    <a:pt x="77" y="82"/>
                  </a:lnTo>
                  <a:lnTo>
                    <a:pt x="70" y="73"/>
                  </a:lnTo>
                  <a:lnTo>
                    <a:pt x="101" y="52"/>
                  </a:lnTo>
                  <a:close/>
                  <a:moveTo>
                    <a:pt x="31" y="33"/>
                  </a:moveTo>
                  <a:lnTo>
                    <a:pt x="25" y="33"/>
                  </a:lnTo>
                  <a:lnTo>
                    <a:pt x="21" y="36"/>
                  </a:lnTo>
                  <a:lnTo>
                    <a:pt x="17" y="38"/>
                  </a:lnTo>
                  <a:lnTo>
                    <a:pt x="13" y="43"/>
                  </a:lnTo>
                  <a:lnTo>
                    <a:pt x="11" y="48"/>
                  </a:lnTo>
                  <a:lnTo>
                    <a:pt x="10" y="52"/>
                  </a:lnTo>
                  <a:lnTo>
                    <a:pt x="10" y="58"/>
                  </a:lnTo>
                  <a:lnTo>
                    <a:pt x="11" y="62"/>
                  </a:lnTo>
                  <a:lnTo>
                    <a:pt x="14" y="66"/>
                  </a:lnTo>
                  <a:lnTo>
                    <a:pt x="18" y="69"/>
                  </a:lnTo>
                  <a:lnTo>
                    <a:pt x="22" y="71"/>
                  </a:lnTo>
                  <a:lnTo>
                    <a:pt x="27" y="71"/>
                  </a:lnTo>
                  <a:lnTo>
                    <a:pt x="32" y="71"/>
                  </a:lnTo>
                  <a:lnTo>
                    <a:pt x="37" y="68"/>
                  </a:lnTo>
                  <a:lnTo>
                    <a:pt x="41" y="64"/>
                  </a:lnTo>
                  <a:lnTo>
                    <a:pt x="45" y="59"/>
                  </a:lnTo>
                  <a:lnTo>
                    <a:pt x="46" y="55"/>
                  </a:lnTo>
                  <a:lnTo>
                    <a:pt x="48" y="50"/>
                  </a:lnTo>
                  <a:lnTo>
                    <a:pt x="48" y="45"/>
                  </a:lnTo>
                  <a:lnTo>
                    <a:pt x="46" y="41"/>
                  </a:lnTo>
                  <a:lnTo>
                    <a:pt x="44" y="37"/>
                  </a:lnTo>
                  <a:lnTo>
                    <a:pt x="39" y="34"/>
                  </a:lnTo>
                  <a:lnTo>
                    <a:pt x="35" y="33"/>
                  </a:lnTo>
                  <a:lnTo>
                    <a:pt x="31" y="33"/>
                  </a:lnTo>
                  <a:close/>
                  <a:moveTo>
                    <a:pt x="51" y="0"/>
                  </a:moveTo>
                  <a:lnTo>
                    <a:pt x="62" y="2"/>
                  </a:lnTo>
                  <a:lnTo>
                    <a:pt x="73" y="9"/>
                  </a:lnTo>
                  <a:lnTo>
                    <a:pt x="77" y="14"/>
                  </a:lnTo>
                  <a:lnTo>
                    <a:pt x="80" y="20"/>
                  </a:lnTo>
                  <a:lnTo>
                    <a:pt x="82" y="26"/>
                  </a:lnTo>
                  <a:lnTo>
                    <a:pt x="82" y="31"/>
                  </a:lnTo>
                  <a:lnTo>
                    <a:pt x="79" y="37"/>
                  </a:lnTo>
                  <a:lnTo>
                    <a:pt x="76" y="43"/>
                  </a:lnTo>
                  <a:lnTo>
                    <a:pt x="68" y="36"/>
                  </a:lnTo>
                  <a:lnTo>
                    <a:pt x="70" y="31"/>
                  </a:lnTo>
                  <a:lnTo>
                    <a:pt x="72" y="26"/>
                  </a:lnTo>
                  <a:lnTo>
                    <a:pt x="70" y="21"/>
                  </a:lnTo>
                  <a:lnTo>
                    <a:pt x="69" y="19"/>
                  </a:lnTo>
                  <a:lnTo>
                    <a:pt x="66" y="14"/>
                  </a:lnTo>
                  <a:lnTo>
                    <a:pt x="63" y="12"/>
                  </a:lnTo>
                  <a:lnTo>
                    <a:pt x="58" y="10"/>
                  </a:lnTo>
                  <a:lnTo>
                    <a:pt x="52" y="10"/>
                  </a:lnTo>
                  <a:lnTo>
                    <a:pt x="45" y="13"/>
                  </a:lnTo>
                  <a:lnTo>
                    <a:pt x="39" y="16"/>
                  </a:lnTo>
                  <a:lnTo>
                    <a:pt x="34" y="20"/>
                  </a:lnTo>
                  <a:lnTo>
                    <a:pt x="28" y="26"/>
                  </a:lnTo>
                  <a:lnTo>
                    <a:pt x="35" y="24"/>
                  </a:lnTo>
                  <a:lnTo>
                    <a:pt x="41" y="26"/>
                  </a:lnTo>
                  <a:lnTo>
                    <a:pt x="46" y="28"/>
                  </a:lnTo>
                  <a:lnTo>
                    <a:pt x="52" y="33"/>
                  </a:lnTo>
                  <a:lnTo>
                    <a:pt x="56" y="38"/>
                  </a:lnTo>
                  <a:lnTo>
                    <a:pt x="58" y="44"/>
                  </a:lnTo>
                  <a:lnTo>
                    <a:pt x="59" y="51"/>
                  </a:lnTo>
                  <a:lnTo>
                    <a:pt x="58" y="58"/>
                  </a:lnTo>
                  <a:lnTo>
                    <a:pt x="55" y="65"/>
                  </a:lnTo>
                  <a:lnTo>
                    <a:pt x="49" y="71"/>
                  </a:lnTo>
                  <a:lnTo>
                    <a:pt x="44" y="76"/>
                  </a:lnTo>
                  <a:lnTo>
                    <a:pt x="37" y="79"/>
                  </a:lnTo>
                  <a:lnTo>
                    <a:pt x="28" y="80"/>
                  </a:lnTo>
                  <a:lnTo>
                    <a:pt x="21" y="80"/>
                  </a:lnTo>
                  <a:lnTo>
                    <a:pt x="14" y="78"/>
                  </a:lnTo>
                  <a:lnTo>
                    <a:pt x="8" y="73"/>
                  </a:lnTo>
                  <a:lnTo>
                    <a:pt x="1" y="62"/>
                  </a:lnTo>
                  <a:lnTo>
                    <a:pt x="0" y="50"/>
                  </a:lnTo>
                  <a:lnTo>
                    <a:pt x="4" y="36"/>
                  </a:lnTo>
                  <a:lnTo>
                    <a:pt x="17" y="20"/>
                  </a:lnTo>
                  <a:lnTo>
                    <a:pt x="34" y="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5" name="Freeform 932"/>
            <p:cNvSpPr>
              <a:spLocks noEditPoints="1"/>
            </p:cNvSpPr>
            <p:nvPr/>
          </p:nvSpPr>
          <p:spPr bwMode="auto">
            <a:xfrm>
              <a:off x="3560" y="1690"/>
              <a:ext cx="638" cy="58"/>
            </a:xfrm>
            <a:custGeom>
              <a:avLst/>
              <a:gdLst>
                <a:gd name="T0" fmla="*/ 256 w 1276"/>
                <a:gd name="T1" fmla="*/ 81 h 115"/>
                <a:gd name="T2" fmla="*/ 27 w 1276"/>
                <a:gd name="T3" fmla="*/ 61 h 115"/>
                <a:gd name="T4" fmla="*/ 36 w 1276"/>
                <a:gd name="T5" fmla="*/ 80 h 115"/>
                <a:gd name="T6" fmla="*/ 1114 w 1276"/>
                <a:gd name="T7" fmla="*/ 64 h 115"/>
                <a:gd name="T8" fmla="*/ 1149 w 1276"/>
                <a:gd name="T9" fmla="*/ 43 h 115"/>
                <a:gd name="T10" fmla="*/ 325 w 1276"/>
                <a:gd name="T11" fmla="*/ 70 h 115"/>
                <a:gd name="T12" fmla="*/ 353 w 1276"/>
                <a:gd name="T13" fmla="*/ 38 h 115"/>
                <a:gd name="T14" fmla="*/ 1263 w 1276"/>
                <a:gd name="T15" fmla="*/ 42 h 115"/>
                <a:gd name="T16" fmla="*/ 432 w 1276"/>
                <a:gd name="T17" fmla="*/ 46 h 115"/>
                <a:gd name="T18" fmla="*/ 173 w 1276"/>
                <a:gd name="T19" fmla="*/ 50 h 115"/>
                <a:gd name="T20" fmla="*/ 118 w 1276"/>
                <a:gd name="T21" fmla="*/ 25 h 115"/>
                <a:gd name="T22" fmla="*/ 1228 w 1276"/>
                <a:gd name="T23" fmla="*/ 60 h 115"/>
                <a:gd name="T24" fmla="*/ 1270 w 1276"/>
                <a:gd name="T25" fmla="*/ 81 h 115"/>
                <a:gd name="T26" fmla="*/ 1229 w 1276"/>
                <a:gd name="T27" fmla="*/ 28 h 115"/>
                <a:gd name="T28" fmla="*/ 1191 w 1276"/>
                <a:gd name="T29" fmla="*/ 42 h 115"/>
                <a:gd name="T30" fmla="*/ 1138 w 1276"/>
                <a:gd name="T31" fmla="*/ 23 h 115"/>
                <a:gd name="T32" fmla="*/ 1132 w 1276"/>
                <a:gd name="T33" fmla="*/ 91 h 115"/>
                <a:gd name="T34" fmla="*/ 1076 w 1276"/>
                <a:gd name="T35" fmla="*/ 23 h 115"/>
                <a:gd name="T36" fmla="*/ 1056 w 1276"/>
                <a:gd name="T37" fmla="*/ 38 h 115"/>
                <a:gd name="T38" fmla="*/ 1083 w 1276"/>
                <a:gd name="T39" fmla="*/ 74 h 115"/>
                <a:gd name="T40" fmla="*/ 1048 w 1276"/>
                <a:gd name="T41" fmla="*/ 81 h 115"/>
                <a:gd name="T42" fmla="*/ 1005 w 1276"/>
                <a:gd name="T43" fmla="*/ 25 h 115"/>
                <a:gd name="T44" fmla="*/ 981 w 1276"/>
                <a:gd name="T45" fmla="*/ 35 h 115"/>
                <a:gd name="T46" fmla="*/ 1014 w 1276"/>
                <a:gd name="T47" fmla="*/ 57 h 115"/>
                <a:gd name="T48" fmla="*/ 970 w 1276"/>
                <a:gd name="T49" fmla="*/ 81 h 115"/>
                <a:gd name="T50" fmla="*/ 1008 w 1276"/>
                <a:gd name="T51" fmla="*/ 75 h 115"/>
                <a:gd name="T52" fmla="*/ 969 w 1276"/>
                <a:gd name="T53" fmla="*/ 42 h 115"/>
                <a:gd name="T54" fmla="*/ 436 w 1276"/>
                <a:gd name="T55" fmla="*/ 32 h 115"/>
                <a:gd name="T56" fmla="*/ 429 w 1276"/>
                <a:gd name="T57" fmla="*/ 74 h 115"/>
                <a:gd name="T58" fmla="*/ 387 w 1276"/>
                <a:gd name="T59" fmla="*/ 71 h 115"/>
                <a:gd name="T60" fmla="*/ 359 w 1276"/>
                <a:gd name="T61" fmla="*/ 25 h 115"/>
                <a:gd name="T62" fmla="*/ 325 w 1276"/>
                <a:gd name="T63" fmla="*/ 113 h 115"/>
                <a:gd name="T64" fmla="*/ 348 w 1276"/>
                <a:gd name="T65" fmla="*/ 105 h 115"/>
                <a:gd name="T66" fmla="*/ 318 w 1276"/>
                <a:gd name="T67" fmla="*/ 80 h 115"/>
                <a:gd name="T68" fmla="*/ 284 w 1276"/>
                <a:gd name="T69" fmla="*/ 25 h 115"/>
                <a:gd name="T70" fmla="*/ 287 w 1276"/>
                <a:gd name="T71" fmla="*/ 89 h 115"/>
                <a:gd name="T72" fmla="*/ 239 w 1276"/>
                <a:gd name="T73" fmla="*/ 67 h 115"/>
                <a:gd name="T74" fmla="*/ 283 w 1276"/>
                <a:gd name="T75" fmla="*/ 38 h 115"/>
                <a:gd name="T76" fmla="*/ 246 w 1276"/>
                <a:gd name="T77" fmla="*/ 32 h 115"/>
                <a:gd name="T78" fmla="*/ 215 w 1276"/>
                <a:gd name="T79" fmla="*/ 39 h 115"/>
                <a:gd name="T80" fmla="*/ 155 w 1276"/>
                <a:gd name="T81" fmla="*/ 23 h 115"/>
                <a:gd name="T82" fmla="*/ 150 w 1276"/>
                <a:gd name="T83" fmla="*/ 81 h 115"/>
                <a:gd name="T84" fmla="*/ 149 w 1276"/>
                <a:gd name="T85" fmla="*/ 89 h 115"/>
                <a:gd name="T86" fmla="*/ 39 w 1276"/>
                <a:gd name="T87" fmla="*/ 23 h 115"/>
                <a:gd name="T88" fmla="*/ 59 w 1276"/>
                <a:gd name="T89" fmla="*/ 89 h 115"/>
                <a:gd name="T90" fmla="*/ 0 w 1276"/>
                <a:gd name="T91" fmla="*/ 71 h 115"/>
                <a:gd name="T92" fmla="*/ 45 w 1276"/>
                <a:gd name="T93" fmla="*/ 45 h 115"/>
                <a:gd name="T94" fmla="*/ 1 w 1276"/>
                <a:gd name="T95" fmla="*/ 43 h 115"/>
                <a:gd name="T96" fmla="*/ 900 w 1276"/>
                <a:gd name="T97" fmla="*/ 73 h 115"/>
                <a:gd name="T98" fmla="*/ 879 w 1276"/>
                <a:gd name="T99" fmla="*/ 11 h 115"/>
                <a:gd name="T100" fmla="*/ 543 w 1276"/>
                <a:gd name="T101" fmla="*/ 14 h 115"/>
                <a:gd name="T102" fmla="*/ 729 w 1276"/>
                <a:gd name="T103" fmla="*/ 28 h 115"/>
                <a:gd name="T104" fmla="*/ 894 w 1276"/>
                <a:gd name="T105" fmla="*/ 1 h 115"/>
                <a:gd name="T106" fmla="*/ 908 w 1276"/>
                <a:gd name="T107" fmla="*/ 80 h 115"/>
                <a:gd name="T108" fmla="*/ 825 w 1276"/>
                <a:gd name="T109" fmla="*/ 38 h 115"/>
                <a:gd name="T110" fmla="*/ 732 w 1276"/>
                <a:gd name="T111" fmla="*/ 4 h 115"/>
                <a:gd name="T112" fmla="*/ 729 w 1276"/>
                <a:gd name="T113" fmla="*/ 59 h 115"/>
                <a:gd name="T114" fmla="*/ 683 w 1276"/>
                <a:gd name="T115" fmla="*/ 49 h 115"/>
                <a:gd name="T116" fmla="*/ 588 w 1276"/>
                <a:gd name="T117" fmla="*/ 47 h 115"/>
                <a:gd name="T118" fmla="*/ 562 w 1276"/>
                <a:gd name="T119" fmla="*/ 2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76" h="115">
                  <a:moveTo>
                    <a:pt x="284" y="57"/>
                  </a:moveTo>
                  <a:lnTo>
                    <a:pt x="280" y="59"/>
                  </a:lnTo>
                  <a:lnTo>
                    <a:pt x="273" y="60"/>
                  </a:lnTo>
                  <a:lnTo>
                    <a:pt x="266" y="61"/>
                  </a:lnTo>
                  <a:lnTo>
                    <a:pt x="260" y="61"/>
                  </a:lnTo>
                  <a:lnTo>
                    <a:pt x="256" y="63"/>
                  </a:lnTo>
                  <a:lnTo>
                    <a:pt x="255" y="64"/>
                  </a:lnTo>
                  <a:lnTo>
                    <a:pt x="252" y="67"/>
                  </a:lnTo>
                  <a:lnTo>
                    <a:pt x="252" y="68"/>
                  </a:lnTo>
                  <a:lnTo>
                    <a:pt x="250" y="71"/>
                  </a:lnTo>
                  <a:lnTo>
                    <a:pt x="252" y="75"/>
                  </a:lnTo>
                  <a:lnTo>
                    <a:pt x="255" y="78"/>
                  </a:lnTo>
                  <a:lnTo>
                    <a:pt x="256" y="81"/>
                  </a:lnTo>
                  <a:lnTo>
                    <a:pt x="260" y="81"/>
                  </a:lnTo>
                  <a:lnTo>
                    <a:pt x="263" y="82"/>
                  </a:lnTo>
                  <a:lnTo>
                    <a:pt x="270" y="81"/>
                  </a:lnTo>
                  <a:lnTo>
                    <a:pt x="274" y="80"/>
                  </a:lnTo>
                  <a:lnTo>
                    <a:pt x="280" y="75"/>
                  </a:lnTo>
                  <a:lnTo>
                    <a:pt x="283" y="71"/>
                  </a:lnTo>
                  <a:lnTo>
                    <a:pt x="284" y="67"/>
                  </a:lnTo>
                  <a:lnTo>
                    <a:pt x="284" y="60"/>
                  </a:lnTo>
                  <a:lnTo>
                    <a:pt x="284" y="57"/>
                  </a:lnTo>
                  <a:close/>
                  <a:moveTo>
                    <a:pt x="45" y="57"/>
                  </a:moveTo>
                  <a:lnTo>
                    <a:pt x="41" y="59"/>
                  </a:lnTo>
                  <a:lnTo>
                    <a:pt x="35" y="60"/>
                  </a:lnTo>
                  <a:lnTo>
                    <a:pt x="27" y="61"/>
                  </a:lnTo>
                  <a:lnTo>
                    <a:pt x="21" y="61"/>
                  </a:lnTo>
                  <a:lnTo>
                    <a:pt x="18" y="63"/>
                  </a:lnTo>
                  <a:lnTo>
                    <a:pt x="15" y="64"/>
                  </a:lnTo>
                  <a:lnTo>
                    <a:pt x="14" y="67"/>
                  </a:lnTo>
                  <a:lnTo>
                    <a:pt x="12" y="68"/>
                  </a:lnTo>
                  <a:lnTo>
                    <a:pt x="11" y="71"/>
                  </a:lnTo>
                  <a:lnTo>
                    <a:pt x="12" y="75"/>
                  </a:lnTo>
                  <a:lnTo>
                    <a:pt x="15" y="78"/>
                  </a:lnTo>
                  <a:lnTo>
                    <a:pt x="18" y="81"/>
                  </a:lnTo>
                  <a:lnTo>
                    <a:pt x="21" y="81"/>
                  </a:lnTo>
                  <a:lnTo>
                    <a:pt x="25" y="82"/>
                  </a:lnTo>
                  <a:lnTo>
                    <a:pt x="31" y="81"/>
                  </a:lnTo>
                  <a:lnTo>
                    <a:pt x="36" y="80"/>
                  </a:lnTo>
                  <a:lnTo>
                    <a:pt x="41" y="75"/>
                  </a:lnTo>
                  <a:lnTo>
                    <a:pt x="43" y="71"/>
                  </a:lnTo>
                  <a:lnTo>
                    <a:pt x="45" y="67"/>
                  </a:lnTo>
                  <a:lnTo>
                    <a:pt x="45" y="60"/>
                  </a:lnTo>
                  <a:lnTo>
                    <a:pt x="45" y="57"/>
                  </a:lnTo>
                  <a:close/>
                  <a:moveTo>
                    <a:pt x="1132" y="32"/>
                  </a:moveTo>
                  <a:lnTo>
                    <a:pt x="1127" y="33"/>
                  </a:lnTo>
                  <a:lnTo>
                    <a:pt x="1122" y="35"/>
                  </a:lnTo>
                  <a:lnTo>
                    <a:pt x="1118" y="38"/>
                  </a:lnTo>
                  <a:lnTo>
                    <a:pt x="1115" y="43"/>
                  </a:lnTo>
                  <a:lnTo>
                    <a:pt x="1114" y="49"/>
                  </a:lnTo>
                  <a:lnTo>
                    <a:pt x="1112" y="57"/>
                  </a:lnTo>
                  <a:lnTo>
                    <a:pt x="1114" y="64"/>
                  </a:lnTo>
                  <a:lnTo>
                    <a:pt x="1115" y="70"/>
                  </a:lnTo>
                  <a:lnTo>
                    <a:pt x="1118" y="75"/>
                  </a:lnTo>
                  <a:lnTo>
                    <a:pt x="1122" y="78"/>
                  </a:lnTo>
                  <a:lnTo>
                    <a:pt x="1127" y="81"/>
                  </a:lnTo>
                  <a:lnTo>
                    <a:pt x="1132" y="81"/>
                  </a:lnTo>
                  <a:lnTo>
                    <a:pt x="1138" y="81"/>
                  </a:lnTo>
                  <a:lnTo>
                    <a:pt x="1142" y="78"/>
                  </a:lnTo>
                  <a:lnTo>
                    <a:pt x="1146" y="75"/>
                  </a:lnTo>
                  <a:lnTo>
                    <a:pt x="1149" y="70"/>
                  </a:lnTo>
                  <a:lnTo>
                    <a:pt x="1150" y="64"/>
                  </a:lnTo>
                  <a:lnTo>
                    <a:pt x="1150" y="56"/>
                  </a:lnTo>
                  <a:lnTo>
                    <a:pt x="1150" y="49"/>
                  </a:lnTo>
                  <a:lnTo>
                    <a:pt x="1149" y="43"/>
                  </a:lnTo>
                  <a:lnTo>
                    <a:pt x="1146" y="38"/>
                  </a:lnTo>
                  <a:lnTo>
                    <a:pt x="1142" y="35"/>
                  </a:lnTo>
                  <a:lnTo>
                    <a:pt x="1138" y="33"/>
                  </a:lnTo>
                  <a:lnTo>
                    <a:pt x="1132" y="32"/>
                  </a:lnTo>
                  <a:close/>
                  <a:moveTo>
                    <a:pt x="341" y="32"/>
                  </a:moveTo>
                  <a:lnTo>
                    <a:pt x="335" y="33"/>
                  </a:lnTo>
                  <a:lnTo>
                    <a:pt x="331" y="35"/>
                  </a:lnTo>
                  <a:lnTo>
                    <a:pt x="328" y="38"/>
                  </a:lnTo>
                  <a:lnTo>
                    <a:pt x="325" y="43"/>
                  </a:lnTo>
                  <a:lnTo>
                    <a:pt x="324" y="49"/>
                  </a:lnTo>
                  <a:lnTo>
                    <a:pt x="322" y="56"/>
                  </a:lnTo>
                  <a:lnTo>
                    <a:pt x="324" y="63"/>
                  </a:lnTo>
                  <a:lnTo>
                    <a:pt x="325" y="70"/>
                  </a:lnTo>
                  <a:lnTo>
                    <a:pt x="328" y="74"/>
                  </a:lnTo>
                  <a:lnTo>
                    <a:pt x="331" y="77"/>
                  </a:lnTo>
                  <a:lnTo>
                    <a:pt x="335" y="80"/>
                  </a:lnTo>
                  <a:lnTo>
                    <a:pt x="341" y="80"/>
                  </a:lnTo>
                  <a:lnTo>
                    <a:pt x="345" y="80"/>
                  </a:lnTo>
                  <a:lnTo>
                    <a:pt x="349" y="77"/>
                  </a:lnTo>
                  <a:lnTo>
                    <a:pt x="353" y="74"/>
                  </a:lnTo>
                  <a:lnTo>
                    <a:pt x="356" y="70"/>
                  </a:lnTo>
                  <a:lnTo>
                    <a:pt x="358" y="63"/>
                  </a:lnTo>
                  <a:lnTo>
                    <a:pt x="359" y="56"/>
                  </a:lnTo>
                  <a:lnTo>
                    <a:pt x="358" y="49"/>
                  </a:lnTo>
                  <a:lnTo>
                    <a:pt x="356" y="43"/>
                  </a:lnTo>
                  <a:lnTo>
                    <a:pt x="353" y="38"/>
                  </a:lnTo>
                  <a:lnTo>
                    <a:pt x="349" y="35"/>
                  </a:lnTo>
                  <a:lnTo>
                    <a:pt x="345" y="33"/>
                  </a:lnTo>
                  <a:lnTo>
                    <a:pt x="341" y="32"/>
                  </a:lnTo>
                  <a:close/>
                  <a:moveTo>
                    <a:pt x="1246" y="32"/>
                  </a:moveTo>
                  <a:lnTo>
                    <a:pt x="1242" y="32"/>
                  </a:lnTo>
                  <a:lnTo>
                    <a:pt x="1238" y="35"/>
                  </a:lnTo>
                  <a:lnTo>
                    <a:pt x="1234" y="38"/>
                  </a:lnTo>
                  <a:lnTo>
                    <a:pt x="1231" y="40"/>
                  </a:lnTo>
                  <a:lnTo>
                    <a:pt x="1229" y="45"/>
                  </a:lnTo>
                  <a:lnTo>
                    <a:pt x="1228" y="50"/>
                  </a:lnTo>
                  <a:lnTo>
                    <a:pt x="1265" y="50"/>
                  </a:lnTo>
                  <a:lnTo>
                    <a:pt x="1265" y="46"/>
                  </a:lnTo>
                  <a:lnTo>
                    <a:pt x="1263" y="42"/>
                  </a:lnTo>
                  <a:lnTo>
                    <a:pt x="1260" y="38"/>
                  </a:lnTo>
                  <a:lnTo>
                    <a:pt x="1256" y="35"/>
                  </a:lnTo>
                  <a:lnTo>
                    <a:pt x="1252" y="32"/>
                  </a:lnTo>
                  <a:lnTo>
                    <a:pt x="1246" y="32"/>
                  </a:lnTo>
                  <a:close/>
                  <a:moveTo>
                    <a:pt x="415" y="32"/>
                  </a:moveTo>
                  <a:lnTo>
                    <a:pt x="410" y="32"/>
                  </a:lnTo>
                  <a:lnTo>
                    <a:pt x="405" y="35"/>
                  </a:lnTo>
                  <a:lnTo>
                    <a:pt x="403" y="38"/>
                  </a:lnTo>
                  <a:lnTo>
                    <a:pt x="400" y="40"/>
                  </a:lnTo>
                  <a:lnTo>
                    <a:pt x="397" y="45"/>
                  </a:lnTo>
                  <a:lnTo>
                    <a:pt x="397" y="50"/>
                  </a:lnTo>
                  <a:lnTo>
                    <a:pt x="432" y="50"/>
                  </a:lnTo>
                  <a:lnTo>
                    <a:pt x="432" y="46"/>
                  </a:lnTo>
                  <a:lnTo>
                    <a:pt x="431" y="42"/>
                  </a:lnTo>
                  <a:lnTo>
                    <a:pt x="429" y="38"/>
                  </a:lnTo>
                  <a:lnTo>
                    <a:pt x="425" y="35"/>
                  </a:lnTo>
                  <a:lnTo>
                    <a:pt x="421" y="32"/>
                  </a:lnTo>
                  <a:lnTo>
                    <a:pt x="415" y="32"/>
                  </a:lnTo>
                  <a:close/>
                  <a:moveTo>
                    <a:pt x="155" y="32"/>
                  </a:moveTo>
                  <a:lnTo>
                    <a:pt x="150" y="32"/>
                  </a:lnTo>
                  <a:lnTo>
                    <a:pt x="146" y="35"/>
                  </a:lnTo>
                  <a:lnTo>
                    <a:pt x="142" y="38"/>
                  </a:lnTo>
                  <a:lnTo>
                    <a:pt x="139" y="40"/>
                  </a:lnTo>
                  <a:lnTo>
                    <a:pt x="138" y="45"/>
                  </a:lnTo>
                  <a:lnTo>
                    <a:pt x="136" y="50"/>
                  </a:lnTo>
                  <a:lnTo>
                    <a:pt x="173" y="50"/>
                  </a:lnTo>
                  <a:lnTo>
                    <a:pt x="172" y="46"/>
                  </a:lnTo>
                  <a:lnTo>
                    <a:pt x="170" y="42"/>
                  </a:lnTo>
                  <a:lnTo>
                    <a:pt x="169" y="38"/>
                  </a:lnTo>
                  <a:lnTo>
                    <a:pt x="165" y="35"/>
                  </a:lnTo>
                  <a:lnTo>
                    <a:pt x="160" y="32"/>
                  </a:lnTo>
                  <a:lnTo>
                    <a:pt x="155" y="32"/>
                  </a:lnTo>
                  <a:close/>
                  <a:moveTo>
                    <a:pt x="70" y="25"/>
                  </a:moveTo>
                  <a:lnTo>
                    <a:pt x="81" y="25"/>
                  </a:lnTo>
                  <a:lnTo>
                    <a:pt x="96" y="63"/>
                  </a:lnTo>
                  <a:lnTo>
                    <a:pt x="100" y="75"/>
                  </a:lnTo>
                  <a:lnTo>
                    <a:pt x="101" y="70"/>
                  </a:lnTo>
                  <a:lnTo>
                    <a:pt x="104" y="64"/>
                  </a:lnTo>
                  <a:lnTo>
                    <a:pt x="118" y="25"/>
                  </a:lnTo>
                  <a:lnTo>
                    <a:pt x="129" y="25"/>
                  </a:lnTo>
                  <a:lnTo>
                    <a:pt x="104" y="89"/>
                  </a:lnTo>
                  <a:lnTo>
                    <a:pt x="94" y="89"/>
                  </a:lnTo>
                  <a:lnTo>
                    <a:pt x="70" y="25"/>
                  </a:lnTo>
                  <a:close/>
                  <a:moveTo>
                    <a:pt x="1246" y="23"/>
                  </a:moveTo>
                  <a:lnTo>
                    <a:pt x="1253" y="23"/>
                  </a:lnTo>
                  <a:lnTo>
                    <a:pt x="1259" y="25"/>
                  </a:lnTo>
                  <a:lnTo>
                    <a:pt x="1263" y="28"/>
                  </a:lnTo>
                  <a:lnTo>
                    <a:pt x="1267" y="32"/>
                  </a:lnTo>
                  <a:lnTo>
                    <a:pt x="1274" y="42"/>
                  </a:lnTo>
                  <a:lnTo>
                    <a:pt x="1276" y="57"/>
                  </a:lnTo>
                  <a:lnTo>
                    <a:pt x="1276" y="60"/>
                  </a:lnTo>
                  <a:lnTo>
                    <a:pt x="1228" y="60"/>
                  </a:lnTo>
                  <a:lnTo>
                    <a:pt x="1229" y="66"/>
                  </a:lnTo>
                  <a:lnTo>
                    <a:pt x="1231" y="71"/>
                  </a:lnTo>
                  <a:lnTo>
                    <a:pt x="1234" y="75"/>
                  </a:lnTo>
                  <a:lnTo>
                    <a:pt x="1238" y="78"/>
                  </a:lnTo>
                  <a:lnTo>
                    <a:pt x="1242" y="81"/>
                  </a:lnTo>
                  <a:lnTo>
                    <a:pt x="1248" y="81"/>
                  </a:lnTo>
                  <a:lnTo>
                    <a:pt x="1253" y="81"/>
                  </a:lnTo>
                  <a:lnTo>
                    <a:pt x="1258" y="78"/>
                  </a:lnTo>
                  <a:lnTo>
                    <a:pt x="1262" y="74"/>
                  </a:lnTo>
                  <a:lnTo>
                    <a:pt x="1265" y="68"/>
                  </a:lnTo>
                  <a:lnTo>
                    <a:pt x="1276" y="70"/>
                  </a:lnTo>
                  <a:lnTo>
                    <a:pt x="1273" y="75"/>
                  </a:lnTo>
                  <a:lnTo>
                    <a:pt x="1270" y="81"/>
                  </a:lnTo>
                  <a:lnTo>
                    <a:pt x="1266" y="85"/>
                  </a:lnTo>
                  <a:lnTo>
                    <a:pt x="1260" y="88"/>
                  </a:lnTo>
                  <a:lnTo>
                    <a:pt x="1255" y="89"/>
                  </a:lnTo>
                  <a:lnTo>
                    <a:pt x="1248" y="91"/>
                  </a:lnTo>
                  <a:lnTo>
                    <a:pt x="1241" y="89"/>
                  </a:lnTo>
                  <a:lnTo>
                    <a:pt x="1235" y="88"/>
                  </a:lnTo>
                  <a:lnTo>
                    <a:pt x="1229" y="85"/>
                  </a:lnTo>
                  <a:lnTo>
                    <a:pt x="1225" y="81"/>
                  </a:lnTo>
                  <a:lnTo>
                    <a:pt x="1218" y="71"/>
                  </a:lnTo>
                  <a:lnTo>
                    <a:pt x="1217" y="57"/>
                  </a:lnTo>
                  <a:lnTo>
                    <a:pt x="1218" y="43"/>
                  </a:lnTo>
                  <a:lnTo>
                    <a:pt x="1225" y="32"/>
                  </a:lnTo>
                  <a:lnTo>
                    <a:pt x="1229" y="28"/>
                  </a:lnTo>
                  <a:lnTo>
                    <a:pt x="1235" y="25"/>
                  </a:lnTo>
                  <a:lnTo>
                    <a:pt x="1241" y="23"/>
                  </a:lnTo>
                  <a:lnTo>
                    <a:pt x="1246" y="23"/>
                  </a:lnTo>
                  <a:close/>
                  <a:moveTo>
                    <a:pt x="1203" y="23"/>
                  </a:moveTo>
                  <a:lnTo>
                    <a:pt x="1208" y="23"/>
                  </a:lnTo>
                  <a:lnTo>
                    <a:pt x="1214" y="26"/>
                  </a:lnTo>
                  <a:lnTo>
                    <a:pt x="1210" y="36"/>
                  </a:lnTo>
                  <a:lnTo>
                    <a:pt x="1205" y="35"/>
                  </a:lnTo>
                  <a:lnTo>
                    <a:pt x="1203" y="35"/>
                  </a:lnTo>
                  <a:lnTo>
                    <a:pt x="1198" y="35"/>
                  </a:lnTo>
                  <a:lnTo>
                    <a:pt x="1196" y="36"/>
                  </a:lnTo>
                  <a:lnTo>
                    <a:pt x="1193" y="39"/>
                  </a:lnTo>
                  <a:lnTo>
                    <a:pt x="1191" y="42"/>
                  </a:lnTo>
                  <a:lnTo>
                    <a:pt x="1190" y="49"/>
                  </a:lnTo>
                  <a:lnTo>
                    <a:pt x="1190" y="54"/>
                  </a:lnTo>
                  <a:lnTo>
                    <a:pt x="1190" y="89"/>
                  </a:lnTo>
                  <a:lnTo>
                    <a:pt x="1179" y="89"/>
                  </a:lnTo>
                  <a:lnTo>
                    <a:pt x="1179" y="25"/>
                  </a:lnTo>
                  <a:lnTo>
                    <a:pt x="1189" y="25"/>
                  </a:lnTo>
                  <a:lnTo>
                    <a:pt x="1189" y="35"/>
                  </a:lnTo>
                  <a:lnTo>
                    <a:pt x="1193" y="29"/>
                  </a:lnTo>
                  <a:lnTo>
                    <a:pt x="1196" y="25"/>
                  </a:lnTo>
                  <a:lnTo>
                    <a:pt x="1198" y="23"/>
                  </a:lnTo>
                  <a:lnTo>
                    <a:pt x="1203" y="23"/>
                  </a:lnTo>
                  <a:close/>
                  <a:moveTo>
                    <a:pt x="1132" y="23"/>
                  </a:moveTo>
                  <a:lnTo>
                    <a:pt x="1138" y="23"/>
                  </a:lnTo>
                  <a:lnTo>
                    <a:pt x="1145" y="25"/>
                  </a:lnTo>
                  <a:lnTo>
                    <a:pt x="1149" y="28"/>
                  </a:lnTo>
                  <a:lnTo>
                    <a:pt x="1153" y="32"/>
                  </a:lnTo>
                  <a:lnTo>
                    <a:pt x="1160" y="42"/>
                  </a:lnTo>
                  <a:lnTo>
                    <a:pt x="1162" y="56"/>
                  </a:lnTo>
                  <a:lnTo>
                    <a:pt x="1162" y="63"/>
                  </a:lnTo>
                  <a:lnTo>
                    <a:pt x="1160" y="70"/>
                  </a:lnTo>
                  <a:lnTo>
                    <a:pt x="1159" y="75"/>
                  </a:lnTo>
                  <a:lnTo>
                    <a:pt x="1156" y="80"/>
                  </a:lnTo>
                  <a:lnTo>
                    <a:pt x="1152" y="84"/>
                  </a:lnTo>
                  <a:lnTo>
                    <a:pt x="1148" y="87"/>
                  </a:lnTo>
                  <a:lnTo>
                    <a:pt x="1141" y="89"/>
                  </a:lnTo>
                  <a:lnTo>
                    <a:pt x="1132" y="91"/>
                  </a:lnTo>
                  <a:lnTo>
                    <a:pt x="1125" y="89"/>
                  </a:lnTo>
                  <a:lnTo>
                    <a:pt x="1119" y="88"/>
                  </a:lnTo>
                  <a:lnTo>
                    <a:pt x="1115" y="85"/>
                  </a:lnTo>
                  <a:lnTo>
                    <a:pt x="1110" y="81"/>
                  </a:lnTo>
                  <a:lnTo>
                    <a:pt x="1104" y="71"/>
                  </a:lnTo>
                  <a:lnTo>
                    <a:pt x="1101" y="57"/>
                  </a:lnTo>
                  <a:lnTo>
                    <a:pt x="1104" y="40"/>
                  </a:lnTo>
                  <a:lnTo>
                    <a:pt x="1112" y="30"/>
                  </a:lnTo>
                  <a:lnTo>
                    <a:pt x="1118" y="26"/>
                  </a:lnTo>
                  <a:lnTo>
                    <a:pt x="1125" y="23"/>
                  </a:lnTo>
                  <a:lnTo>
                    <a:pt x="1132" y="23"/>
                  </a:lnTo>
                  <a:close/>
                  <a:moveTo>
                    <a:pt x="1070" y="23"/>
                  </a:moveTo>
                  <a:lnTo>
                    <a:pt x="1076" y="23"/>
                  </a:lnTo>
                  <a:lnTo>
                    <a:pt x="1081" y="25"/>
                  </a:lnTo>
                  <a:lnTo>
                    <a:pt x="1087" y="28"/>
                  </a:lnTo>
                  <a:lnTo>
                    <a:pt x="1091" y="32"/>
                  </a:lnTo>
                  <a:lnTo>
                    <a:pt x="1094" y="38"/>
                  </a:lnTo>
                  <a:lnTo>
                    <a:pt x="1096" y="43"/>
                  </a:lnTo>
                  <a:lnTo>
                    <a:pt x="1084" y="45"/>
                  </a:lnTo>
                  <a:lnTo>
                    <a:pt x="1083" y="39"/>
                  </a:lnTo>
                  <a:lnTo>
                    <a:pt x="1080" y="35"/>
                  </a:lnTo>
                  <a:lnTo>
                    <a:pt x="1074" y="33"/>
                  </a:lnTo>
                  <a:lnTo>
                    <a:pt x="1070" y="32"/>
                  </a:lnTo>
                  <a:lnTo>
                    <a:pt x="1065" y="32"/>
                  </a:lnTo>
                  <a:lnTo>
                    <a:pt x="1060" y="35"/>
                  </a:lnTo>
                  <a:lnTo>
                    <a:pt x="1056" y="38"/>
                  </a:lnTo>
                  <a:lnTo>
                    <a:pt x="1053" y="43"/>
                  </a:lnTo>
                  <a:lnTo>
                    <a:pt x="1052" y="49"/>
                  </a:lnTo>
                  <a:lnTo>
                    <a:pt x="1052" y="57"/>
                  </a:lnTo>
                  <a:lnTo>
                    <a:pt x="1052" y="64"/>
                  </a:lnTo>
                  <a:lnTo>
                    <a:pt x="1053" y="71"/>
                  </a:lnTo>
                  <a:lnTo>
                    <a:pt x="1056" y="75"/>
                  </a:lnTo>
                  <a:lnTo>
                    <a:pt x="1060" y="78"/>
                  </a:lnTo>
                  <a:lnTo>
                    <a:pt x="1065" y="81"/>
                  </a:lnTo>
                  <a:lnTo>
                    <a:pt x="1069" y="81"/>
                  </a:lnTo>
                  <a:lnTo>
                    <a:pt x="1073" y="81"/>
                  </a:lnTo>
                  <a:lnTo>
                    <a:pt x="1077" y="80"/>
                  </a:lnTo>
                  <a:lnTo>
                    <a:pt x="1080" y="77"/>
                  </a:lnTo>
                  <a:lnTo>
                    <a:pt x="1083" y="74"/>
                  </a:lnTo>
                  <a:lnTo>
                    <a:pt x="1084" y="70"/>
                  </a:lnTo>
                  <a:lnTo>
                    <a:pt x="1086" y="66"/>
                  </a:lnTo>
                  <a:lnTo>
                    <a:pt x="1097" y="67"/>
                  </a:lnTo>
                  <a:lnTo>
                    <a:pt x="1094" y="74"/>
                  </a:lnTo>
                  <a:lnTo>
                    <a:pt x="1091" y="80"/>
                  </a:lnTo>
                  <a:lnTo>
                    <a:pt x="1087" y="84"/>
                  </a:lnTo>
                  <a:lnTo>
                    <a:pt x="1081" y="88"/>
                  </a:lnTo>
                  <a:lnTo>
                    <a:pt x="1076" y="89"/>
                  </a:lnTo>
                  <a:lnTo>
                    <a:pt x="1070" y="91"/>
                  </a:lnTo>
                  <a:lnTo>
                    <a:pt x="1063" y="89"/>
                  </a:lnTo>
                  <a:lnTo>
                    <a:pt x="1058" y="88"/>
                  </a:lnTo>
                  <a:lnTo>
                    <a:pt x="1052" y="85"/>
                  </a:lnTo>
                  <a:lnTo>
                    <a:pt x="1048" y="81"/>
                  </a:lnTo>
                  <a:lnTo>
                    <a:pt x="1042" y="71"/>
                  </a:lnTo>
                  <a:lnTo>
                    <a:pt x="1041" y="57"/>
                  </a:lnTo>
                  <a:lnTo>
                    <a:pt x="1041" y="50"/>
                  </a:lnTo>
                  <a:lnTo>
                    <a:pt x="1042" y="45"/>
                  </a:lnTo>
                  <a:lnTo>
                    <a:pt x="1043" y="39"/>
                  </a:lnTo>
                  <a:lnTo>
                    <a:pt x="1046" y="33"/>
                  </a:lnTo>
                  <a:lnTo>
                    <a:pt x="1050" y="30"/>
                  </a:lnTo>
                  <a:lnTo>
                    <a:pt x="1055" y="26"/>
                  </a:lnTo>
                  <a:lnTo>
                    <a:pt x="1062" y="23"/>
                  </a:lnTo>
                  <a:lnTo>
                    <a:pt x="1070" y="23"/>
                  </a:lnTo>
                  <a:close/>
                  <a:moveTo>
                    <a:pt x="991" y="23"/>
                  </a:moveTo>
                  <a:lnTo>
                    <a:pt x="998" y="23"/>
                  </a:lnTo>
                  <a:lnTo>
                    <a:pt x="1005" y="25"/>
                  </a:lnTo>
                  <a:lnTo>
                    <a:pt x="1010" y="28"/>
                  </a:lnTo>
                  <a:lnTo>
                    <a:pt x="1014" y="30"/>
                  </a:lnTo>
                  <a:lnTo>
                    <a:pt x="1017" y="35"/>
                  </a:lnTo>
                  <a:lnTo>
                    <a:pt x="1018" y="40"/>
                  </a:lnTo>
                  <a:lnTo>
                    <a:pt x="1007" y="42"/>
                  </a:lnTo>
                  <a:lnTo>
                    <a:pt x="1005" y="38"/>
                  </a:lnTo>
                  <a:lnTo>
                    <a:pt x="1003" y="35"/>
                  </a:lnTo>
                  <a:lnTo>
                    <a:pt x="1000" y="33"/>
                  </a:lnTo>
                  <a:lnTo>
                    <a:pt x="997" y="32"/>
                  </a:lnTo>
                  <a:lnTo>
                    <a:pt x="993" y="32"/>
                  </a:lnTo>
                  <a:lnTo>
                    <a:pt x="989" y="32"/>
                  </a:lnTo>
                  <a:lnTo>
                    <a:pt x="984" y="33"/>
                  </a:lnTo>
                  <a:lnTo>
                    <a:pt x="981" y="35"/>
                  </a:lnTo>
                  <a:lnTo>
                    <a:pt x="980" y="38"/>
                  </a:lnTo>
                  <a:lnTo>
                    <a:pt x="979" y="40"/>
                  </a:lnTo>
                  <a:lnTo>
                    <a:pt x="979" y="42"/>
                  </a:lnTo>
                  <a:lnTo>
                    <a:pt x="980" y="45"/>
                  </a:lnTo>
                  <a:lnTo>
                    <a:pt x="981" y="46"/>
                  </a:lnTo>
                  <a:lnTo>
                    <a:pt x="984" y="47"/>
                  </a:lnTo>
                  <a:lnTo>
                    <a:pt x="986" y="47"/>
                  </a:lnTo>
                  <a:lnTo>
                    <a:pt x="990" y="49"/>
                  </a:lnTo>
                  <a:lnTo>
                    <a:pt x="994" y="50"/>
                  </a:lnTo>
                  <a:lnTo>
                    <a:pt x="1001" y="52"/>
                  </a:lnTo>
                  <a:lnTo>
                    <a:pt x="1007" y="53"/>
                  </a:lnTo>
                  <a:lnTo>
                    <a:pt x="1010" y="54"/>
                  </a:lnTo>
                  <a:lnTo>
                    <a:pt x="1014" y="57"/>
                  </a:lnTo>
                  <a:lnTo>
                    <a:pt x="1017" y="60"/>
                  </a:lnTo>
                  <a:lnTo>
                    <a:pt x="1019" y="64"/>
                  </a:lnTo>
                  <a:lnTo>
                    <a:pt x="1019" y="70"/>
                  </a:lnTo>
                  <a:lnTo>
                    <a:pt x="1019" y="75"/>
                  </a:lnTo>
                  <a:lnTo>
                    <a:pt x="1017" y="80"/>
                  </a:lnTo>
                  <a:lnTo>
                    <a:pt x="1012" y="84"/>
                  </a:lnTo>
                  <a:lnTo>
                    <a:pt x="1008" y="88"/>
                  </a:lnTo>
                  <a:lnTo>
                    <a:pt x="1001" y="89"/>
                  </a:lnTo>
                  <a:lnTo>
                    <a:pt x="994" y="91"/>
                  </a:lnTo>
                  <a:lnTo>
                    <a:pt x="986" y="89"/>
                  </a:lnTo>
                  <a:lnTo>
                    <a:pt x="980" y="88"/>
                  </a:lnTo>
                  <a:lnTo>
                    <a:pt x="974" y="85"/>
                  </a:lnTo>
                  <a:lnTo>
                    <a:pt x="970" y="81"/>
                  </a:lnTo>
                  <a:lnTo>
                    <a:pt x="967" y="75"/>
                  </a:lnTo>
                  <a:lnTo>
                    <a:pt x="966" y="70"/>
                  </a:lnTo>
                  <a:lnTo>
                    <a:pt x="977" y="68"/>
                  </a:lnTo>
                  <a:lnTo>
                    <a:pt x="979" y="73"/>
                  </a:lnTo>
                  <a:lnTo>
                    <a:pt x="980" y="75"/>
                  </a:lnTo>
                  <a:lnTo>
                    <a:pt x="983" y="78"/>
                  </a:lnTo>
                  <a:lnTo>
                    <a:pt x="986" y="80"/>
                  </a:lnTo>
                  <a:lnTo>
                    <a:pt x="990" y="81"/>
                  </a:lnTo>
                  <a:lnTo>
                    <a:pt x="994" y="81"/>
                  </a:lnTo>
                  <a:lnTo>
                    <a:pt x="998" y="81"/>
                  </a:lnTo>
                  <a:lnTo>
                    <a:pt x="1003" y="80"/>
                  </a:lnTo>
                  <a:lnTo>
                    <a:pt x="1005" y="78"/>
                  </a:lnTo>
                  <a:lnTo>
                    <a:pt x="1008" y="75"/>
                  </a:lnTo>
                  <a:lnTo>
                    <a:pt x="1008" y="71"/>
                  </a:lnTo>
                  <a:lnTo>
                    <a:pt x="1008" y="68"/>
                  </a:lnTo>
                  <a:lnTo>
                    <a:pt x="1005" y="66"/>
                  </a:lnTo>
                  <a:lnTo>
                    <a:pt x="1003" y="64"/>
                  </a:lnTo>
                  <a:lnTo>
                    <a:pt x="1000" y="63"/>
                  </a:lnTo>
                  <a:lnTo>
                    <a:pt x="994" y="61"/>
                  </a:lnTo>
                  <a:lnTo>
                    <a:pt x="987" y="60"/>
                  </a:lnTo>
                  <a:lnTo>
                    <a:pt x="981" y="57"/>
                  </a:lnTo>
                  <a:lnTo>
                    <a:pt x="977" y="56"/>
                  </a:lnTo>
                  <a:lnTo>
                    <a:pt x="973" y="53"/>
                  </a:lnTo>
                  <a:lnTo>
                    <a:pt x="970" y="50"/>
                  </a:lnTo>
                  <a:lnTo>
                    <a:pt x="969" y="46"/>
                  </a:lnTo>
                  <a:lnTo>
                    <a:pt x="969" y="42"/>
                  </a:lnTo>
                  <a:lnTo>
                    <a:pt x="969" y="38"/>
                  </a:lnTo>
                  <a:lnTo>
                    <a:pt x="970" y="33"/>
                  </a:lnTo>
                  <a:lnTo>
                    <a:pt x="973" y="30"/>
                  </a:lnTo>
                  <a:lnTo>
                    <a:pt x="976" y="28"/>
                  </a:lnTo>
                  <a:lnTo>
                    <a:pt x="979" y="26"/>
                  </a:lnTo>
                  <a:lnTo>
                    <a:pt x="983" y="25"/>
                  </a:lnTo>
                  <a:lnTo>
                    <a:pt x="987" y="23"/>
                  </a:lnTo>
                  <a:lnTo>
                    <a:pt x="991" y="23"/>
                  </a:lnTo>
                  <a:close/>
                  <a:moveTo>
                    <a:pt x="415" y="23"/>
                  </a:moveTo>
                  <a:lnTo>
                    <a:pt x="421" y="23"/>
                  </a:lnTo>
                  <a:lnTo>
                    <a:pt x="427" y="25"/>
                  </a:lnTo>
                  <a:lnTo>
                    <a:pt x="432" y="28"/>
                  </a:lnTo>
                  <a:lnTo>
                    <a:pt x="436" y="32"/>
                  </a:lnTo>
                  <a:lnTo>
                    <a:pt x="442" y="42"/>
                  </a:lnTo>
                  <a:lnTo>
                    <a:pt x="445" y="57"/>
                  </a:lnTo>
                  <a:lnTo>
                    <a:pt x="445" y="60"/>
                  </a:lnTo>
                  <a:lnTo>
                    <a:pt x="396" y="60"/>
                  </a:lnTo>
                  <a:lnTo>
                    <a:pt x="397" y="66"/>
                  </a:lnTo>
                  <a:lnTo>
                    <a:pt x="398" y="71"/>
                  </a:lnTo>
                  <a:lnTo>
                    <a:pt x="403" y="75"/>
                  </a:lnTo>
                  <a:lnTo>
                    <a:pt x="405" y="78"/>
                  </a:lnTo>
                  <a:lnTo>
                    <a:pt x="411" y="81"/>
                  </a:lnTo>
                  <a:lnTo>
                    <a:pt x="415" y="81"/>
                  </a:lnTo>
                  <a:lnTo>
                    <a:pt x="421" y="81"/>
                  </a:lnTo>
                  <a:lnTo>
                    <a:pt x="427" y="78"/>
                  </a:lnTo>
                  <a:lnTo>
                    <a:pt x="429" y="74"/>
                  </a:lnTo>
                  <a:lnTo>
                    <a:pt x="432" y="68"/>
                  </a:lnTo>
                  <a:lnTo>
                    <a:pt x="443" y="70"/>
                  </a:lnTo>
                  <a:lnTo>
                    <a:pt x="442" y="75"/>
                  </a:lnTo>
                  <a:lnTo>
                    <a:pt x="438" y="81"/>
                  </a:lnTo>
                  <a:lnTo>
                    <a:pt x="434" y="85"/>
                  </a:lnTo>
                  <a:lnTo>
                    <a:pt x="429" y="88"/>
                  </a:lnTo>
                  <a:lnTo>
                    <a:pt x="422" y="89"/>
                  </a:lnTo>
                  <a:lnTo>
                    <a:pt x="415" y="91"/>
                  </a:lnTo>
                  <a:lnTo>
                    <a:pt x="408" y="89"/>
                  </a:lnTo>
                  <a:lnTo>
                    <a:pt x="403" y="88"/>
                  </a:lnTo>
                  <a:lnTo>
                    <a:pt x="397" y="85"/>
                  </a:lnTo>
                  <a:lnTo>
                    <a:pt x="393" y="81"/>
                  </a:lnTo>
                  <a:lnTo>
                    <a:pt x="387" y="71"/>
                  </a:lnTo>
                  <a:lnTo>
                    <a:pt x="384" y="57"/>
                  </a:lnTo>
                  <a:lnTo>
                    <a:pt x="387" y="43"/>
                  </a:lnTo>
                  <a:lnTo>
                    <a:pt x="393" y="32"/>
                  </a:lnTo>
                  <a:lnTo>
                    <a:pt x="398" y="28"/>
                  </a:lnTo>
                  <a:lnTo>
                    <a:pt x="403" y="25"/>
                  </a:lnTo>
                  <a:lnTo>
                    <a:pt x="408" y="23"/>
                  </a:lnTo>
                  <a:lnTo>
                    <a:pt x="415" y="23"/>
                  </a:lnTo>
                  <a:close/>
                  <a:moveTo>
                    <a:pt x="339" y="23"/>
                  </a:moveTo>
                  <a:lnTo>
                    <a:pt x="345" y="23"/>
                  </a:lnTo>
                  <a:lnTo>
                    <a:pt x="350" y="25"/>
                  </a:lnTo>
                  <a:lnTo>
                    <a:pt x="355" y="28"/>
                  </a:lnTo>
                  <a:lnTo>
                    <a:pt x="359" y="32"/>
                  </a:lnTo>
                  <a:lnTo>
                    <a:pt x="359" y="25"/>
                  </a:lnTo>
                  <a:lnTo>
                    <a:pt x="369" y="25"/>
                  </a:lnTo>
                  <a:lnTo>
                    <a:pt x="369" y="80"/>
                  </a:lnTo>
                  <a:lnTo>
                    <a:pt x="369" y="89"/>
                  </a:lnTo>
                  <a:lnTo>
                    <a:pt x="367" y="97"/>
                  </a:lnTo>
                  <a:lnTo>
                    <a:pt x="366" y="102"/>
                  </a:lnTo>
                  <a:lnTo>
                    <a:pt x="363" y="105"/>
                  </a:lnTo>
                  <a:lnTo>
                    <a:pt x="360" y="109"/>
                  </a:lnTo>
                  <a:lnTo>
                    <a:pt x="356" y="112"/>
                  </a:lnTo>
                  <a:lnTo>
                    <a:pt x="350" y="113"/>
                  </a:lnTo>
                  <a:lnTo>
                    <a:pt x="345" y="115"/>
                  </a:lnTo>
                  <a:lnTo>
                    <a:pt x="339" y="115"/>
                  </a:lnTo>
                  <a:lnTo>
                    <a:pt x="332" y="115"/>
                  </a:lnTo>
                  <a:lnTo>
                    <a:pt x="325" y="113"/>
                  </a:lnTo>
                  <a:lnTo>
                    <a:pt x="321" y="111"/>
                  </a:lnTo>
                  <a:lnTo>
                    <a:pt x="318" y="108"/>
                  </a:lnTo>
                  <a:lnTo>
                    <a:pt x="315" y="104"/>
                  </a:lnTo>
                  <a:lnTo>
                    <a:pt x="314" y="99"/>
                  </a:lnTo>
                  <a:lnTo>
                    <a:pt x="314" y="94"/>
                  </a:lnTo>
                  <a:lnTo>
                    <a:pt x="324" y="97"/>
                  </a:lnTo>
                  <a:lnTo>
                    <a:pt x="325" y="101"/>
                  </a:lnTo>
                  <a:lnTo>
                    <a:pt x="328" y="104"/>
                  </a:lnTo>
                  <a:lnTo>
                    <a:pt x="331" y="105"/>
                  </a:lnTo>
                  <a:lnTo>
                    <a:pt x="335" y="106"/>
                  </a:lnTo>
                  <a:lnTo>
                    <a:pt x="339" y="106"/>
                  </a:lnTo>
                  <a:lnTo>
                    <a:pt x="343" y="106"/>
                  </a:lnTo>
                  <a:lnTo>
                    <a:pt x="348" y="105"/>
                  </a:lnTo>
                  <a:lnTo>
                    <a:pt x="350" y="104"/>
                  </a:lnTo>
                  <a:lnTo>
                    <a:pt x="355" y="99"/>
                  </a:lnTo>
                  <a:lnTo>
                    <a:pt x="356" y="95"/>
                  </a:lnTo>
                  <a:lnTo>
                    <a:pt x="358" y="91"/>
                  </a:lnTo>
                  <a:lnTo>
                    <a:pt x="358" y="87"/>
                  </a:lnTo>
                  <a:lnTo>
                    <a:pt x="358" y="81"/>
                  </a:lnTo>
                  <a:lnTo>
                    <a:pt x="352" y="85"/>
                  </a:lnTo>
                  <a:lnTo>
                    <a:pt x="346" y="88"/>
                  </a:lnTo>
                  <a:lnTo>
                    <a:pt x="339" y="89"/>
                  </a:lnTo>
                  <a:lnTo>
                    <a:pt x="334" y="88"/>
                  </a:lnTo>
                  <a:lnTo>
                    <a:pt x="328" y="87"/>
                  </a:lnTo>
                  <a:lnTo>
                    <a:pt x="322" y="84"/>
                  </a:lnTo>
                  <a:lnTo>
                    <a:pt x="318" y="80"/>
                  </a:lnTo>
                  <a:lnTo>
                    <a:pt x="314" y="68"/>
                  </a:lnTo>
                  <a:lnTo>
                    <a:pt x="311" y="56"/>
                  </a:lnTo>
                  <a:lnTo>
                    <a:pt x="312" y="47"/>
                  </a:lnTo>
                  <a:lnTo>
                    <a:pt x="315" y="39"/>
                  </a:lnTo>
                  <a:lnTo>
                    <a:pt x="317" y="35"/>
                  </a:lnTo>
                  <a:lnTo>
                    <a:pt x="321" y="30"/>
                  </a:lnTo>
                  <a:lnTo>
                    <a:pt x="325" y="28"/>
                  </a:lnTo>
                  <a:lnTo>
                    <a:pt x="329" y="25"/>
                  </a:lnTo>
                  <a:lnTo>
                    <a:pt x="334" y="23"/>
                  </a:lnTo>
                  <a:lnTo>
                    <a:pt x="339" y="23"/>
                  </a:lnTo>
                  <a:close/>
                  <a:moveTo>
                    <a:pt x="270" y="23"/>
                  </a:moveTo>
                  <a:lnTo>
                    <a:pt x="277" y="23"/>
                  </a:lnTo>
                  <a:lnTo>
                    <a:pt x="284" y="25"/>
                  </a:lnTo>
                  <a:lnTo>
                    <a:pt x="288" y="28"/>
                  </a:lnTo>
                  <a:lnTo>
                    <a:pt x="291" y="29"/>
                  </a:lnTo>
                  <a:lnTo>
                    <a:pt x="293" y="33"/>
                  </a:lnTo>
                  <a:lnTo>
                    <a:pt x="294" y="38"/>
                  </a:lnTo>
                  <a:lnTo>
                    <a:pt x="296" y="42"/>
                  </a:lnTo>
                  <a:lnTo>
                    <a:pt x="296" y="47"/>
                  </a:lnTo>
                  <a:lnTo>
                    <a:pt x="296" y="61"/>
                  </a:lnTo>
                  <a:lnTo>
                    <a:pt x="296" y="71"/>
                  </a:lnTo>
                  <a:lnTo>
                    <a:pt x="296" y="77"/>
                  </a:lnTo>
                  <a:lnTo>
                    <a:pt x="296" y="81"/>
                  </a:lnTo>
                  <a:lnTo>
                    <a:pt x="297" y="85"/>
                  </a:lnTo>
                  <a:lnTo>
                    <a:pt x="298" y="89"/>
                  </a:lnTo>
                  <a:lnTo>
                    <a:pt x="287" y="89"/>
                  </a:lnTo>
                  <a:lnTo>
                    <a:pt x="286" y="85"/>
                  </a:lnTo>
                  <a:lnTo>
                    <a:pt x="286" y="81"/>
                  </a:lnTo>
                  <a:lnTo>
                    <a:pt x="279" y="85"/>
                  </a:lnTo>
                  <a:lnTo>
                    <a:pt x="273" y="88"/>
                  </a:lnTo>
                  <a:lnTo>
                    <a:pt x="267" y="89"/>
                  </a:lnTo>
                  <a:lnTo>
                    <a:pt x="262" y="91"/>
                  </a:lnTo>
                  <a:lnTo>
                    <a:pt x="255" y="89"/>
                  </a:lnTo>
                  <a:lnTo>
                    <a:pt x="249" y="88"/>
                  </a:lnTo>
                  <a:lnTo>
                    <a:pt x="245" y="85"/>
                  </a:lnTo>
                  <a:lnTo>
                    <a:pt x="242" y="81"/>
                  </a:lnTo>
                  <a:lnTo>
                    <a:pt x="239" y="77"/>
                  </a:lnTo>
                  <a:lnTo>
                    <a:pt x="239" y="71"/>
                  </a:lnTo>
                  <a:lnTo>
                    <a:pt x="239" y="67"/>
                  </a:lnTo>
                  <a:lnTo>
                    <a:pt x="241" y="63"/>
                  </a:lnTo>
                  <a:lnTo>
                    <a:pt x="243" y="60"/>
                  </a:lnTo>
                  <a:lnTo>
                    <a:pt x="246" y="57"/>
                  </a:lnTo>
                  <a:lnTo>
                    <a:pt x="250" y="54"/>
                  </a:lnTo>
                  <a:lnTo>
                    <a:pt x="255" y="53"/>
                  </a:lnTo>
                  <a:lnTo>
                    <a:pt x="259" y="53"/>
                  </a:lnTo>
                  <a:lnTo>
                    <a:pt x="265" y="52"/>
                  </a:lnTo>
                  <a:lnTo>
                    <a:pt x="273" y="50"/>
                  </a:lnTo>
                  <a:lnTo>
                    <a:pt x="279" y="49"/>
                  </a:lnTo>
                  <a:lnTo>
                    <a:pt x="284" y="47"/>
                  </a:lnTo>
                  <a:lnTo>
                    <a:pt x="284" y="45"/>
                  </a:lnTo>
                  <a:lnTo>
                    <a:pt x="284" y="42"/>
                  </a:lnTo>
                  <a:lnTo>
                    <a:pt x="283" y="38"/>
                  </a:lnTo>
                  <a:lnTo>
                    <a:pt x="281" y="36"/>
                  </a:lnTo>
                  <a:lnTo>
                    <a:pt x="277" y="33"/>
                  </a:lnTo>
                  <a:lnTo>
                    <a:pt x="273" y="32"/>
                  </a:lnTo>
                  <a:lnTo>
                    <a:pt x="269" y="32"/>
                  </a:lnTo>
                  <a:lnTo>
                    <a:pt x="265" y="32"/>
                  </a:lnTo>
                  <a:lnTo>
                    <a:pt x="260" y="33"/>
                  </a:lnTo>
                  <a:lnTo>
                    <a:pt x="257" y="35"/>
                  </a:lnTo>
                  <a:lnTo>
                    <a:pt x="255" y="38"/>
                  </a:lnTo>
                  <a:lnTo>
                    <a:pt x="253" y="40"/>
                  </a:lnTo>
                  <a:lnTo>
                    <a:pt x="252" y="45"/>
                  </a:lnTo>
                  <a:lnTo>
                    <a:pt x="241" y="43"/>
                  </a:lnTo>
                  <a:lnTo>
                    <a:pt x="243" y="36"/>
                  </a:lnTo>
                  <a:lnTo>
                    <a:pt x="246" y="32"/>
                  </a:lnTo>
                  <a:lnTo>
                    <a:pt x="250" y="28"/>
                  </a:lnTo>
                  <a:lnTo>
                    <a:pt x="256" y="25"/>
                  </a:lnTo>
                  <a:lnTo>
                    <a:pt x="262" y="23"/>
                  </a:lnTo>
                  <a:lnTo>
                    <a:pt x="270" y="23"/>
                  </a:lnTo>
                  <a:close/>
                  <a:moveTo>
                    <a:pt x="225" y="23"/>
                  </a:moveTo>
                  <a:lnTo>
                    <a:pt x="231" y="23"/>
                  </a:lnTo>
                  <a:lnTo>
                    <a:pt x="236" y="26"/>
                  </a:lnTo>
                  <a:lnTo>
                    <a:pt x="232" y="36"/>
                  </a:lnTo>
                  <a:lnTo>
                    <a:pt x="228" y="35"/>
                  </a:lnTo>
                  <a:lnTo>
                    <a:pt x="225" y="35"/>
                  </a:lnTo>
                  <a:lnTo>
                    <a:pt x="221" y="35"/>
                  </a:lnTo>
                  <a:lnTo>
                    <a:pt x="218" y="36"/>
                  </a:lnTo>
                  <a:lnTo>
                    <a:pt x="215" y="39"/>
                  </a:lnTo>
                  <a:lnTo>
                    <a:pt x="214" y="42"/>
                  </a:lnTo>
                  <a:lnTo>
                    <a:pt x="212" y="49"/>
                  </a:lnTo>
                  <a:lnTo>
                    <a:pt x="212" y="54"/>
                  </a:lnTo>
                  <a:lnTo>
                    <a:pt x="212" y="89"/>
                  </a:lnTo>
                  <a:lnTo>
                    <a:pt x="201" y="89"/>
                  </a:lnTo>
                  <a:lnTo>
                    <a:pt x="201" y="25"/>
                  </a:lnTo>
                  <a:lnTo>
                    <a:pt x="211" y="25"/>
                  </a:lnTo>
                  <a:lnTo>
                    <a:pt x="211" y="35"/>
                  </a:lnTo>
                  <a:lnTo>
                    <a:pt x="215" y="29"/>
                  </a:lnTo>
                  <a:lnTo>
                    <a:pt x="218" y="25"/>
                  </a:lnTo>
                  <a:lnTo>
                    <a:pt x="221" y="23"/>
                  </a:lnTo>
                  <a:lnTo>
                    <a:pt x="225" y="23"/>
                  </a:lnTo>
                  <a:close/>
                  <a:moveTo>
                    <a:pt x="155" y="23"/>
                  </a:moveTo>
                  <a:lnTo>
                    <a:pt x="162" y="23"/>
                  </a:lnTo>
                  <a:lnTo>
                    <a:pt x="167" y="25"/>
                  </a:lnTo>
                  <a:lnTo>
                    <a:pt x="172" y="28"/>
                  </a:lnTo>
                  <a:lnTo>
                    <a:pt x="176" y="32"/>
                  </a:lnTo>
                  <a:lnTo>
                    <a:pt x="183" y="42"/>
                  </a:lnTo>
                  <a:lnTo>
                    <a:pt x="184" y="57"/>
                  </a:lnTo>
                  <a:lnTo>
                    <a:pt x="184" y="60"/>
                  </a:lnTo>
                  <a:lnTo>
                    <a:pt x="136" y="60"/>
                  </a:lnTo>
                  <a:lnTo>
                    <a:pt x="136" y="66"/>
                  </a:lnTo>
                  <a:lnTo>
                    <a:pt x="139" y="71"/>
                  </a:lnTo>
                  <a:lnTo>
                    <a:pt x="142" y="75"/>
                  </a:lnTo>
                  <a:lnTo>
                    <a:pt x="146" y="78"/>
                  </a:lnTo>
                  <a:lnTo>
                    <a:pt x="150" y="81"/>
                  </a:lnTo>
                  <a:lnTo>
                    <a:pt x="156" y="81"/>
                  </a:lnTo>
                  <a:lnTo>
                    <a:pt x="162" y="81"/>
                  </a:lnTo>
                  <a:lnTo>
                    <a:pt x="166" y="78"/>
                  </a:lnTo>
                  <a:lnTo>
                    <a:pt x="170" y="74"/>
                  </a:lnTo>
                  <a:lnTo>
                    <a:pt x="173" y="68"/>
                  </a:lnTo>
                  <a:lnTo>
                    <a:pt x="184" y="70"/>
                  </a:lnTo>
                  <a:lnTo>
                    <a:pt x="181" y="75"/>
                  </a:lnTo>
                  <a:lnTo>
                    <a:pt x="179" y="81"/>
                  </a:lnTo>
                  <a:lnTo>
                    <a:pt x="174" y="85"/>
                  </a:lnTo>
                  <a:lnTo>
                    <a:pt x="169" y="88"/>
                  </a:lnTo>
                  <a:lnTo>
                    <a:pt x="163" y="89"/>
                  </a:lnTo>
                  <a:lnTo>
                    <a:pt x="156" y="91"/>
                  </a:lnTo>
                  <a:lnTo>
                    <a:pt x="149" y="89"/>
                  </a:lnTo>
                  <a:lnTo>
                    <a:pt x="143" y="88"/>
                  </a:lnTo>
                  <a:lnTo>
                    <a:pt x="138" y="85"/>
                  </a:lnTo>
                  <a:lnTo>
                    <a:pt x="134" y="81"/>
                  </a:lnTo>
                  <a:lnTo>
                    <a:pt x="127" y="71"/>
                  </a:lnTo>
                  <a:lnTo>
                    <a:pt x="125" y="57"/>
                  </a:lnTo>
                  <a:lnTo>
                    <a:pt x="127" y="43"/>
                  </a:lnTo>
                  <a:lnTo>
                    <a:pt x="134" y="32"/>
                  </a:lnTo>
                  <a:lnTo>
                    <a:pt x="138" y="28"/>
                  </a:lnTo>
                  <a:lnTo>
                    <a:pt x="143" y="25"/>
                  </a:lnTo>
                  <a:lnTo>
                    <a:pt x="149" y="23"/>
                  </a:lnTo>
                  <a:lnTo>
                    <a:pt x="155" y="23"/>
                  </a:lnTo>
                  <a:close/>
                  <a:moveTo>
                    <a:pt x="31" y="23"/>
                  </a:moveTo>
                  <a:lnTo>
                    <a:pt x="39" y="23"/>
                  </a:lnTo>
                  <a:lnTo>
                    <a:pt x="45" y="25"/>
                  </a:lnTo>
                  <a:lnTo>
                    <a:pt x="49" y="28"/>
                  </a:lnTo>
                  <a:lnTo>
                    <a:pt x="52" y="29"/>
                  </a:lnTo>
                  <a:lnTo>
                    <a:pt x="55" y="33"/>
                  </a:lnTo>
                  <a:lnTo>
                    <a:pt x="56" y="38"/>
                  </a:lnTo>
                  <a:lnTo>
                    <a:pt x="56" y="42"/>
                  </a:lnTo>
                  <a:lnTo>
                    <a:pt x="56" y="47"/>
                  </a:lnTo>
                  <a:lnTo>
                    <a:pt x="56" y="61"/>
                  </a:lnTo>
                  <a:lnTo>
                    <a:pt x="56" y="71"/>
                  </a:lnTo>
                  <a:lnTo>
                    <a:pt x="56" y="77"/>
                  </a:lnTo>
                  <a:lnTo>
                    <a:pt x="56" y="81"/>
                  </a:lnTo>
                  <a:lnTo>
                    <a:pt x="57" y="85"/>
                  </a:lnTo>
                  <a:lnTo>
                    <a:pt x="59" y="89"/>
                  </a:lnTo>
                  <a:lnTo>
                    <a:pt x="48" y="89"/>
                  </a:lnTo>
                  <a:lnTo>
                    <a:pt x="46" y="85"/>
                  </a:lnTo>
                  <a:lnTo>
                    <a:pt x="46" y="81"/>
                  </a:lnTo>
                  <a:lnTo>
                    <a:pt x="41" y="85"/>
                  </a:lnTo>
                  <a:lnTo>
                    <a:pt x="34" y="88"/>
                  </a:lnTo>
                  <a:lnTo>
                    <a:pt x="28" y="89"/>
                  </a:lnTo>
                  <a:lnTo>
                    <a:pt x="22" y="91"/>
                  </a:lnTo>
                  <a:lnTo>
                    <a:pt x="15" y="89"/>
                  </a:lnTo>
                  <a:lnTo>
                    <a:pt x="10" y="88"/>
                  </a:lnTo>
                  <a:lnTo>
                    <a:pt x="5" y="85"/>
                  </a:lnTo>
                  <a:lnTo>
                    <a:pt x="3" y="81"/>
                  </a:lnTo>
                  <a:lnTo>
                    <a:pt x="1" y="77"/>
                  </a:lnTo>
                  <a:lnTo>
                    <a:pt x="0" y="71"/>
                  </a:lnTo>
                  <a:lnTo>
                    <a:pt x="1" y="67"/>
                  </a:lnTo>
                  <a:lnTo>
                    <a:pt x="3" y="63"/>
                  </a:lnTo>
                  <a:lnTo>
                    <a:pt x="4" y="60"/>
                  </a:lnTo>
                  <a:lnTo>
                    <a:pt x="8" y="57"/>
                  </a:lnTo>
                  <a:lnTo>
                    <a:pt x="11" y="54"/>
                  </a:lnTo>
                  <a:lnTo>
                    <a:pt x="15" y="53"/>
                  </a:lnTo>
                  <a:lnTo>
                    <a:pt x="19" y="53"/>
                  </a:lnTo>
                  <a:lnTo>
                    <a:pt x="25" y="52"/>
                  </a:lnTo>
                  <a:lnTo>
                    <a:pt x="34" y="50"/>
                  </a:lnTo>
                  <a:lnTo>
                    <a:pt x="41" y="49"/>
                  </a:lnTo>
                  <a:lnTo>
                    <a:pt x="45" y="47"/>
                  </a:lnTo>
                  <a:lnTo>
                    <a:pt x="45" y="46"/>
                  </a:lnTo>
                  <a:lnTo>
                    <a:pt x="45" y="45"/>
                  </a:lnTo>
                  <a:lnTo>
                    <a:pt x="45" y="42"/>
                  </a:lnTo>
                  <a:lnTo>
                    <a:pt x="43" y="38"/>
                  </a:lnTo>
                  <a:lnTo>
                    <a:pt x="42" y="36"/>
                  </a:lnTo>
                  <a:lnTo>
                    <a:pt x="39" y="33"/>
                  </a:lnTo>
                  <a:lnTo>
                    <a:pt x="35" y="32"/>
                  </a:lnTo>
                  <a:lnTo>
                    <a:pt x="29" y="32"/>
                  </a:lnTo>
                  <a:lnTo>
                    <a:pt x="25" y="32"/>
                  </a:lnTo>
                  <a:lnTo>
                    <a:pt x="21" y="33"/>
                  </a:lnTo>
                  <a:lnTo>
                    <a:pt x="18" y="35"/>
                  </a:lnTo>
                  <a:lnTo>
                    <a:pt x="15" y="38"/>
                  </a:lnTo>
                  <a:lnTo>
                    <a:pt x="14" y="40"/>
                  </a:lnTo>
                  <a:lnTo>
                    <a:pt x="12" y="45"/>
                  </a:lnTo>
                  <a:lnTo>
                    <a:pt x="1" y="43"/>
                  </a:lnTo>
                  <a:lnTo>
                    <a:pt x="4" y="36"/>
                  </a:lnTo>
                  <a:lnTo>
                    <a:pt x="7" y="32"/>
                  </a:lnTo>
                  <a:lnTo>
                    <a:pt x="11" y="28"/>
                  </a:lnTo>
                  <a:lnTo>
                    <a:pt x="17" y="25"/>
                  </a:lnTo>
                  <a:lnTo>
                    <a:pt x="24" y="23"/>
                  </a:lnTo>
                  <a:lnTo>
                    <a:pt x="31" y="23"/>
                  </a:lnTo>
                  <a:close/>
                  <a:moveTo>
                    <a:pt x="859" y="11"/>
                  </a:moveTo>
                  <a:lnTo>
                    <a:pt x="859" y="78"/>
                  </a:lnTo>
                  <a:lnTo>
                    <a:pt x="879" y="78"/>
                  </a:lnTo>
                  <a:lnTo>
                    <a:pt x="886" y="78"/>
                  </a:lnTo>
                  <a:lnTo>
                    <a:pt x="893" y="77"/>
                  </a:lnTo>
                  <a:lnTo>
                    <a:pt x="897" y="75"/>
                  </a:lnTo>
                  <a:lnTo>
                    <a:pt x="900" y="73"/>
                  </a:lnTo>
                  <a:lnTo>
                    <a:pt x="904" y="67"/>
                  </a:lnTo>
                  <a:lnTo>
                    <a:pt x="907" y="61"/>
                  </a:lnTo>
                  <a:lnTo>
                    <a:pt x="908" y="53"/>
                  </a:lnTo>
                  <a:lnTo>
                    <a:pt x="910" y="43"/>
                  </a:lnTo>
                  <a:lnTo>
                    <a:pt x="908" y="35"/>
                  </a:lnTo>
                  <a:lnTo>
                    <a:pt x="907" y="28"/>
                  </a:lnTo>
                  <a:lnTo>
                    <a:pt x="904" y="22"/>
                  </a:lnTo>
                  <a:lnTo>
                    <a:pt x="901" y="18"/>
                  </a:lnTo>
                  <a:lnTo>
                    <a:pt x="897" y="14"/>
                  </a:lnTo>
                  <a:lnTo>
                    <a:pt x="893" y="12"/>
                  </a:lnTo>
                  <a:lnTo>
                    <a:pt x="890" y="11"/>
                  </a:lnTo>
                  <a:lnTo>
                    <a:pt x="884" y="11"/>
                  </a:lnTo>
                  <a:lnTo>
                    <a:pt x="879" y="11"/>
                  </a:lnTo>
                  <a:lnTo>
                    <a:pt x="859" y="11"/>
                  </a:lnTo>
                  <a:close/>
                  <a:moveTo>
                    <a:pt x="505" y="11"/>
                  </a:moveTo>
                  <a:lnTo>
                    <a:pt x="505" y="42"/>
                  </a:lnTo>
                  <a:lnTo>
                    <a:pt x="529" y="42"/>
                  </a:lnTo>
                  <a:lnTo>
                    <a:pt x="535" y="42"/>
                  </a:lnTo>
                  <a:lnTo>
                    <a:pt x="541" y="40"/>
                  </a:lnTo>
                  <a:lnTo>
                    <a:pt x="545" y="38"/>
                  </a:lnTo>
                  <a:lnTo>
                    <a:pt x="548" y="35"/>
                  </a:lnTo>
                  <a:lnTo>
                    <a:pt x="549" y="30"/>
                  </a:lnTo>
                  <a:lnTo>
                    <a:pt x="549" y="26"/>
                  </a:lnTo>
                  <a:lnTo>
                    <a:pt x="549" y="21"/>
                  </a:lnTo>
                  <a:lnTo>
                    <a:pt x="546" y="16"/>
                  </a:lnTo>
                  <a:lnTo>
                    <a:pt x="543" y="14"/>
                  </a:lnTo>
                  <a:lnTo>
                    <a:pt x="539" y="11"/>
                  </a:lnTo>
                  <a:lnTo>
                    <a:pt x="536" y="11"/>
                  </a:lnTo>
                  <a:lnTo>
                    <a:pt x="534" y="11"/>
                  </a:lnTo>
                  <a:lnTo>
                    <a:pt x="528" y="11"/>
                  </a:lnTo>
                  <a:lnTo>
                    <a:pt x="505" y="11"/>
                  </a:lnTo>
                  <a:close/>
                  <a:moveTo>
                    <a:pt x="683" y="9"/>
                  </a:moveTo>
                  <a:lnTo>
                    <a:pt x="683" y="39"/>
                  </a:lnTo>
                  <a:lnTo>
                    <a:pt x="708" y="39"/>
                  </a:lnTo>
                  <a:lnTo>
                    <a:pt x="715" y="39"/>
                  </a:lnTo>
                  <a:lnTo>
                    <a:pt x="721" y="38"/>
                  </a:lnTo>
                  <a:lnTo>
                    <a:pt x="725" y="35"/>
                  </a:lnTo>
                  <a:lnTo>
                    <a:pt x="728" y="32"/>
                  </a:lnTo>
                  <a:lnTo>
                    <a:pt x="729" y="28"/>
                  </a:lnTo>
                  <a:lnTo>
                    <a:pt x="729" y="23"/>
                  </a:lnTo>
                  <a:lnTo>
                    <a:pt x="729" y="21"/>
                  </a:lnTo>
                  <a:lnTo>
                    <a:pt x="728" y="16"/>
                  </a:lnTo>
                  <a:lnTo>
                    <a:pt x="725" y="14"/>
                  </a:lnTo>
                  <a:lnTo>
                    <a:pt x="722" y="11"/>
                  </a:lnTo>
                  <a:lnTo>
                    <a:pt x="717" y="9"/>
                  </a:lnTo>
                  <a:lnTo>
                    <a:pt x="711" y="9"/>
                  </a:lnTo>
                  <a:lnTo>
                    <a:pt x="683" y="9"/>
                  </a:lnTo>
                  <a:close/>
                  <a:moveTo>
                    <a:pt x="848" y="0"/>
                  </a:moveTo>
                  <a:lnTo>
                    <a:pt x="879" y="0"/>
                  </a:lnTo>
                  <a:lnTo>
                    <a:pt x="884" y="0"/>
                  </a:lnTo>
                  <a:lnTo>
                    <a:pt x="890" y="0"/>
                  </a:lnTo>
                  <a:lnTo>
                    <a:pt x="894" y="1"/>
                  </a:lnTo>
                  <a:lnTo>
                    <a:pt x="901" y="4"/>
                  </a:lnTo>
                  <a:lnTo>
                    <a:pt x="907" y="7"/>
                  </a:lnTo>
                  <a:lnTo>
                    <a:pt x="911" y="12"/>
                  </a:lnTo>
                  <a:lnTo>
                    <a:pt x="915" y="16"/>
                  </a:lnTo>
                  <a:lnTo>
                    <a:pt x="918" y="22"/>
                  </a:lnTo>
                  <a:lnTo>
                    <a:pt x="919" y="29"/>
                  </a:lnTo>
                  <a:lnTo>
                    <a:pt x="921" y="36"/>
                  </a:lnTo>
                  <a:lnTo>
                    <a:pt x="921" y="45"/>
                  </a:lnTo>
                  <a:lnTo>
                    <a:pt x="921" y="53"/>
                  </a:lnTo>
                  <a:lnTo>
                    <a:pt x="919" y="61"/>
                  </a:lnTo>
                  <a:lnTo>
                    <a:pt x="917" y="68"/>
                  </a:lnTo>
                  <a:lnTo>
                    <a:pt x="912" y="75"/>
                  </a:lnTo>
                  <a:lnTo>
                    <a:pt x="908" y="80"/>
                  </a:lnTo>
                  <a:lnTo>
                    <a:pt x="904" y="82"/>
                  </a:lnTo>
                  <a:lnTo>
                    <a:pt x="900" y="85"/>
                  </a:lnTo>
                  <a:lnTo>
                    <a:pt x="894" y="88"/>
                  </a:lnTo>
                  <a:lnTo>
                    <a:pt x="887" y="88"/>
                  </a:lnTo>
                  <a:lnTo>
                    <a:pt x="880" y="89"/>
                  </a:lnTo>
                  <a:lnTo>
                    <a:pt x="848" y="89"/>
                  </a:lnTo>
                  <a:lnTo>
                    <a:pt x="848" y="0"/>
                  </a:lnTo>
                  <a:close/>
                  <a:moveTo>
                    <a:pt x="765" y="0"/>
                  </a:moveTo>
                  <a:lnTo>
                    <a:pt x="829" y="0"/>
                  </a:lnTo>
                  <a:lnTo>
                    <a:pt x="829" y="11"/>
                  </a:lnTo>
                  <a:lnTo>
                    <a:pt x="776" y="11"/>
                  </a:lnTo>
                  <a:lnTo>
                    <a:pt x="776" y="38"/>
                  </a:lnTo>
                  <a:lnTo>
                    <a:pt x="825" y="38"/>
                  </a:lnTo>
                  <a:lnTo>
                    <a:pt x="825" y="49"/>
                  </a:lnTo>
                  <a:lnTo>
                    <a:pt x="776" y="49"/>
                  </a:lnTo>
                  <a:lnTo>
                    <a:pt x="776" y="78"/>
                  </a:lnTo>
                  <a:lnTo>
                    <a:pt x="831" y="78"/>
                  </a:lnTo>
                  <a:lnTo>
                    <a:pt x="831" y="89"/>
                  </a:lnTo>
                  <a:lnTo>
                    <a:pt x="765" y="89"/>
                  </a:lnTo>
                  <a:lnTo>
                    <a:pt x="765" y="0"/>
                  </a:lnTo>
                  <a:close/>
                  <a:moveTo>
                    <a:pt x="670" y="0"/>
                  </a:moveTo>
                  <a:lnTo>
                    <a:pt x="710" y="0"/>
                  </a:lnTo>
                  <a:lnTo>
                    <a:pt x="718" y="0"/>
                  </a:lnTo>
                  <a:lnTo>
                    <a:pt x="724" y="1"/>
                  </a:lnTo>
                  <a:lnTo>
                    <a:pt x="728" y="2"/>
                  </a:lnTo>
                  <a:lnTo>
                    <a:pt x="732" y="4"/>
                  </a:lnTo>
                  <a:lnTo>
                    <a:pt x="735" y="7"/>
                  </a:lnTo>
                  <a:lnTo>
                    <a:pt x="738" y="11"/>
                  </a:lnTo>
                  <a:lnTo>
                    <a:pt x="741" y="16"/>
                  </a:lnTo>
                  <a:lnTo>
                    <a:pt x="742" y="23"/>
                  </a:lnTo>
                  <a:lnTo>
                    <a:pt x="742" y="30"/>
                  </a:lnTo>
                  <a:lnTo>
                    <a:pt x="739" y="36"/>
                  </a:lnTo>
                  <a:lnTo>
                    <a:pt x="736" y="40"/>
                  </a:lnTo>
                  <a:lnTo>
                    <a:pt x="731" y="45"/>
                  </a:lnTo>
                  <a:lnTo>
                    <a:pt x="725" y="47"/>
                  </a:lnTo>
                  <a:lnTo>
                    <a:pt x="717" y="49"/>
                  </a:lnTo>
                  <a:lnTo>
                    <a:pt x="721" y="50"/>
                  </a:lnTo>
                  <a:lnTo>
                    <a:pt x="724" y="53"/>
                  </a:lnTo>
                  <a:lnTo>
                    <a:pt x="729" y="59"/>
                  </a:lnTo>
                  <a:lnTo>
                    <a:pt x="734" y="64"/>
                  </a:lnTo>
                  <a:lnTo>
                    <a:pt x="749" y="89"/>
                  </a:lnTo>
                  <a:lnTo>
                    <a:pt x="735" y="89"/>
                  </a:lnTo>
                  <a:lnTo>
                    <a:pt x="722" y="70"/>
                  </a:lnTo>
                  <a:lnTo>
                    <a:pt x="719" y="66"/>
                  </a:lnTo>
                  <a:lnTo>
                    <a:pt x="717" y="61"/>
                  </a:lnTo>
                  <a:lnTo>
                    <a:pt x="714" y="59"/>
                  </a:lnTo>
                  <a:lnTo>
                    <a:pt x="711" y="54"/>
                  </a:lnTo>
                  <a:lnTo>
                    <a:pt x="708" y="52"/>
                  </a:lnTo>
                  <a:lnTo>
                    <a:pt x="703" y="50"/>
                  </a:lnTo>
                  <a:lnTo>
                    <a:pt x="700" y="49"/>
                  </a:lnTo>
                  <a:lnTo>
                    <a:pt x="697" y="49"/>
                  </a:lnTo>
                  <a:lnTo>
                    <a:pt x="683" y="49"/>
                  </a:lnTo>
                  <a:lnTo>
                    <a:pt x="683" y="89"/>
                  </a:lnTo>
                  <a:lnTo>
                    <a:pt x="670" y="89"/>
                  </a:lnTo>
                  <a:lnTo>
                    <a:pt x="670" y="0"/>
                  </a:lnTo>
                  <a:close/>
                  <a:moveTo>
                    <a:pt x="577" y="0"/>
                  </a:moveTo>
                  <a:lnTo>
                    <a:pt x="588" y="0"/>
                  </a:lnTo>
                  <a:lnTo>
                    <a:pt x="588" y="36"/>
                  </a:lnTo>
                  <a:lnTo>
                    <a:pt x="635" y="36"/>
                  </a:lnTo>
                  <a:lnTo>
                    <a:pt x="635" y="0"/>
                  </a:lnTo>
                  <a:lnTo>
                    <a:pt x="648" y="0"/>
                  </a:lnTo>
                  <a:lnTo>
                    <a:pt x="648" y="89"/>
                  </a:lnTo>
                  <a:lnTo>
                    <a:pt x="635" y="89"/>
                  </a:lnTo>
                  <a:lnTo>
                    <a:pt x="635" y="47"/>
                  </a:lnTo>
                  <a:lnTo>
                    <a:pt x="588" y="47"/>
                  </a:lnTo>
                  <a:lnTo>
                    <a:pt x="588" y="89"/>
                  </a:lnTo>
                  <a:lnTo>
                    <a:pt x="577" y="89"/>
                  </a:lnTo>
                  <a:lnTo>
                    <a:pt x="577" y="0"/>
                  </a:lnTo>
                  <a:close/>
                  <a:moveTo>
                    <a:pt x="494" y="0"/>
                  </a:moveTo>
                  <a:lnTo>
                    <a:pt x="528" y="0"/>
                  </a:lnTo>
                  <a:lnTo>
                    <a:pt x="535" y="0"/>
                  </a:lnTo>
                  <a:lnTo>
                    <a:pt x="541" y="1"/>
                  </a:lnTo>
                  <a:lnTo>
                    <a:pt x="548" y="2"/>
                  </a:lnTo>
                  <a:lnTo>
                    <a:pt x="552" y="5"/>
                  </a:lnTo>
                  <a:lnTo>
                    <a:pt x="556" y="8"/>
                  </a:lnTo>
                  <a:lnTo>
                    <a:pt x="559" y="14"/>
                  </a:lnTo>
                  <a:lnTo>
                    <a:pt x="562" y="19"/>
                  </a:lnTo>
                  <a:lnTo>
                    <a:pt x="562" y="25"/>
                  </a:lnTo>
                  <a:lnTo>
                    <a:pt x="562" y="33"/>
                  </a:lnTo>
                  <a:lnTo>
                    <a:pt x="559" y="39"/>
                  </a:lnTo>
                  <a:lnTo>
                    <a:pt x="555" y="45"/>
                  </a:lnTo>
                  <a:lnTo>
                    <a:pt x="545" y="50"/>
                  </a:lnTo>
                  <a:lnTo>
                    <a:pt x="528" y="53"/>
                  </a:lnTo>
                  <a:lnTo>
                    <a:pt x="505" y="53"/>
                  </a:lnTo>
                  <a:lnTo>
                    <a:pt x="505" y="89"/>
                  </a:lnTo>
                  <a:lnTo>
                    <a:pt x="494" y="89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6" name="Rectangle 933"/>
            <p:cNvSpPr>
              <a:spLocks noChangeArrowheads="1"/>
            </p:cNvSpPr>
            <p:nvPr/>
          </p:nvSpPr>
          <p:spPr bwMode="auto">
            <a:xfrm>
              <a:off x="2916" y="1524"/>
              <a:ext cx="58" cy="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7" name="Rectangle 934"/>
            <p:cNvSpPr>
              <a:spLocks noChangeArrowheads="1"/>
            </p:cNvSpPr>
            <p:nvPr/>
          </p:nvSpPr>
          <p:spPr bwMode="auto">
            <a:xfrm>
              <a:off x="2971" y="1527"/>
              <a:ext cx="1820" cy="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8" name="Rectangle 935"/>
            <p:cNvSpPr>
              <a:spLocks noChangeArrowheads="1"/>
            </p:cNvSpPr>
            <p:nvPr/>
          </p:nvSpPr>
          <p:spPr bwMode="auto">
            <a:xfrm>
              <a:off x="4791" y="418"/>
              <a:ext cx="3" cy="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39" name="Rectangle 936"/>
            <p:cNvSpPr>
              <a:spLocks noChangeArrowheads="1"/>
            </p:cNvSpPr>
            <p:nvPr/>
          </p:nvSpPr>
          <p:spPr bwMode="auto">
            <a:xfrm>
              <a:off x="4791" y="420"/>
              <a:ext cx="3" cy="110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40" name="Freeform 937"/>
            <p:cNvSpPr>
              <a:spLocks noEditPoints="1"/>
            </p:cNvSpPr>
            <p:nvPr/>
          </p:nvSpPr>
          <p:spPr bwMode="auto">
            <a:xfrm>
              <a:off x="4791" y="1633"/>
              <a:ext cx="19" cy="39"/>
            </a:xfrm>
            <a:custGeom>
              <a:avLst/>
              <a:gdLst>
                <a:gd name="T0" fmla="*/ 0 w 40"/>
                <a:gd name="T1" fmla="*/ 32 h 77"/>
                <a:gd name="T2" fmla="*/ 3 w 40"/>
                <a:gd name="T3" fmla="*/ 35 h 77"/>
                <a:gd name="T4" fmla="*/ 7 w 40"/>
                <a:gd name="T5" fmla="*/ 40 h 77"/>
                <a:gd name="T6" fmla="*/ 10 w 40"/>
                <a:gd name="T7" fmla="*/ 48 h 77"/>
                <a:gd name="T8" fmla="*/ 12 w 40"/>
                <a:gd name="T9" fmla="*/ 55 h 77"/>
                <a:gd name="T10" fmla="*/ 10 w 40"/>
                <a:gd name="T11" fmla="*/ 62 h 77"/>
                <a:gd name="T12" fmla="*/ 7 w 40"/>
                <a:gd name="T13" fmla="*/ 69 h 77"/>
                <a:gd name="T14" fmla="*/ 2 w 40"/>
                <a:gd name="T15" fmla="*/ 76 h 77"/>
                <a:gd name="T16" fmla="*/ 0 w 40"/>
                <a:gd name="T17" fmla="*/ 77 h 77"/>
                <a:gd name="T18" fmla="*/ 0 w 40"/>
                <a:gd name="T19" fmla="*/ 32 h 77"/>
                <a:gd name="T20" fmla="*/ 9 w 40"/>
                <a:gd name="T21" fmla="*/ 0 h 77"/>
                <a:gd name="T22" fmla="*/ 40 w 40"/>
                <a:gd name="T23" fmla="*/ 32 h 77"/>
                <a:gd name="T24" fmla="*/ 33 w 40"/>
                <a:gd name="T25" fmla="*/ 39 h 77"/>
                <a:gd name="T26" fmla="*/ 7 w 40"/>
                <a:gd name="T27" fmla="*/ 14 h 77"/>
                <a:gd name="T28" fmla="*/ 0 w 40"/>
                <a:gd name="T29" fmla="*/ 18 h 77"/>
                <a:gd name="T30" fmla="*/ 0 w 40"/>
                <a:gd name="T31" fmla="*/ 5 h 77"/>
                <a:gd name="T32" fmla="*/ 9 w 40"/>
                <a:gd name="T3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77">
                  <a:moveTo>
                    <a:pt x="0" y="32"/>
                  </a:moveTo>
                  <a:lnTo>
                    <a:pt x="3" y="35"/>
                  </a:lnTo>
                  <a:lnTo>
                    <a:pt x="7" y="40"/>
                  </a:lnTo>
                  <a:lnTo>
                    <a:pt x="10" y="48"/>
                  </a:lnTo>
                  <a:lnTo>
                    <a:pt x="12" y="55"/>
                  </a:lnTo>
                  <a:lnTo>
                    <a:pt x="10" y="62"/>
                  </a:lnTo>
                  <a:lnTo>
                    <a:pt x="7" y="69"/>
                  </a:lnTo>
                  <a:lnTo>
                    <a:pt x="2" y="76"/>
                  </a:lnTo>
                  <a:lnTo>
                    <a:pt x="0" y="77"/>
                  </a:lnTo>
                  <a:lnTo>
                    <a:pt x="0" y="32"/>
                  </a:lnTo>
                  <a:close/>
                  <a:moveTo>
                    <a:pt x="9" y="0"/>
                  </a:moveTo>
                  <a:lnTo>
                    <a:pt x="40" y="32"/>
                  </a:lnTo>
                  <a:lnTo>
                    <a:pt x="33" y="39"/>
                  </a:lnTo>
                  <a:lnTo>
                    <a:pt x="7" y="14"/>
                  </a:lnTo>
                  <a:lnTo>
                    <a:pt x="0" y="18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41" name="Rectangle 938"/>
            <p:cNvSpPr>
              <a:spLocks noChangeArrowheads="1"/>
            </p:cNvSpPr>
            <p:nvPr/>
          </p:nvSpPr>
          <p:spPr bwMode="auto">
            <a:xfrm>
              <a:off x="4791" y="1527"/>
              <a:ext cx="3" cy="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2203" name="Group 2202"/>
          <p:cNvGrpSpPr/>
          <p:nvPr/>
        </p:nvGrpSpPr>
        <p:grpSpPr>
          <a:xfrm>
            <a:off x="424854" y="5766167"/>
            <a:ext cx="2673313" cy="2134545"/>
            <a:chOff x="349251" y="3557732"/>
            <a:chExt cx="2673313" cy="2143275"/>
          </a:xfrm>
        </p:grpSpPr>
        <p:sp>
          <p:nvSpPr>
            <p:cNvPr id="16" name="Rectangle 615"/>
            <p:cNvSpPr>
              <a:spLocks noChangeArrowheads="1"/>
            </p:cNvSpPr>
            <p:nvPr/>
          </p:nvSpPr>
          <p:spPr bwMode="auto">
            <a:xfrm>
              <a:off x="2374923" y="4510128"/>
              <a:ext cx="126730" cy="6706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617"/>
            <p:cNvSpPr>
              <a:spLocks noChangeArrowheads="1"/>
            </p:cNvSpPr>
            <p:nvPr/>
          </p:nvSpPr>
          <p:spPr bwMode="auto">
            <a:xfrm>
              <a:off x="2374923" y="4351504"/>
              <a:ext cx="126730" cy="670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619"/>
            <p:cNvSpPr>
              <a:spLocks noChangeArrowheads="1"/>
            </p:cNvSpPr>
            <p:nvPr/>
          </p:nvSpPr>
          <p:spPr bwMode="auto">
            <a:xfrm>
              <a:off x="2358295" y="5157415"/>
              <a:ext cx="126730" cy="6706"/>
            </a:xfrm>
            <a:prstGeom prst="rect">
              <a:avLst/>
            </a:prstGeom>
            <a:solidFill>
              <a:srgbClr val="BA1319"/>
            </a:solidFill>
            <a:ln w="0">
              <a:solidFill>
                <a:srgbClr val="BA131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21"/>
            <p:cNvSpPr>
              <a:spLocks noChangeArrowheads="1"/>
            </p:cNvSpPr>
            <p:nvPr/>
          </p:nvSpPr>
          <p:spPr bwMode="auto">
            <a:xfrm>
              <a:off x="2358295" y="4962455"/>
              <a:ext cx="126730" cy="6706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Rectangle 944"/>
            <p:cNvSpPr>
              <a:spLocks noChangeArrowheads="1"/>
            </p:cNvSpPr>
            <p:nvPr/>
          </p:nvSpPr>
          <p:spPr bwMode="auto">
            <a:xfrm>
              <a:off x="762516" y="3715140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Rectangle 945"/>
            <p:cNvSpPr>
              <a:spLocks noChangeArrowheads="1"/>
            </p:cNvSpPr>
            <p:nvPr/>
          </p:nvSpPr>
          <p:spPr bwMode="auto">
            <a:xfrm>
              <a:off x="809332" y="3715140"/>
              <a:ext cx="14529" cy="421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Rectangle 946"/>
            <p:cNvSpPr>
              <a:spLocks noChangeArrowheads="1"/>
            </p:cNvSpPr>
            <p:nvPr/>
          </p:nvSpPr>
          <p:spPr bwMode="auto">
            <a:xfrm>
              <a:off x="809332" y="5384786"/>
              <a:ext cx="19372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Rectangle 947"/>
            <p:cNvSpPr>
              <a:spLocks noChangeArrowheads="1"/>
            </p:cNvSpPr>
            <p:nvPr/>
          </p:nvSpPr>
          <p:spPr bwMode="auto">
            <a:xfrm>
              <a:off x="809332" y="5384786"/>
              <a:ext cx="11301" cy="9275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Rectangle 948"/>
            <p:cNvSpPr>
              <a:spLocks noChangeArrowheads="1"/>
            </p:cNvSpPr>
            <p:nvPr/>
          </p:nvSpPr>
          <p:spPr bwMode="auto">
            <a:xfrm>
              <a:off x="809332" y="3715140"/>
              <a:ext cx="11301" cy="167807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Rectangle 949"/>
            <p:cNvSpPr>
              <a:spLocks noChangeArrowheads="1"/>
            </p:cNvSpPr>
            <p:nvPr/>
          </p:nvSpPr>
          <p:spPr bwMode="auto">
            <a:xfrm>
              <a:off x="714087" y="5384786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950"/>
            <p:cNvSpPr>
              <a:spLocks/>
            </p:cNvSpPr>
            <p:nvPr/>
          </p:nvSpPr>
          <p:spPr bwMode="auto">
            <a:xfrm>
              <a:off x="607542" y="5353867"/>
              <a:ext cx="53273" cy="35136"/>
            </a:xfrm>
            <a:custGeom>
              <a:avLst/>
              <a:gdLst>
                <a:gd name="T0" fmla="*/ 34 w 67"/>
                <a:gd name="T1" fmla="*/ 0 h 51"/>
                <a:gd name="T2" fmla="*/ 41 w 67"/>
                <a:gd name="T3" fmla="*/ 2 h 51"/>
                <a:gd name="T4" fmla="*/ 48 w 67"/>
                <a:gd name="T5" fmla="*/ 3 h 51"/>
                <a:gd name="T6" fmla="*/ 54 w 67"/>
                <a:gd name="T7" fmla="*/ 8 h 51"/>
                <a:gd name="T8" fmla="*/ 59 w 67"/>
                <a:gd name="T9" fmla="*/ 14 h 51"/>
                <a:gd name="T10" fmla="*/ 62 w 67"/>
                <a:gd name="T11" fmla="*/ 21 h 51"/>
                <a:gd name="T12" fmla="*/ 65 w 67"/>
                <a:gd name="T13" fmla="*/ 29 h 51"/>
                <a:gd name="T14" fmla="*/ 67 w 67"/>
                <a:gd name="T15" fmla="*/ 36 h 51"/>
                <a:gd name="T16" fmla="*/ 67 w 67"/>
                <a:gd name="T17" fmla="*/ 44 h 51"/>
                <a:gd name="T18" fmla="*/ 67 w 67"/>
                <a:gd name="T19" fmla="*/ 51 h 51"/>
                <a:gd name="T20" fmla="*/ 54 w 67"/>
                <a:gd name="T21" fmla="*/ 51 h 51"/>
                <a:gd name="T22" fmla="*/ 52 w 67"/>
                <a:gd name="T23" fmla="*/ 32 h 51"/>
                <a:gd name="T24" fmla="*/ 48 w 67"/>
                <a:gd name="T25" fmla="*/ 19 h 51"/>
                <a:gd name="T26" fmla="*/ 45 w 67"/>
                <a:gd name="T27" fmla="*/ 14 h 51"/>
                <a:gd name="T28" fmla="*/ 40 w 67"/>
                <a:gd name="T29" fmla="*/ 13 h 51"/>
                <a:gd name="T30" fmla="*/ 34 w 67"/>
                <a:gd name="T31" fmla="*/ 11 h 51"/>
                <a:gd name="T32" fmla="*/ 29 w 67"/>
                <a:gd name="T33" fmla="*/ 13 h 51"/>
                <a:gd name="T34" fmla="*/ 24 w 67"/>
                <a:gd name="T35" fmla="*/ 14 h 51"/>
                <a:gd name="T36" fmla="*/ 19 w 67"/>
                <a:gd name="T37" fmla="*/ 19 h 51"/>
                <a:gd name="T38" fmla="*/ 15 w 67"/>
                <a:gd name="T39" fmla="*/ 32 h 51"/>
                <a:gd name="T40" fmla="*/ 13 w 67"/>
                <a:gd name="T41" fmla="*/ 51 h 51"/>
                <a:gd name="T42" fmla="*/ 0 w 67"/>
                <a:gd name="T43" fmla="*/ 51 h 51"/>
                <a:gd name="T44" fmla="*/ 0 w 67"/>
                <a:gd name="T45" fmla="*/ 36 h 51"/>
                <a:gd name="T46" fmla="*/ 4 w 67"/>
                <a:gd name="T47" fmla="*/ 24 h 51"/>
                <a:gd name="T48" fmla="*/ 7 w 67"/>
                <a:gd name="T49" fmla="*/ 18 h 51"/>
                <a:gd name="T50" fmla="*/ 10 w 67"/>
                <a:gd name="T51" fmla="*/ 11 h 51"/>
                <a:gd name="T52" fmla="*/ 15 w 67"/>
                <a:gd name="T53" fmla="*/ 7 h 51"/>
                <a:gd name="T54" fmla="*/ 21 w 67"/>
                <a:gd name="T55" fmla="*/ 3 h 51"/>
                <a:gd name="T56" fmla="*/ 27 w 67"/>
                <a:gd name="T57" fmla="*/ 2 h 51"/>
                <a:gd name="T58" fmla="*/ 34 w 67"/>
                <a:gd name="T5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" h="51">
                  <a:moveTo>
                    <a:pt x="34" y="0"/>
                  </a:moveTo>
                  <a:lnTo>
                    <a:pt x="41" y="2"/>
                  </a:lnTo>
                  <a:lnTo>
                    <a:pt x="48" y="3"/>
                  </a:lnTo>
                  <a:lnTo>
                    <a:pt x="54" y="8"/>
                  </a:lnTo>
                  <a:lnTo>
                    <a:pt x="59" y="14"/>
                  </a:lnTo>
                  <a:lnTo>
                    <a:pt x="62" y="21"/>
                  </a:lnTo>
                  <a:lnTo>
                    <a:pt x="65" y="29"/>
                  </a:lnTo>
                  <a:lnTo>
                    <a:pt x="67" y="36"/>
                  </a:lnTo>
                  <a:lnTo>
                    <a:pt x="67" y="44"/>
                  </a:lnTo>
                  <a:lnTo>
                    <a:pt x="67" y="51"/>
                  </a:lnTo>
                  <a:lnTo>
                    <a:pt x="54" y="51"/>
                  </a:lnTo>
                  <a:lnTo>
                    <a:pt x="52" y="32"/>
                  </a:lnTo>
                  <a:lnTo>
                    <a:pt x="48" y="19"/>
                  </a:lnTo>
                  <a:lnTo>
                    <a:pt x="45" y="14"/>
                  </a:lnTo>
                  <a:lnTo>
                    <a:pt x="40" y="13"/>
                  </a:lnTo>
                  <a:lnTo>
                    <a:pt x="34" y="11"/>
                  </a:lnTo>
                  <a:lnTo>
                    <a:pt x="29" y="13"/>
                  </a:lnTo>
                  <a:lnTo>
                    <a:pt x="24" y="14"/>
                  </a:lnTo>
                  <a:lnTo>
                    <a:pt x="19" y="19"/>
                  </a:lnTo>
                  <a:lnTo>
                    <a:pt x="15" y="32"/>
                  </a:lnTo>
                  <a:lnTo>
                    <a:pt x="13" y="51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4" y="24"/>
                  </a:lnTo>
                  <a:lnTo>
                    <a:pt x="7" y="18"/>
                  </a:lnTo>
                  <a:lnTo>
                    <a:pt x="10" y="11"/>
                  </a:lnTo>
                  <a:lnTo>
                    <a:pt x="15" y="7"/>
                  </a:lnTo>
                  <a:lnTo>
                    <a:pt x="21" y="3"/>
                  </a:lnTo>
                  <a:lnTo>
                    <a:pt x="27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Rectangle 951"/>
            <p:cNvSpPr>
              <a:spLocks noChangeArrowheads="1"/>
            </p:cNvSpPr>
            <p:nvPr/>
          </p:nvSpPr>
          <p:spPr bwMode="auto">
            <a:xfrm>
              <a:off x="762516" y="5311704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Rectangle 952"/>
            <p:cNvSpPr>
              <a:spLocks noChangeArrowheads="1"/>
            </p:cNvSpPr>
            <p:nvPr/>
          </p:nvSpPr>
          <p:spPr bwMode="auto">
            <a:xfrm>
              <a:off x="762516" y="5238622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Rectangle 953"/>
            <p:cNvSpPr>
              <a:spLocks noChangeArrowheads="1"/>
            </p:cNvSpPr>
            <p:nvPr/>
          </p:nvSpPr>
          <p:spPr bwMode="auto">
            <a:xfrm>
              <a:off x="762516" y="5166945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Rectangle 954"/>
            <p:cNvSpPr>
              <a:spLocks noChangeArrowheads="1"/>
            </p:cNvSpPr>
            <p:nvPr/>
          </p:nvSpPr>
          <p:spPr bwMode="auto">
            <a:xfrm>
              <a:off x="762516" y="5093863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Rectangle 955"/>
            <p:cNvSpPr>
              <a:spLocks noChangeArrowheads="1"/>
            </p:cNvSpPr>
            <p:nvPr/>
          </p:nvSpPr>
          <p:spPr bwMode="auto">
            <a:xfrm>
              <a:off x="714087" y="5022186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956"/>
            <p:cNvSpPr>
              <a:spLocks noEditPoints="1"/>
            </p:cNvSpPr>
            <p:nvPr/>
          </p:nvSpPr>
          <p:spPr bwMode="auto">
            <a:xfrm>
              <a:off x="547812" y="4989861"/>
              <a:ext cx="113003" cy="74488"/>
            </a:xfrm>
            <a:custGeom>
              <a:avLst/>
              <a:gdLst>
                <a:gd name="T0" fmla="*/ 26 w 141"/>
                <a:gd name="T1" fmla="*/ 104 h 105"/>
                <a:gd name="T2" fmla="*/ 19 w 141"/>
                <a:gd name="T3" fmla="*/ 28 h 105"/>
                <a:gd name="T4" fmla="*/ 7 w 141"/>
                <a:gd name="T5" fmla="*/ 36 h 105"/>
                <a:gd name="T6" fmla="*/ 0 w 141"/>
                <a:gd name="T7" fmla="*/ 27 h 105"/>
                <a:gd name="T8" fmla="*/ 18 w 141"/>
                <a:gd name="T9" fmla="*/ 14 h 105"/>
                <a:gd name="T10" fmla="*/ 30 w 141"/>
                <a:gd name="T11" fmla="*/ 0 h 105"/>
                <a:gd name="T12" fmla="*/ 38 w 141"/>
                <a:gd name="T13" fmla="*/ 104 h 105"/>
                <a:gd name="T14" fmla="*/ 74 w 141"/>
                <a:gd name="T15" fmla="*/ 36 h 105"/>
                <a:gd name="T16" fmla="*/ 81 w 141"/>
                <a:gd name="T17" fmla="*/ 17 h 105"/>
                <a:gd name="T18" fmla="*/ 89 w 141"/>
                <a:gd name="T19" fmla="*/ 6 h 105"/>
                <a:gd name="T20" fmla="*/ 101 w 141"/>
                <a:gd name="T21" fmla="*/ 2 h 105"/>
                <a:gd name="T22" fmla="*/ 115 w 141"/>
                <a:gd name="T23" fmla="*/ 2 h 105"/>
                <a:gd name="T24" fmla="*/ 128 w 141"/>
                <a:gd name="T25" fmla="*/ 8 h 105"/>
                <a:gd name="T26" fmla="*/ 136 w 141"/>
                <a:gd name="T27" fmla="*/ 20 h 105"/>
                <a:gd name="T28" fmla="*/ 141 w 141"/>
                <a:gd name="T29" fmla="*/ 36 h 105"/>
                <a:gd name="T30" fmla="*/ 141 w 141"/>
                <a:gd name="T31" fmla="*/ 53 h 105"/>
                <a:gd name="T32" fmla="*/ 137 w 141"/>
                <a:gd name="T33" fmla="*/ 82 h 105"/>
                <a:gd name="T34" fmla="*/ 131 w 141"/>
                <a:gd name="T35" fmla="*/ 94 h 105"/>
                <a:gd name="T36" fmla="*/ 122 w 141"/>
                <a:gd name="T37" fmla="*/ 102 h 105"/>
                <a:gd name="T38" fmla="*/ 108 w 141"/>
                <a:gd name="T39" fmla="*/ 105 h 105"/>
                <a:gd name="T40" fmla="*/ 95 w 141"/>
                <a:gd name="T41" fmla="*/ 102 h 105"/>
                <a:gd name="T42" fmla="*/ 84 w 141"/>
                <a:gd name="T43" fmla="*/ 94 h 105"/>
                <a:gd name="T44" fmla="*/ 76 w 141"/>
                <a:gd name="T45" fmla="*/ 71 h 105"/>
                <a:gd name="T46" fmla="*/ 87 w 141"/>
                <a:gd name="T47" fmla="*/ 53 h 105"/>
                <a:gd name="T48" fmla="*/ 93 w 141"/>
                <a:gd name="T49" fmla="*/ 87 h 105"/>
                <a:gd name="T50" fmla="*/ 103 w 141"/>
                <a:gd name="T51" fmla="*/ 94 h 105"/>
                <a:gd name="T52" fmla="*/ 114 w 141"/>
                <a:gd name="T53" fmla="*/ 94 h 105"/>
                <a:gd name="T54" fmla="*/ 122 w 141"/>
                <a:gd name="T55" fmla="*/ 87 h 105"/>
                <a:gd name="T56" fmla="*/ 128 w 141"/>
                <a:gd name="T57" fmla="*/ 53 h 105"/>
                <a:gd name="T58" fmla="*/ 122 w 141"/>
                <a:gd name="T59" fmla="*/ 19 h 105"/>
                <a:gd name="T60" fmla="*/ 114 w 141"/>
                <a:gd name="T61" fmla="*/ 13 h 105"/>
                <a:gd name="T62" fmla="*/ 103 w 141"/>
                <a:gd name="T63" fmla="*/ 13 h 105"/>
                <a:gd name="T64" fmla="*/ 93 w 141"/>
                <a:gd name="T65" fmla="*/ 19 h 105"/>
                <a:gd name="T66" fmla="*/ 87 w 141"/>
                <a:gd name="T67" fmla="*/ 5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05">
                  <a:moveTo>
                    <a:pt x="38" y="104"/>
                  </a:moveTo>
                  <a:lnTo>
                    <a:pt x="26" y="104"/>
                  </a:lnTo>
                  <a:lnTo>
                    <a:pt x="26" y="24"/>
                  </a:lnTo>
                  <a:lnTo>
                    <a:pt x="19" y="28"/>
                  </a:lnTo>
                  <a:lnTo>
                    <a:pt x="13" y="31"/>
                  </a:lnTo>
                  <a:lnTo>
                    <a:pt x="7" y="36"/>
                  </a:lnTo>
                  <a:lnTo>
                    <a:pt x="0" y="39"/>
                  </a:lnTo>
                  <a:lnTo>
                    <a:pt x="0" y="27"/>
                  </a:lnTo>
                  <a:lnTo>
                    <a:pt x="10" y="20"/>
                  </a:lnTo>
                  <a:lnTo>
                    <a:pt x="18" y="14"/>
                  </a:lnTo>
                  <a:lnTo>
                    <a:pt x="26" y="8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38" y="104"/>
                  </a:lnTo>
                  <a:close/>
                  <a:moveTo>
                    <a:pt x="74" y="53"/>
                  </a:moveTo>
                  <a:lnTo>
                    <a:pt x="74" y="36"/>
                  </a:lnTo>
                  <a:lnTo>
                    <a:pt x="78" y="24"/>
                  </a:lnTo>
                  <a:lnTo>
                    <a:pt x="81" y="17"/>
                  </a:lnTo>
                  <a:lnTo>
                    <a:pt x="84" y="11"/>
                  </a:lnTo>
                  <a:lnTo>
                    <a:pt x="89" y="6"/>
                  </a:lnTo>
                  <a:lnTo>
                    <a:pt x="95" y="3"/>
                  </a:lnTo>
                  <a:lnTo>
                    <a:pt x="101" y="2"/>
                  </a:lnTo>
                  <a:lnTo>
                    <a:pt x="108" y="0"/>
                  </a:lnTo>
                  <a:lnTo>
                    <a:pt x="115" y="2"/>
                  </a:lnTo>
                  <a:lnTo>
                    <a:pt x="122" y="3"/>
                  </a:lnTo>
                  <a:lnTo>
                    <a:pt x="128" y="8"/>
                  </a:lnTo>
                  <a:lnTo>
                    <a:pt x="133" y="14"/>
                  </a:lnTo>
                  <a:lnTo>
                    <a:pt x="136" y="20"/>
                  </a:lnTo>
                  <a:lnTo>
                    <a:pt x="139" y="28"/>
                  </a:lnTo>
                  <a:lnTo>
                    <a:pt x="141" y="36"/>
                  </a:lnTo>
                  <a:lnTo>
                    <a:pt x="141" y="44"/>
                  </a:lnTo>
                  <a:lnTo>
                    <a:pt x="141" y="53"/>
                  </a:lnTo>
                  <a:lnTo>
                    <a:pt x="141" y="69"/>
                  </a:lnTo>
                  <a:lnTo>
                    <a:pt x="137" y="82"/>
                  </a:lnTo>
                  <a:lnTo>
                    <a:pt x="134" y="90"/>
                  </a:lnTo>
                  <a:lnTo>
                    <a:pt x="131" y="94"/>
                  </a:lnTo>
                  <a:lnTo>
                    <a:pt x="126" y="99"/>
                  </a:lnTo>
                  <a:lnTo>
                    <a:pt x="122" y="102"/>
                  </a:lnTo>
                  <a:lnTo>
                    <a:pt x="115" y="105"/>
                  </a:lnTo>
                  <a:lnTo>
                    <a:pt x="108" y="105"/>
                  </a:lnTo>
                  <a:lnTo>
                    <a:pt x="101" y="105"/>
                  </a:lnTo>
                  <a:lnTo>
                    <a:pt x="95" y="102"/>
                  </a:lnTo>
                  <a:lnTo>
                    <a:pt x="89" y="99"/>
                  </a:lnTo>
                  <a:lnTo>
                    <a:pt x="84" y="94"/>
                  </a:lnTo>
                  <a:lnTo>
                    <a:pt x="79" y="85"/>
                  </a:lnTo>
                  <a:lnTo>
                    <a:pt x="76" y="71"/>
                  </a:lnTo>
                  <a:lnTo>
                    <a:pt x="74" y="53"/>
                  </a:lnTo>
                  <a:close/>
                  <a:moveTo>
                    <a:pt x="87" y="53"/>
                  </a:moveTo>
                  <a:lnTo>
                    <a:pt x="89" y="74"/>
                  </a:lnTo>
                  <a:lnTo>
                    <a:pt x="93" y="87"/>
                  </a:lnTo>
                  <a:lnTo>
                    <a:pt x="98" y="91"/>
                  </a:lnTo>
                  <a:lnTo>
                    <a:pt x="103" y="94"/>
                  </a:lnTo>
                  <a:lnTo>
                    <a:pt x="108" y="96"/>
                  </a:lnTo>
                  <a:lnTo>
                    <a:pt x="114" y="94"/>
                  </a:lnTo>
                  <a:lnTo>
                    <a:pt x="119" y="91"/>
                  </a:lnTo>
                  <a:lnTo>
                    <a:pt x="122" y="87"/>
                  </a:lnTo>
                  <a:lnTo>
                    <a:pt x="126" y="74"/>
                  </a:lnTo>
                  <a:lnTo>
                    <a:pt x="128" y="53"/>
                  </a:lnTo>
                  <a:lnTo>
                    <a:pt x="126" y="31"/>
                  </a:lnTo>
                  <a:lnTo>
                    <a:pt x="122" y="19"/>
                  </a:lnTo>
                  <a:lnTo>
                    <a:pt x="119" y="14"/>
                  </a:lnTo>
                  <a:lnTo>
                    <a:pt x="114" y="13"/>
                  </a:lnTo>
                  <a:lnTo>
                    <a:pt x="108" y="11"/>
                  </a:lnTo>
                  <a:lnTo>
                    <a:pt x="103" y="13"/>
                  </a:lnTo>
                  <a:lnTo>
                    <a:pt x="98" y="14"/>
                  </a:lnTo>
                  <a:lnTo>
                    <a:pt x="93" y="19"/>
                  </a:lnTo>
                  <a:lnTo>
                    <a:pt x="89" y="31"/>
                  </a:lnTo>
                  <a:lnTo>
                    <a:pt x="87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Rectangle 957"/>
            <p:cNvSpPr>
              <a:spLocks noChangeArrowheads="1"/>
            </p:cNvSpPr>
            <p:nvPr/>
          </p:nvSpPr>
          <p:spPr bwMode="auto">
            <a:xfrm>
              <a:off x="762516" y="4949104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Rectangle 958"/>
            <p:cNvSpPr>
              <a:spLocks noChangeArrowheads="1"/>
            </p:cNvSpPr>
            <p:nvPr/>
          </p:nvSpPr>
          <p:spPr bwMode="auto">
            <a:xfrm>
              <a:off x="762516" y="4876022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Rectangle 959"/>
            <p:cNvSpPr>
              <a:spLocks noChangeArrowheads="1"/>
            </p:cNvSpPr>
            <p:nvPr/>
          </p:nvSpPr>
          <p:spPr bwMode="auto">
            <a:xfrm>
              <a:off x="762516" y="4802940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Rectangle 960"/>
            <p:cNvSpPr>
              <a:spLocks noChangeArrowheads="1"/>
            </p:cNvSpPr>
            <p:nvPr/>
          </p:nvSpPr>
          <p:spPr bwMode="auto">
            <a:xfrm>
              <a:off x="762516" y="4729858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Rectangle 961"/>
            <p:cNvSpPr>
              <a:spLocks noChangeArrowheads="1"/>
            </p:cNvSpPr>
            <p:nvPr/>
          </p:nvSpPr>
          <p:spPr bwMode="auto">
            <a:xfrm>
              <a:off x="714087" y="4658181"/>
              <a:ext cx="106545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962"/>
            <p:cNvSpPr>
              <a:spLocks noEditPoints="1"/>
            </p:cNvSpPr>
            <p:nvPr/>
          </p:nvSpPr>
          <p:spPr bwMode="auto">
            <a:xfrm>
              <a:off x="539741" y="4627261"/>
              <a:ext cx="121075" cy="74488"/>
            </a:xfrm>
            <a:custGeom>
              <a:avLst/>
              <a:gdLst>
                <a:gd name="T0" fmla="*/ 68 w 152"/>
                <a:gd name="T1" fmla="*/ 103 h 105"/>
                <a:gd name="T2" fmla="*/ 0 w 152"/>
                <a:gd name="T3" fmla="*/ 99 h 105"/>
                <a:gd name="T4" fmla="*/ 5 w 152"/>
                <a:gd name="T5" fmla="*/ 88 h 105"/>
                <a:gd name="T6" fmla="*/ 15 w 152"/>
                <a:gd name="T7" fmla="*/ 77 h 105"/>
                <a:gd name="T8" fmla="*/ 26 w 152"/>
                <a:gd name="T9" fmla="*/ 66 h 105"/>
                <a:gd name="T10" fmla="*/ 40 w 152"/>
                <a:gd name="T11" fmla="*/ 53 h 105"/>
                <a:gd name="T12" fmla="*/ 49 w 152"/>
                <a:gd name="T13" fmla="*/ 44 h 105"/>
                <a:gd name="T14" fmla="*/ 54 w 152"/>
                <a:gd name="T15" fmla="*/ 33 h 105"/>
                <a:gd name="T16" fmla="*/ 54 w 152"/>
                <a:gd name="T17" fmla="*/ 23 h 105"/>
                <a:gd name="T18" fmla="*/ 49 w 152"/>
                <a:gd name="T19" fmla="*/ 15 h 105"/>
                <a:gd name="T20" fmla="*/ 41 w 152"/>
                <a:gd name="T21" fmla="*/ 11 h 105"/>
                <a:gd name="T22" fmla="*/ 29 w 152"/>
                <a:gd name="T23" fmla="*/ 11 h 105"/>
                <a:gd name="T24" fmla="*/ 21 w 152"/>
                <a:gd name="T25" fmla="*/ 15 h 105"/>
                <a:gd name="T26" fmla="*/ 16 w 152"/>
                <a:gd name="T27" fmla="*/ 25 h 105"/>
                <a:gd name="T28" fmla="*/ 2 w 152"/>
                <a:gd name="T29" fmla="*/ 29 h 105"/>
                <a:gd name="T30" fmla="*/ 5 w 152"/>
                <a:gd name="T31" fmla="*/ 17 h 105"/>
                <a:gd name="T32" fmla="*/ 11 w 152"/>
                <a:gd name="T33" fmla="*/ 7 h 105"/>
                <a:gd name="T34" fmla="*/ 27 w 152"/>
                <a:gd name="T35" fmla="*/ 1 h 105"/>
                <a:gd name="T36" fmla="*/ 43 w 152"/>
                <a:gd name="T37" fmla="*/ 1 h 105"/>
                <a:gd name="T38" fmla="*/ 54 w 152"/>
                <a:gd name="T39" fmla="*/ 4 h 105"/>
                <a:gd name="T40" fmla="*/ 63 w 152"/>
                <a:gd name="T41" fmla="*/ 14 h 105"/>
                <a:gd name="T42" fmla="*/ 68 w 152"/>
                <a:gd name="T43" fmla="*/ 29 h 105"/>
                <a:gd name="T44" fmla="*/ 65 w 152"/>
                <a:gd name="T45" fmla="*/ 41 h 105"/>
                <a:gd name="T46" fmla="*/ 57 w 152"/>
                <a:gd name="T47" fmla="*/ 53 h 105"/>
                <a:gd name="T48" fmla="*/ 46 w 152"/>
                <a:gd name="T49" fmla="*/ 64 h 105"/>
                <a:gd name="T50" fmla="*/ 32 w 152"/>
                <a:gd name="T51" fmla="*/ 75 h 105"/>
                <a:gd name="T52" fmla="*/ 24 w 152"/>
                <a:gd name="T53" fmla="*/ 83 h 105"/>
                <a:gd name="T54" fmla="*/ 18 w 152"/>
                <a:gd name="T55" fmla="*/ 91 h 105"/>
                <a:gd name="T56" fmla="*/ 85 w 152"/>
                <a:gd name="T57" fmla="*/ 53 h 105"/>
                <a:gd name="T58" fmla="*/ 89 w 152"/>
                <a:gd name="T59" fmla="*/ 23 h 105"/>
                <a:gd name="T60" fmla="*/ 95 w 152"/>
                <a:gd name="T61" fmla="*/ 11 h 105"/>
                <a:gd name="T62" fmla="*/ 106 w 152"/>
                <a:gd name="T63" fmla="*/ 3 h 105"/>
                <a:gd name="T64" fmla="*/ 119 w 152"/>
                <a:gd name="T65" fmla="*/ 0 h 105"/>
                <a:gd name="T66" fmla="*/ 133 w 152"/>
                <a:gd name="T67" fmla="*/ 3 h 105"/>
                <a:gd name="T68" fmla="*/ 144 w 152"/>
                <a:gd name="T69" fmla="*/ 14 h 105"/>
                <a:gd name="T70" fmla="*/ 150 w 152"/>
                <a:gd name="T71" fmla="*/ 28 h 105"/>
                <a:gd name="T72" fmla="*/ 152 w 152"/>
                <a:gd name="T73" fmla="*/ 44 h 105"/>
                <a:gd name="T74" fmla="*/ 152 w 152"/>
                <a:gd name="T75" fmla="*/ 69 h 105"/>
                <a:gd name="T76" fmla="*/ 145 w 152"/>
                <a:gd name="T77" fmla="*/ 89 h 105"/>
                <a:gd name="T78" fmla="*/ 137 w 152"/>
                <a:gd name="T79" fmla="*/ 99 h 105"/>
                <a:gd name="T80" fmla="*/ 126 w 152"/>
                <a:gd name="T81" fmla="*/ 105 h 105"/>
                <a:gd name="T82" fmla="*/ 112 w 152"/>
                <a:gd name="T83" fmla="*/ 105 h 105"/>
                <a:gd name="T84" fmla="*/ 100 w 152"/>
                <a:gd name="T85" fmla="*/ 99 h 105"/>
                <a:gd name="T86" fmla="*/ 90 w 152"/>
                <a:gd name="T87" fmla="*/ 85 h 105"/>
                <a:gd name="T88" fmla="*/ 85 w 152"/>
                <a:gd name="T89" fmla="*/ 53 h 105"/>
                <a:gd name="T90" fmla="*/ 100 w 152"/>
                <a:gd name="T91" fmla="*/ 74 h 105"/>
                <a:gd name="T92" fmla="*/ 109 w 152"/>
                <a:gd name="T93" fmla="*/ 91 h 105"/>
                <a:gd name="T94" fmla="*/ 119 w 152"/>
                <a:gd name="T95" fmla="*/ 96 h 105"/>
                <a:gd name="T96" fmla="*/ 130 w 152"/>
                <a:gd name="T97" fmla="*/ 91 h 105"/>
                <a:gd name="T98" fmla="*/ 137 w 152"/>
                <a:gd name="T99" fmla="*/ 74 h 105"/>
                <a:gd name="T100" fmla="*/ 137 w 152"/>
                <a:gd name="T101" fmla="*/ 31 h 105"/>
                <a:gd name="T102" fmla="*/ 130 w 152"/>
                <a:gd name="T103" fmla="*/ 14 h 105"/>
                <a:gd name="T104" fmla="*/ 119 w 152"/>
                <a:gd name="T105" fmla="*/ 11 h 105"/>
                <a:gd name="T106" fmla="*/ 109 w 152"/>
                <a:gd name="T107" fmla="*/ 14 h 105"/>
                <a:gd name="T108" fmla="*/ 100 w 152"/>
                <a:gd name="T109" fmla="*/ 3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2" h="105">
                  <a:moveTo>
                    <a:pt x="68" y="91"/>
                  </a:moveTo>
                  <a:lnTo>
                    <a:pt x="68" y="103"/>
                  </a:lnTo>
                  <a:lnTo>
                    <a:pt x="0" y="103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5" y="88"/>
                  </a:lnTo>
                  <a:lnTo>
                    <a:pt x="10" y="81"/>
                  </a:lnTo>
                  <a:lnTo>
                    <a:pt x="15" y="77"/>
                  </a:lnTo>
                  <a:lnTo>
                    <a:pt x="19" y="70"/>
                  </a:lnTo>
                  <a:lnTo>
                    <a:pt x="26" y="66"/>
                  </a:lnTo>
                  <a:lnTo>
                    <a:pt x="34" y="59"/>
                  </a:lnTo>
                  <a:lnTo>
                    <a:pt x="40" y="53"/>
                  </a:lnTo>
                  <a:lnTo>
                    <a:pt x="45" y="48"/>
                  </a:lnTo>
                  <a:lnTo>
                    <a:pt x="49" y="44"/>
                  </a:lnTo>
                  <a:lnTo>
                    <a:pt x="52" y="39"/>
                  </a:lnTo>
                  <a:lnTo>
                    <a:pt x="54" y="33"/>
                  </a:lnTo>
                  <a:lnTo>
                    <a:pt x="54" y="28"/>
                  </a:lnTo>
                  <a:lnTo>
                    <a:pt x="54" y="23"/>
                  </a:lnTo>
                  <a:lnTo>
                    <a:pt x="52" y="20"/>
                  </a:lnTo>
                  <a:lnTo>
                    <a:pt x="49" y="15"/>
                  </a:lnTo>
                  <a:lnTo>
                    <a:pt x="46" y="12"/>
                  </a:lnTo>
                  <a:lnTo>
                    <a:pt x="41" y="11"/>
                  </a:lnTo>
                  <a:lnTo>
                    <a:pt x="35" y="11"/>
                  </a:lnTo>
                  <a:lnTo>
                    <a:pt x="29" y="11"/>
                  </a:lnTo>
                  <a:lnTo>
                    <a:pt x="24" y="14"/>
                  </a:lnTo>
                  <a:lnTo>
                    <a:pt x="21" y="15"/>
                  </a:lnTo>
                  <a:lnTo>
                    <a:pt x="18" y="20"/>
                  </a:lnTo>
                  <a:lnTo>
                    <a:pt x="16" y="25"/>
                  </a:lnTo>
                  <a:lnTo>
                    <a:pt x="15" y="31"/>
                  </a:lnTo>
                  <a:lnTo>
                    <a:pt x="2" y="29"/>
                  </a:lnTo>
                  <a:lnTo>
                    <a:pt x="4" y="23"/>
                  </a:lnTo>
                  <a:lnTo>
                    <a:pt x="5" y="17"/>
                  </a:lnTo>
                  <a:lnTo>
                    <a:pt x="8" y="12"/>
                  </a:lnTo>
                  <a:lnTo>
                    <a:pt x="11" y="7"/>
                  </a:lnTo>
                  <a:lnTo>
                    <a:pt x="19" y="3"/>
                  </a:lnTo>
                  <a:lnTo>
                    <a:pt x="27" y="1"/>
                  </a:lnTo>
                  <a:lnTo>
                    <a:pt x="35" y="0"/>
                  </a:lnTo>
                  <a:lnTo>
                    <a:pt x="43" y="1"/>
                  </a:lnTo>
                  <a:lnTo>
                    <a:pt x="49" y="3"/>
                  </a:lnTo>
                  <a:lnTo>
                    <a:pt x="54" y="4"/>
                  </a:lnTo>
                  <a:lnTo>
                    <a:pt x="59" y="9"/>
                  </a:lnTo>
                  <a:lnTo>
                    <a:pt x="63" y="14"/>
                  </a:lnTo>
                  <a:lnTo>
                    <a:pt x="67" y="22"/>
                  </a:lnTo>
                  <a:lnTo>
                    <a:pt x="68" y="29"/>
                  </a:lnTo>
                  <a:lnTo>
                    <a:pt x="67" y="34"/>
                  </a:lnTo>
                  <a:lnTo>
                    <a:pt x="65" y="41"/>
                  </a:lnTo>
                  <a:lnTo>
                    <a:pt x="62" y="47"/>
                  </a:lnTo>
                  <a:lnTo>
                    <a:pt x="57" y="53"/>
                  </a:lnTo>
                  <a:lnTo>
                    <a:pt x="52" y="58"/>
                  </a:lnTo>
                  <a:lnTo>
                    <a:pt x="46" y="64"/>
                  </a:lnTo>
                  <a:lnTo>
                    <a:pt x="37" y="72"/>
                  </a:lnTo>
                  <a:lnTo>
                    <a:pt x="32" y="75"/>
                  </a:lnTo>
                  <a:lnTo>
                    <a:pt x="27" y="80"/>
                  </a:lnTo>
                  <a:lnTo>
                    <a:pt x="24" y="83"/>
                  </a:lnTo>
                  <a:lnTo>
                    <a:pt x="23" y="85"/>
                  </a:lnTo>
                  <a:lnTo>
                    <a:pt x="18" y="91"/>
                  </a:lnTo>
                  <a:lnTo>
                    <a:pt x="68" y="91"/>
                  </a:lnTo>
                  <a:close/>
                  <a:moveTo>
                    <a:pt x="85" y="53"/>
                  </a:moveTo>
                  <a:lnTo>
                    <a:pt x="85" y="36"/>
                  </a:lnTo>
                  <a:lnTo>
                    <a:pt x="89" y="23"/>
                  </a:lnTo>
                  <a:lnTo>
                    <a:pt x="92" y="17"/>
                  </a:lnTo>
                  <a:lnTo>
                    <a:pt x="95" y="11"/>
                  </a:lnTo>
                  <a:lnTo>
                    <a:pt x="100" y="6"/>
                  </a:lnTo>
                  <a:lnTo>
                    <a:pt x="106" y="3"/>
                  </a:lnTo>
                  <a:lnTo>
                    <a:pt x="112" y="1"/>
                  </a:lnTo>
                  <a:lnTo>
                    <a:pt x="119" y="0"/>
                  </a:lnTo>
                  <a:lnTo>
                    <a:pt x="126" y="1"/>
                  </a:lnTo>
                  <a:lnTo>
                    <a:pt x="133" y="3"/>
                  </a:lnTo>
                  <a:lnTo>
                    <a:pt x="139" y="7"/>
                  </a:lnTo>
                  <a:lnTo>
                    <a:pt x="144" y="14"/>
                  </a:lnTo>
                  <a:lnTo>
                    <a:pt x="147" y="20"/>
                  </a:lnTo>
                  <a:lnTo>
                    <a:pt x="150" y="28"/>
                  </a:lnTo>
                  <a:lnTo>
                    <a:pt x="152" y="36"/>
                  </a:lnTo>
                  <a:lnTo>
                    <a:pt x="152" y="44"/>
                  </a:lnTo>
                  <a:lnTo>
                    <a:pt x="152" y="53"/>
                  </a:lnTo>
                  <a:lnTo>
                    <a:pt x="152" y="69"/>
                  </a:lnTo>
                  <a:lnTo>
                    <a:pt x="148" y="81"/>
                  </a:lnTo>
                  <a:lnTo>
                    <a:pt x="145" y="89"/>
                  </a:lnTo>
                  <a:lnTo>
                    <a:pt x="142" y="94"/>
                  </a:lnTo>
                  <a:lnTo>
                    <a:pt x="137" y="99"/>
                  </a:lnTo>
                  <a:lnTo>
                    <a:pt x="133" y="102"/>
                  </a:lnTo>
                  <a:lnTo>
                    <a:pt x="126" y="105"/>
                  </a:lnTo>
                  <a:lnTo>
                    <a:pt x="119" y="105"/>
                  </a:lnTo>
                  <a:lnTo>
                    <a:pt x="112" y="105"/>
                  </a:lnTo>
                  <a:lnTo>
                    <a:pt x="106" y="102"/>
                  </a:lnTo>
                  <a:lnTo>
                    <a:pt x="100" y="99"/>
                  </a:lnTo>
                  <a:lnTo>
                    <a:pt x="95" y="94"/>
                  </a:lnTo>
                  <a:lnTo>
                    <a:pt x="90" y="85"/>
                  </a:lnTo>
                  <a:lnTo>
                    <a:pt x="87" y="70"/>
                  </a:lnTo>
                  <a:lnTo>
                    <a:pt x="85" y="53"/>
                  </a:lnTo>
                  <a:close/>
                  <a:moveTo>
                    <a:pt x="98" y="53"/>
                  </a:moveTo>
                  <a:lnTo>
                    <a:pt x="100" y="74"/>
                  </a:lnTo>
                  <a:lnTo>
                    <a:pt x="104" y="86"/>
                  </a:lnTo>
                  <a:lnTo>
                    <a:pt x="109" y="91"/>
                  </a:lnTo>
                  <a:lnTo>
                    <a:pt x="114" y="94"/>
                  </a:lnTo>
                  <a:lnTo>
                    <a:pt x="119" y="96"/>
                  </a:lnTo>
                  <a:lnTo>
                    <a:pt x="125" y="94"/>
                  </a:lnTo>
                  <a:lnTo>
                    <a:pt x="130" y="91"/>
                  </a:lnTo>
                  <a:lnTo>
                    <a:pt x="133" y="86"/>
                  </a:lnTo>
                  <a:lnTo>
                    <a:pt x="137" y="74"/>
                  </a:lnTo>
                  <a:lnTo>
                    <a:pt x="139" y="53"/>
                  </a:lnTo>
                  <a:lnTo>
                    <a:pt x="137" y="31"/>
                  </a:lnTo>
                  <a:lnTo>
                    <a:pt x="133" y="18"/>
                  </a:lnTo>
                  <a:lnTo>
                    <a:pt x="130" y="14"/>
                  </a:lnTo>
                  <a:lnTo>
                    <a:pt x="125" y="12"/>
                  </a:lnTo>
                  <a:lnTo>
                    <a:pt x="119" y="11"/>
                  </a:lnTo>
                  <a:lnTo>
                    <a:pt x="114" y="11"/>
                  </a:lnTo>
                  <a:lnTo>
                    <a:pt x="109" y="14"/>
                  </a:lnTo>
                  <a:lnTo>
                    <a:pt x="104" y="18"/>
                  </a:lnTo>
                  <a:lnTo>
                    <a:pt x="100" y="31"/>
                  </a:lnTo>
                  <a:lnTo>
                    <a:pt x="98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Rectangle 963"/>
            <p:cNvSpPr>
              <a:spLocks noChangeArrowheads="1"/>
            </p:cNvSpPr>
            <p:nvPr/>
          </p:nvSpPr>
          <p:spPr bwMode="auto">
            <a:xfrm>
              <a:off x="762516" y="4585098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Rectangle 964"/>
            <p:cNvSpPr>
              <a:spLocks noChangeArrowheads="1"/>
            </p:cNvSpPr>
            <p:nvPr/>
          </p:nvSpPr>
          <p:spPr bwMode="auto">
            <a:xfrm>
              <a:off x="762516" y="4512016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Rectangle 965"/>
            <p:cNvSpPr>
              <a:spLocks noChangeArrowheads="1"/>
            </p:cNvSpPr>
            <p:nvPr/>
          </p:nvSpPr>
          <p:spPr bwMode="auto">
            <a:xfrm>
              <a:off x="762516" y="4440340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Rectangle 966"/>
            <p:cNvSpPr>
              <a:spLocks noChangeArrowheads="1"/>
            </p:cNvSpPr>
            <p:nvPr/>
          </p:nvSpPr>
          <p:spPr bwMode="auto">
            <a:xfrm>
              <a:off x="762516" y="4367258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Rectangle 967"/>
            <p:cNvSpPr>
              <a:spLocks noChangeArrowheads="1"/>
            </p:cNvSpPr>
            <p:nvPr/>
          </p:nvSpPr>
          <p:spPr bwMode="auto">
            <a:xfrm>
              <a:off x="714087" y="4295580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968"/>
            <p:cNvSpPr>
              <a:spLocks noEditPoints="1"/>
            </p:cNvSpPr>
            <p:nvPr/>
          </p:nvSpPr>
          <p:spPr bwMode="auto">
            <a:xfrm>
              <a:off x="541355" y="4264661"/>
              <a:ext cx="119459" cy="74488"/>
            </a:xfrm>
            <a:custGeom>
              <a:avLst/>
              <a:gdLst>
                <a:gd name="T0" fmla="*/ 14 w 150"/>
                <a:gd name="T1" fmla="*/ 82 h 106"/>
                <a:gd name="T2" fmla="*/ 24 w 150"/>
                <a:gd name="T3" fmla="*/ 93 h 106"/>
                <a:gd name="T4" fmla="*/ 38 w 150"/>
                <a:gd name="T5" fmla="*/ 95 h 106"/>
                <a:gd name="T6" fmla="*/ 50 w 150"/>
                <a:gd name="T7" fmla="*/ 85 h 106"/>
                <a:gd name="T8" fmla="*/ 54 w 150"/>
                <a:gd name="T9" fmla="*/ 68 h 106"/>
                <a:gd name="T10" fmla="*/ 44 w 150"/>
                <a:gd name="T11" fmla="*/ 57 h 106"/>
                <a:gd name="T12" fmla="*/ 30 w 150"/>
                <a:gd name="T13" fmla="*/ 54 h 106"/>
                <a:gd name="T14" fmla="*/ 28 w 150"/>
                <a:gd name="T15" fmla="*/ 44 h 106"/>
                <a:gd name="T16" fmla="*/ 46 w 150"/>
                <a:gd name="T17" fmla="*/ 36 h 106"/>
                <a:gd name="T18" fmla="*/ 49 w 150"/>
                <a:gd name="T19" fmla="*/ 22 h 106"/>
                <a:gd name="T20" fmla="*/ 41 w 150"/>
                <a:gd name="T21" fmla="*/ 13 h 106"/>
                <a:gd name="T22" fmla="*/ 27 w 150"/>
                <a:gd name="T23" fmla="*/ 11 h 106"/>
                <a:gd name="T24" fmla="*/ 17 w 150"/>
                <a:gd name="T25" fmla="*/ 19 h 106"/>
                <a:gd name="T26" fmla="*/ 0 w 150"/>
                <a:gd name="T27" fmla="*/ 27 h 106"/>
                <a:gd name="T28" fmla="*/ 11 w 150"/>
                <a:gd name="T29" fmla="*/ 8 h 106"/>
                <a:gd name="T30" fmla="*/ 32 w 150"/>
                <a:gd name="T31" fmla="*/ 0 h 106"/>
                <a:gd name="T32" fmla="*/ 54 w 150"/>
                <a:gd name="T33" fmla="*/ 8 h 106"/>
                <a:gd name="T34" fmla="*/ 61 w 150"/>
                <a:gd name="T35" fmla="*/ 27 h 106"/>
                <a:gd name="T36" fmla="*/ 54 w 150"/>
                <a:gd name="T37" fmla="*/ 44 h 106"/>
                <a:gd name="T38" fmla="*/ 58 w 150"/>
                <a:gd name="T39" fmla="*/ 54 h 106"/>
                <a:gd name="T40" fmla="*/ 66 w 150"/>
                <a:gd name="T41" fmla="*/ 68 h 106"/>
                <a:gd name="T42" fmla="*/ 63 w 150"/>
                <a:gd name="T43" fmla="*/ 90 h 106"/>
                <a:gd name="T44" fmla="*/ 46 w 150"/>
                <a:gd name="T45" fmla="*/ 104 h 106"/>
                <a:gd name="T46" fmla="*/ 24 w 150"/>
                <a:gd name="T47" fmla="*/ 106 h 106"/>
                <a:gd name="T48" fmla="*/ 5 w 150"/>
                <a:gd name="T49" fmla="*/ 92 h 106"/>
                <a:gd name="T50" fmla="*/ 83 w 150"/>
                <a:gd name="T51" fmla="*/ 54 h 106"/>
                <a:gd name="T52" fmla="*/ 90 w 150"/>
                <a:gd name="T53" fmla="*/ 18 h 106"/>
                <a:gd name="T54" fmla="*/ 104 w 150"/>
                <a:gd name="T55" fmla="*/ 3 h 106"/>
                <a:gd name="T56" fmla="*/ 124 w 150"/>
                <a:gd name="T57" fmla="*/ 2 h 106"/>
                <a:gd name="T58" fmla="*/ 142 w 150"/>
                <a:gd name="T59" fmla="*/ 14 h 106"/>
                <a:gd name="T60" fmla="*/ 150 w 150"/>
                <a:gd name="T61" fmla="*/ 36 h 106"/>
                <a:gd name="T62" fmla="*/ 150 w 150"/>
                <a:gd name="T63" fmla="*/ 70 h 106"/>
                <a:gd name="T64" fmla="*/ 140 w 150"/>
                <a:gd name="T65" fmla="*/ 95 h 106"/>
                <a:gd name="T66" fmla="*/ 124 w 150"/>
                <a:gd name="T67" fmla="*/ 106 h 106"/>
                <a:gd name="T68" fmla="*/ 104 w 150"/>
                <a:gd name="T69" fmla="*/ 103 h 106"/>
                <a:gd name="T70" fmla="*/ 88 w 150"/>
                <a:gd name="T71" fmla="*/ 85 h 106"/>
                <a:gd name="T72" fmla="*/ 96 w 150"/>
                <a:gd name="T73" fmla="*/ 54 h 106"/>
                <a:gd name="T74" fmla="*/ 107 w 150"/>
                <a:gd name="T75" fmla="*/ 92 h 106"/>
                <a:gd name="T76" fmla="*/ 123 w 150"/>
                <a:gd name="T77" fmla="*/ 95 h 106"/>
                <a:gd name="T78" fmla="*/ 135 w 150"/>
                <a:gd name="T79" fmla="*/ 74 h 106"/>
                <a:gd name="T80" fmla="*/ 131 w 150"/>
                <a:gd name="T81" fmla="*/ 19 h 106"/>
                <a:gd name="T82" fmla="*/ 117 w 150"/>
                <a:gd name="T83" fmla="*/ 11 h 106"/>
                <a:gd name="T84" fmla="*/ 102 w 150"/>
                <a:gd name="T85" fmla="*/ 1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0" h="106">
                  <a:moveTo>
                    <a:pt x="0" y="77"/>
                  </a:moveTo>
                  <a:lnTo>
                    <a:pt x="13" y="76"/>
                  </a:lnTo>
                  <a:lnTo>
                    <a:pt x="14" y="82"/>
                  </a:lnTo>
                  <a:lnTo>
                    <a:pt x="16" y="87"/>
                  </a:lnTo>
                  <a:lnTo>
                    <a:pt x="19" y="92"/>
                  </a:lnTo>
                  <a:lnTo>
                    <a:pt x="24" y="93"/>
                  </a:lnTo>
                  <a:lnTo>
                    <a:pt x="27" y="95"/>
                  </a:lnTo>
                  <a:lnTo>
                    <a:pt x="32" y="96"/>
                  </a:lnTo>
                  <a:lnTo>
                    <a:pt x="38" y="95"/>
                  </a:lnTo>
                  <a:lnTo>
                    <a:pt x="43" y="93"/>
                  </a:lnTo>
                  <a:lnTo>
                    <a:pt x="47" y="90"/>
                  </a:lnTo>
                  <a:lnTo>
                    <a:pt x="50" y="85"/>
                  </a:lnTo>
                  <a:lnTo>
                    <a:pt x="54" y="81"/>
                  </a:lnTo>
                  <a:lnTo>
                    <a:pt x="54" y="74"/>
                  </a:lnTo>
                  <a:lnTo>
                    <a:pt x="54" y="68"/>
                  </a:lnTo>
                  <a:lnTo>
                    <a:pt x="50" y="63"/>
                  </a:lnTo>
                  <a:lnTo>
                    <a:pt x="47" y="60"/>
                  </a:lnTo>
                  <a:lnTo>
                    <a:pt x="44" y="57"/>
                  </a:lnTo>
                  <a:lnTo>
                    <a:pt x="39" y="55"/>
                  </a:lnTo>
                  <a:lnTo>
                    <a:pt x="33" y="54"/>
                  </a:lnTo>
                  <a:lnTo>
                    <a:pt x="30" y="54"/>
                  </a:lnTo>
                  <a:lnTo>
                    <a:pt x="24" y="55"/>
                  </a:lnTo>
                  <a:lnTo>
                    <a:pt x="25" y="44"/>
                  </a:lnTo>
                  <a:lnTo>
                    <a:pt x="28" y="44"/>
                  </a:lnTo>
                  <a:lnTo>
                    <a:pt x="36" y="43"/>
                  </a:lnTo>
                  <a:lnTo>
                    <a:pt x="43" y="40"/>
                  </a:lnTo>
                  <a:lnTo>
                    <a:pt x="46" y="36"/>
                  </a:lnTo>
                  <a:lnTo>
                    <a:pt x="49" y="32"/>
                  </a:lnTo>
                  <a:lnTo>
                    <a:pt x="49" y="27"/>
                  </a:lnTo>
                  <a:lnTo>
                    <a:pt x="49" y="22"/>
                  </a:lnTo>
                  <a:lnTo>
                    <a:pt x="47" y="19"/>
                  </a:lnTo>
                  <a:lnTo>
                    <a:pt x="44" y="16"/>
                  </a:lnTo>
                  <a:lnTo>
                    <a:pt x="41" y="13"/>
                  </a:lnTo>
                  <a:lnTo>
                    <a:pt x="36" y="11"/>
                  </a:lnTo>
                  <a:lnTo>
                    <a:pt x="32" y="11"/>
                  </a:lnTo>
                  <a:lnTo>
                    <a:pt x="27" y="11"/>
                  </a:lnTo>
                  <a:lnTo>
                    <a:pt x="24" y="13"/>
                  </a:lnTo>
                  <a:lnTo>
                    <a:pt x="19" y="16"/>
                  </a:lnTo>
                  <a:lnTo>
                    <a:pt x="17" y="19"/>
                  </a:lnTo>
                  <a:lnTo>
                    <a:pt x="14" y="24"/>
                  </a:lnTo>
                  <a:lnTo>
                    <a:pt x="14" y="30"/>
                  </a:lnTo>
                  <a:lnTo>
                    <a:pt x="0" y="27"/>
                  </a:lnTo>
                  <a:lnTo>
                    <a:pt x="3" y="19"/>
                  </a:lnTo>
                  <a:lnTo>
                    <a:pt x="6" y="13"/>
                  </a:lnTo>
                  <a:lnTo>
                    <a:pt x="11" y="8"/>
                  </a:lnTo>
                  <a:lnTo>
                    <a:pt x="17" y="3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9" y="2"/>
                  </a:lnTo>
                  <a:lnTo>
                    <a:pt x="47" y="5"/>
                  </a:lnTo>
                  <a:lnTo>
                    <a:pt x="54" y="8"/>
                  </a:lnTo>
                  <a:lnTo>
                    <a:pt x="58" y="14"/>
                  </a:lnTo>
                  <a:lnTo>
                    <a:pt x="61" y="21"/>
                  </a:lnTo>
                  <a:lnTo>
                    <a:pt x="61" y="27"/>
                  </a:lnTo>
                  <a:lnTo>
                    <a:pt x="61" y="33"/>
                  </a:lnTo>
                  <a:lnTo>
                    <a:pt x="58" y="40"/>
                  </a:lnTo>
                  <a:lnTo>
                    <a:pt x="54" y="44"/>
                  </a:lnTo>
                  <a:lnTo>
                    <a:pt x="47" y="49"/>
                  </a:lnTo>
                  <a:lnTo>
                    <a:pt x="54" y="51"/>
                  </a:lnTo>
                  <a:lnTo>
                    <a:pt x="58" y="54"/>
                  </a:lnTo>
                  <a:lnTo>
                    <a:pt x="61" y="57"/>
                  </a:lnTo>
                  <a:lnTo>
                    <a:pt x="65" y="62"/>
                  </a:lnTo>
                  <a:lnTo>
                    <a:pt x="66" y="68"/>
                  </a:lnTo>
                  <a:lnTo>
                    <a:pt x="66" y="74"/>
                  </a:lnTo>
                  <a:lnTo>
                    <a:pt x="66" y="82"/>
                  </a:lnTo>
                  <a:lnTo>
                    <a:pt x="63" y="90"/>
                  </a:lnTo>
                  <a:lnTo>
                    <a:pt x="57" y="96"/>
                  </a:lnTo>
                  <a:lnTo>
                    <a:pt x="52" y="101"/>
                  </a:lnTo>
                  <a:lnTo>
                    <a:pt x="46" y="104"/>
                  </a:lnTo>
                  <a:lnTo>
                    <a:pt x="39" y="106"/>
                  </a:lnTo>
                  <a:lnTo>
                    <a:pt x="32" y="106"/>
                  </a:lnTo>
                  <a:lnTo>
                    <a:pt x="24" y="106"/>
                  </a:lnTo>
                  <a:lnTo>
                    <a:pt x="16" y="103"/>
                  </a:lnTo>
                  <a:lnTo>
                    <a:pt x="9" y="98"/>
                  </a:lnTo>
                  <a:lnTo>
                    <a:pt x="5" y="92"/>
                  </a:lnTo>
                  <a:lnTo>
                    <a:pt x="2" y="85"/>
                  </a:lnTo>
                  <a:lnTo>
                    <a:pt x="0" y="77"/>
                  </a:lnTo>
                  <a:close/>
                  <a:moveTo>
                    <a:pt x="83" y="54"/>
                  </a:moveTo>
                  <a:lnTo>
                    <a:pt x="83" y="36"/>
                  </a:lnTo>
                  <a:lnTo>
                    <a:pt x="87" y="24"/>
                  </a:lnTo>
                  <a:lnTo>
                    <a:pt x="90" y="18"/>
                  </a:lnTo>
                  <a:lnTo>
                    <a:pt x="93" y="11"/>
                  </a:lnTo>
                  <a:lnTo>
                    <a:pt x="98" y="7"/>
                  </a:lnTo>
                  <a:lnTo>
                    <a:pt x="104" y="3"/>
                  </a:lnTo>
                  <a:lnTo>
                    <a:pt x="110" y="2"/>
                  </a:lnTo>
                  <a:lnTo>
                    <a:pt x="117" y="0"/>
                  </a:lnTo>
                  <a:lnTo>
                    <a:pt x="124" y="2"/>
                  </a:lnTo>
                  <a:lnTo>
                    <a:pt x="131" y="3"/>
                  </a:lnTo>
                  <a:lnTo>
                    <a:pt x="137" y="8"/>
                  </a:lnTo>
                  <a:lnTo>
                    <a:pt x="142" y="14"/>
                  </a:lnTo>
                  <a:lnTo>
                    <a:pt x="145" y="21"/>
                  </a:lnTo>
                  <a:lnTo>
                    <a:pt x="148" y="29"/>
                  </a:lnTo>
                  <a:lnTo>
                    <a:pt x="150" y="36"/>
                  </a:lnTo>
                  <a:lnTo>
                    <a:pt x="150" y="44"/>
                  </a:lnTo>
                  <a:lnTo>
                    <a:pt x="150" y="54"/>
                  </a:lnTo>
                  <a:lnTo>
                    <a:pt x="150" y="70"/>
                  </a:lnTo>
                  <a:lnTo>
                    <a:pt x="146" y="82"/>
                  </a:lnTo>
                  <a:lnTo>
                    <a:pt x="143" y="90"/>
                  </a:lnTo>
                  <a:lnTo>
                    <a:pt x="140" y="95"/>
                  </a:lnTo>
                  <a:lnTo>
                    <a:pt x="135" y="99"/>
                  </a:lnTo>
                  <a:lnTo>
                    <a:pt x="131" y="103"/>
                  </a:lnTo>
                  <a:lnTo>
                    <a:pt x="124" y="106"/>
                  </a:lnTo>
                  <a:lnTo>
                    <a:pt x="117" y="106"/>
                  </a:lnTo>
                  <a:lnTo>
                    <a:pt x="110" y="106"/>
                  </a:lnTo>
                  <a:lnTo>
                    <a:pt x="104" y="103"/>
                  </a:lnTo>
                  <a:lnTo>
                    <a:pt x="98" y="99"/>
                  </a:lnTo>
                  <a:lnTo>
                    <a:pt x="93" y="95"/>
                  </a:lnTo>
                  <a:lnTo>
                    <a:pt x="88" y="85"/>
                  </a:lnTo>
                  <a:lnTo>
                    <a:pt x="85" y="71"/>
                  </a:lnTo>
                  <a:lnTo>
                    <a:pt x="83" y="54"/>
                  </a:lnTo>
                  <a:close/>
                  <a:moveTo>
                    <a:pt x="96" y="54"/>
                  </a:moveTo>
                  <a:lnTo>
                    <a:pt x="98" y="74"/>
                  </a:lnTo>
                  <a:lnTo>
                    <a:pt x="102" y="87"/>
                  </a:lnTo>
                  <a:lnTo>
                    <a:pt x="107" y="92"/>
                  </a:lnTo>
                  <a:lnTo>
                    <a:pt x="112" y="95"/>
                  </a:lnTo>
                  <a:lnTo>
                    <a:pt x="117" y="96"/>
                  </a:lnTo>
                  <a:lnTo>
                    <a:pt x="123" y="95"/>
                  </a:lnTo>
                  <a:lnTo>
                    <a:pt x="128" y="92"/>
                  </a:lnTo>
                  <a:lnTo>
                    <a:pt x="131" y="87"/>
                  </a:lnTo>
                  <a:lnTo>
                    <a:pt x="135" y="74"/>
                  </a:lnTo>
                  <a:lnTo>
                    <a:pt x="137" y="54"/>
                  </a:lnTo>
                  <a:lnTo>
                    <a:pt x="135" y="32"/>
                  </a:lnTo>
                  <a:lnTo>
                    <a:pt x="131" y="19"/>
                  </a:lnTo>
                  <a:lnTo>
                    <a:pt x="128" y="14"/>
                  </a:lnTo>
                  <a:lnTo>
                    <a:pt x="123" y="13"/>
                  </a:lnTo>
                  <a:lnTo>
                    <a:pt x="117" y="11"/>
                  </a:lnTo>
                  <a:lnTo>
                    <a:pt x="112" y="11"/>
                  </a:lnTo>
                  <a:lnTo>
                    <a:pt x="107" y="14"/>
                  </a:lnTo>
                  <a:lnTo>
                    <a:pt x="102" y="19"/>
                  </a:lnTo>
                  <a:lnTo>
                    <a:pt x="98" y="32"/>
                  </a:lnTo>
                  <a:lnTo>
                    <a:pt x="96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Rectangle 969"/>
            <p:cNvSpPr>
              <a:spLocks noChangeArrowheads="1"/>
            </p:cNvSpPr>
            <p:nvPr/>
          </p:nvSpPr>
          <p:spPr bwMode="auto">
            <a:xfrm>
              <a:off x="762516" y="4222498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Rectangle 970"/>
            <p:cNvSpPr>
              <a:spLocks noChangeArrowheads="1"/>
            </p:cNvSpPr>
            <p:nvPr/>
          </p:nvSpPr>
          <p:spPr bwMode="auto">
            <a:xfrm>
              <a:off x="762516" y="4149416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Rectangle 971"/>
            <p:cNvSpPr>
              <a:spLocks noChangeArrowheads="1"/>
            </p:cNvSpPr>
            <p:nvPr/>
          </p:nvSpPr>
          <p:spPr bwMode="auto">
            <a:xfrm>
              <a:off x="762516" y="4077740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Rectangle 972"/>
            <p:cNvSpPr>
              <a:spLocks noChangeArrowheads="1"/>
            </p:cNvSpPr>
            <p:nvPr/>
          </p:nvSpPr>
          <p:spPr bwMode="auto">
            <a:xfrm>
              <a:off x="762516" y="4004658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Rectangle 973"/>
            <p:cNvSpPr>
              <a:spLocks noChangeArrowheads="1"/>
            </p:cNvSpPr>
            <p:nvPr/>
          </p:nvSpPr>
          <p:spPr bwMode="auto">
            <a:xfrm>
              <a:off x="714087" y="3932980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974"/>
            <p:cNvSpPr>
              <a:spLocks noEditPoints="1"/>
            </p:cNvSpPr>
            <p:nvPr/>
          </p:nvSpPr>
          <p:spPr bwMode="auto">
            <a:xfrm>
              <a:off x="536512" y="3902061"/>
              <a:ext cx="124303" cy="74488"/>
            </a:xfrm>
            <a:custGeom>
              <a:avLst/>
              <a:gdLst>
                <a:gd name="T0" fmla="*/ 44 w 155"/>
                <a:gd name="T1" fmla="*/ 79 h 105"/>
                <a:gd name="T2" fmla="*/ 0 w 155"/>
                <a:gd name="T3" fmla="*/ 68 h 105"/>
                <a:gd name="T4" fmla="*/ 57 w 155"/>
                <a:gd name="T5" fmla="*/ 0 h 105"/>
                <a:gd name="T6" fmla="*/ 71 w 155"/>
                <a:gd name="T7" fmla="*/ 68 h 105"/>
                <a:gd name="T8" fmla="*/ 57 w 155"/>
                <a:gd name="T9" fmla="*/ 79 h 105"/>
                <a:gd name="T10" fmla="*/ 44 w 155"/>
                <a:gd name="T11" fmla="*/ 104 h 105"/>
                <a:gd name="T12" fmla="*/ 44 w 155"/>
                <a:gd name="T13" fmla="*/ 20 h 105"/>
                <a:gd name="T14" fmla="*/ 44 w 155"/>
                <a:gd name="T15" fmla="*/ 68 h 105"/>
                <a:gd name="T16" fmla="*/ 88 w 155"/>
                <a:gd name="T17" fmla="*/ 36 h 105"/>
                <a:gd name="T18" fmla="*/ 95 w 155"/>
                <a:gd name="T19" fmla="*/ 17 h 105"/>
                <a:gd name="T20" fmla="*/ 103 w 155"/>
                <a:gd name="T21" fmla="*/ 6 h 105"/>
                <a:gd name="T22" fmla="*/ 115 w 155"/>
                <a:gd name="T23" fmla="*/ 1 h 105"/>
                <a:gd name="T24" fmla="*/ 129 w 155"/>
                <a:gd name="T25" fmla="*/ 1 h 105"/>
                <a:gd name="T26" fmla="*/ 142 w 155"/>
                <a:gd name="T27" fmla="*/ 8 h 105"/>
                <a:gd name="T28" fmla="*/ 150 w 155"/>
                <a:gd name="T29" fmla="*/ 20 h 105"/>
                <a:gd name="T30" fmla="*/ 155 w 155"/>
                <a:gd name="T31" fmla="*/ 35 h 105"/>
                <a:gd name="T32" fmla="*/ 155 w 155"/>
                <a:gd name="T33" fmla="*/ 53 h 105"/>
                <a:gd name="T34" fmla="*/ 151 w 155"/>
                <a:gd name="T35" fmla="*/ 82 h 105"/>
                <a:gd name="T36" fmla="*/ 145 w 155"/>
                <a:gd name="T37" fmla="*/ 94 h 105"/>
                <a:gd name="T38" fmla="*/ 136 w 155"/>
                <a:gd name="T39" fmla="*/ 102 h 105"/>
                <a:gd name="T40" fmla="*/ 122 w 155"/>
                <a:gd name="T41" fmla="*/ 105 h 105"/>
                <a:gd name="T42" fmla="*/ 109 w 155"/>
                <a:gd name="T43" fmla="*/ 102 h 105"/>
                <a:gd name="T44" fmla="*/ 98 w 155"/>
                <a:gd name="T45" fmla="*/ 94 h 105"/>
                <a:gd name="T46" fmla="*/ 90 w 155"/>
                <a:gd name="T47" fmla="*/ 71 h 105"/>
                <a:gd name="T48" fmla="*/ 101 w 155"/>
                <a:gd name="T49" fmla="*/ 53 h 105"/>
                <a:gd name="T50" fmla="*/ 107 w 155"/>
                <a:gd name="T51" fmla="*/ 86 h 105"/>
                <a:gd name="T52" fmla="*/ 117 w 155"/>
                <a:gd name="T53" fmla="*/ 94 h 105"/>
                <a:gd name="T54" fmla="*/ 128 w 155"/>
                <a:gd name="T55" fmla="*/ 94 h 105"/>
                <a:gd name="T56" fmla="*/ 136 w 155"/>
                <a:gd name="T57" fmla="*/ 86 h 105"/>
                <a:gd name="T58" fmla="*/ 142 w 155"/>
                <a:gd name="T59" fmla="*/ 53 h 105"/>
                <a:gd name="T60" fmla="*/ 136 w 155"/>
                <a:gd name="T61" fmla="*/ 19 h 105"/>
                <a:gd name="T62" fmla="*/ 128 w 155"/>
                <a:gd name="T63" fmla="*/ 12 h 105"/>
                <a:gd name="T64" fmla="*/ 117 w 155"/>
                <a:gd name="T65" fmla="*/ 11 h 105"/>
                <a:gd name="T66" fmla="*/ 107 w 155"/>
                <a:gd name="T67" fmla="*/ 19 h 105"/>
                <a:gd name="T68" fmla="*/ 101 w 155"/>
                <a:gd name="T69" fmla="*/ 5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5" h="105">
                  <a:moveTo>
                    <a:pt x="44" y="104"/>
                  </a:moveTo>
                  <a:lnTo>
                    <a:pt x="44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57" y="68"/>
                  </a:lnTo>
                  <a:lnTo>
                    <a:pt x="71" y="68"/>
                  </a:lnTo>
                  <a:lnTo>
                    <a:pt x="71" y="79"/>
                  </a:lnTo>
                  <a:lnTo>
                    <a:pt x="57" y="79"/>
                  </a:lnTo>
                  <a:lnTo>
                    <a:pt x="57" y="104"/>
                  </a:lnTo>
                  <a:lnTo>
                    <a:pt x="44" y="104"/>
                  </a:lnTo>
                  <a:close/>
                  <a:moveTo>
                    <a:pt x="44" y="68"/>
                  </a:moveTo>
                  <a:lnTo>
                    <a:pt x="44" y="20"/>
                  </a:lnTo>
                  <a:lnTo>
                    <a:pt x="13" y="68"/>
                  </a:lnTo>
                  <a:lnTo>
                    <a:pt x="44" y="68"/>
                  </a:lnTo>
                  <a:close/>
                  <a:moveTo>
                    <a:pt x="88" y="53"/>
                  </a:moveTo>
                  <a:lnTo>
                    <a:pt x="88" y="36"/>
                  </a:lnTo>
                  <a:lnTo>
                    <a:pt x="92" y="24"/>
                  </a:lnTo>
                  <a:lnTo>
                    <a:pt x="95" y="17"/>
                  </a:lnTo>
                  <a:lnTo>
                    <a:pt x="98" y="11"/>
                  </a:lnTo>
                  <a:lnTo>
                    <a:pt x="103" y="6"/>
                  </a:lnTo>
                  <a:lnTo>
                    <a:pt x="109" y="3"/>
                  </a:lnTo>
                  <a:lnTo>
                    <a:pt x="115" y="1"/>
                  </a:lnTo>
                  <a:lnTo>
                    <a:pt x="122" y="0"/>
                  </a:lnTo>
                  <a:lnTo>
                    <a:pt x="129" y="1"/>
                  </a:lnTo>
                  <a:lnTo>
                    <a:pt x="136" y="3"/>
                  </a:lnTo>
                  <a:lnTo>
                    <a:pt x="142" y="8"/>
                  </a:lnTo>
                  <a:lnTo>
                    <a:pt x="147" y="14"/>
                  </a:lnTo>
                  <a:lnTo>
                    <a:pt x="150" y="20"/>
                  </a:lnTo>
                  <a:lnTo>
                    <a:pt x="153" y="28"/>
                  </a:lnTo>
                  <a:lnTo>
                    <a:pt x="155" y="35"/>
                  </a:lnTo>
                  <a:lnTo>
                    <a:pt x="155" y="44"/>
                  </a:lnTo>
                  <a:lnTo>
                    <a:pt x="155" y="53"/>
                  </a:lnTo>
                  <a:lnTo>
                    <a:pt x="155" y="69"/>
                  </a:lnTo>
                  <a:lnTo>
                    <a:pt x="151" y="82"/>
                  </a:lnTo>
                  <a:lnTo>
                    <a:pt x="148" y="90"/>
                  </a:lnTo>
                  <a:lnTo>
                    <a:pt x="145" y="94"/>
                  </a:lnTo>
                  <a:lnTo>
                    <a:pt x="140" y="99"/>
                  </a:lnTo>
                  <a:lnTo>
                    <a:pt x="136" y="102"/>
                  </a:lnTo>
                  <a:lnTo>
                    <a:pt x="129" y="105"/>
                  </a:lnTo>
                  <a:lnTo>
                    <a:pt x="122" y="105"/>
                  </a:lnTo>
                  <a:lnTo>
                    <a:pt x="115" y="105"/>
                  </a:lnTo>
                  <a:lnTo>
                    <a:pt x="109" y="102"/>
                  </a:lnTo>
                  <a:lnTo>
                    <a:pt x="103" y="99"/>
                  </a:lnTo>
                  <a:lnTo>
                    <a:pt x="98" y="94"/>
                  </a:lnTo>
                  <a:lnTo>
                    <a:pt x="93" y="85"/>
                  </a:lnTo>
                  <a:lnTo>
                    <a:pt x="90" y="71"/>
                  </a:lnTo>
                  <a:lnTo>
                    <a:pt x="88" y="53"/>
                  </a:lnTo>
                  <a:close/>
                  <a:moveTo>
                    <a:pt x="101" y="53"/>
                  </a:moveTo>
                  <a:lnTo>
                    <a:pt x="103" y="74"/>
                  </a:lnTo>
                  <a:lnTo>
                    <a:pt x="107" y="86"/>
                  </a:lnTo>
                  <a:lnTo>
                    <a:pt x="112" y="91"/>
                  </a:lnTo>
                  <a:lnTo>
                    <a:pt x="117" y="94"/>
                  </a:lnTo>
                  <a:lnTo>
                    <a:pt x="122" y="96"/>
                  </a:lnTo>
                  <a:lnTo>
                    <a:pt x="128" y="94"/>
                  </a:lnTo>
                  <a:lnTo>
                    <a:pt x="133" y="91"/>
                  </a:lnTo>
                  <a:lnTo>
                    <a:pt x="136" y="86"/>
                  </a:lnTo>
                  <a:lnTo>
                    <a:pt x="140" y="74"/>
                  </a:lnTo>
                  <a:lnTo>
                    <a:pt x="142" y="53"/>
                  </a:lnTo>
                  <a:lnTo>
                    <a:pt x="140" y="31"/>
                  </a:lnTo>
                  <a:lnTo>
                    <a:pt x="136" y="19"/>
                  </a:lnTo>
                  <a:lnTo>
                    <a:pt x="133" y="14"/>
                  </a:lnTo>
                  <a:lnTo>
                    <a:pt x="128" y="12"/>
                  </a:lnTo>
                  <a:lnTo>
                    <a:pt x="122" y="11"/>
                  </a:lnTo>
                  <a:lnTo>
                    <a:pt x="117" y="11"/>
                  </a:lnTo>
                  <a:lnTo>
                    <a:pt x="112" y="14"/>
                  </a:lnTo>
                  <a:lnTo>
                    <a:pt x="107" y="19"/>
                  </a:lnTo>
                  <a:lnTo>
                    <a:pt x="103" y="31"/>
                  </a:lnTo>
                  <a:lnTo>
                    <a:pt x="101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Rectangle 975"/>
            <p:cNvSpPr>
              <a:spLocks noChangeArrowheads="1"/>
            </p:cNvSpPr>
            <p:nvPr/>
          </p:nvSpPr>
          <p:spPr bwMode="auto">
            <a:xfrm>
              <a:off x="762516" y="3859898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Rectangle 976"/>
            <p:cNvSpPr>
              <a:spLocks noChangeArrowheads="1"/>
            </p:cNvSpPr>
            <p:nvPr/>
          </p:nvSpPr>
          <p:spPr bwMode="auto">
            <a:xfrm>
              <a:off x="762516" y="3786816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7" name="Rectangle 977"/>
            <p:cNvSpPr>
              <a:spLocks noChangeArrowheads="1"/>
            </p:cNvSpPr>
            <p:nvPr/>
          </p:nvSpPr>
          <p:spPr bwMode="auto">
            <a:xfrm>
              <a:off x="762516" y="3715140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8" name="Freeform 978"/>
            <p:cNvSpPr>
              <a:spLocks noEditPoints="1"/>
            </p:cNvSpPr>
            <p:nvPr/>
          </p:nvSpPr>
          <p:spPr bwMode="auto">
            <a:xfrm>
              <a:off x="349251" y="4170498"/>
              <a:ext cx="108160" cy="768769"/>
            </a:xfrm>
            <a:custGeom>
              <a:avLst/>
              <a:gdLst>
                <a:gd name="T0" fmla="*/ 3 w 136"/>
                <a:gd name="T1" fmla="*/ 1061 h 1095"/>
                <a:gd name="T2" fmla="*/ 54 w 136"/>
                <a:gd name="T3" fmla="*/ 1068 h 1095"/>
                <a:gd name="T4" fmla="*/ 10 w 136"/>
                <a:gd name="T5" fmla="*/ 1077 h 1095"/>
                <a:gd name="T6" fmla="*/ 46 w 136"/>
                <a:gd name="T7" fmla="*/ 1072 h 1095"/>
                <a:gd name="T8" fmla="*/ 10 w 136"/>
                <a:gd name="T9" fmla="*/ 1069 h 1095"/>
                <a:gd name="T10" fmla="*/ 68 w 136"/>
                <a:gd name="T11" fmla="*/ 1027 h 1095"/>
                <a:gd name="T12" fmla="*/ 73 w 136"/>
                <a:gd name="T13" fmla="*/ 984 h 1095"/>
                <a:gd name="T14" fmla="*/ 106 w 136"/>
                <a:gd name="T15" fmla="*/ 1017 h 1095"/>
                <a:gd name="T16" fmla="*/ 76 w 136"/>
                <a:gd name="T17" fmla="*/ 1017 h 1095"/>
                <a:gd name="T18" fmla="*/ 92 w 136"/>
                <a:gd name="T19" fmla="*/ 997 h 1095"/>
                <a:gd name="T20" fmla="*/ 2 w 136"/>
                <a:gd name="T21" fmla="*/ 896 h 1095"/>
                <a:gd name="T22" fmla="*/ 63 w 136"/>
                <a:gd name="T23" fmla="*/ 871 h 1095"/>
                <a:gd name="T24" fmla="*/ 0 w 136"/>
                <a:gd name="T25" fmla="*/ 822 h 1095"/>
                <a:gd name="T26" fmla="*/ 14 w 136"/>
                <a:gd name="T27" fmla="*/ 731 h 1095"/>
                <a:gd name="T28" fmla="*/ 68 w 136"/>
                <a:gd name="T29" fmla="*/ 611 h 1095"/>
                <a:gd name="T30" fmla="*/ 88 w 136"/>
                <a:gd name="T31" fmla="*/ 679 h 1095"/>
                <a:gd name="T32" fmla="*/ 3 w 136"/>
                <a:gd name="T33" fmla="*/ 657 h 1095"/>
                <a:gd name="T34" fmla="*/ 27 w 136"/>
                <a:gd name="T35" fmla="*/ 614 h 1095"/>
                <a:gd name="T36" fmla="*/ 22 w 136"/>
                <a:gd name="T37" fmla="*/ 665 h 1095"/>
                <a:gd name="T38" fmla="*/ 87 w 136"/>
                <a:gd name="T39" fmla="*/ 663 h 1095"/>
                <a:gd name="T40" fmla="*/ 77 w 136"/>
                <a:gd name="T41" fmla="*/ 613 h 1095"/>
                <a:gd name="T42" fmla="*/ 52 w 136"/>
                <a:gd name="T43" fmla="*/ 449 h 1095"/>
                <a:gd name="T44" fmla="*/ 88 w 136"/>
                <a:gd name="T45" fmla="*/ 533 h 1095"/>
                <a:gd name="T46" fmla="*/ 2 w 136"/>
                <a:gd name="T47" fmla="*/ 507 h 1095"/>
                <a:gd name="T48" fmla="*/ 30 w 136"/>
                <a:gd name="T49" fmla="*/ 451 h 1095"/>
                <a:gd name="T50" fmla="*/ 14 w 136"/>
                <a:gd name="T51" fmla="*/ 509 h 1095"/>
                <a:gd name="T52" fmla="*/ 76 w 136"/>
                <a:gd name="T53" fmla="*/ 525 h 1095"/>
                <a:gd name="T54" fmla="*/ 84 w 136"/>
                <a:gd name="T55" fmla="*/ 462 h 1095"/>
                <a:gd name="T56" fmla="*/ 101 w 136"/>
                <a:gd name="T57" fmla="*/ 356 h 1095"/>
                <a:gd name="T58" fmla="*/ 85 w 136"/>
                <a:gd name="T59" fmla="*/ 402 h 1095"/>
                <a:gd name="T60" fmla="*/ 60 w 136"/>
                <a:gd name="T61" fmla="*/ 364 h 1095"/>
                <a:gd name="T62" fmla="*/ 40 w 136"/>
                <a:gd name="T63" fmla="*/ 369 h 1095"/>
                <a:gd name="T64" fmla="*/ 38 w 136"/>
                <a:gd name="T65" fmla="*/ 394 h 1095"/>
                <a:gd name="T66" fmla="*/ 40 w 136"/>
                <a:gd name="T67" fmla="*/ 339 h 1095"/>
                <a:gd name="T68" fmla="*/ 104 w 136"/>
                <a:gd name="T69" fmla="*/ 333 h 1095"/>
                <a:gd name="T70" fmla="*/ 74 w 136"/>
                <a:gd name="T71" fmla="*/ 381 h 1095"/>
                <a:gd name="T72" fmla="*/ 96 w 136"/>
                <a:gd name="T73" fmla="*/ 374 h 1095"/>
                <a:gd name="T74" fmla="*/ 30 w 136"/>
                <a:gd name="T75" fmla="*/ 314 h 1095"/>
                <a:gd name="T76" fmla="*/ 36 w 136"/>
                <a:gd name="T77" fmla="*/ 262 h 1095"/>
                <a:gd name="T78" fmla="*/ 40 w 136"/>
                <a:gd name="T79" fmla="*/ 216 h 1095"/>
                <a:gd name="T80" fmla="*/ 41 w 136"/>
                <a:gd name="T81" fmla="*/ 230 h 1095"/>
                <a:gd name="T82" fmla="*/ 104 w 136"/>
                <a:gd name="T83" fmla="*/ 257 h 1095"/>
                <a:gd name="T84" fmla="*/ 40 w 136"/>
                <a:gd name="T85" fmla="*/ 289 h 1095"/>
                <a:gd name="T86" fmla="*/ 104 w 136"/>
                <a:gd name="T87" fmla="*/ 170 h 1095"/>
                <a:gd name="T88" fmla="*/ 29 w 136"/>
                <a:gd name="T89" fmla="*/ 142 h 1095"/>
                <a:gd name="T90" fmla="*/ 96 w 136"/>
                <a:gd name="T91" fmla="*/ 126 h 1095"/>
                <a:gd name="T92" fmla="*/ 66 w 136"/>
                <a:gd name="T93" fmla="*/ 170 h 1095"/>
                <a:gd name="T94" fmla="*/ 88 w 136"/>
                <a:gd name="T95" fmla="*/ 136 h 1095"/>
                <a:gd name="T96" fmla="*/ 40 w 136"/>
                <a:gd name="T97" fmla="*/ 150 h 1095"/>
                <a:gd name="T98" fmla="*/ 2 w 136"/>
                <a:gd name="T99" fmla="*/ 85 h 1095"/>
                <a:gd name="T100" fmla="*/ 112 w 136"/>
                <a:gd name="T101" fmla="*/ 52 h 1095"/>
                <a:gd name="T102" fmla="*/ 117 w 136"/>
                <a:gd name="T103" fmla="*/ 18 h 1095"/>
                <a:gd name="T104" fmla="*/ 103 w 136"/>
                <a:gd name="T105" fmla="*/ 48 h 1095"/>
                <a:gd name="T106" fmla="*/ 33 w 136"/>
                <a:gd name="T107" fmla="*/ 52 h 1095"/>
                <a:gd name="T108" fmla="*/ 30 w 136"/>
                <a:gd name="T109" fmla="*/ 0 h 1095"/>
                <a:gd name="T110" fmla="*/ 134 w 136"/>
                <a:gd name="T111" fmla="*/ 27 h 1095"/>
                <a:gd name="T112" fmla="*/ 66 w 136"/>
                <a:gd name="T113" fmla="*/ 54 h 1095"/>
                <a:gd name="T114" fmla="*/ 87 w 136"/>
                <a:gd name="T115" fmla="*/ 19 h 1095"/>
                <a:gd name="T116" fmla="*/ 40 w 136"/>
                <a:gd name="T117" fmla="*/ 33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6" h="1095">
                  <a:moveTo>
                    <a:pt x="27" y="1095"/>
                  </a:moveTo>
                  <a:lnTo>
                    <a:pt x="19" y="1095"/>
                  </a:lnTo>
                  <a:lnTo>
                    <a:pt x="13" y="1093"/>
                  </a:lnTo>
                  <a:lnTo>
                    <a:pt x="8" y="1090"/>
                  </a:lnTo>
                  <a:lnTo>
                    <a:pt x="3" y="1085"/>
                  </a:lnTo>
                  <a:lnTo>
                    <a:pt x="2" y="1080"/>
                  </a:lnTo>
                  <a:lnTo>
                    <a:pt x="0" y="1074"/>
                  </a:lnTo>
                  <a:lnTo>
                    <a:pt x="0" y="1068"/>
                  </a:lnTo>
                  <a:lnTo>
                    <a:pt x="3" y="1061"/>
                  </a:lnTo>
                  <a:lnTo>
                    <a:pt x="7" y="1057"/>
                  </a:lnTo>
                  <a:lnTo>
                    <a:pt x="13" y="1054"/>
                  </a:lnTo>
                  <a:lnTo>
                    <a:pt x="19" y="1052"/>
                  </a:lnTo>
                  <a:lnTo>
                    <a:pt x="27" y="1050"/>
                  </a:lnTo>
                  <a:lnTo>
                    <a:pt x="35" y="1052"/>
                  </a:lnTo>
                  <a:lnTo>
                    <a:pt x="43" y="1054"/>
                  </a:lnTo>
                  <a:lnTo>
                    <a:pt x="48" y="1057"/>
                  </a:lnTo>
                  <a:lnTo>
                    <a:pt x="51" y="1061"/>
                  </a:lnTo>
                  <a:lnTo>
                    <a:pt x="54" y="1068"/>
                  </a:lnTo>
                  <a:lnTo>
                    <a:pt x="54" y="1074"/>
                  </a:lnTo>
                  <a:lnTo>
                    <a:pt x="54" y="1079"/>
                  </a:lnTo>
                  <a:lnTo>
                    <a:pt x="51" y="1085"/>
                  </a:lnTo>
                  <a:lnTo>
                    <a:pt x="48" y="1088"/>
                  </a:lnTo>
                  <a:lnTo>
                    <a:pt x="43" y="1093"/>
                  </a:lnTo>
                  <a:lnTo>
                    <a:pt x="35" y="1095"/>
                  </a:lnTo>
                  <a:lnTo>
                    <a:pt x="27" y="1095"/>
                  </a:lnTo>
                  <a:close/>
                  <a:moveTo>
                    <a:pt x="8" y="1072"/>
                  </a:moveTo>
                  <a:lnTo>
                    <a:pt x="10" y="1077"/>
                  </a:lnTo>
                  <a:lnTo>
                    <a:pt x="13" y="1080"/>
                  </a:lnTo>
                  <a:lnTo>
                    <a:pt x="16" y="1082"/>
                  </a:lnTo>
                  <a:lnTo>
                    <a:pt x="21" y="1083"/>
                  </a:lnTo>
                  <a:lnTo>
                    <a:pt x="29" y="1083"/>
                  </a:lnTo>
                  <a:lnTo>
                    <a:pt x="33" y="1083"/>
                  </a:lnTo>
                  <a:lnTo>
                    <a:pt x="38" y="1082"/>
                  </a:lnTo>
                  <a:lnTo>
                    <a:pt x="41" y="1080"/>
                  </a:lnTo>
                  <a:lnTo>
                    <a:pt x="44" y="1077"/>
                  </a:lnTo>
                  <a:lnTo>
                    <a:pt x="46" y="1072"/>
                  </a:lnTo>
                  <a:lnTo>
                    <a:pt x="44" y="1069"/>
                  </a:lnTo>
                  <a:lnTo>
                    <a:pt x="41" y="1065"/>
                  </a:lnTo>
                  <a:lnTo>
                    <a:pt x="38" y="1063"/>
                  </a:lnTo>
                  <a:lnTo>
                    <a:pt x="33" y="1063"/>
                  </a:lnTo>
                  <a:lnTo>
                    <a:pt x="27" y="1061"/>
                  </a:lnTo>
                  <a:lnTo>
                    <a:pt x="21" y="1063"/>
                  </a:lnTo>
                  <a:lnTo>
                    <a:pt x="16" y="1063"/>
                  </a:lnTo>
                  <a:lnTo>
                    <a:pt x="13" y="1065"/>
                  </a:lnTo>
                  <a:lnTo>
                    <a:pt x="10" y="1069"/>
                  </a:lnTo>
                  <a:lnTo>
                    <a:pt x="8" y="1072"/>
                  </a:lnTo>
                  <a:close/>
                  <a:moveTo>
                    <a:pt x="109" y="1072"/>
                  </a:moveTo>
                  <a:lnTo>
                    <a:pt x="0" y="1017"/>
                  </a:lnTo>
                  <a:lnTo>
                    <a:pt x="0" y="1006"/>
                  </a:lnTo>
                  <a:lnTo>
                    <a:pt x="109" y="1063"/>
                  </a:lnTo>
                  <a:lnTo>
                    <a:pt x="109" y="1072"/>
                  </a:lnTo>
                  <a:close/>
                  <a:moveTo>
                    <a:pt x="81" y="1028"/>
                  </a:moveTo>
                  <a:lnTo>
                    <a:pt x="74" y="1028"/>
                  </a:lnTo>
                  <a:lnTo>
                    <a:pt x="68" y="1027"/>
                  </a:lnTo>
                  <a:lnTo>
                    <a:pt x="62" y="1024"/>
                  </a:lnTo>
                  <a:lnTo>
                    <a:pt x="57" y="1019"/>
                  </a:lnTo>
                  <a:lnTo>
                    <a:pt x="55" y="1013"/>
                  </a:lnTo>
                  <a:lnTo>
                    <a:pt x="54" y="1006"/>
                  </a:lnTo>
                  <a:lnTo>
                    <a:pt x="55" y="1000"/>
                  </a:lnTo>
                  <a:lnTo>
                    <a:pt x="57" y="995"/>
                  </a:lnTo>
                  <a:lnTo>
                    <a:pt x="62" y="991"/>
                  </a:lnTo>
                  <a:lnTo>
                    <a:pt x="66" y="987"/>
                  </a:lnTo>
                  <a:lnTo>
                    <a:pt x="73" y="984"/>
                  </a:lnTo>
                  <a:lnTo>
                    <a:pt x="82" y="984"/>
                  </a:lnTo>
                  <a:lnTo>
                    <a:pt x="90" y="984"/>
                  </a:lnTo>
                  <a:lnTo>
                    <a:pt x="96" y="987"/>
                  </a:lnTo>
                  <a:lnTo>
                    <a:pt x="101" y="991"/>
                  </a:lnTo>
                  <a:lnTo>
                    <a:pt x="106" y="995"/>
                  </a:lnTo>
                  <a:lnTo>
                    <a:pt x="107" y="1000"/>
                  </a:lnTo>
                  <a:lnTo>
                    <a:pt x="109" y="1006"/>
                  </a:lnTo>
                  <a:lnTo>
                    <a:pt x="107" y="1013"/>
                  </a:lnTo>
                  <a:lnTo>
                    <a:pt x="106" y="1017"/>
                  </a:lnTo>
                  <a:lnTo>
                    <a:pt x="101" y="1022"/>
                  </a:lnTo>
                  <a:lnTo>
                    <a:pt x="96" y="1025"/>
                  </a:lnTo>
                  <a:lnTo>
                    <a:pt x="90" y="1028"/>
                  </a:lnTo>
                  <a:lnTo>
                    <a:pt x="81" y="1028"/>
                  </a:lnTo>
                  <a:close/>
                  <a:moveTo>
                    <a:pt x="63" y="1006"/>
                  </a:moveTo>
                  <a:lnTo>
                    <a:pt x="63" y="1011"/>
                  </a:lnTo>
                  <a:lnTo>
                    <a:pt x="66" y="1014"/>
                  </a:lnTo>
                  <a:lnTo>
                    <a:pt x="71" y="1016"/>
                  </a:lnTo>
                  <a:lnTo>
                    <a:pt x="76" y="1017"/>
                  </a:lnTo>
                  <a:lnTo>
                    <a:pt x="82" y="1017"/>
                  </a:lnTo>
                  <a:lnTo>
                    <a:pt x="88" y="1017"/>
                  </a:lnTo>
                  <a:lnTo>
                    <a:pt x="93" y="1016"/>
                  </a:lnTo>
                  <a:lnTo>
                    <a:pt x="96" y="1014"/>
                  </a:lnTo>
                  <a:lnTo>
                    <a:pt x="99" y="1011"/>
                  </a:lnTo>
                  <a:lnTo>
                    <a:pt x="99" y="1006"/>
                  </a:lnTo>
                  <a:lnTo>
                    <a:pt x="99" y="1002"/>
                  </a:lnTo>
                  <a:lnTo>
                    <a:pt x="96" y="998"/>
                  </a:lnTo>
                  <a:lnTo>
                    <a:pt x="92" y="997"/>
                  </a:lnTo>
                  <a:lnTo>
                    <a:pt x="87" y="995"/>
                  </a:lnTo>
                  <a:lnTo>
                    <a:pt x="81" y="995"/>
                  </a:lnTo>
                  <a:lnTo>
                    <a:pt x="74" y="995"/>
                  </a:lnTo>
                  <a:lnTo>
                    <a:pt x="70" y="997"/>
                  </a:lnTo>
                  <a:lnTo>
                    <a:pt x="66" y="998"/>
                  </a:lnTo>
                  <a:lnTo>
                    <a:pt x="63" y="1002"/>
                  </a:lnTo>
                  <a:lnTo>
                    <a:pt x="63" y="1006"/>
                  </a:lnTo>
                  <a:close/>
                  <a:moveTo>
                    <a:pt x="104" y="936"/>
                  </a:moveTo>
                  <a:lnTo>
                    <a:pt x="2" y="896"/>
                  </a:lnTo>
                  <a:lnTo>
                    <a:pt x="2" y="882"/>
                  </a:lnTo>
                  <a:lnTo>
                    <a:pt x="104" y="839"/>
                  </a:lnTo>
                  <a:lnTo>
                    <a:pt x="104" y="855"/>
                  </a:lnTo>
                  <a:lnTo>
                    <a:pt x="74" y="866"/>
                  </a:lnTo>
                  <a:lnTo>
                    <a:pt x="74" y="910"/>
                  </a:lnTo>
                  <a:lnTo>
                    <a:pt x="104" y="921"/>
                  </a:lnTo>
                  <a:lnTo>
                    <a:pt x="104" y="936"/>
                  </a:lnTo>
                  <a:close/>
                  <a:moveTo>
                    <a:pt x="63" y="906"/>
                  </a:moveTo>
                  <a:lnTo>
                    <a:pt x="63" y="871"/>
                  </a:lnTo>
                  <a:lnTo>
                    <a:pt x="33" y="882"/>
                  </a:lnTo>
                  <a:lnTo>
                    <a:pt x="25" y="885"/>
                  </a:lnTo>
                  <a:lnTo>
                    <a:pt x="19" y="887"/>
                  </a:lnTo>
                  <a:lnTo>
                    <a:pt x="13" y="888"/>
                  </a:lnTo>
                  <a:lnTo>
                    <a:pt x="22" y="891"/>
                  </a:lnTo>
                  <a:lnTo>
                    <a:pt x="32" y="895"/>
                  </a:lnTo>
                  <a:lnTo>
                    <a:pt x="63" y="906"/>
                  </a:lnTo>
                  <a:close/>
                  <a:moveTo>
                    <a:pt x="106" y="852"/>
                  </a:moveTo>
                  <a:lnTo>
                    <a:pt x="0" y="822"/>
                  </a:lnTo>
                  <a:lnTo>
                    <a:pt x="0" y="811"/>
                  </a:lnTo>
                  <a:lnTo>
                    <a:pt x="106" y="841"/>
                  </a:lnTo>
                  <a:lnTo>
                    <a:pt x="106" y="852"/>
                  </a:lnTo>
                  <a:close/>
                  <a:moveTo>
                    <a:pt x="104" y="778"/>
                  </a:moveTo>
                  <a:lnTo>
                    <a:pt x="14" y="778"/>
                  </a:lnTo>
                  <a:lnTo>
                    <a:pt x="14" y="813"/>
                  </a:lnTo>
                  <a:lnTo>
                    <a:pt x="2" y="813"/>
                  </a:lnTo>
                  <a:lnTo>
                    <a:pt x="2" y="731"/>
                  </a:lnTo>
                  <a:lnTo>
                    <a:pt x="14" y="731"/>
                  </a:lnTo>
                  <a:lnTo>
                    <a:pt x="14" y="764"/>
                  </a:lnTo>
                  <a:lnTo>
                    <a:pt x="104" y="764"/>
                  </a:lnTo>
                  <a:lnTo>
                    <a:pt x="104" y="778"/>
                  </a:lnTo>
                  <a:close/>
                  <a:moveTo>
                    <a:pt x="106" y="731"/>
                  </a:moveTo>
                  <a:lnTo>
                    <a:pt x="0" y="701"/>
                  </a:lnTo>
                  <a:lnTo>
                    <a:pt x="0" y="692"/>
                  </a:lnTo>
                  <a:lnTo>
                    <a:pt x="106" y="721"/>
                  </a:lnTo>
                  <a:lnTo>
                    <a:pt x="106" y="731"/>
                  </a:lnTo>
                  <a:close/>
                  <a:moveTo>
                    <a:pt x="68" y="611"/>
                  </a:moveTo>
                  <a:lnTo>
                    <a:pt x="73" y="597"/>
                  </a:lnTo>
                  <a:lnTo>
                    <a:pt x="87" y="603"/>
                  </a:lnTo>
                  <a:lnTo>
                    <a:pt x="98" y="613"/>
                  </a:lnTo>
                  <a:lnTo>
                    <a:pt x="104" y="625"/>
                  </a:lnTo>
                  <a:lnTo>
                    <a:pt x="106" y="640"/>
                  </a:lnTo>
                  <a:lnTo>
                    <a:pt x="104" y="655"/>
                  </a:lnTo>
                  <a:lnTo>
                    <a:pt x="99" y="666"/>
                  </a:lnTo>
                  <a:lnTo>
                    <a:pt x="95" y="673"/>
                  </a:lnTo>
                  <a:lnTo>
                    <a:pt x="88" y="679"/>
                  </a:lnTo>
                  <a:lnTo>
                    <a:pt x="81" y="684"/>
                  </a:lnTo>
                  <a:lnTo>
                    <a:pt x="66" y="687"/>
                  </a:lnTo>
                  <a:lnTo>
                    <a:pt x="52" y="688"/>
                  </a:lnTo>
                  <a:lnTo>
                    <a:pt x="38" y="687"/>
                  </a:lnTo>
                  <a:lnTo>
                    <a:pt x="24" y="682"/>
                  </a:lnTo>
                  <a:lnTo>
                    <a:pt x="18" y="677"/>
                  </a:lnTo>
                  <a:lnTo>
                    <a:pt x="11" y="671"/>
                  </a:lnTo>
                  <a:lnTo>
                    <a:pt x="7" y="665"/>
                  </a:lnTo>
                  <a:lnTo>
                    <a:pt x="3" y="657"/>
                  </a:lnTo>
                  <a:lnTo>
                    <a:pt x="0" y="649"/>
                  </a:lnTo>
                  <a:lnTo>
                    <a:pt x="0" y="640"/>
                  </a:lnTo>
                  <a:lnTo>
                    <a:pt x="2" y="625"/>
                  </a:lnTo>
                  <a:lnTo>
                    <a:pt x="8" y="614"/>
                  </a:lnTo>
                  <a:lnTo>
                    <a:pt x="14" y="607"/>
                  </a:lnTo>
                  <a:lnTo>
                    <a:pt x="21" y="602"/>
                  </a:lnTo>
                  <a:lnTo>
                    <a:pt x="30" y="599"/>
                  </a:lnTo>
                  <a:lnTo>
                    <a:pt x="33" y="613"/>
                  </a:lnTo>
                  <a:lnTo>
                    <a:pt x="27" y="614"/>
                  </a:lnTo>
                  <a:lnTo>
                    <a:pt x="21" y="619"/>
                  </a:lnTo>
                  <a:lnTo>
                    <a:pt x="18" y="622"/>
                  </a:lnTo>
                  <a:lnTo>
                    <a:pt x="14" y="627"/>
                  </a:lnTo>
                  <a:lnTo>
                    <a:pt x="13" y="633"/>
                  </a:lnTo>
                  <a:lnTo>
                    <a:pt x="11" y="640"/>
                  </a:lnTo>
                  <a:lnTo>
                    <a:pt x="13" y="647"/>
                  </a:lnTo>
                  <a:lnTo>
                    <a:pt x="14" y="654"/>
                  </a:lnTo>
                  <a:lnTo>
                    <a:pt x="18" y="660"/>
                  </a:lnTo>
                  <a:lnTo>
                    <a:pt x="22" y="665"/>
                  </a:lnTo>
                  <a:lnTo>
                    <a:pt x="27" y="668"/>
                  </a:lnTo>
                  <a:lnTo>
                    <a:pt x="33" y="671"/>
                  </a:lnTo>
                  <a:lnTo>
                    <a:pt x="43" y="674"/>
                  </a:lnTo>
                  <a:lnTo>
                    <a:pt x="52" y="674"/>
                  </a:lnTo>
                  <a:lnTo>
                    <a:pt x="62" y="674"/>
                  </a:lnTo>
                  <a:lnTo>
                    <a:pt x="68" y="673"/>
                  </a:lnTo>
                  <a:lnTo>
                    <a:pt x="76" y="671"/>
                  </a:lnTo>
                  <a:lnTo>
                    <a:pt x="82" y="668"/>
                  </a:lnTo>
                  <a:lnTo>
                    <a:pt x="87" y="663"/>
                  </a:lnTo>
                  <a:lnTo>
                    <a:pt x="90" y="658"/>
                  </a:lnTo>
                  <a:lnTo>
                    <a:pt x="93" y="654"/>
                  </a:lnTo>
                  <a:lnTo>
                    <a:pt x="95" y="647"/>
                  </a:lnTo>
                  <a:lnTo>
                    <a:pt x="95" y="641"/>
                  </a:lnTo>
                  <a:lnTo>
                    <a:pt x="95" y="633"/>
                  </a:lnTo>
                  <a:lnTo>
                    <a:pt x="92" y="627"/>
                  </a:lnTo>
                  <a:lnTo>
                    <a:pt x="88" y="622"/>
                  </a:lnTo>
                  <a:lnTo>
                    <a:pt x="84" y="618"/>
                  </a:lnTo>
                  <a:lnTo>
                    <a:pt x="77" y="613"/>
                  </a:lnTo>
                  <a:lnTo>
                    <a:pt x="68" y="611"/>
                  </a:lnTo>
                  <a:close/>
                  <a:moveTo>
                    <a:pt x="106" y="588"/>
                  </a:moveTo>
                  <a:lnTo>
                    <a:pt x="0" y="558"/>
                  </a:lnTo>
                  <a:lnTo>
                    <a:pt x="0" y="548"/>
                  </a:lnTo>
                  <a:lnTo>
                    <a:pt x="106" y="577"/>
                  </a:lnTo>
                  <a:lnTo>
                    <a:pt x="106" y="588"/>
                  </a:lnTo>
                  <a:close/>
                  <a:moveTo>
                    <a:pt x="65" y="492"/>
                  </a:moveTo>
                  <a:lnTo>
                    <a:pt x="52" y="492"/>
                  </a:lnTo>
                  <a:lnTo>
                    <a:pt x="52" y="449"/>
                  </a:lnTo>
                  <a:lnTo>
                    <a:pt x="90" y="449"/>
                  </a:lnTo>
                  <a:lnTo>
                    <a:pt x="98" y="459"/>
                  </a:lnTo>
                  <a:lnTo>
                    <a:pt x="103" y="470"/>
                  </a:lnTo>
                  <a:lnTo>
                    <a:pt x="106" y="481"/>
                  </a:lnTo>
                  <a:lnTo>
                    <a:pt x="106" y="492"/>
                  </a:lnTo>
                  <a:lnTo>
                    <a:pt x="104" y="506"/>
                  </a:lnTo>
                  <a:lnTo>
                    <a:pt x="99" y="518"/>
                  </a:lnTo>
                  <a:lnTo>
                    <a:pt x="95" y="526"/>
                  </a:lnTo>
                  <a:lnTo>
                    <a:pt x="88" y="533"/>
                  </a:lnTo>
                  <a:lnTo>
                    <a:pt x="81" y="537"/>
                  </a:lnTo>
                  <a:lnTo>
                    <a:pt x="68" y="542"/>
                  </a:lnTo>
                  <a:lnTo>
                    <a:pt x="54" y="544"/>
                  </a:lnTo>
                  <a:lnTo>
                    <a:pt x="40" y="542"/>
                  </a:lnTo>
                  <a:lnTo>
                    <a:pt x="25" y="537"/>
                  </a:lnTo>
                  <a:lnTo>
                    <a:pt x="18" y="533"/>
                  </a:lnTo>
                  <a:lnTo>
                    <a:pt x="11" y="526"/>
                  </a:lnTo>
                  <a:lnTo>
                    <a:pt x="7" y="520"/>
                  </a:lnTo>
                  <a:lnTo>
                    <a:pt x="2" y="507"/>
                  </a:lnTo>
                  <a:lnTo>
                    <a:pt x="0" y="492"/>
                  </a:lnTo>
                  <a:lnTo>
                    <a:pt x="2" y="482"/>
                  </a:lnTo>
                  <a:lnTo>
                    <a:pt x="3" y="473"/>
                  </a:lnTo>
                  <a:lnTo>
                    <a:pt x="7" y="466"/>
                  </a:lnTo>
                  <a:lnTo>
                    <a:pt x="10" y="462"/>
                  </a:lnTo>
                  <a:lnTo>
                    <a:pt x="14" y="459"/>
                  </a:lnTo>
                  <a:lnTo>
                    <a:pt x="19" y="455"/>
                  </a:lnTo>
                  <a:lnTo>
                    <a:pt x="24" y="452"/>
                  </a:lnTo>
                  <a:lnTo>
                    <a:pt x="30" y="451"/>
                  </a:lnTo>
                  <a:lnTo>
                    <a:pt x="33" y="462"/>
                  </a:lnTo>
                  <a:lnTo>
                    <a:pt x="27" y="465"/>
                  </a:lnTo>
                  <a:lnTo>
                    <a:pt x="22" y="468"/>
                  </a:lnTo>
                  <a:lnTo>
                    <a:pt x="18" y="473"/>
                  </a:lnTo>
                  <a:lnTo>
                    <a:pt x="14" y="477"/>
                  </a:lnTo>
                  <a:lnTo>
                    <a:pt x="13" y="485"/>
                  </a:lnTo>
                  <a:lnTo>
                    <a:pt x="11" y="492"/>
                  </a:lnTo>
                  <a:lnTo>
                    <a:pt x="13" y="501"/>
                  </a:lnTo>
                  <a:lnTo>
                    <a:pt x="14" y="509"/>
                  </a:lnTo>
                  <a:lnTo>
                    <a:pt x="18" y="514"/>
                  </a:lnTo>
                  <a:lnTo>
                    <a:pt x="22" y="520"/>
                  </a:lnTo>
                  <a:lnTo>
                    <a:pt x="27" y="523"/>
                  </a:lnTo>
                  <a:lnTo>
                    <a:pt x="32" y="526"/>
                  </a:lnTo>
                  <a:lnTo>
                    <a:pt x="43" y="529"/>
                  </a:lnTo>
                  <a:lnTo>
                    <a:pt x="52" y="529"/>
                  </a:lnTo>
                  <a:lnTo>
                    <a:pt x="62" y="529"/>
                  </a:lnTo>
                  <a:lnTo>
                    <a:pt x="70" y="528"/>
                  </a:lnTo>
                  <a:lnTo>
                    <a:pt x="76" y="525"/>
                  </a:lnTo>
                  <a:lnTo>
                    <a:pt x="82" y="521"/>
                  </a:lnTo>
                  <a:lnTo>
                    <a:pt x="87" y="517"/>
                  </a:lnTo>
                  <a:lnTo>
                    <a:pt x="90" y="510"/>
                  </a:lnTo>
                  <a:lnTo>
                    <a:pt x="93" y="501"/>
                  </a:lnTo>
                  <a:lnTo>
                    <a:pt x="95" y="492"/>
                  </a:lnTo>
                  <a:lnTo>
                    <a:pt x="93" y="484"/>
                  </a:lnTo>
                  <a:lnTo>
                    <a:pt x="92" y="474"/>
                  </a:lnTo>
                  <a:lnTo>
                    <a:pt x="87" y="466"/>
                  </a:lnTo>
                  <a:lnTo>
                    <a:pt x="84" y="462"/>
                  </a:lnTo>
                  <a:lnTo>
                    <a:pt x="65" y="462"/>
                  </a:lnTo>
                  <a:lnTo>
                    <a:pt x="65" y="492"/>
                  </a:lnTo>
                  <a:close/>
                  <a:moveTo>
                    <a:pt x="106" y="443"/>
                  </a:moveTo>
                  <a:lnTo>
                    <a:pt x="0" y="413"/>
                  </a:lnTo>
                  <a:lnTo>
                    <a:pt x="0" y="403"/>
                  </a:lnTo>
                  <a:lnTo>
                    <a:pt x="106" y="433"/>
                  </a:lnTo>
                  <a:lnTo>
                    <a:pt x="106" y="443"/>
                  </a:lnTo>
                  <a:close/>
                  <a:moveTo>
                    <a:pt x="96" y="348"/>
                  </a:moveTo>
                  <a:lnTo>
                    <a:pt x="101" y="356"/>
                  </a:lnTo>
                  <a:lnTo>
                    <a:pt x="104" y="362"/>
                  </a:lnTo>
                  <a:lnTo>
                    <a:pt x="106" y="369"/>
                  </a:lnTo>
                  <a:lnTo>
                    <a:pt x="106" y="377"/>
                  </a:lnTo>
                  <a:lnTo>
                    <a:pt x="106" y="385"/>
                  </a:lnTo>
                  <a:lnTo>
                    <a:pt x="104" y="391"/>
                  </a:lnTo>
                  <a:lnTo>
                    <a:pt x="101" y="396"/>
                  </a:lnTo>
                  <a:lnTo>
                    <a:pt x="96" y="399"/>
                  </a:lnTo>
                  <a:lnTo>
                    <a:pt x="92" y="402"/>
                  </a:lnTo>
                  <a:lnTo>
                    <a:pt x="85" y="402"/>
                  </a:lnTo>
                  <a:lnTo>
                    <a:pt x="81" y="402"/>
                  </a:lnTo>
                  <a:lnTo>
                    <a:pt x="76" y="400"/>
                  </a:lnTo>
                  <a:lnTo>
                    <a:pt x="71" y="397"/>
                  </a:lnTo>
                  <a:lnTo>
                    <a:pt x="68" y="392"/>
                  </a:lnTo>
                  <a:lnTo>
                    <a:pt x="65" y="389"/>
                  </a:lnTo>
                  <a:lnTo>
                    <a:pt x="63" y="385"/>
                  </a:lnTo>
                  <a:lnTo>
                    <a:pt x="63" y="380"/>
                  </a:lnTo>
                  <a:lnTo>
                    <a:pt x="62" y="372"/>
                  </a:lnTo>
                  <a:lnTo>
                    <a:pt x="60" y="364"/>
                  </a:lnTo>
                  <a:lnTo>
                    <a:pt x="59" y="356"/>
                  </a:lnTo>
                  <a:lnTo>
                    <a:pt x="57" y="350"/>
                  </a:lnTo>
                  <a:lnTo>
                    <a:pt x="54" y="350"/>
                  </a:lnTo>
                  <a:lnTo>
                    <a:pt x="49" y="350"/>
                  </a:lnTo>
                  <a:lnTo>
                    <a:pt x="46" y="351"/>
                  </a:lnTo>
                  <a:lnTo>
                    <a:pt x="43" y="353"/>
                  </a:lnTo>
                  <a:lnTo>
                    <a:pt x="41" y="358"/>
                  </a:lnTo>
                  <a:lnTo>
                    <a:pt x="40" y="362"/>
                  </a:lnTo>
                  <a:lnTo>
                    <a:pt x="40" y="369"/>
                  </a:lnTo>
                  <a:lnTo>
                    <a:pt x="40" y="374"/>
                  </a:lnTo>
                  <a:lnTo>
                    <a:pt x="41" y="378"/>
                  </a:lnTo>
                  <a:lnTo>
                    <a:pt x="43" y="381"/>
                  </a:lnTo>
                  <a:lnTo>
                    <a:pt x="44" y="385"/>
                  </a:lnTo>
                  <a:lnTo>
                    <a:pt x="49" y="386"/>
                  </a:lnTo>
                  <a:lnTo>
                    <a:pt x="54" y="388"/>
                  </a:lnTo>
                  <a:lnTo>
                    <a:pt x="52" y="400"/>
                  </a:lnTo>
                  <a:lnTo>
                    <a:pt x="44" y="397"/>
                  </a:lnTo>
                  <a:lnTo>
                    <a:pt x="38" y="394"/>
                  </a:lnTo>
                  <a:lnTo>
                    <a:pt x="35" y="389"/>
                  </a:lnTo>
                  <a:lnTo>
                    <a:pt x="32" y="383"/>
                  </a:lnTo>
                  <a:lnTo>
                    <a:pt x="29" y="375"/>
                  </a:lnTo>
                  <a:lnTo>
                    <a:pt x="29" y="366"/>
                  </a:lnTo>
                  <a:lnTo>
                    <a:pt x="29" y="358"/>
                  </a:lnTo>
                  <a:lnTo>
                    <a:pt x="30" y="351"/>
                  </a:lnTo>
                  <a:lnTo>
                    <a:pt x="33" y="345"/>
                  </a:lnTo>
                  <a:lnTo>
                    <a:pt x="36" y="342"/>
                  </a:lnTo>
                  <a:lnTo>
                    <a:pt x="40" y="339"/>
                  </a:lnTo>
                  <a:lnTo>
                    <a:pt x="44" y="337"/>
                  </a:lnTo>
                  <a:lnTo>
                    <a:pt x="49" y="337"/>
                  </a:lnTo>
                  <a:lnTo>
                    <a:pt x="57" y="337"/>
                  </a:lnTo>
                  <a:lnTo>
                    <a:pt x="74" y="337"/>
                  </a:lnTo>
                  <a:lnTo>
                    <a:pt x="84" y="337"/>
                  </a:lnTo>
                  <a:lnTo>
                    <a:pt x="92" y="337"/>
                  </a:lnTo>
                  <a:lnTo>
                    <a:pt x="96" y="337"/>
                  </a:lnTo>
                  <a:lnTo>
                    <a:pt x="101" y="336"/>
                  </a:lnTo>
                  <a:lnTo>
                    <a:pt x="104" y="333"/>
                  </a:lnTo>
                  <a:lnTo>
                    <a:pt x="104" y="347"/>
                  </a:lnTo>
                  <a:lnTo>
                    <a:pt x="101" y="348"/>
                  </a:lnTo>
                  <a:lnTo>
                    <a:pt x="96" y="348"/>
                  </a:lnTo>
                  <a:close/>
                  <a:moveTo>
                    <a:pt x="68" y="350"/>
                  </a:moveTo>
                  <a:lnTo>
                    <a:pt x="70" y="356"/>
                  </a:lnTo>
                  <a:lnTo>
                    <a:pt x="71" y="362"/>
                  </a:lnTo>
                  <a:lnTo>
                    <a:pt x="73" y="370"/>
                  </a:lnTo>
                  <a:lnTo>
                    <a:pt x="73" y="378"/>
                  </a:lnTo>
                  <a:lnTo>
                    <a:pt x="74" y="381"/>
                  </a:lnTo>
                  <a:lnTo>
                    <a:pt x="76" y="385"/>
                  </a:lnTo>
                  <a:lnTo>
                    <a:pt x="79" y="386"/>
                  </a:lnTo>
                  <a:lnTo>
                    <a:pt x="82" y="388"/>
                  </a:lnTo>
                  <a:lnTo>
                    <a:pt x="85" y="389"/>
                  </a:lnTo>
                  <a:lnTo>
                    <a:pt x="90" y="388"/>
                  </a:lnTo>
                  <a:lnTo>
                    <a:pt x="93" y="385"/>
                  </a:lnTo>
                  <a:lnTo>
                    <a:pt x="95" y="381"/>
                  </a:lnTo>
                  <a:lnTo>
                    <a:pt x="96" y="378"/>
                  </a:lnTo>
                  <a:lnTo>
                    <a:pt x="96" y="374"/>
                  </a:lnTo>
                  <a:lnTo>
                    <a:pt x="96" y="367"/>
                  </a:lnTo>
                  <a:lnTo>
                    <a:pt x="93" y="361"/>
                  </a:lnTo>
                  <a:lnTo>
                    <a:pt x="90" y="356"/>
                  </a:lnTo>
                  <a:lnTo>
                    <a:pt x="85" y="351"/>
                  </a:lnTo>
                  <a:lnTo>
                    <a:pt x="79" y="351"/>
                  </a:lnTo>
                  <a:lnTo>
                    <a:pt x="73" y="350"/>
                  </a:lnTo>
                  <a:lnTo>
                    <a:pt x="68" y="350"/>
                  </a:lnTo>
                  <a:close/>
                  <a:moveTo>
                    <a:pt x="104" y="314"/>
                  </a:moveTo>
                  <a:lnTo>
                    <a:pt x="30" y="314"/>
                  </a:lnTo>
                  <a:lnTo>
                    <a:pt x="30" y="303"/>
                  </a:lnTo>
                  <a:lnTo>
                    <a:pt x="41" y="303"/>
                  </a:lnTo>
                  <a:lnTo>
                    <a:pt x="36" y="298"/>
                  </a:lnTo>
                  <a:lnTo>
                    <a:pt x="32" y="293"/>
                  </a:lnTo>
                  <a:lnTo>
                    <a:pt x="30" y="287"/>
                  </a:lnTo>
                  <a:lnTo>
                    <a:pt x="29" y="281"/>
                  </a:lnTo>
                  <a:lnTo>
                    <a:pt x="30" y="273"/>
                  </a:lnTo>
                  <a:lnTo>
                    <a:pt x="32" y="266"/>
                  </a:lnTo>
                  <a:lnTo>
                    <a:pt x="36" y="262"/>
                  </a:lnTo>
                  <a:lnTo>
                    <a:pt x="41" y="259"/>
                  </a:lnTo>
                  <a:lnTo>
                    <a:pt x="36" y="254"/>
                  </a:lnTo>
                  <a:lnTo>
                    <a:pt x="32" y="249"/>
                  </a:lnTo>
                  <a:lnTo>
                    <a:pt x="30" y="243"/>
                  </a:lnTo>
                  <a:lnTo>
                    <a:pt x="29" y="237"/>
                  </a:lnTo>
                  <a:lnTo>
                    <a:pt x="29" y="229"/>
                  </a:lnTo>
                  <a:lnTo>
                    <a:pt x="32" y="222"/>
                  </a:lnTo>
                  <a:lnTo>
                    <a:pt x="35" y="219"/>
                  </a:lnTo>
                  <a:lnTo>
                    <a:pt x="40" y="216"/>
                  </a:lnTo>
                  <a:lnTo>
                    <a:pt x="46" y="213"/>
                  </a:lnTo>
                  <a:lnTo>
                    <a:pt x="54" y="213"/>
                  </a:lnTo>
                  <a:lnTo>
                    <a:pt x="104" y="213"/>
                  </a:lnTo>
                  <a:lnTo>
                    <a:pt x="104" y="226"/>
                  </a:lnTo>
                  <a:lnTo>
                    <a:pt x="59" y="226"/>
                  </a:lnTo>
                  <a:lnTo>
                    <a:pt x="51" y="226"/>
                  </a:lnTo>
                  <a:lnTo>
                    <a:pt x="48" y="227"/>
                  </a:lnTo>
                  <a:lnTo>
                    <a:pt x="44" y="229"/>
                  </a:lnTo>
                  <a:lnTo>
                    <a:pt x="41" y="230"/>
                  </a:lnTo>
                  <a:lnTo>
                    <a:pt x="40" y="235"/>
                  </a:lnTo>
                  <a:lnTo>
                    <a:pt x="40" y="238"/>
                  </a:lnTo>
                  <a:lnTo>
                    <a:pt x="40" y="243"/>
                  </a:lnTo>
                  <a:lnTo>
                    <a:pt x="41" y="248"/>
                  </a:lnTo>
                  <a:lnTo>
                    <a:pt x="44" y="252"/>
                  </a:lnTo>
                  <a:lnTo>
                    <a:pt x="49" y="254"/>
                  </a:lnTo>
                  <a:lnTo>
                    <a:pt x="54" y="255"/>
                  </a:lnTo>
                  <a:lnTo>
                    <a:pt x="62" y="257"/>
                  </a:lnTo>
                  <a:lnTo>
                    <a:pt x="104" y="257"/>
                  </a:lnTo>
                  <a:lnTo>
                    <a:pt x="104" y="270"/>
                  </a:lnTo>
                  <a:lnTo>
                    <a:pt x="57" y="270"/>
                  </a:lnTo>
                  <a:lnTo>
                    <a:pt x="51" y="270"/>
                  </a:lnTo>
                  <a:lnTo>
                    <a:pt x="48" y="271"/>
                  </a:lnTo>
                  <a:lnTo>
                    <a:pt x="44" y="273"/>
                  </a:lnTo>
                  <a:lnTo>
                    <a:pt x="41" y="276"/>
                  </a:lnTo>
                  <a:lnTo>
                    <a:pt x="40" y="279"/>
                  </a:lnTo>
                  <a:lnTo>
                    <a:pt x="40" y="282"/>
                  </a:lnTo>
                  <a:lnTo>
                    <a:pt x="40" y="289"/>
                  </a:lnTo>
                  <a:lnTo>
                    <a:pt x="43" y="293"/>
                  </a:lnTo>
                  <a:lnTo>
                    <a:pt x="46" y="296"/>
                  </a:lnTo>
                  <a:lnTo>
                    <a:pt x="51" y="300"/>
                  </a:lnTo>
                  <a:lnTo>
                    <a:pt x="55" y="301"/>
                  </a:lnTo>
                  <a:lnTo>
                    <a:pt x="60" y="301"/>
                  </a:lnTo>
                  <a:lnTo>
                    <a:pt x="66" y="301"/>
                  </a:lnTo>
                  <a:lnTo>
                    <a:pt x="104" y="301"/>
                  </a:lnTo>
                  <a:lnTo>
                    <a:pt x="104" y="314"/>
                  </a:lnTo>
                  <a:close/>
                  <a:moveTo>
                    <a:pt x="104" y="170"/>
                  </a:moveTo>
                  <a:lnTo>
                    <a:pt x="104" y="181"/>
                  </a:lnTo>
                  <a:lnTo>
                    <a:pt x="2" y="181"/>
                  </a:lnTo>
                  <a:lnTo>
                    <a:pt x="2" y="169"/>
                  </a:lnTo>
                  <a:lnTo>
                    <a:pt x="38" y="169"/>
                  </a:lnTo>
                  <a:lnTo>
                    <a:pt x="35" y="164"/>
                  </a:lnTo>
                  <a:lnTo>
                    <a:pt x="32" y="159"/>
                  </a:lnTo>
                  <a:lnTo>
                    <a:pt x="29" y="155"/>
                  </a:lnTo>
                  <a:lnTo>
                    <a:pt x="29" y="148"/>
                  </a:lnTo>
                  <a:lnTo>
                    <a:pt x="29" y="142"/>
                  </a:lnTo>
                  <a:lnTo>
                    <a:pt x="32" y="136"/>
                  </a:lnTo>
                  <a:lnTo>
                    <a:pt x="35" y="130"/>
                  </a:lnTo>
                  <a:lnTo>
                    <a:pt x="40" y="126"/>
                  </a:lnTo>
                  <a:lnTo>
                    <a:pt x="44" y="122"/>
                  </a:lnTo>
                  <a:lnTo>
                    <a:pt x="51" y="120"/>
                  </a:lnTo>
                  <a:lnTo>
                    <a:pt x="59" y="117"/>
                  </a:lnTo>
                  <a:lnTo>
                    <a:pt x="66" y="117"/>
                  </a:lnTo>
                  <a:lnTo>
                    <a:pt x="84" y="120"/>
                  </a:lnTo>
                  <a:lnTo>
                    <a:pt x="96" y="126"/>
                  </a:lnTo>
                  <a:lnTo>
                    <a:pt x="101" y="133"/>
                  </a:lnTo>
                  <a:lnTo>
                    <a:pt x="106" y="141"/>
                  </a:lnTo>
                  <a:lnTo>
                    <a:pt x="106" y="150"/>
                  </a:lnTo>
                  <a:lnTo>
                    <a:pt x="106" y="156"/>
                  </a:lnTo>
                  <a:lnTo>
                    <a:pt x="104" y="161"/>
                  </a:lnTo>
                  <a:lnTo>
                    <a:pt x="101" y="166"/>
                  </a:lnTo>
                  <a:lnTo>
                    <a:pt x="95" y="170"/>
                  </a:lnTo>
                  <a:lnTo>
                    <a:pt x="104" y="170"/>
                  </a:lnTo>
                  <a:close/>
                  <a:moveTo>
                    <a:pt x="66" y="170"/>
                  </a:moveTo>
                  <a:lnTo>
                    <a:pt x="74" y="170"/>
                  </a:lnTo>
                  <a:lnTo>
                    <a:pt x="82" y="169"/>
                  </a:lnTo>
                  <a:lnTo>
                    <a:pt x="87" y="167"/>
                  </a:lnTo>
                  <a:lnTo>
                    <a:pt x="92" y="163"/>
                  </a:lnTo>
                  <a:lnTo>
                    <a:pt x="95" y="156"/>
                  </a:lnTo>
                  <a:lnTo>
                    <a:pt x="96" y="150"/>
                  </a:lnTo>
                  <a:lnTo>
                    <a:pt x="95" y="145"/>
                  </a:lnTo>
                  <a:lnTo>
                    <a:pt x="93" y="141"/>
                  </a:lnTo>
                  <a:lnTo>
                    <a:pt x="88" y="136"/>
                  </a:lnTo>
                  <a:lnTo>
                    <a:pt x="84" y="133"/>
                  </a:lnTo>
                  <a:lnTo>
                    <a:pt x="76" y="131"/>
                  </a:lnTo>
                  <a:lnTo>
                    <a:pt x="68" y="130"/>
                  </a:lnTo>
                  <a:lnTo>
                    <a:pt x="59" y="131"/>
                  </a:lnTo>
                  <a:lnTo>
                    <a:pt x="51" y="133"/>
                  </a:lnTo>
                  <a:lnTo>
                    <a:pt x="46" y="136"/>
                  </a:lnTo>
                  <a:lnTo>
                    <a:pt x="43" y="141"/>
                  </a:lnTo>
                  <a:lnTo>
                    <a:pt x="40" y="145"/>
                  </a:lnTo>
                  <a:lnTo>
                    <a:pt x="40" y="150"/>
                  </a:lnTo>
                  <a:lnTo>
                    <a:pt x="40" y="155"/>
                  </a:lnTo>
                  <a:lnTo>
                    <a:pt x="43" y="159"/>
                  </a:lnTo>
                  <a:lnTo>
                    <a:pt x="46" y="164"/>
                  </a:lnTo>
                  <a:lnTo>
                    <a:pt x="52" y="167"/>
                  </a:lnTo>
                  <a:lnTo>
                    <a:pt x="59" y="170"/>
                  </a:lnTo>
                  <a:lnTo>
                    <a:pt x="66" y="170"/>
                  </a:lnTo>
                  <a:close/>
                  <a:moveTo>
                    <a:pt x="16" y="98"/>
                  </a:moveTo>
                  <a:lnTo>
                    <a:pt x="2" y="98"/>
                  </a:lnTo>
                  <a:lnTo>
                    <a:pt x="2" y="85"/>
                  </a:lnTo>
                  <a:lnTo>
                    <a:pt x="16" y="85"/>
                  </a:lnTo>
                  <a:lnTo>
                    <a:pt x="16" y="98"/>
                  </a:lnTo>
                  <a:close/>
                  <a:moveTo>
                    <a:pt x="104" y="98"/>
                  </a:moveTo>
                  <a:lnTo>
                    <a:pt x="30" y="98"/>
                  </a:lnTo>
                  <a:lnTo>
                    <a:pt x="30" y="85"/>
                  </a:lnTo>
                  <a:lnTo>
                    <a:pt x="104" y="85"/>
                  </a:lnTo>
                  <a:lnTo>
                    <a:pt x="104" y="98"/>
                  </a:lnTo>
                  <a:close/>
                  <a:moveTo>
                    <a:pt x="110" y="65"/>
                  </a:moveTo>
                  <a:lnTo>
                    <a:pt x="112" y="52"/>
                  </a:lnTo>
                  <a:lnTo>
                    <a:pt x="118" y="51"/>
                  </a:lnTo>
                  <a:lnTo>
                    <a:pt x="122" y="48"/>
                  </a:lnTo>
                  <a:lnTo>
                    <a:pt x="123" y="45"/>
                  </a:lnTo>
                  <a:lnTo>
                    <a:pt x="125" y="40"/>
                  </a:lnTo>
                  <a:lnTo>
                    <a:pt x="125" y="35"/>
                  </a:lnTo>
                  <a:lnTo>
                    <a:pt x="125" y="29"/>
                  </a:lnTo>
                  <a:lnTo>
                    <a:pt x="123" y="24"/>
                  </a:lnTo>
                  <a:lnTo>
                    <a:pt x="122" y="21"/>
                  </a:lnTo>
                  <a:lnTo>
                    <a:pt x="117" y="18"/>
                  </a:lnTo>
                  <a:lnTo>
                    <a:pt x="112" y="15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95" y="13"/>
                  </a:lnTo>
                  <a:lnTo>
                    <a:pt x="101" y="19"/>
                  </a:lnTo>
                  <a:lnTo>
                    <a:pt x="104" y="27"/>
                  </a:lnTo>
                  <a:lnTo>
                    <a:pt x="104" y="35"/>
                  </a:lnTo>
                  <a:lnTo>
                    <a:pt x="104" y="41"/>
                  </a:lnTo>
                  <a:lnTo>
                    <a:pt x="103" y="48"/>
                  </a:lnTo>
                  <a:lnTo>
                    <a:pt x="98" y="54"/>
                  </a:lnTo>
                  <a:lnTo>
                    <a:pt x="93" y="59"/>
                  </a:lnTo>
                  <a:lnTo>
                    <a:pt x="82" y="65"/>
                  </a:lnTo>
                  <a:lnTo>
                    <a:pt x="68" y="67"/>
                  </a:lnTo>
                  <a:lnTo>
                    <a:pt x="57" y="65"/>
                  </a:lnTo>
                  <a:lnTo>
                    <a:pt x="48" y="63"/>
                  </a:lnTo>
                  <a:lnTo>
                    <a:pt x="41" y="60"/>
                  </a:lnTo>
                  <a:lnTo>
                    <a:pt x="36" y="56"/>
                  </a:lnTo>
                  <a:lnTo>
                    <a:pt x="33" y="52"/>
                  </a:lnTo>
                  <a:lnTo>
                    <a:pt x="30" y="46"/>
                  </a:lnTo>
                  <a:lnTo>
                    <a:pt x="29" y="41"/>
                  </a:lnTo>
                  <a:lnTo>
                    <a:pt x="29" y="35"/>
                  </a:lnTo>
                  <a:lnTo>
                    <a:pt x="29" y="29"/>
                  </a:lnTo>
                  <a:lnTo>
                    <a:pt x="32" y="22"/>
                  </a:lnTo>
                  <a:lnTo>
                    <a:pt x="35" y="18"/>
                  </a:lnTo>
                  <a:lnTo>
                    <a:pt x="40" y="13"/>
                  </a:lnTo>
                  <a:lnTo>
                    <a:pt x="30" y="13"/>
                  </a:lnTo>
                  <a:lnTo>
                    <a:pt x="30" y="0"/>
                  </a:lnTo>
                  <a:lnTo>
                    <a:pt x="95" y="0"/>
                  </a:lnTo>
                  <a:lnTo>
                    <a:pt x="106" y="0"/>
                  </a:lnTo>
                  <a:lnTo>
                    <a:pt x="114" y="2"/>
                  </a:lnTo>
                  <a:lnTo>
                    <a:pt x="120" y="5"/>
                  </a:lnTo>
                  <a:lnTo>
                    <a:pt x="125" y="7"/>
                  </a:lnTo>
                  <a:lnTo>
                    <a:pt x="128" y="11"/>
                  </a:lnTo>
                  <a:lnTo>
                    <a:pt x="131" y="16"/>
                  </a:lnTo>
                  <a:lnTo>
                    <a:pt x="133" y="21"/>
                  </a:lnTo>
                  <a:lnTo>
                    <a:pt x="134" y="27"/>
                  </a:lnTo>
                  <a:lnTo>
                    <a:pt x="136" y="35"/>
                  </a:lnTo>
                  <a:lnTo>
                    <a:pt x="134" y="43"/>
                  </a:lnTo>
                  <a:lnTo>
                    <a:pt x="133" y="51"/>
                  </a:lnTo>
                  <a:lnTo>
                    <a:pt x="129" y="56"/>
                  </a:lnTo>
                  <a:lnTo>
                    <a:pt x="126" y="60"/>
                  </a:lnTo>
                  <a:lnTo>
                    <a:pt x="122" y="62"/>
                  </a:lnTo>
                  <a:lnTo>
                    <a:pt x="117" y="63"/>
                  </a:lnTo>
                  <a:lnTo>
                    <a:pt x="110" y="65"/>
                  </a:lnTo>
                  <a:close/>
                  <a:moveTo>
                    <a:pt x="66" y="54"/>
                  </a:moveTo>
                  <a:lnTo>
                    <a:pt x="76" y="52"/>
                  </a:lnTo>
                  <a:lnTo>
                    <a:pt x="82" y="51"/>
                  </a:lnTo>
                  <a:lnTo>
                    <a:pt x="87" y="48"/>
                  </a:lnTo>
                  <a:lnTo>
                    <a:pt x="92" y="43"/>
                  </a:lnTo>
                  <a:lnTo>
                    <a:pt x="93" y="38"/>
                  </a:lnTo>
                  <a:lnTo>
                    <a:pt x="95" y="33"/>
                  </a:lnTo>
                  <a:lnTo>
                    <a:pt x="93" y="27"/>
                  </a:lnTo>
                  <a:lnTo>
                    <a:pt x="92" y="22"/>
                  </a:lnTo>
                  <a:lnTo>
                    <a:pt x="87" y="19"/>
                  </a:lnTo>
                  <a:lnTo>
                    <a:pt x="82" y="15"/>
                  </a:lnTo>
                  <a:lnTo>
                    <a:pt x="76" y="13"/>
                  </a:lnTo>
                  <a:lnTo>
                    <a:pt x="66" y="13"/>
                  </a:lnTo>
                  <a:lnTo>
                    <a:pt x="59" y="13"/>
                  </a:lnTo>
                  <a:lnTo>
                    <a:pt x="51" y="15"/>
                  </a:lnTo>
                  <a:lnTo>
                    <a:pt x="46" y="19"/>
                  </a:lnTo>
                  <a:lnTo>
                    <a:pt x="43" y="22"/>
                  </a:lnTo>
                  <a:lnTo>
                    <a:pt x="40" y="29"/>
                  </a:lnTo>
                  <a:lnTo>
                    <a:pt x="40" y="33"/>
                  </a:lnTo>
                  <a:lnTo>
                    <a:pt x="40" y="38"/>
                  </a:lnTo>
                  <a:lnTo>
                    <a:pt x="43" y="43"/>
                  </a:lnTo>
                  <a:lnTo>
                    <a:pt x="46" y="48"/>
                  </a:lnTo>
                  <a:lnTo>
                    <a:pt x="51" y="51"/>
                  </a:lnTo>
                  <a:lnTo>
                    <a:pt x="59" y="52"/>
                  </a:lnTo>
                  <a:lnTo>
                    <a:pt x="66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979"/>
            <p:cNvSpPr>
              <a:spLocks/>
            </p:cNvSpPr>
            <p:nvPr/>
          </p:nvSpPr>
          <p:spPr bwMode="auto">
            <a:xfrm>
              <a:off x="809332" y="3719356"/>
              <a:ext cx="14529" cy="1669647"/>
            </a:xfrm>
            <a:custGeom>
              <a:avLst/>
              <a:gdLst>
                <a:gd name="T0" fmla="*/ 0 w 17"/>
                <a:gd name="T1" fmla="*/ 0 h 2376"/>
                <a:gd name="T2" fmla="*/ 17 w 17"/>
                <a:gd name="T3" fmla="*/ 0 h 2376"/>
                <a:gd name="T4" fmla="*/ 17 w 17"/>
                <a:gd name="T5" fmla="*/ 6 h 2376"/>
                <a:gd name="T6" fmla="*/ 12 w 17"/>
                <a:gd name="T7" fmla="*/ 6 h 2376"/>
                <a:gd name="T8" fmla="*/ 12 w 17"/>
                <a:gd name="T9" fmla="*/ 2369 h 2376"/>
                <a:gd name="T10" fmla="*/ 17 w 17"/>
                <a:gd name="T11" fmla="*/ 2369 h 2376"/>
                <a:gd name="T12" fmla="*/ 17 w 17"/>
                <a:gd name="T13" fmla="*/ 2376 h 2376"/>
                <a:gd name="T14" fmla="*/ 0 w 17"/>
                <a:gd name="T15" fmla="*/ 2376 h 2376"/>
                <a:gd name="T16" fmla="*/ 0 w 17"/>
                <a:gd name="T17" fmla="*/ 0 h 2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376">
                  <a:moveTo>
                    <a:pt x="0" y="0"/>
                  </a:moveTo>
                  <a:lnTo>
                    <a:pt x="17" y="0"/>
                  </a:lnTo>
                  <a:lnTo>
                    <a:pt x="17" y="6"/>
                  </a:lnTo>
                  <a:lnTo>
                    <a:pt x="12" y="6"/>
                  </a:lnTo>
                  <a:lnTo>
                    <a:pt x="12" y="2369"/>
                  </a:lnTo>
                  <a:lnTo>
                    <a:pt x="17" y="2369"/>
                  </a:lnTo>
                  <a:lnTo>
                    <a:pt x="17" y="2376"/>
                  </a:lnTo>
                  <a:lnTo>
                    <a:pt x="0" y="23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Rectangle 980"/>
            <p:cNvSpPr>
              <a:spLocks noChangeArrowheads="1"/>
            </p:cNvSpPr>
            <p:nvPr/>
          </p:nvSpPr>
          <p:spPr bwMode="auto">
            <a:xfrm>
              <a:off x="809332" y="5384786"/>
              <a:ext cx="19372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Rectangle 981"/>
            <p:cNvSpPr>
              <a:spLocks noChangeArrowheads="1"/>
            </p:cNvSpPr>
            <p:nvPr/>
          </p:nvSpPr>
          <p:spPr bwMode="auto">
            <a:xfrm>
              <a:off x="809332" y="5384786"/>
              <a:ext cx="11301" cy="9416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982"/>
            <p:cNvSpPr>
              <a:spLocks/>
            </p:cNvSpPr>
            <p:nvPr/>
          </p:nvSpPr>
          <p:spPr bwMode="auto">
            <a:xfrm>
              <a:off x="786731" y="5502842"/>
              <a:ext cx="37130" cy="74488"/>
            </a:xfrm>
            <a:custGeom>
              <a:avLst/>
              <a:gdLst>
                <a:gd name="T0" fmla="*/ 34 w 46"/>
                <a:gd name="T1" fmla="*/ 0 h 105"/>
                <a:gd name="T2" fmla="*/ 41 w 46"/>
                <a:gd name="T3" fmla="*/ 0 h 105"/>
                <a:gd name="T4" fmla="*/ 46 w 46"/>
                <a:gd name="T5" fmla="*/ 3 h 105"/>
                <a:gd name="T6" fmla="*/ 46 w 46"/>
                <a:gd name="T7" fmla="*/ 17 h 105"/>
                <a:gd name="T8" fmla="*/ 43 w 46"/>
                <a:gd name="T9" fmla="*/ 14 h 105"/>
                <a:gd name="T10" fmla="*/ 38 w 46"/>
                <a:gd name="T11" fmla="*/ 11 h 105"/>
                <a:gd name="T12" fmla="*/ 34 w 46"/>
                <a:gd name="T13" fmla="*/ 11 h 105"/>
                <a:gd name="T14" fmla="*/ 27 w 46"/>
                <a:gd name="T15" fmla="*/ 11 h 105"/>
                <a:gd name="T16" fmla="*/ 23 w 46"/>
                <a:gd name="T17" fmla="*/ 14 h 105"/>
                <a:gd name="T18" fmla="*/ 19 w 46"/>
                <a:gd name="T19" fmla="*/ 17 h 105"/>
                <a:gd name="T20" fmla="*/ 15 w 46"/>
                <a:gd name="T21" fmla="*/ 31 h 105"/>
                <a:gd name="T22" fmla="*/ 13 w 46"/>
                <a:gd name="T23" fmla="*/ 52 h 105"/>
                <a:gd name="T24" fmla="*/ 15 w 46"/>
                <a:gd name="T25" fmla="*/ 74 h 105"/>
                <a:gd name="T26" fmla="*/ 19 w 46"/>
                <a:gd name="T27" fmla="*/ 86 h 105"/>
                <a:gd name="T28" fmla="*/ 23 w 46"/>
                <a:gd name="T29" fmla="*/ 91 h 105"/>
                <a:gd name="T30" fmla="*/ 27 w 46"/>
                <a:gd name="T31" fmla="*/ 94 h 105"/>
                <a:gd name="T32" fmla="*/ 34 w 46"/>
                <a:gd name="T33" fmla="*/ 94 h 105"/>
                <a:gd name="T34" fmla="*/ 38 w 46"/>
                <a:gd name="T35" fmla="*/ 94 h 105"/>
                <a:gd name="T36" fmla="*/ 43 w 46"/>
                <a:gd name="T37" fmla="*/ 91 h 105"/>
                <a:gd name="T38" fmla="*/ 46 w 46"/>
                <a:gd name="T39" fmla="*/ 88 h 105"/>
                <a:gd name="T40" fmla="*/ 46 w 46"/>
                <a:gd name="T41" fmla="*/ 102 h 105"/>
                <a:gd name="T42" fmla="*/ 40 w 46"/>
                <a:gd name="T43" fmla="*/ 104 h 105"/>
                <a:gd name="T44" fmla="*/ 34 w 46"/>
                <a:gd name="T45" fmla="*/ 105 h 105"/>
                <a:gd name="T46" fmla="*/ 26 w 46"/>
                <a:gd name="T47" fmla="*/ 104 h 105"/>
                <a:gd name="T48" fmla="*/ 19 w 46"/>
                <a:gd name="T49" fmla="*/ 102 h 105"/>
                <a:gd name="T50" fmla="*/ 15 w 46"/>
                <a:gd name="T51" fmla="*/ 99 h 105"/>
                <a:gd name="T52" fmla="*/ 10 w 46"/>
                <a:gd name="T53" fmla="*/ 94 h 105"/>
                <a:gd name="T54" fmla="*/ 4 w 46"/>
                <a:gd name="T55" fmla="*/ 83 h 105"/>
                <a:gd name="T56" fmla="*/ 0 w 46"/>
                <a:gd name="T57" fmla="*/ 69 h 105"/>
                <a:gd name="T58" fmla="*/ 0 w 46"/>
                <a:gd name="T59" fmla="*/ 52 h 105"/>
                <a:gd name="T60" fmla="*/ 0 w 46"/>
                <a:gd name="T61" fmla="*/ 36 h 105"/>
                <a:gd name="T62" fmla="*/ 4 w 46"/>
                <a:gd name="T63" fmla="*/ 23 h 105"/>
                <a:gd name="T64" fmla="*/ 7 w 46"/>
                <a:gd name="T65" fmla="*/ 16 h 105"/>
                <a:gd name="T66" fmla="*/ 10 w 46"/>
                <a:gd name="T67" fmla="*/ 11 h 105"/>
                <a:gd name="T68" fmla="*/ 15 w 46"/>
                <a:gd name="T69" fmla="*/ 6 h 105"/>
                <a:gd name="T70" fmla="*/ 19 w 46"/>
                <a:gd name="T71" fmla="*/ 3 h 105"/>
                <a:gd name="T72" fmla="*/ 26 w 46"/>
                <a:gd name="T73" fmla="*/ 0 h 105"/>
                <a:gd name="T74" fmla="*/ 34 w 46"/>
                <a:gd name="T7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6" h="105">
                  <a:moveTo>
                    <a:pt x="34" y="0"/>
                  </a:moveTo>
                  <a:lnTo>
                    <a:pt x="41" y="0"/>
                  </a:lnTo>
                  <a:lnTo>
                    <a:pt x="46" y="3"/>
                  </a:lnTo>
                  <a:lnTo>
                    <a:pt x="46" y="17"/>
                  </a:lnTo>
                  <a:lnTo>
                    <a:pt x="43" y="14"/>
                  </a:lnTo>
                  <a:lnTo>
                    <a:pt x="38" y="11"/>
                  </a:lnTo>
                  <a:lnTo>
                    <a:pt x="34" y="11"/>
                  </a:lnTo>
                  <a:lnTo>
                    <a:pt x="27" y="11"/>
                  </a:lnTo>
                  <a:lnTo>
                    <a:pt x="23" y="14"/>
                  </a:lnTo>
                  <a:lnTo>
                    <a:pt x="19" y="17"/>
                  </a:lnTo>
                  <a:lnTo>
                    <a:pt x="15" y="31"/>
                  </a:lnTo>
                  <a:lnTo>
                    <a:pt x="13" y="52"/>
                  </a:lnTo>
                  <a:lnTo>
                    <a:pt x="15" y="74"/>
                  </a:lnTo>
                  <a:lnTo>
                    <a:pt x="19" y="86"/>
                  </a:lnTo>
                  <a:lnTo>
                    <a:pt x="23" y="91"/>
                  </a:lnTo>
                  <a:lnTo>
                    <a:pt x="27" y="94"/>
                  </a:lnTo>
                  <a:lnTo>
                    <a:pt x="34" y="94"/>
                  </a:lnTo>
                  <a:lnTo>
                    <a:pt x="38" y="94"/>
                  </a:lnTo>
                  <a:lnTo>
                    <a:pt x="43" y="91"/>
                  </a:lnTo>
                  <a:lnTo>
                    <a:pt x="46" y="88"/>
                  </a:lnTo>
                  <a:lnTo>
                    <a:pt x="46" y="102"/>
                  </a:lnTo>
                  <a:lnTo>
                    <a:pt x="40" y="104"/>
                  </a:lnTo>
                  <a:lnTo>
                    <a:pt x="34" y="105"/>
                  </a:lnTo>
                  <a:lnTo>
                    <a:pt x="26" y="104"/>
                  </a:lnTo>
                  <a:lnTo>
                    <a:pt x="19" y="102"/>
                  </a:lnTo>
                  <a:lnTo>
                    <a:pt x="15" y="99"/>
                  </a:lnTo>
                  <a:lnTo>
                    <a:pt x="10" y="94"/>
                  </a:lnTo>
                  <a:lnTo>
                    <a:pt x="4" y="83"/>
                  </a:lnTo>
                  <a:lnTo>
                    <a:pt x="0" y="69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4" y="23"/>
                  </a:lnTo>
                  <a:lnTo>
                    <a:pt x="7" y="16"/>
                  </a:lnTo>
                  <a:lnTo>
                    <a:pt x="10" y="11"/>
                  </a:lnTo>
                  <a:lnTo>
                    <a:pt x="15" y="6"/>
                  </a:lnTo>
                  <a:lnTo>
                    <a:pt x="19" y="3"/>
                  </a:lnTo>
                  <a:lnTo>
                    <a:pt x="26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Rectangle 983"/>
            <p:cNvSpPr>
              <a:spLocks noChangeArrowheads="1"/>
            </p:cNvSpPr>
            <p:nvPr/>
          </p:nvSpPr>
          <p:spPr bwMode="auto">
            <a:xfrm>
              <a:off x="714087" y="5384786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984"/>
            <p:cNvSpPr>
              <a:spLocks/>
            </p:cNvSpPr>
            <p:nvPr/>
          </p:nvSpPr>
          <p:spPr bwMode="auto">
            <a:xfrm>
              <a:off x="607542" y="5389002"/>
              <a:ext cx="53273" cy="39352"/>
            </a:xfrm>
            <a:custGeom>
              <a:avLst/>
              <a:gdLst>
                <a:gd name="T0" fmla="*/ 0 w 67"/>
                <a:gd name="T1" fmla="*/ 0 h 56"/>
                <a:gd name="T2" fmla="*/ 13 w 67"/>
                <a:gd name="T3" fmla="*/ 0 h 56"/>
                <a:gd name="T4" fmla="*/ 13 w 67"/>
                <a:gd name="T5" fmla="*/ 4 h 56"/>
                <a:gd name="T6" fmla="*/ 15 w 67"/>
                <a:gd name="T7" fmla="*/ 25 h 56"/>
                <a:gd name="T8" fmla="*/ 19 w 67"/>
                <a:gd name="T9" fmla="*/ 37 h 56"/>
                <a:gd name="T10" fmla="*/ 24 w 67"/>
                <a:gd name="T11" fmla="*/ 42 h 56"/>
                <a:gd name="T12" fmla="*/ 29 w 67"/>
                <a:gd name="T13" fmla="*/ 45 h 56"/>
                <a:gd name="T14" fmla="*/ 34 w 67"/>
                <a:gd name="T15" fmla="*/ 45 h 56"/>
                <a:gd name="T16" fmla="*/ 40 w 67"/>
                <a:gd name="T17" fmla="*/ 45 h 56"/>
                <a:gd name="T18" fmla="*/ 45 w 67"/>
                <a:gd name="T19" fmla="*/ 42 h 56"/>
                <a:gd name="T20" fmla="*/ 48 w 67"/>
                <a:gd name="T21" fmla="*/ 37 h 56"/>
                <a:gd name="T22" fmla="*/ 52 w 67"/>
                <a:gd name="T23" fmla="*/ 25 h 56"/>
                <a:gd name="T24" fmla="*/ 54 w 67"/>
                <a:gd name="T25" fmla="*/ 4 h 56"/>
                <a:gd name="T26" fmla="*/ 54 w 67"/>
                <a:gd name="T27" fmla="*/ 0 h 56"/>
                <a:gd name="T28" fmla="*/ 67 w 67"/>
                <a:gd name="T29" fmla="*/ 0 h 56"/>
                <a:gd name="T30" fmla="*/ 67 w 67"/>
                <a:gd name="T31" fmla="*/ 4 h 56"/>
                <a:gd name="T32" fmla="*/ 67 w 67"/>
                <a:gd name="T33" fmla="*/ 20 h 56"/>
                <a:gd name="T34" fmla="*/ 63 w 67"/>
                <a:gd name="T35" fmla="*/ 33 h 56"/>
                <a:gd name="T36" fmla="*/ 60 w 67"/>
                <a:gd name="T37" fmla="*/ 39 h 56"/>
                <a:gd name="T38" fmla="*/ 57 w 67"/>
                <a:gd name="T39" fmla="*/ 45 h 56"/>
                <a:gd name="T40" fmla="*/ 52 w 67"/>
                <a:gd name="T41" fmla="*/ 50 h 56"/>
                <a:gd name="T42" fmla="*/ 48 w 67"/>
                <a:gd name="T43" fmla="*/ 53 h 56"/>
                <a:gd name="T44" fmla="*/ 41 w 67"/>
                <a:gd name="T45" fmla="*/ 55 h 56"/>
                <a:gd name="T46" fmla="*/ 34 w 67"/>
                <a:gd name="T47" fmla="*/ 56 h 56"/>
                <a:gd name="T48" fmla="*/ 27 w 67"/>
                <a:gd name="T49" fmla="*/ 55 h 56"/>
                <a:gd name="T50" fmla="*/ 21 w 67"/>
                <a:gd name="T51" fmla="*/ 53 h 56"/>
                <a:gd name="T52" fmla="*/ 15 w 67"/>
                <a:gd name="T53" fmla="*/ 50 h 56"/>
                <a:gd name="T54" fmla="*/ 10 w 67"/>
                <a:gd name="T55" fmla="*/ 45 h 56"/>
                <a:gd name="T56" fmla="*/ 5 w 67"/>
                <a:gd name="T57" fmla="*/ 36 h 56"/>
                <a:gd name="T58" fmla="*/ 2 w 67"/>
                <a:gd name="T59" fmla="*/ 22 h 56"/>
                <a:gd name="T60" fmla="*/ 0 w 67"/>
                <a:gd name="T61" fmla="*/ 4 h 56"/>
                <a:gd name="T62" fmla="*/ 0 w 67"/>
                <a:gd name="T6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" h="56">
                  <a:moveTo>
                    <a:pt x="0" y="0"/>
                  </a:moveTo>
                  <a:lnTo>
                    <a:pt x="13" y="0"/>
                  </a:lnTo>
                  <a:lnTo>
                    <a:pt x="13" y="4"/>
                  </a:lnTo>
                  <a:lnTo>
                    <a:pt x="15" y="25"/>
                  </a:lnTo>
                  <a:lnTo>
                    <a:pt x="19" y="37"/>
                  </a:lnTo>
                  <a:lnTo>
                    <a:pt x="24" y="42"/>
                  </a:lnTo>
                  <a:lnTo>
                    <a:pt x="29" y="45"/>
                  </a:lnTo>
                  <a:lnTo>
                    <a:pt x="34" y="45"/>
                  </a:lnTo>
                  <a:lnTo>
                    <a:pt x="40" y="45"/>
                  </a:lnTo>
                  <a:lnTo>
                    <a:pt x="45" y="42"/>
                  </a:lnTo>
                  <a:lnTo>
                    <a:pt x="48" y="37"/>
                  </a:lnTo>
                  <a:lnTo>
                    <a:pt x="52" y="25"/>
                  </a:lnTo>
                  <a:lnTo>
                    <a:pt x="54" y="4"/>
                  </a:lnTo>
                  <a:lnTo>
                    <a:pt x="54" y="0"/>
                  </a:lnTo>
                  <a:lnTo>
                    <a:pt x="67" y="0"/>
                  </a:lnTo>
                  <a:lnTo>
                    <a:pt x="67" y="4"/>
                  </a:lnTo>
                  <a:lnTo>
                    <a:pt x="67" y="20"/>
                  </a:lnTo>
                  <a:lnTo>
                    <a:pt x="63" y="33"/>
                  </a:lnTo>
                  <a:lnTo>
                    <a:pt x="60" y="39"/>
                  </a:lnTo>
                  <a:lnTo>
                    <a:pt x="57" y="45"/>
                  </a:lnTo>
                  <a:lnTo>
                    <a:pt x="52" y="50"/>
                  </a:lnTo>
                  <a:lnTo>
                    <a:pt x="48" y="53"/>
                  </a:lnTo>
                  <a:lnTo>
                    <a:pt x="41" y="55"/>
                  </a:lnTo>
                  <a:lnTo>
                    <a:pt x="34" y="56"/>
                  </a:lnTo>
                  <a:lnTo>
                    <a:pt x="27" y="55"/>
                  </a:lnTo>
                  <a:lnTo>
                    <a:pt x="21" y="53"/>
                  </a:lnTo>
                  <a:lnTo>
                    <a:pt x="15" y="50"/>
                  </a:lnTo>
                  <a:lnTo>
                    <a:pt x="10" y="45"/>
                  </a:lnTo>
                  <a:lnTo>
                    <a:pt x="5" y="36"/>
                  </a:lnTo>
                  <a:lnTo>
                    <a:pt x="2" y="2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Rectangle 985"/>
            <p:cNvSpPr>
              <a:spLocks noChangeArrowheads="1"/>
            </p:cNvSpPr>
            <p:nvPr/>
          </p:nvSpPr>
          <p:spPr bwMode="auto">
            <a:xfrm>
              <a:off x="809332" y="5389002"/>
              <a:ext cx="14529" cy="421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986"/>
            <p:cNvSpPr>
              <a:spLocks noEditPoints="1"/>
            </p:cNvSpPr>
            <p:nvPr/>
          </p:nvSpPr>
          <p:spPr bwMode="auto">
            <a:xfrm>
              <a:off x="1287170" y="3557732"/>
              <a:ext cx="1260784" cy="74488"/>
            </a:xfrm>
            <a:custGeom>
              <a:avLst/>
              <a:gdLst>
                <a:gd name="T0" fmla="*/ 151 w 1564"/>
                <a:gd name="T1" fmla="*/ 98 h 106"/>
                <a:gd name="T2" fmla="*/ 120 w 1564"/>
                <a:gd name="T3" fmla="*/ 71 h 106"/>
                <a:gd name="T4" fmla="*/ 155 w 1564"/>
                <a:gd name="T5" fmla="*/ 70 h 106"/>
                <a:gd name="T6" fmla="*/ 207 w 1564"/>
                <a:gd name="T7" fmla="*/ 103 h 106"/>
                <a:gd name="T8" fmla="*/ 235 w 1564"/>
                <a:gd name="T9" fmla="*/ 30 h 106"/>
                <a:gd name="T10" fmla="*/ 202 w 1564"/>
                <a:gd name="T11" fmla="*/ 51 h 106"/>
                <a:gd name="T12" fmla="*/ 238 w 1564"/>
                <a:gd name="T13" fmla="*/ 82 h 106"/>
                <a:gd name="T14" fmla="*/ 329 w 1564"/>
                <a:gd name="T15" fmla="*/ 106 h 106"/>
                <a:gd name="T16" fmla="*/ 353 w 1564"/>
                <a:gd name="T17" fmla="*/ 38 h 106"/>
                <a:gd name="T18" fmla="*/ 347 w 1564"/>
                <a:gd name="T19" fmla="*/ 85 h 106"/>
                <a:gd name="T20" fmla="*/ 309 w 1564"/>
                <a:gd name="T21" fmla="*/ 54 h 106"/>
                <a:gd name="T22" fmla="*/ 447 w 1564"/>
                <a:gd name="T23" fmla="*/ 74 h 106"/>
                <a:gd name="T24" fmla="*/ 391 w 1564"/>
                <a:gd name="T25" fmla="*/ 66 h 106"/>
                <a:gd name="T26" fmla="*/ 432 w 1564"/>
                <a:gd name="T27" fmla="*/ 51 h 106"/>
                <a:gd name="T28" fmla="*/ 485 w 1564"/>
                <a:gd name="T29" fmla="*/ 104 h 106"/>
                <a:gd name="T30" fmla="*/ 481 w 1564"/>
                <a:gd name="T31" fmla="*/ 29 h 106"/>
                <a:gd name="T32" fmla="*/ 515 w 1564"/>
                <a:gd name="T33" fmla="*/ 16 h 106"/>
                <a:gd name="T34" fmla="*/ 555 w 1564"/>
                <a:gd name="T35" fmla="*/ 103 h 106"/>
                <a:gd name="T36" fmla="*/ 559 w 1564"/>
                <a:gd name="T37" fmla="*/ 29 h 106"/>
                <a:gd name="T38" fmla="*/ 556 w 1564"/>
                <a:gd name="T39" fmla="*/ 92 h 106"/>
                <a:gd name="T40" fmla="*/ 566 w 1564"/>
                <a:gd name="T41" fmla="*/ 38 h 106"/>
                <a:gd name="T42" fmla="*/ 654 w 1564"/>
                <a:gd name="T43" fmla="*/ 106 h 106"/>
                <a:gd name="T44" fmla="*/ 677 w 1564"/>
                <a:gd name="T45" fmla="*/ 38 h 106"/>
                <a:gd name="T46" fmla="*/ 671 w 1564"/>
                <a:gd name="T47" fmla="*/ 85 h 106"/>
                <a:gd name="T48" fmla="*/ 632 w 1564"/>
                <a:gd name="T49" fmla="*/ 54 h 106"/>
                <a:gd name="T50" fmla="*/ 740 w 1564"/>
                <a:gd name="T51" fmla="*/ 84 h 106"/>
                <a:gd name="T52" fmla="*/ 799 w 1564"/>
                <a:gd name="T53" fmla="*/ 44 h 106"/>
                <a:gd name="T54" fmla="*/ 751 w 1564"/>
                <a:gd name="T55" fmla="*/ 73 h 106"/>
                <a:gd name="T56" fmla="*/ 811 w 1564"/>
                <a:gd name="T57" fmla="*/ 49 h 106"/>
                <a:gd name="T58" fmla="*/ 871 w 1564"/>
                <a:gd name="T59" fmla="*/ 93 h 106"/>
                <a:gd name="T60" fmla="*/ 829 w 1564"/>
                <a:gd name="T61" fmla="*/ 88 h 106"/>
                <a:gd name="T62" fmla="*/ 849 w 1564"/>
                <a:gd name="T63" fmla="*/ 40 h 106"/>
                <a:gd name="T64" fmla="*/ 925 w 1564"/>
                <a:gd name="T65" fmla="*/ 29 h 106"/>
                <a:gd name="T66" fmla="*/ 943 w 1564"/>
                <a:gd name="T67" fmla="*/ 48 h 106"/>
                <a:gd name="T68" fmla="*/ 1008 w 1564"/>
                <a:gd name="T69" fmla="*/ 93 h 106"/>
                <a:gd name="T70" fmla="*/ 983 w 1564"/>
                <a:gd name="T71" fmla="*/ 29 h 106"/>
                <a:gd name="T72" fmla="*/ 1016 w 1564"/>
                <a:gd name="T73" fmla="*/ 104 h 106"/>
                <a:gd name="T74" fmla="*/ 1036 w 1564"/>
                <a:gd name="T75" fmla="*/ 43 h 106"/>
                <a:gd name="T76" fmla="*/ 1077 w 1564"/>
                <a:gd name="T77" fmla="*/ 29 h 106"/>
                <a:gd name="T78" fmla="*/ 1153 w 1564"/>
                <a:gd name="T79" fmla="*/ 33 h 106"/>
                <a:gd name="T80" fmla="*/ 1112 w 1564"/>
                <a:gd name="T81" fmla="*/ 95 h 106"/>
                <a:gd name="T82" fmla="*/ 1153 w 1564"/>
                <a:gd name="T83" fmla="*/ 66 h 106"/>
                <a:gd name="T84" fmla="*/ 1233 w 1564"/>
                <a:gd name="T85" fmla="*/ 93 h 106"/>
                <a:gd name="T86" fmla="*/ 1197 w 1564"/>
                <a:gd name="T87" fmla="*/ 29 h 106"/>
                <a:gd name="T88" fmla="*/ 1232 w 1564"/>
                <a:gd name="T89" fmla="*/ 76 h 106"/>
                <a:gd name="T90" fmla="*/ 1271 w 1564"/>
                <a:gd name="T91" fmla="*/ 93 h 106"/>
                <a:gd name="T92" fmla="*/ 1284 w 1564"/>
                <a:gd name="T93" fmla="*/ 87 h 106"/>
                <a:gd name="T94" fmla="*/ 1317 w 1564"/>
                <a:gd name="T95" fmla="*/ 104 h 106"/>
                <a:gd name="T96" fmla="*/ 1405 w 1564"/>
                <a:gd name="T97" fmla="*/ 74 h 106"/>
                <a:gd name="T98" fmla="*/ 1348 w 1564"/>
                <a:gd name="T99" fmla="*/ 66 h 106"/>
                <a:gd name="T100" fmla="*/ 1389 w 1564"/>
                <a:gd name="T101" fmla="*/ 51 h 106"/>
                <a:gd name="T102" fmla="*/ 1435 w 1564"/>
                <a:gd name="T103" fmla="*/ 40 h 106"/>
                <a:gd name="T104" fmla="*/ 1472 w 1564"/>
                <a:gd name="T105" fmla="*/ 104 h 106"/>
                <a:gd name="T106" fmla="*/ 1436 w 1564"/>
                <a:gd name="T107" fmla="*/ 63 h 106"/>
                <a:gd name="T108" fmla="*/ 1550 w 1564"/>
                <a:gd name="T109" fmla="*/ 88 h 106"/>
                <a:gd name="T110" fmla="*/ 1506 w 1564"/>
                <a:gd name="T111" fmla="*/ 44 h 106"/>
                <a:gd name="T112" fmla="*/ 1550 w 1564"/>
                <a:gd name="T113" fmla="*/ 51 h 106"/>
                <a:gd name="T114" fmla="*/ 1523 w 1564"/>
                <a:gd name="T115" fmla="*/ 55 h 106"/>
                <a:gd name="T116" fmla="*/ 1550 w 1564"/>
                <a:gd name="T117" fmla="*/ 10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64" h="106">
                  <a:moveTo>
                    <a:pt x="0" y="104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68" y="82"/>
                  </a:lnTo>
                  <a:lnTo>
                    <a:pt x="68" y="0"/>
                  </a:lnTo>
                  <a:lnTo>
                    <a:pt x="82" y="0"/>
                  </a:lnTo>
                  <a:lnTo>
                    <a:pt x="82" y="104"/>
                  </a:lnTo>
                  <a:lnTo>
                    <a:pt x="68" y="104"/>
                  </a:lnTo>
                  <a:lnTo>
                    <a:pt x="13" y="22"/>
                  </a:lnTo>
                  <a:lnTo>
                    <a:pt x="13" y="104"/>
                  </a:lnTo>
                  <a:lnTo>
                    <a:pt x="0" y="104"/>
                  </a:lnTo>
                  <a:close/>
                  <a:moveTo>
                    <a:pt x="156" y="104"/>
                  </a:moveTo>
                  <a:lnTo>
                    <a:pt x="156" y="93"/>
                  </a:lnTo>
                  <a:lnTo>
                    <a:pt x="151" y="98"/>
                  </a:lnTo>
                  <a:lnTo>
                    <a:pt x="145" y="103"/>
                  </a:lnTo>
                  <a:lnTo>
                    <a:pt x="139" y="104"/>
                  </a:lnTo>
                  <a:lnTo>
                    <a:pt x="133" y="106"/>
                  </a:lnTo>
                  <a:lnTo>
                    <a:pt x="126" y="104"/>
                  </a:lnTo>
                  <a:lnTo>
                    <a:pt x="120" y="103"/>
                  </a:lnTo>
                  <a:lnTo>
                    <a:pt x="115" y="99"/>
                  </a:lnTo>
                  <a:lnTo>
                    <a:pt x="111" y="96"/>
                  </a:lnTo>
                  <a:lnTo>
                    <a:pt x="109" y="93"/>
                  </a:lnTo>
                  <a:lnTo>
                    <a:pt x="107" y="87"/>
                  </a:lnTo>
                  <a:lnTo>
                    <a:pt x="107" y="82"/>
                  </a:lnTo>
                  <a:lnTo>
                    <a:pt x="106" y="76"/>
                  </a:lnTo>
                  <a:lnTo>
                    <a:pt x="106" y="29"/>
                  </a:lnTo>
                  <a:lnTo>
                    <a:pt x="120" y="29"/>
                  </a:lnTo>
                  <a:lnTo>
                    <a:pt x="120" y="71"/>
                  </a:lnTo>
                  <a:lnTo>
                    <a:pt x="120" y="76"/>
                  </a:lnTo>
                  <a:lnTo>
                    <a:pt x="120" y="81"/>
                  </a:lnTo>
                  <a:lnTo>
                    <a:pt x="120" y="84"/>
                  </a:lnTo>
                  <a:lnTo>
                    <a:pt x="122" y="88"/>
                  </a:lnTo>
                  <a:lnTo>
                    <a:pt x="125" y="92"/>
                  </a:lnTo>
                  <a:lnTo>
                    <a:pt x="129" y="95"/>
                  </a:lnTo>
                  <a:lnTo>
                    <a:pt x="134" y="95"/>
                  </a:lnTo>
                  <a:lnTo>
                    <a:pt x="140" y="95"/>
                  </a:lnTo>
                  <a:lnTo>
                    <a:pt x="145" y="92"/>
                  </a:lnTo>
                  <a:lnTo>
                    <a:pt x="150" y="88"/>
                  </a:lnTo>
                  <a:lnTo>
                    <a:pt x="153" y="84"/>
                  </a:lnTo>
                  <a:lnTo>
                    <a:pt x="153" y="81"/>
                  </a:lnTo>
                  <a:lnTo>
                    <a:pt x="155" y="76"/>
                  </a:lnTo>
                  <a:lnTo>
                    <a:pt x="155" y="70"/>
                  </a:lnTo>
                  <a:lnTo>
                    <a:pt x="155" y="29"/>
                  </a:lnTo>
                  <a:lnTo>
                    <a:pt x="167" y="29"/>
                  </a:lnTo>
                  <a:lnTo>
                    <a:pt x="167" y="104"/>
                  </a:lnTo>
                  <a:lnTo>
                    <a:pt x="156" y="104"/>
                  </a:lnTo>
                  <a:close/>
                  <a:moveTo>
                    <a:pt x="240" y="76"/>
                  </a:moveTo>
                  <a:lnTo>
                    <a:pt x="252" y="79"/>
                  </a:lnTo>
                  <a:lnTo>
                    <a:pt x="249" y="87"/>
                  </a:lnTo>
                  <a:lnTo>
                    <a:pt x="246" y="93"/>
                  </a:lnTo>
                  <a:lnTo>
                    <a:pt x="241" y="98"/>
                  </a:lnTo>
                  <a:lnTo>
                    <a:pt x="235" y="103"/>
                  </a:lnTo>
                  <a:lnTo>
                    <a:pt x="229" y="104"/>
                  </a:lnTo>
                  <a:lnTo>
                    <a:pt x="221" y="106"/>
                  </a:lnTo>
                  <a:lnTo>
                    <a:pt x="213" y="104"/>
                  </a:lnTo>
                  <a:lnTo>
                    <a:pt x="207" y="103"/>
                  </a:lnTo>
                  <a:lnTo>
                    <a:pt x="202" y="99"/>
                  </a:lnTo>
                  <a:lnTo>
                    <a:pt x="196" y="96"/>
                  </a:lnTo>
                  <a:lnTo>
                    <a:pt x="189" y="84"/>
                  </a:lnTo>
                  <a:lnTo>
                    <a:pt x="186" y="66"/>
                  </a:lnTo>
                  <a:lnTo>
                    <a:pt x="188" y="59"/>
                  </a:lnTo>
                  <a:lnTo>
                    <a:pt x="189" y="52"/>
                  </a:lnTo>
                  <a:lnTo>
                    <a:pt x="191" y="46"/>
                  </a:lnTo>
                  <a:lnTo>
                    <a:pt x="194" y="40"/>
                  </a:lnTo>
                  <a:lnTo>
                    <a:pt x="199" y="35"/>
                  </a:lnTo>
                  <a:lnTo>
                    <a:pt x="203" y="32"/>
                  </a:lnTo>
                  <a:lnTo>
                    <a:pt x="211" y="29"/>
                  </a:lnTo>
                  <a:lnTo>
                    <a:pt x="221" y="27"/>
                  </a:lnTo>
                  <a:lnTo>
                    <a:pt x="229" y="29"/>
                  </a:lnTo>
                  <a:lnTo>
                    <a:pt x="235" y="30"/>
                  </a:lnTo>
                  <a:lnTo>
                    <a:pt x="241" y="33"/>
                  </a:lnTo>
                  <a:lnTo>
                    <a:pt x="244" y="38"/>
                  </a:lnTo>
                  <a:lnTo>
                    <a:pt x="249" y="44"/>
                  </a:lnTo>
                  <a:lnTo>
                    <a:pt x="251" y="51"/>
                  </a:lnTo>
                  <a:lnTo>
                    <a:pt x="238" y="54"/>
                  </a:lnTo>
                  <a:lnTo>
                    <a:pt x="236" y="49"/>
                  </a:lnTo>
                  <a:lnTo>
                    <a:pt x="235" y="44"/>
                  </a:lnTo>
                  <a:lnTo>
                    <a:pt x="232" y="41"/>
                  </a:lnTo>
                  <a:lnTo>
                    <a:pt x="227" y="40"/>
                  </a:lnTo>
                  <a:lnTo>
                    <a:pt x="221" y="38"/>
                  </a:lnTo>
                  <a:lnTo>
                    <a:pt x="216" y="38"/>
                  </a:lnTo>
                  <a:lnTo>
                    <a:pt x="210" y="41"/>
                  </a:lnTo>
                  <a:lnTo>
                    <a:pt x="205" y="44"/>
                  </a:lnTo>
                  <a:lnTo>
                    <a:pt x="202" y="51"/>
                  </a:lnTo>
                  <a:lnTo>
                    <a:pt x="200" y="57"/>
                  </a:lnTo>
                  <a:lnTo>
                    <a:pt x="200" y="66"/>
                  </a:lnTo>
                  <a:lnTo>
                    <a:pt x="200" y="73"/>
                  </a:lnTo>
                  <a:lnTo>
                    <a:pt x="202" y="79"/>
                  </a:lnTo>
                  <a:lnTo>
                    <a:pt x="203" y="84"/>
                  </a:lnTo>
                  <a:lnTo>
                    <a:pt x="205" y="88"/>
                  </a:lnTo>
                  <a:lnTo>
                    <a:pt x="210" y="92"/>
                  </a:lnTo>
                  <a:lnTo>
                    <a:pt x="214" y="95"/>
                  </a:lnTo>
                  <a:lnTo>
                    <a:pt x="221" y="95"/>
                  </a:lnTo>
                  <a:lnTo>
                    <a:pt x="225" y="95"/>
                  </a:lnTo>
                  <a:lnTo>
                    <a:pt x="229" y="93"/>
                  </a:lnTo>
                  <a:lnTo>
                    <a:pt x="233" y="90"/>
                  </a:lnTo>
                  <a:lnTo>
                    <a:pt x="236" y="87"/>
                  </a:lnTo>
                  <a:lnTo>
                    <a:pt x="238" y="82"/>
                  </a:lnTo>
                  <a:lnTo>
                    <a:pt x="240" y="76"/>
                  </a:lnTo>
                  <a:close/>
                  <a:moveTo>
                    <a:pt x="262" y="104"/>
                  </a:moveTo>
                  <a:lnTo>
                    <a:pt x="262" y="0"/>
                  </a:lnTo>
                  <a:lnTo>
                    <a:pt x="274" y="0"/>
                  </a:lnTo>
                  <a:lnTo>
                    <a:pt x="274" y="104"/>
                  </a:lnTo>
                  <a:lnTo>
                    <a:pt x="262" y="104"/>
                  </a:lnTo>
                  <a:close/>
                  <a:moveTo>
                    <a:pt x="350" y="81"/>
                  </a:moveTo>
                  <a:lnTo>
                    <a:pt x="362" y="82"/>
                  </a:lnTo>
                  <a:lnTo>
                    <a:pt x="359" y="88"/>
                  </a:lnTo>
                  <a:lnTo>
                    <a:pt x="356" y="95"/>
                  </a:lnTo>
                  <a:lnTo>
                    <a:pt x="351" y="99"/>
                  </a:lnTo>
                  <a:lnTo>
                    <a:pt x="345" y="103"/>
                  </a:lnTo>
                  <a:lnTo>
                    <a:pt x="337" y="104"/>
                  </a:lnTo>
                  <a:lnTo>
                    <a:pt x="329" y="106"/>
                  </a:lnTo>
                  <a:lnTo>
                    <a:pt x="315" y="103"/>
                  </a:lnTo>
                  <a:lnTo>
                    <a:pt x="304" y="95"/>
                  </a:lnTo>
                  <a:lnTo>
                    <a:pt x="296" y="84"/>
                  </a:lnTo>
                  <a:lnTo>
                    <a:pt x="295" y="66"/>
                  </a:lnTo>
                  <a:lnTo>
                    <a:pt x="296" y="51"/>
                  </a:lnTo>
                  <a:lnTo>
                    <a:pt x="304" y="38"/>
                  </a:lnTo>
                  <a:lnTo>
                    <a:pt x="309" y="33"/>
                  </a:lnTo>
                  <a:lnTo>
                    <a:pt x="315" y="30"/>
                  </a:lnTo>
                  <a:lnTo>
                    <a:pt x="322" y="29"/>
                  </a:lnTo>
                  <a:lnTo>
                    <a:pt x="329" y="27"/>
                  </a:lnTo>
                  <a:lnTo>
                    <a:pt x="336" y="29"/>
                  </a:lnTo>
                  <a:lnTo>
                    <a:pt x="342" y="30"/>
                  </a:lnTo>
                  <a:lnTo>
                    <a:pt x="348" y="33"/>
                  </a:lnTo>
                  <a:lnTo>
                    <a:pt x="353" y="38"/>
                  </a:lnTo>
                  <a:lnTo>
                    <a:pt x="361" y="51"/>
                  </a:lnTo>
                  <a:lnTo>
                    <a:pt x="362" y="66"/>
                  </a:lnTo>
                  <a:lnTo>
                    <a:pt x="362" y="70"/>
                  </a:lnTo>
                  <a:lnTo>
                    <a:pt x="307" y="70"/>
                  </a:lnTo>
                  <a:lnTo>
                    <a:pt x="309" y="77"/>
                  </a:lnTo>
                  <a:lnTo>
                    <a:pt x="310" y="84"/>
                  </a:lnTo>
                  <a:lnTo>
                    <a:pt x="314" y="88"/>
                  </a:lnTo>
                  <a:lnTo>
                    <a:pt x="318" y="92"/>
                  </a:lnTo>
                  <a:lnTo>
                    <a:pt x="323" y="95"/>
                  </a:lnTo>
                  <a:lnTo>
                    <a:pt x="329" y="95"/>
                  </a:lnTo>
                  <a:lnTo>
                    <a:pt x="336" y="95"/>
                  </a:lnTo>
                  <a:lnTo>
                    <a:pt x="342" y="92"/>
                  </a:lnTo>
                  <a:lnTo>
                    <a:pt x="345" y="88"/>
                  </a:lnTo>
                  <a:lnTo>
                    <a:pt x="347" y="85"/>
                  </a:lnTo>
                  <a:lnTo>
                    <a:pt x="350" y="81"/>
                  </a:lnTo>
                  <a:close/>
                  <a:moveTo>
                    <a:pt x="307" y="60"/>
                  </a:moveTo>
                  <a:lnTo>
                    <a:pt x="350" y="60"/>
                  </a:lnTo>
                  <a:lnTo>
                    <a:pt x="348" y="54"/>
                  </a:lnTo>
                  <a:lnTo>
                    <a:pt x="347" y="49"/>
                  </a:lnTo>
                  <a:lnTo>
                    <a:pt x="345" y="46"/>
                  </a:lnTo>
                  <a:lnTo>
                    <a:pt x="340" y="41"/>
                  </a:lnTo>
                  <a:lnTo>
                    <a:pt x="336" y="38"/>
                  </a:lnTo>
                  <a:lnTo>
                    <a:pt x="329" y="38"/>
                  </a:lnTo>
                  <a:lnTo>
                    <a:pt x="323" y="38"/>
                  </a:lnTo>
                  <a:lnTo>
                    <a:pt x="318" y="41"/>
                  </a:lnTo>
                  <a:lnTo>
                    <a:pt x="315" y="44"/>
                  </a:lnTo>
                  <a:lnTo>
                    <a:pt x="310" y="48"/>
                  </a:lnTo>
                  <a:lnTo>
                    <a:pt x="309" y="54"/>
                  </a:lnTo>
                  <a:lnTo>
                    <a:pt x="307" y="60"/>
                  </a:lnTo>
                  <a:close/>
                  <a:moveTo>
                    <a:pt x="378" y="66"/>
                  </a:moveTo>
                  <a:lnTo>
                    <a:pt x="380" y="49"/>
                  </a:lnTo>
                  <a:lnTo>
                    <a:pt x="389" y="37"/>
                  </a:lnTo>
                  <a:lnTo>
                    <a:pt x="396" y="32"/>
                  </a:lnTo>
                  <a:lnTo>
                    <a:pt x="403" y="29"/>
                  </a:lnTo>
                  <a:lnTo>
                    <a:pt x="413" y="27"/>
                  </a:lnTo>
                  <a:lnTo>
                    <a:pt x="419" y="29"/>
                  </a:lnTo>
                  <a:lnTo>
                    <a:pt x="427" y="30"/>
                  </a:lnTo>
                  <a:lnTo>
                    <a:pt x="432" y="33"/>
                  </a:lnTo>
                  <a:lnTo>
                    <a:pt x="438" y="38"/>
                  </a:lnTo>
                  <a:lnTo>
                    <a:pt x="444" y="49"/>
                  </a:lnTo>
                  <a:lnTo>
                    <a:pt x="447" y="65"/>
                  </a:lnTo>
                  <a:lnTo>
                    <a:pt x="447" y="74"/>
                  </a:lnTo>
                  <a:lnTo>
                    <a:pt x="446" y="82"/>
                  </a:lnTo>
                  <a:lnTo>
                    <a:pt x="443" y="88"/>
                  </a:lnTo>
                  <a:lnTo>
                    <a:pt x="440" y="93"/>
                  </a:lnTo>
                  <a:lnTo>
                    <a:pt x="435" y="98"/>
                  </a:lnTo>
                  <a:lnTo>
                    <a:pt x="430" y="101"/>
                  </a:lnTo>
                  <a:lnTo>
                    <a:pt x="422" y="104"/>
                  </a:lnTo>
                  <a:lnTo>
                    <a:pt x="413" y="106"/>
                  </a:lnTo>
                  <a:lnTo>
                    <a:pt x="405" y="104"/>
                  </a:lnTo>
                  <a:lnTo>
                    <a:pt x="399" y="103"/>
                  </a:lnTo>
                  <a:lnTo>
                    <a:pt x="392" y="99"/>
                  </a:lnTo>
                  <a:lnTo>
                    <a:pt x="388" y="96"/>
                  </a:lnTo>
                  <a:lnTo>
                    <a:pt x="380" y="84"/>
                  </a:lnTo>
                  <a:lnTo>
                    <a:pt x="378" y="66"/>
                  </a:lnTo>
                  <a:close/>
                  <a:moveTo>
                    <a:pt x="391" y="66"/>
                  </a:moveTo>
                  <a:lnTo>
                    <a:pt x="391" y="76"/>
                  </a:lnTo>
                  <a:lnTo>
                    <a:pt x="394" y="82"/>
                  </a:lnTo>
                  <a:lnTo>
                    <a:pt x="397" y="88"/>
                  </a:lnTo>
                  <a:lnTo>
                    <a:pt x="402" y="92"/>
                  </a:lnTo>
                  <a:lnTo>
                    <a:pt x="407" y="95"/>
                  </a:lnTo>
                  <a:lnTo>
                    <a:pt x="413" y="95"/>
                  </a:lnTo>
                  <a:lnTo>
                    <a:pt x="419" y="95"/>
                  </a:lnTo>
                  <a:lnTo>
                    <a:pt x="424" y="92"/>
                  </a:lnTo>
                  <a:lnTo>
                    <a:pt x="429" y="88"/>
                  </a:lnTo>
                  <a:lnTo>
                    <a:pt x="432" y="82"/>
                  </a:lnTo>
                  <a:lnTo>
                    <a:pt x="433" y="76"/>
                  </a:lnTo>
                  <a:lnTo>
                    <a:pt x="435" y="66"/>
                  </a:lnTo>
                  <a:lnTo>
                    <a:pt x="433" y="57"/>
                  </a:lnTo>
                  <a:lnTo>
                    <a:pt x="432" y="51"/>
                  </a:lnTo>
                  <a:lnTo>
                    <a:pt x="429" y="46"/>
                  </a:lnTo>
                  <a:lnTo>
                    <a:pt x="424" y="41"/>
                  </a:lnTo>
                  <a:lnTo>
                    <a:pt x="418" y="40"/>
                  </a:lnTo>
                  <a:lnTo>
                    <a:pt x="413" y="38"/>
                  </a:lnTo>
                  <a:lnTo>
                    <a:pt x="407" y="40"/>
                  </a:lnTo>
                  <a:lnTo>
                    <a:pt x="402" y="41"/>
                  </a:lnTo>
                  <a:lnTo>
                    <a:pt x="397" y="44"/>
                  </a:lnTo>
                  <a:lnTo>
                    <a:pt x="394" y="51"/>
                  </a:lnTo>
                  <a:lnTo>
                    <a:pt x="391" y="59"/>
                  </a:lnTo>
                  <a:lnTo>
                    <a:pt x="391" y="66"/>
                  </a:lnTo>
                  <a:close/>
                  <a:moveTo>
                    <a:pt x="493" y="93"/>
                  </a:moveTo>
                  <a:lnTo>
                    <a:pt x="495" y="104"/>
                  </a:lnTo>
                  <a:lnTo>
                    <a:pt x="490" y="104"/>
                  </a:lnTo>
                  <a:lnTo>
                    <a:pt x="485" y="104"/>
                  </a:lnTo>
                  <a:lnTo>
                    <a:pt x="481" y="104"/>
                  </a:lnTo>
                  <a:lnTo>
                    <a:pt x="476" y="103"/>
                  </a:lnTo>
                  <a:lnTo>
                    <a:pt x="473" y="99"/>
                  </a:lnTo>
                  <a:lnTo>
                    <a:pt x="470" y="96"/>
                  </a:lnTo>
                  <a:lnTo>
                    <a:pt x="470" y="93"/>
                  </a:lnTo>
                  <a:lnTo>
                    <a:pt x="468" y="88"/>
                  </a:lnTo>
                  <a:lnTo>
                    <a:pt x="468" y="82"/>
                  </a:lnTo>
                  <a:lnTo>
                    <a:pt x="468" y="40"/>
                  </a:lnTo>
                  <a:lnTo>
                    <a:pt x="458" y="40"/>
                  </a:lnTo>
                  <a:lnTo>
                    <a:pt x="458" y="29"/>
                  </a:lnTo>
                  <a:lnTo>
                    <a:pt x="468" y="29"/>
                  </a:lnTo>
                  <a:lnTo>
                    <a:pt x="468" y="11"/>
                  </a:lnTo>
                  <a:lnTo>
                    <a:pt x="481" y="3"/>
                  </a:lnTo>
                  <a:lnTo>
                    <a:pt x="481" y="29"/>
                  </a:lnTo>
                  <a:lnTo>
                    <a:pt x="493" y="29"/>
                  </a:lnTo>
                  <a:lnTo>
                    <a:pt x="493" y="40"/>
                  </a:lnTo>
                  <a:lnTo>
                    <a:pt x="481" y="40"/>
                  </a:lnTo>
                  <a:lnTo>
                    <a:pt x="481" y="82"/>
                  </a:lnTo>
                  <a:lnTo>
                    <a:pt x="481" y="87"/>
                  </a:lnTo>
                  <a:lnTo>
                    <a:pt x="482" y="90"/>
                  </a:lnTo>
                  <a:lnTo>
                    <a:pt x="484" y="92"/>
                  </a:lnTo>
                  <a:lnTo>
                    <a:pt x="485" y="93"/>
                  </a:lnTo>
                  <a:lnTo>
                    <a:pt x="488" y="93"/>
                  </a:lnTo>
                  <a:lnTo>
                    <a:pt x="493" y="93"/>
                  </a:lnTo>
                  <a:close/>
                  <a:moveTo>
                    <a:pt x="503" y="16"/>
                  </a:moveTo>
                  <a:lnTo>
                    <a:pt x="503" y="0"/>
                  </a:lnTo>
                  <a:lnTo>
                    <a:pt x="515" y="0"/>
                  </a:lnTo>
                  <a:lnTo>
                    <a:pt x="515" y="16"/>
                  </a:lnTo>
                  <a:lnTo>
                    <a:pt x="503" y="16"/>
                  </a:lnTo>
                  <a:close/>
                  <a:moveTo>
                    <a:pt x="503" y="104"/>
                  </a:moveTo>
                  <a:lnTo>
                    <a:pt x="503" y="29"/>
                  </a:lnTo>
                  <a:lnTo>
                    <a:pt x="515" y="29"/>
                  </a:lnTo>
                  <a:lnTo>
                    <a:pt x="515" y="104"/>
                  </a:lnTo>
                  <a:lnTo>
                    <a:pt x="503" y="104"/>
                  </a:lnTo>
                  <a:close/>
                  <a:moveTo>
                    <a:pt x="586" y="104"/>
                  </a:moveTo>
                  <a:lnTo>
                    <a:pt x="586" y="95"/>
                  </a:lnTo>
                  <a:lnTo>
                    <a:pt x="583" y="99"/>
                  </a:lnTo>
                  <a:lnTo>
                    <a:pt x="578" y="103"/>
                  </a:lnTo>
                  <a:lnTo>
                    <a:pt x="572" y="104"/>
                  </a:lnTo>
                  <a:lnTo>
                    <a:pt x="566" y="106"/>
                  </a:lnTo>
                  <a:lnTo>
                    <a:pt x="559" y="106"/>
                  </a:lnTo>
                  <a:lnTo>
                    <a:pt x="555" y="103"/>
                  </a:lnTo>
                  <a:lnTo>
                    <a:pt x="548" y="101"/>
                  </a:lnTo>
                  <a:lnTo>
                    <a:pt x="545" y="96"/>
                  </a:lnTo>
                  <a:lnTo>
                    <a:pt x="540" y="92"/>
                  </a:lnTo>
                  <a:lnTo>
                    <a:pt x="537" y="87"/>
                  </a:lnTo>
                  <a:lnTo>
                    <a:pt x="536" y="81"/>
                  </a:lnTo>
                  <a:lnTo>
                    <a:pt x="534" y="74"/>
                  </a:lnTo>
                  <a:lnTo>
                    <a:pt x="532" y="66"/>
                  </a:lnTo>
                  <a:lnTo>
                    <a:pt x="534" y="55"/>
                  </a:lnTo>
                  <a:lnTo>
                    <a:pt x="537" y="46"/>
                  </a:lnTo>
                  <a:lnTo>
                    <a:pt x="540" y="41"/>
                  </a:lnTo>
                  <a:lnTo>
                    <a:pt x="544" y="37"/>
                  </a:lnTo>
                  <a:lnTo>
                    <a:pt x="548" y="32"/>
                  </a:lnTo>
                  <a:lnTo>
                    <a:pt x="553" y="30"/>
                  </a:lnTo>
                  <a:lnTo>
                    <a:pt x="559" y="29"/>
                  </a:lnTo>
                  <a:lnTo>
                    <a:pt x="566" y="27"/>
                  </a:lnTo>
                  <a:lnTo>
                    <a:pt x="572" y="29"/>
                  </a:lnTo>
                  <a:lnTo>
                    <a:pt x="577" y="30"/>
                  </a:lnTo>
                  <a:lnTo>
                    <a:pt x="581" y="33"/>
                  </a:lnTo>
                  <a:lnTo>
                    <a:pt x="586" y="38"/>
                  </a:lnTo>
                  <a:lnTo>
                    <a:pt x="586" y="0"/>
                  </a:lnTo>
                  <a:lnTo>
                    <a:pt x="599" y="0"/>
                  </a:lnTo>
                  <a:lnTo>
                    <a:pt x="599" y="104"/>
                  </a:lnTo>
                  <a:lnTo>
                    <a:pt x="586" y="104"/>
                  </a:lnTo>
                  <a:close/>
                  <a:moveTo>
                    <a:pt x="547" y="66"/>
                  </a:moveTo>
                  <a:lnTo>
                    <a:pt x="547" y="76"/>
                  </a:lnTo>
                  <a:lnTo>
                    <a:pt x="548" y="82"/>
                  </a:lnTo>
                  <a:lnTo>
                    <a:pt x="553" y="88"/>
                  </a:lnTo>
                  <a:lnTo>
                    <a:pt x="556" y="92"/>
                  </a:lnTo>
                  <a:lnTo>
                    <a:pt x="561" y="95"/>
                  </a:lnTo>
                  <a:lnTo>
                    <a:pt x="567" y="95"/>
                  </a:lnTo>
                  <a:lnTo>
                    <a:pt x="572" y="95"/>
                  </a:lnTo>
                  <a:lnTo>
                    <a:pt x="577" y="92"/>
                  </a:lnTo>
                  <a:lnTo>
                    <a:pt x="581" y="88"/>
                  </a:lnTo>
                  <a:lnTo>
                    <a:pt x="584" y="84"/>
                  </a:lnTo>
                  <a:lnTo>
                    <a:pt x="586" y="76"/>
                  </a:lnTo>
                  <a:lnTo>
                    <a:pt x="586" y="68"/>
                  </a:lnTo>
                  <a:lnTo>
                    <a:pt x="586" y="59"/>
                  </a:lnTo>
                  <a:lnTo>
                    <a:pt x="584" y="51"/>
                  </a:lnTo>
                  <a:lnTo>
                    <a:pt x="580" y="46"/>
                  </a:lnTo>
                  <a:lnTo>
                    <a:pt x="577" y="41"/>
                  </a:lnTo>
                  <a:lnTo>
                    <a:pt x="572" y="40"/>
                  </a:lnTo>
                  <a:lnTo>
                    <a:pt x="566" y="38"/>
                  </a:lnTo>
                  <a:lnTo>
                    <a:pt x="561" y="38"/>
                  </a:lnTo>
                  <a:lnTo>
                    <a:pt x="556" y="41"/>
                  </a:lnTo>
                  <a:lnTo>
                    <a:pt x="551" y="44"/>
                  </a:lnTo>
                  <a:lnTo>
                    <a:pt x="548" y="51"/>
                  </a:lnTo>
                  <a:lnTo>
                    <a:pt x="547" y="57"/>
                  </a:lnTo>
                  <a:lnTo>
                    <a:pt x="547" y="66"/>
                  </a:lnTo>
                  <a:close/>
                  <a:moveTo>
                    <a:pt x="673" y="81"/>
                  </a:moveTo>
                  <a:lnTo>
                    <a:pt x="685" y="82"/>
                  </a:lnTo>
                  <a:lnTo>
                    <a:pt x="684" y="88"/>
                  </a:lnTo>
                  <a:lnTo>
                    <a:pt x="679" y="95"/>
                  </a:lnTo>
                  <a:lnTo>
                    <a:pt x="674" y="99"/>
                  </a:lnTo>
                  <a:lnTo>
                    <a:pt x="668" y="103"/>
                  </a:lnTo>
                  <a:lnTo>
                    <a:pt x="662" y="104"/>
                  </a:lnTo>
                  <a:lnTo>
                    <a:pt x="654" y="106"/>
                  </a:lnTo>
                  <a:lnTo>
                    <a:pt x="638" y="103"/>
                  </a:lnTo>
                  <a:lnTo>
                    <a:pt x="627" y="95"/>
                  </a:lnTo>
                  <a:lnTo>
                    <a:pt x="619" y="84"/>
                  </a:lnTo>
                  <a:lnTo>
                    <a:pt x="618" y="66"/>
                  </a:lnTo>
                  <a:lnTo>
                    <a:pt x="619" y="51"/>
                  </a:lnTo>
                  <a:lnTo>
                    <a:pt x="627" y="38"/>
                  </a:lnTo>
                  <a:lnTo>
                    <a:pt x="632" y="33"/>
                  </a:lnTo>
                  <a:lnTo>
                    <a:pt x="638" y="30"/>
                  </a:lnTo>
                  <a:lnTo>
                    <a:pt x="644" y="29"/>
                  </a:lnTo>
                  <a:lnTo>
                    <a:pt x="652" y="27"/>
                  </a:lnTo>
                  <a:lnTo>
                    <a:pt x="660" y="29"/>
                  </a:lnTo>
                  <a:lnTo>
                    <a:pt x="666" y="30"/>
                  </a:lnTo>
                  <a:lnTo>
                    <a:pt x="671" y="33"/>
                  </a:lnTo>
                  <a:lnTo>
                    <a:pt x="677" y="38"/>
                  </a:lnTo>
                  <a:lnTo>
                    <a:pt x="684" y="51"/>
                  </a:lnTo>
                  <a:lnTo>
                    <a:pt x="687" y="66"/>
                  </a:lnTo>
                  <a:lnTo>
                    <a:pt x="687" y="70"/>
                  </a:lnTo>
                  <a:lnTo>
                    <a:pt x="630" y="70"/>
                  </a:lnTo>
                  <a:lnTo>
                    <a:pt x="632" y="77"/>
                  </a:lnTo>
                  <a:lnTo>
                    <a:pt x="633" y="84"/>
                  </a:lnTo>
                  <a:lnTo>
                    <a:pt x="638" y="88"/>
                  </a:lnTo>
                  <a:lnTo>
                    <a:pt x="641" y="92"/>
                  </a:lnTo>
                  <a:lnTo>
                    <a:pt x="647" y="95"/>
                  </a:lnTo>
                  <a:lnTo>
                    <a:pt x="654" y="95"/>
                  </a:lnTo>
                  <a:lnTo>
                    <a:pt x="660" y="95"/>
                  </a:lnTo>
                  <a:lnTo>
                    <a:pt x="665" y="92"/>
                  </a:lnTo>
                  <a:lnTo>
                    <a:pt x="668" y="88"/>
                  </a:lnTo>
                  <a:lnTo>
                    <a:pt x="671" y="85"/>
                  </a:lnTo>
                  <a:lnTo>
                    <a:pt x="673" y="81"/>
                  </a:lnTo>
                  <a:close/>
                  <a:moveTo>
                    <a:pt x="632" y="60"/>
                  </a:moveTo>
                  <a:lnTo>
                    <a:pt x="673" y="60"/>
                  </a:lnTo>
                  <a:lnTo>
                    <a:pt x="673" y="54"/>
                  </a:lnTo>
                  <a:lnTo>
                    <a:pt x="671" y="49"/>
                  </a:lnTo>
                  <a:lnTo>
                    <a:pt x="668" y="46"/>
                  </a:lnTo>
                  <a:lnTo>
                    <a:pt x="663" y="41"/>
                  </a:lnTo>
                  <a:lnTo>
                    <a:pt x="658" y="38"/>
                  </a:lnTo>
                  <a:lnTo>
                    <a:pt x="652" y="38"/>
                  </a:lnTo>
                  <a:lnTo>
                    <a:pt x="647" y="38"/>
                  </a:lnTo>
                  <a:lnTo>
                    <a:pt x="643" y="41"/>
                  </a:lnTo>
                  <a:lnTo>
                    <a:pt x="638" y="44"/>
                  </a:lnTo>
                  <a:lnTo>
                    <a:pt x="635" y="48"/>
                  </a:lnTo>
                  <a:lnTo>
                    <a:pt x="632" y="54"/>
                  </a:lnTo>
                  <a:lnTo>
                    <a:pt x="632" y="60"/>
                  </a:lnTo>
                  <a:close/>
                  <a:moveTo>
                    <a:pt x="791" y="76"/>
                  </a:moveTo>
                  <a:lnTo>
                    <a:pt x="802" y="79"/>
                  </a:lnTo>
                  <a:lnTo>
                    <a:pt x="800" y="87"/>
                  </a:lnTo>
                  <a:lnTo>
                    <a:pt x="797" y="93"/>
                  </a:lnTo>
                  <a:lnTo>
                    <a:pt x="792" y="98"/>
                  </a:lnTo>
                  <a:lnTo>
                    <a:pt x="786" y="103"/>
                  </a:lnTo>
                  <a:lnTo>
                    <a:pt x="780" y="104"/>
                  </a:lnTo>
                  <a:lnTo>
                    <a:pt x="772" y="106"/>
                  </a:lnTo>
                  <a:lnTo>
                    <a:pt x="764" y="104"/>
                  </a:lnTo>
                  <a:lnTo>
                    <a:pt x="758" y="103"/>
                  </a:lnTo>
                  <a:lnTo>
                    <a:pt x="751" y="99"/>
                  </a:lnTo>
                  <a:lnTo>
                    <a:pt x="747" y="96"/>
                  </a:lnTo>
                  <a:lnTo>
                    <a:pt x="740" y="84"/>
                  </a:lnTo>
                  <a:lnTo>
                    <a:pt x="737" y="66"/>
                  </a:lnTo>
                  <a:lnTo>
                    <a:pt x="739" y="59"/>
                  </a:lnTo>
                  <a:lnTo>
                    <a:pt x="739" y="52"/>
                  </a:lnTo>
                  <a:lnTo>
                    <a:pt x="742" y="46"/>
                  </a:lnTo>
                  <a:lnTo>
                    <a:pt x="745" y="40"/>
                  </a:lnTo>
                  <a:lnTo>
                    <a:pt x="748" y="35"/>
                  </a:lnTo>
                  <a:lnTo>
                    <a:pt x="753" y="32"/>
                  </a:lnTo>
                  <a:lnTo>
                    <a:pt x="762" y="29"/>
                  </a:lnTo>
                  <a:lnTo>
                    <a:pt x="772" y="27"/>
                  </a:lnTo>
                  <a:lnTo>
                    <a:pt x="780" y="29"/>
                  </a:lnTo>
                  <a:lnTo>
                    <a:pt x="786" y="30"/>
                  </a:lnTo>
                  <a:lnTo>
                    <a:pt x="791" y="33"/>
                  </a:lnTo>
                  <a:lnTo>
                    <a:pt x="795" y="38"/>
                  </a:lnTo>
                  <a:lnTo>
                    <a:pt x="799" y="44"/>
                  </a:lnTo>
                  <a:lnTo>
                    <a:pt x="802" y="51"/>
                  </a:lnTo>
                  <a:lnTo>
                    <a:pt x="789" y="54"/>
                  </a:lnTo>
                  <a:lnTo>
                    <a:pt x="788" y="49"/>
                  </a:lnTo>
                  <a:lnTo>
                    <a:pt x="786" y="44"/>
                  </a:lnTo>
                  <a:lnTo>
                    <a:pt x="783" y="41"/>
                  </a:lnTo>
                  <a:lnTo>
                    <a:pt x="778" y="40"/>
                  </a:lnTo>
                  <a:lnTo>
                    <a:pt x="772" y="38"/>
                  </a:lnTo>
                  <a:lnTo>
                    <a:pt x="766" y="38"/>
                  </a:lnTo>
                  <a:lnTo>
                    <a:pt x="761" y="41"/>
                  </a:lnTo>
                  <a:lnTo>
                    <a:pt x="756" y="44"/>
                  </a:lnTo>
                  <a:lnTo>
                    <a:pt x="753" y="51"/>
                  </a:lnTo>
                  <a:lnTo>
                    <a:pt x="751" y="57"/>
                  </a:lnTo>
                  <a:lnTo>
                    <a:pt x="750" y="66"/>
                  </a:lnTo>
                  <a:lnTo>
                    <a:pt x="751" y="73"/>
                  </a:lnTo>
                  <a:lnTo>
                    <a:pt x="751" y="79"/>
                  </a:lnTo>
                  <a:lnTo>
                    <a:pt x="753" y="84"/>
                  </a:lnTo>
                  <a:lnTo>
                    <a:pt x="756" y="88"/>
                  </a:lnTo>
                  <a:lnTo>
                    <a:pt x="761" y="92"/>
                  </a:lnTo>
                  <a:lnTo>
                    <a:pt x="766" y="95"/>
                  </a:lnTo>
                  <a:lnTo>
                    <a:pt x="772" y="95"/>
                  </a:lnTo>
                  <a:lnTo>
                    <a:pt x="777" y="95"/>
                  </a:lnTo>
                  <a:lnTo>
                    <a:pt x="780" y="93"/>
                  </a:lnTo>
                  <a:lnTo>
                    <a:pt x="783" y="90"/>
                  </a:lnTo>
                  <a:lnTo>
                    <a:pt x="786" y="87"/>
                  </a:lnTo>
                  <a:lnTo>
                    <a:pt x="789" y="82"/>
                  </a:lnTo>
                  <a:lnTo>
                    <a:pt x="791" y="76"/>
                  </a:lnTo>
                  <a:close/>
                  <a:moveTo>
                    <a:pt x="808" y="66"/>
                  </a:moveTo>
                  <a:lnTo>
                    <a:pt x="811" y="49"/>
                  </a:lnTo>
                  <a:lnTo>
                    <a:pt x="821" y="37"/>
                  </a:lnTo>
                  <a:lnTo>
                    <a:pt x="827" y="32"/>
                  </a:lnTo>
                  <a:lnTo>
                    <a:pt x="835" y="29"/>
                  </a:lnTo>
                  <a:lnTo>
                    <a:pt x="843" y="27"/>
                  </a:lnTo>
                  <a:lnTo>
                    <a:pt x="851" y="29"/>
                  </a:lnTo>
                  <a:lnTo>
                    <a:pt x="857" y="30"/>
                  </a:lnTo>
                  <a:lnTo>
                    <a:pt x="863" y="33"/>
                  </a:lnTo>
                  <a:lnTo>
                    <a:pt x="868" y="38"/>
                  </a:lnTo>
                  <a:lnTo>
                    <a:pt x="876" y="49"/>
                  </a:lnTo>
                  <a:lnTo>
                    <a:pt x="879" y="65"/>
                  </a:lnTo>
                  <a:lnTo>
                    <a:pt x="877" y="74"/>
                  </a:lnTo>
                  <a:lnTo>
                    <a:pt x="876" y="82"/>
                  </a:lnTo>
                  <a:lnTo>
                    <a:pt x="874" y="88"/>
                  </a:lnTo>
                  <a:lnTo>
                    <a:pt x="871" y="93"/>
                  </a:lnTo>
                  <a:lnTo>
                    <a:pt x="866" y="98"/>
                  </a:lnTo>
                  <a:lnTo>
                    <a:pt x="862" y="101"/>
                  </a:lnTo>
                  <a:lnTo>
                    <a:pt x="852" y="104"/>
                  </a:lnTo>
                  <a:lnTo>
                    <a:pt x="843" y="106"/>
                  </a:lnTo>
                  <a:lnTo>
                    <a:pt x="836" y="104"/>
                  </a:lnTo>
                  <a:lnTo>
                    <a:pt x="830" y="103"/>
                  </a:lnTo>
                  <a:lnTo>
                    <a:pt x="824" y="99"/>
                  </a:lnTo>
                  <a:lnTo>
                    <a:pt x="817" y="96"/>
                  </a:lnTo>
                  <a:lnTo>
                    <a:pt x="811" y="84"/>
                  </a:lnTo>
                  <a:lnTo>
                    <a:pt x="808" y="66"/>
                  </a:lnTo>
                  <a:close/>
                  <a:moveTo>
                    <a:pt x="822" y="66"/>
                  </a:moveTo>
                  <a:lnTo>
                    <a:pt x="822" y="76"/>
                  </a:lnTo>
                  <a:lnTo>
                    <a:pt x="824" y="82"/>
                  </a:lnTo>
                  <a:lnTo>
                    <a:pt x="829" y="88"/>
                  </a:lnTo>
                  <a:lnTo>
                    <a:pt x="832" y="92"/>
                  </a:lnTo>
                  <a:lnTo>
                    <a:pt x="838" y="95"/>
                  </a:lnTo>
                  <a:lnTo>
                    <a:pt x="843" y="95"/>
                  </a:lnTo>
                  <a:lnTo>
                    <a:pt x="849" y="95"/>
                  </a:lnTo>
                  <a:lnTo>
                    <a:pt x="855" y="92"/>
                  </a:lnTo>
                  <a:lnTo>
                    <a:pt x="858" y="88"/>
                  </a:lnTo>
                  <a:lnTo>
                    <a:pt x="863" y="82"/>
                  </a:lnTo>
                  <a:lnTo>
                    <a:pt x="865" y="76"/>
                  </a:lnTo>
                  <a:lnTo>
                    <a:pt x="865" y="66"/>
                  </a:lnTo>
                  <a:lnTo>
                    <a:pt x="865" y="57"/>
                  </a:lnTo>
                  <a:lnTo>
                    <a:pt x="863" y="51"/>
                  </a:lnTo>
                  <a:lnTo>
                    <a:pt x="858" y="46"/>
                  </a:lnTo>
                  <a:lnTo>
                    <a:pt x="855" y="41"/>
                  </a:lnTo>
                  <a:lnTo>
                    <a:pt x="849" y="40"/>
                  </a:lnTo>
                  <a:lnTo>
                    <a:pt x="843" y="38"/>
                  </a:lnTo>
                  <a:lnTo>
                    <a:pt x="838" y="40"/>
                  </a:lnTo>
                  <a:lnTo>
                    <a:pt x="832" y="41"/>
                  </a:lnTo>
                  <a:lnTo>
                    <a:pt x="829" y="44"/>
                  </a:lnTo>
                  <a:lnTo>
                    <a:pt x="824" y="51"/>
                  </a:lnTo>
                  <a:lnTo>
                    <a:pt x="822" y="59"/>
                  </a:lnTo>
                  <a:lnTo>
                    <a:pt x="822" y="66"/>
                  </a:lnTo>
                  <a:close/>
                  <a:moveTo>
                    <a:pt x="898" y="104"/>
                  </a:moveTo>
                  <a:lnTo>
                    <a:pt x="898" y="29"/>
                  </a:lnTo>
                  <a:lnTo>
                    <a:pt x="909" y="29"/>
                  </a:lnTo>
                  <a:lnTo>
                    <a:pt x="909" y="40"/>
                  </a:lnTo>
                  <a:lnTo>
                    <a:pt x="914" y="35"/>
                  </a:lnTo>
                  <a:lnTo>
                    <a:pt x="918" y="30"/>
                  </a:lnTo>
                  <a:lnTo>
                    <a:pt x="925" y="29"/>
                  </a:lnTo>
                  <a:lnTo>
                    <a:pt x="932" y="27"/>
                  </a:lnTo>
                  <a:lnTo>
                    <a:pt x="939" y="29"/>
                  </a:lnTo>
                  <a:lnTo>
                    <a:pt x="945" y="30"/>
                  </a:lnTo>
                  <a:lnTo>
                    <a:pt x="950" y="33"/>
                  </a:lnTo>
                  <a:lnTo>
                    <a:pt x="953" y="37"/>
                  </a:lnTo>
                  <a:lnTo>
                    <a:pt x="956" y="41"/>
                  </a:lnTo>
                  <a:lnTo>
                    <a:pt x="958" y="46"/>
                  </a:lnTo>
                  <a:lnTo>
                    <a:pt x="958" y="51"/>
                  </a:lnTo>
                  <a:lnTo>
                    <a:pt x="958" y="59"/>
                  </a:lnTo>
                  <a:lnTo>
                    <a:pt x="958" y="104"/>
                  </a:lnTo>
                  <a:lnTo>
                    <a:pt x="945" y="104"/>
                  </a:lnTo>
                  <a:lnTo>
                    <a:pt x="945" y="59"/>
                  </a:lnTo>
                  <a:lnTo>
                    <a:pt x="945" y="52"/>
                  </a:lnTo>
                  <a:lnTo>
                    <a:pt x="943" y="48"/>
                  </a:lnTo>
                  <a:lnTo>
                    <a:pt x="942" y="43"/>
                  </a:lnTo>
                  <a:lnTo>
                    <a:pt x="939" y="41"/>
                  </a:lnTo>
                  <a:lnTo>
                    <a:pt x="934" y="40"/>
                  </a:lnTo>
                  <a:lnTo>
                    <a:pt x="929" y="38"/>
                  </a:lnTo>
                  <a:lnTo>
                    <a:pt x="925" y="40"/>
                  </a:lnTo>
                  <a:lnTo>
                    <a:pt x="920" y="41"/>
                  </a:lnTo>
                  <a:lnTo>
                    <a:pt x="915" y="44"/>
                  </a:lnTo>
                  <a:lnTo>
                    <a:pt x="914" y="48"/>
                  </a:lnTo>
                  <a:lnTo>
                    <a:pt x="910" y="51"/>
                  </a:lnTo>
                  <a:lnTo>
                    <a:pt x="910" y="57"/>
                  </a:lnTo>
                  <a:lnTo>
                    <a:pt x="910" y="63"/>
                  </a:lnTo>
                  <a:lnTo>
                    <a:pt x="910" y="104"/>
                  </a:lnTo>
                  <a:lnTo>
                    <a:pt x="898" y="104"/>
                  </a:lnTo>
                  <a:close/>
                  <a:moveTo>
                    <a:pt x="1008" y="93"/>
                  </a:moveTo>
                  <a:lnTo>
                    <a:pt x="1010" y="104"/>
                  </a:lnTo>
                  <a:lnTo>
                    <a:pt x="1005" y="104"/>
                  </a:lnTo>
                  <a:lnTo>
                    <a:pt x="1000" y="104"/>
                  </a:lnTo>
                  <a:lnTo>
                    <a:pt x="994" y="104"/>
                  </a:lnTo>
                  <a:lnTo>
                    <a:pt x="991" y="103"/>
                  </a:lnTo>
                  <a:lnTo>
                    <a:pt x="988" y="99"/>
                  </a:lnTo>
                  <a:lnTo>
                    <a:pt x="984" y="96"/>
                  </a:lnTo>
                  <a:lnTo>
                    <a:pt x="984" y="93"/>
                  </a:lnTo>
                  <a:lnTo>
                    <a:pt x="983" y="88"/>
                  </a:lnTo>
                  <a:lnTo>
                    <a:pt x="983" y="82"/>
                  </a:lnTo>
                  <a:lnTo>
                    <a:pt x="983" y="40"/>
                  </a:lnTo>
                  <a:lnTo>
                    <a:pt x="973" y="40"/>
                  </a:lnTo>
                  <a:lnTo>
                    <a:pt x="973" y="29"/>
                  </a:lnTo>
                  <a:lnTo>
                    <a:pt x="983" y="29"/>
                  </a:lnTo>
                  <a:lnTo>
                    <a:pt x="983" y="11"/>
                  </a:lnTo>
                  <a:lnTo>
                    <a:pt x="995" y="3"/>
                  </a:lnTo>
                  <a:lnTo>
                    <a:pt x="995" y="29"/>
                  </a:lnTo>
                  <a:lnTo>
                    <a:pt x="1008" y="29"/>
                  </a:lnTo>
                  <a:lnTo>
                    <a:pt x="1008" y="40"/>
                  </a:lnTo>
                  <a:lnTo>
                    <a:pt x="995" y="40"/>
                  </a:lnTo>
                  <a:lnTo>
                    <a:pt x="995" y="82"/>
                  </a:lnTo>
                  <a:lnTo>
                    <a:pt x="995" y="87"/>
                  </a:lnTo>
                  <a:lnTo>
                    <a:pt x="997" y="90"/>
                  </a:lnTo>
                  <a:lnTo>
                    <a:pt x="999" y="92"/>
                  </a:lnTo>
                  <a:lnTo>
                    <a:pt x="1000" y="93"/>
                  </a:lnTo>
                  <a:lnTo>
                    <a:pt x="1003" y="93"/>
                  </a:lnTo>
                  <a:lnTo>
                    <a:pt x="1008" y="93"/>
                  </a:lnTo>
                  <a:close/>
                  <a:moveTo>
                    <a:pt x="1016" y="104"/>
                  </a:moveTo>
                  <a:lnTo>
                    <a:pt x="1016" y="29"/>
                  </a:lnTo>
                  <a:lnTo>
                    <a:pt x="1028" y="29"/>
                  </a:lnTo>
                  <a:lnTo>
                    <a:pt x="1028" y="41"/>
                  </a:lnTo>
                  <a:lnTo>
                    <a:pt x="1032" y="33"/>
                  </a:lnTo>
                  <a:lnTo>
                    <a:pt x="1036" y="30"/>
                  </a:lnTo>
                  <a:lnTo>
                    <a:pt x="1039" y="29"/>
                  </a:lnTo>
                  <a:lnTo>
                    <a:pt x="1044" y="27"/>
                  </a:lnTo>
                  <a:lnTo>
                    <a:pt x="1051" y="29"/>
                  </a:lnTo>
                  <a:lnTo>
                    <a:pt x="1057" y="32"/>
                  </a:lnTo>
                  <a:lnTo>
                    <a:pt x="1052" y="43"/>
                  </a:lnTo>
                  <a:lnTo>
                    <a:pt x="1047" y="41"/>
                  </a:lnTo>
                  <a:lnTo>
                    <a:pt x="1044" y="41"/>
                  </a:lnTo>
                  <a:lnTo>
                    <a:pt x="1039" y="41"/>
                  </a:lnTo>
                  <a:lnTo>
                    <a:pt x="1036" y="43"/>
                  </a:lnTo>
                  <a:lnTo>
                    <a:pt x="1033" y="46"/>
                  </a:lnTo>
                  <a:lnTo>
                    <a:pt x="1032" y="51"/>
                  </a:lnTo>
                  <a:lnTo>
                    <a:pt x="1030" y="57"/>
                  </a:lnTo>
                  <a:lnTo>
                    <a:pt x="1028" y="65"/>
                  </a:lnTo>
                  <a:lnTo>
                    <a:pt x="1028" y="104"/>
                  </a:lnTo>
                  <a:lnTo>
                    <a:pt x="1016" y="104"/>
                  </a:lnTo>
                  <a:close/>
                  <a:moveTo>
                    <a:pt x="1065" y="16"/>
                  </a:moveTo>
                  <a:lnTo>
                    <a:pt x="1065" y="0"/>
                  </a:lnTo>
                  <a:lnTo>
                    <a:pt x="1077" y="0"/>
                  </a:lnTo>
                  <a:lnTo>
                    <a:pt x="1077" y="16"/>
                  </a:lnTo>
                  <a:lnTo>
                    <a:pt x="1065" y="16"/>
                  </a:lnTo>
                  <a:close/>
                  <a:moveTo>
                    <a:pt x="1065" y="104"/>
                  </a:moveTo>
                  <a:lnTo>
                    <a:pt x="1065" y="29"/>
                  </a:lnTo>
                  <a:lnTo>
                    <a:pt x="1077" y="29"/>
                  </a:lnTo>
                  <a:lnTo>
                    <a:pt x="1077" y="104"/>
                  </a:lnTo>
                  <a:lnTo>
                    <a:pt x="1065" y="104"/>
                  </a:lnTo>
                  <a:close/>
                  <a:moveTo>
                    <a:pt x="1112" y="104"/>
                  </a:moveTo>
                  <a:lnTo>
                    <a:pt x="1101" y="104"/>
                  </a:lnTo>
                  <a:lnTo>
                    <a:pt x="1101" y="0"/>
                  </a:lnTo>
                  <a:lnTo>
                    <a:pt x="1113" y="0"/>
                  </a:lnTo>
                  <a:lnTo>
                    <a:pt x="1113" y="38"/>
                  </a:lnTo>
                  <a:lnTo>
                    <a:pt x="1118" y="33"/>
                  </a:lnTo>
                  <a:lnTo>
                    <a:pt x="1123" y="30"/>
                  </a:lnTo>
                  <a:lnTo>
                    <a:pt x="1128" y="29"/>
                  </a:lnTo>
                  <a:lnTo>
                    <a:pt x="1134" y="27"/>
                  </a:lnTo>
                  <a:lnTo>
                    <a:pt x="1140" y="29"/>
                  </a:lnTo>
                  <a:lnTo>
                    <a:pt x="1147" y="30"/>
                  </a:lnTo>
                  <a:lnTo>
                    <a:pt x="1153" y="33"/>
                  </a:lnTo>
                  <a:lnTo>
                    <a:pt x="1156" y="38"/>
                  </a:lnTo>
                  <a:lnTo>
                    <a:pt x="1161" y="44"/>
                  </a:lnTo>
                  <a:lnTo>
                    <a:pt x="1162" y="51"/>
                  </a:lnTo>
                  <a:lnTo>
                    <a:pt x="1164" y="57"/>
                  </a:lnTo>
                  <a:lnTo>
                    <a:pt x="1165" y="65"/>
                  </a:lnTo>
                  <a:lnTo>
                    <a:pt x="1162" y="82"/>
                  </a:lnTo>
                  <a:lnTo>
                    <a:pt x="1156" y="95"/>
                  </a:lnTo>
                  <a:lnTo>
                    <a:pt x="1148" y="101"/>
                  </a:lnTo>
                  <a:lnTo>
                    <a:pt x="1142" y="104"/>
                  </a:lnTo>
                  <a:lnTo>
                    <a:pt x="1132" y="106"/>
                  </a:lnTo>
                  <a:lnTo>
                    <a:pt x="1126" y="104"/>
                  </a:lnTo>
                  <a:lnTo>
                    <a:pt x="1121" y="103"/>
                  </a:lnTo>
                  <a:lnTo>
                    <a:pt x="1117" y="99"/>
                  </a:lnTo>
                  <a:lnTo>
                    <a:pt x="1112" y="95"/>
                  </a:lnTo>
                  <a:lnTo>
                    <a:pt x="1112" y="104"/>
                  </a:lnTo>
                  <a:close/>
                  <a:moveTo>
                    <a:pt x="1112" y="66"/>
                  </a:moveTo>
                  <a:lnTo>
                    <a:pt x="1112" y="74"/>
                  </a:lnTo>
                  <a:lnTo>
                    <a:pt x="1113" y="81"/>
                  </a:lnTo>
                  <a:lnTo>
                    <a:pt x="1115" y="85"/>
                  </a:lnTo>
                  <a:lnTo>
                    <a:pt x="1120" y="90"/>
                  </a:lnTo>
                  <a:lnTo>
                    <a:pt x="1126" y="95"/>
                  </a:lnTo>
                  <a:lnTo>
                    <a:pt x="1132" y="95"/>
                  </a:lnTo>
                  <a:lnTo>
                    <a:pt x="1137" y="95"/>
                  </a:lnTo>
                  <a:lnTo>
                    <a:pt x="1142" y="92"/>
                  </a:lnTo>
                  <a:lnTo>
                    <a:pt x="1147" y="88"/>
                  </a:lnTo>
                  <a:lnTo>
                    <a:pt x="1150" y="82"/>
                  </a:lnTo>
                  <a:lnTo>
                    <a:pt x="1151" y="76"/>
                  </a:lnTo>
                  <a:lnTo>
                    <a:pt x="1153" y="66"/>
                  </a:lnTo>
                  <a:lnTo>
                    <a:pt x="1151" y="57"/>
                  </a:lnTo>
                  <a:lnTo>
                    <a:pt x="1150" y="51"/>
                  </a:lnTo>
                  <a:lnTo>
                    <a:pt x="1147" y="44"/>
                  </a:lnTo>
                  <a:lnTo>
                    <a:pt x="1142" y="41"/>
                  </a:lnTo>
                  <a:lnTo>
                    <a:pt x="1137" y="38"/>
                  </a:lnTo>
                  <a:lnTo>
                    <a:pt x="1132" y="38"/>
                  </a:lnTo>
                  <a:lnTo>
                    <a:pt x="1128" y="38"/>
                  </a:lnTo>
                  <a:lnTo>
                    <a:pt x="1123" y="41"/>
                  </a:lnTo>
                  <a:lnTo>
                    <a:pt x="1118" y="44"/>
                  </a:lnTo>
                  <a:lnTo>
                    <a:pt x="1115" y="51"/>
                  </a:lnTo>
                  <a:lnTo>
                    <a:pt x="1112" y="57"/>
                  </a:lnTo>
                  <a:lnTo>
                    <a:pt x="1112" y="66"/>
                  </a:lnTo>
                  <a:close/>
                  <a:moveTo>
                    <a:pt x="1233" y="104"/>
                  </a:moveTo>
                  <a:lnTo>
                    <a:pt x="1233" y="93"/>
                  </a:lnTo>
                  <a:lnTo>
                    <a:pt x="1228" y="98"/>
                  </a:lnTo>
                  <a:lnTo>
                    <a:pt x="1222" y="103"/>
                  </a:lnTo>
                  <a:lnTo>
                    <a:pt x="1216" y="104"/>
                  </a:lnTo>
                  <a:lnTo>
                    <a:pt x="1210" y="106"/>
                  </a:lnTo>
                  <a:lnTo>
                    <a:pt x="1203" y="104"/>
                  </a:lnTo>
                  <a:lnTo>
                    <a:pt x="1197" y="103"/>
                  </a:lnTo>
                  <a:lnTo>
                    <a:pt x="1192" y="99"/>
                  </a:lnTo>
                  <a:lnTo>
                    <a:pt x="1189" y="96"/>
                  </a:lnTo>
                  <a:lnTo>
                    <a:pt x="1186" y="93"/>
                  </a:lnTo>
                  <a:lnTo>
                    <a:pt x="1184" y="87"/>
                  </a:lnTo>
                  <a:lnTo>
                    <a:pt x="1184" y="82"/>
                  </a:lnTo>
                  <a:lnTo>
                    <a:pt x="1184" y="76"/>
                  </a:lnTo>
                  <a:lnTo>
                    <a:pt x="1184" y="29"/>
                  </a:lnTo>
                  <a:lnTo>
                    <a:pt x="1197" y="29"/>
                  </a:lnTo>
                  <a:lnTo>
                    <a:pt x="1197" y="71"/>
                  </a:lnTo>
                  <a:lnTo>
                    <a:pt x="1197" y="76"/>
                  </a:lnTo>
                  <a:lnTo>
                    <a:pt x="1197" y="81"/>
                  </a:lnTo>
                  <a:lnTo>
                    <a:pt x="1197" y="84"/>
                  </a:lnTo>
                  <a:lnTo>
                    <a:pt x="1200" y="88"/>
                  </a:lnTo>
                  <a:lnTo>
                    <a:pt x="1203" y="92"/>
                  </a:lnTo>
                  <a:lnTo>
                    <a:pt x="1206" y="95"/>
                  </a:lnTo>
                  <a:lnTo>
                    <a:pt x="1213" y="95"/>
                  </a:lnTo>
                  <a:lnTo>
                    <a:pt x="1217" y="95"/>
                  </a:lnTo>
                  <a:lnTo>
                    <a:pt x="1222" y="92"/>
                  </a:lnTo>
                  <a:lnTo>
                    <a:pt x="1227" y="88"/>
                  </a:lnTo>
                  <a:lnTo>
                    <a:pt x="1230" y="84"/>
                  </a:lnTo>
                  <a:lnTo>
                    <a:pt x="1232" y="81"/>
                  </a:lnTo>
                  <a:lnTo>
                    <a:pt x="1232" y="76"/>
                  </a:lnTo>
                  <a:lnTo>
                    <a:pt x="1232" y="70"/>
                  </a:lnTo>
                  <a:lnTo>
                    <a:pt x="1232" y="29"/>
                  </a:lnTo>
                  <a:lnTo>
                    <a:pt x="1244" y="29"/>
                  </a:lnTo>
                  <a:lnTo>
                    <a:pt x="1244" y="104"/>
                  </a:lnTo>
                  <a:lnTo>
                    <a:pt x="1233" y="104"/>
                  </a:lnTo>
                  <a:close/>
                  <a:moveTo>
                    <a:pt x="1296" y="93"/>
                  </a:moveTo>
                  <a:lnTo>
                    <a:pt x="1298" y="104"/>
                  </a:lnTo>
                  <a:lnTo>
                    <a:pt x="1293" y="104"/>
                  </a:lnTo>
                  <a:lnTo>
                    <a:pt x="1288" y="104"/>
                  </a:lnTo>
                  <a:lnTo>
                    <a:pt x="1282" y="104"/>
                  </a:lnTo>
                  <a:lnTo>
                    <a:pt x="1277" y="103"/>
                  </a:lnTo>
                  <a:lnTo>
                    <a:pt x="1274" y="99"/>
                  </a:lnTo>
                  <a:lnTo>
                    <a:pt x="1273" y="96"/>
                  </a:lnTo>
                  <a:lnTo>
                    <a:pt x="1271" y="93"/>
                  </a:lnTo>
                  <a:lnTo>
                    <a:pt x="1271" y="88"/>
                  </a:lnTo>
                  <a:lnTo>
                    <a:pt x="1271" y="82"/>
                  </a:lnTo>
                  <a:lnTo>
                    <a:pt x="1271" y="40"/>
                  </a:lnTo>
                  <a:lnTo>
                    <a:pt x="1262" y="40"/>
                  </a:lnTo>
                  <a:lnTo>
                    <a:pt x="1262" y="29"/>
                  </a:lnTo>
                  <a:lnTo>
                    <a:pt x="1271" y="29"/>
                  </a:lnTo>
                  <a:lnTo>
                    <a:pt x="1271" y="11"/>
                  </a:lnTo>
                  <a:lnTo>
                    <a:pt x="1284" y="3"/>
                  </a:lnTo>
                  <a:lnTo>
                    <a:pt x="1284" y="29"/>
                  </a:lnTo>
                  <a:lnTo>
                    <a:pt x="1296" y="29"/>
                  </a:lnTo>
                  <a:lnTo>
                    <a:pt x="1296" y="40"/>
                  </a:lnTo>
                  <a:lnTo>
                    <a:pt x="1284" y="40"/>
                  </a:lnTo>
                  <a:lnTo>
                    <a:pt x="1284" y="82"/>
                  </a:lnTo>
                  <a:lnTo>
                    <a:pt x="1284" y="87"/>
                  </a:lnTo>
                  <a:lnTo>
                    <a:pt x="1284" y="90"/>
                  </a:lnTo>
                  <a:lnTo>
                    <a:pt x="1285" y="92"/>
                  </a:lnTo>
                  <a:lnTo>
                    <a:pt x="1288" y="93"/>
                  </a:lnTo>
                  <a:lnTo>
                    <a:pt x="1290" y="93"/>
                  </a:lnTo>
                  <a:lnTo>
                    <a:pt x="1296" y="93"/>
                  </a:lnTo>
                  <a:close/>
                  <a:moveTo>
                    <a:pt x="1304" y="16"/>
                  </a:moveTo>
                  <a:lnTo>
                    <a:pt x="1304" y="0"/>
                  </a:lnTo>
                  <a:lnTo>
                    <a:pt x="1317" y="0"/>
                  </a:lnTo>
                  <a:lnTo>
                    <a:pt x="1317" y="16"/>
                  </a:lnTo>
                  <a:lnTo>
                    <a:pt x="1304" y="16"/>
                  </a:lnTo>
                  <a:close/>
                  <a:moveTo>
                    <a:pt x="1304" y="104"/>
                  </a:moveTo>
                  <a:lnTo>
                    <a:pt x="1304" y="29"/>
                  </a:lnTo>
                  <a:lnTo>
                    <a:pt x="1317" y="29"/>
                  </a:lnTo>
                  <a:lnTo>
                    <a:pt x="1317" y="104"/>
                  </a:lnTo>
                  <a:lnTo>
                    <a:pt x="1304" y="104"/>
                  </a:lnTo>
                  <a:close/>
                  <a:moveTo>
                    <a:pt x="1336" y="66"/>
                  </a:moveTo>
                  <a:lnTo>
                    <a:pt x="1339" y="49"/>
                  </a:lnTo>
                  <a:lnTo>
                    <a:pt x="1347" y="37"/>
                  </a:lnTo>
                  <a:lnTo>
                    <a:pt x="1354" y="32"/>
                  </a:lnTo>
                  <a:lnTo>
                    <a:pt x="1361" y="29"/>
                  </a:lnTo>
                  <a:lnTo>
                    <a:pt x="1370" y="27"/>
                  </a:lnTo>
                  <a:lnTo>
                    <a:pt x="1378" y="29"/>
                  </a:lnTo>
                  <a:lnTo>
                    <a:pt x="1384" y="30"/>
                  </a:lnTo>
                  <a:lnTo>
                    <a:pt x="1391" y="33"/>
                  </a:lnTo>
                  <a:lnTo>
                    <a:pt x="1395" y="38"/>
                  </a:lnTo>
                  <a:lnTo>
                    <a:pt x="1403" y="49"/>
                  </a:lnTo>
                  <a:lnTo>
                    <a:pt x="1405" y="65"/>
                  </a:lnTo>
                  <a:lnTo>
                    <a:pt x="1405" y="74"/>
                  </a:lnTo>
                  <a:lnTo>
                    <a:pt x="1403" y="82"/>
                  </a:lnTo>
                  <a:lnTo>
                    <a:pt x="1402" y="88"/>
                  </a:lnTo>
                  <a:lnTo>
                    <a:pt x="1397" y="93"/>
                  </a:lnTo>
                  <a:lnTo>
                    <a:pt x="1394" y="98"/>
                  </a:lnTo>
                  <a:lnTo>
                    <a:pt x="1387" y="101"/>
                  </a:lnTo>
                  <a:lnTo>
                    <a:pt x="1380" y="104"/>
                  </a:lnTo>
                  <a:lnTo>
                    <a:pt x="1370" y="106"/>
                  </a:lnTo>
                  <a:lnTo>
                    <a:pt x="1362" y="104"/>
                  </a:lnTo>
                  <a:lnTo>
                    <a:pt x="1356" y="103"/>
                  </a:lnTo>
                  <a:lnTo>
                    <a:pt x="1350" y="99"/>
                  </a:lnTo>
                  <a:lnTo>
                    <a:pt x="1345" y="96"/>
                  </a:lnTo>
                  <a:lnTo>
                    <a:pt x="1337" y="84"/>
                  </a:lnTo>
                  <a:lnTo>
                    <a:pt x="1336" y="66"/>
                  </a:lnTo>
                  <a:close/>
                  <a:moveTo>
                    <a:pt x="1348" y="66"/>
                  </a:moveTo>
                  <a:lnTo>
                    <a:pt x="1350" y="76"/>
                  </a:lnTo>
                  <a:lnTo>
                    <a:pt x="1351" y="82"/>
                  </a:lnTo>
                  <a:lnTo>
                    <a:pt x="1354" y="88"/>
                  </a:lnTo>
                  <a:lnTo>
                    <a:pt x="1359" y="92"/>
                  </a:lnTo>
                  <a:lnTo>
                    <a:pt x="1364" y="95"/>
                  </a:lnTo>
                  <a:lnTo>
                    <a:pt x="1370" y="95"/>
                  </a:lnTo>
                  <a:lnTo>
                    <a:pt x="1376" y="95"/>
                  </a:lnTo>
                  <a:lnTo>
                    <a:pt x="1381" y="92"/>
                  </a:lnTo>
                  <a:lnTo>
                    <a:pt x="1386" y="88"/>
                  </a:lnTo>
                  <a:lnTo>
                    <a:pt x="1389" y="82"/>
                  </a:lnTo>
                  <a:lnTo>
                    <a:pt x="1391" y="76"/>
                  </a:lnTo>
                  <a:lnTo>
                    <a:pt x="1392" y="66"/>
                  </a:lnTo>
                  <a:lnTo>
                    <a:pt x="1391" y="57"/>
                  </a:lnTo>
                  <a:lnTo>
                    <a:pt x="1389" y="51"/>
                  </a:lnTo>
                  <a:lnTo>
                    <a:pt x="1386" y="46"/>
                  </a:lnTo>
                  <a:lnTo>
                    <a:pt x="1381" y="41"/>
                  </a:lnTo>
                  <a:lnTo>
                    <a:pt x="1376" y="40"/>
                  </a:lnTo>
                  <a:lnTo>
                    <a:pt x="1370" y="38"/>
                  </a:lnTo>
                  <a:lnTo>
                    <a:pt x="1364" y="40"/>
                  </a:lnTo>
                  <a:lnTo>
                    <a:pt x="1359" y="41"/>
                  </a:lnTo>
                  <a:lnTo>
                    <a:pt x="1354" y="44"/>
                  </a:lnTo>
                  <a:lnTo>
                    <a:pt x="1351" y="51"/>
                  </a:lnTo>
                  <a:lnTo>
                    <a:pt x="1350" y="59"/>
                  </a:lnTo>
                  <a:lnTo>
                    <a:pt x="1348" y="66"/>
                  </a:lnTo>
                  <a:close/>
                  <a:moveTo>
                    <a:pt x="1424" y="104"/>
                  </a:moveTo>
                  <a:lnTo>
                    <a:pt x="1424" y="29"/>
                  </a:lnTo>
                  <a:lnTo>
                    <a:pt x="1435" y="29"/>
                  </a:lnTo>
                  <a:lnTo>
                    <a:pt x="1435" y="40"/>
                  </a:lnTo>
                  <a:lnTo>
                    <a:pt x="1439" y="35"/>
                  </a:lnTo>
                  <a:lnTo>
                    <a:pt x="1446" y="30"/>
                  </a:lnTo>
                  <a:lnTo>
                    <a:pt x="1452" y="29"/>
                  </a:lnTo>
                  <a:lnTo>
                    <a:pt x="1458" y="27"/>
                  </a:lnTo>
                  <a:lnTo>
                    <a:pt x="1465" y="29"/>
                  </a:lnTo>
                  <a:lnTo>
                    <a:pt x="1471" y="30"/>
                  </a:lnTo>
                  <a:lnTo>
                    <a:pt x="1476" y="33"/>
                  </a:lnTo>
                  <a:lnTo>
                    <a:pt x="1480" y="37"/>
                  </a:lnTo>
                  <a:lnTo>
                    <a:pt x="1482" y="41"/>
                  </a:lnTo>
                  <a:lnTo>
                    <a:pt x="1484" y="46"/>
                  </a:lnTo>
                  <a:lnTo>
                    <a:pt x="1484" y="51"/>
                  </a:lnTo>
                  <a:lnTo>
                    <a:pt x="1484" y="59"/>
                  </a:lnTo>
                  <a:lnTo>
                    <a:pt x="1484" y="104"/>
                  </a:lnTo>
                  <a:lnTo>
                    <a:pt x="1472" y="104"/>
                  </a:lnTo>
                  <a:lnTo>
                    <a:pt x="1472" y="59"/>
                  </a:lnTo>
                  <a:lnTo>
                    <a:pt x="1471" y="52"/>
                  </a:lnTo>
                  <a:lnTo>
                    <a:pt x="1471" y="48"/>
                  </a:lnTo>
                  <a:lnTo>
                    <a:pt x="1468" y="43"/>
                  </a:lnTo>
                  <a:lnTo>
                    <a:pt x="1465" y="41"/>
                  </a:lnTo>
                  <a:lnTo>
                    <a:pt x="1461" y="40"/>
                  </a:lnTo>
                  <a:lnTo>
                    <a:pt x="1457" y="38"/>
                  </a:lnTo>
                  <a:lnTo>
                    <a:pt x="1450" y="40"/>
                  </a:lnTo>
                  <a:lnTo>
                    <a:pt x="1446" y="41"/>
                  </a:lnTo>
                  <a:lnTo>
                    <a:pt x="1443" y="44"/>
                  </a:lnTo>
                  <a:lnTo>
                    <a:pt x="1439" y="48"/>
                  </a:lnTo>
                  <a:lnTo>
                    <a:pt x="1438" y="51"/>
                  </a:lnTo>
                  <a:lnTo>
                    <a:pt x="1436" y="57"/>
                  </a:lnTo>
                  <a:lnTo>
                    <a:pt x="1436" y="63"/>
                  </a:lnTo>
                  <a:lnTo>
                    <a:pt x="1436" y="104"/>
                  </a:lnTo>
                  <a:lnTo>
                    <a:pt x="1424" y="104"/>
                  </a:lnTo>
                  <a:close/>
                  <a:moveTo>
                    <a:pt x="1502" y="82"/>
                  </a:moveTo>
                  <a:lnTo>
                    <a:pt x="1515" y="79"/>
                  </a:lnTo>
                  <a:lnTo>
                    <a:pt x="1517" y="84"/>
                  </a:lnTo>
                  <a:lnTo>
                    <a:pt x="1518" y="88"/>
                  </a:lnTo>
                  <a:lnTo>
                    <a:pt x="1521" y="92"/>
                  </a:lnTo>
                  <a:lnTo>
                    <a:pt x="1524" y="93"/>
                  </a:lnTo>
                  <a:lnTo>
                    <a:pt x="1529" y="95"/>
                  </a:lnTo>
                  <a:lnTo>
                    <a:pt x="1534" y="95"/>
                  </a:lnTo>
                  <a:lnTo>
                    <a:pt x="1540" y="95"/>
                  </a:lnTo>
                  <a:lnTo>
                    <a:pt x="1543" y="93"/>
                  </a:lnTo>
                  <a:lnTo>
                    <a:pt x="1546" y="92"/>
                  </a:lnTo>
                  <a:lnTo>
                    <a:pt x="1550" y="88"/>
                  </a:lnTo>
                  <a:lnTo>
                    <a:pt x="1551" y="84"/>
                  </a:lnTo>
                  <a:lnTo>
                    <a:pt x="1551" y="79"/>
                  </a:lnTo>
                  <a:lnTo>
                    <a:pt x="1548" y="76"/>
                  </a:lnTo>
                  <a:lnTo>
                    <a:pt x="1545" y="76"/>
                  </a:lnTo>
                  <a:lnTo>
                    <a:pt x="1540" y="74"/>
                  </a:lnTo>
                  <a:lnTo>
                    <a:pt x="1535" y="73"/>
                  </a:lnTo>
                  <a:lnTo>
                    <a:pt x="1526" y="70"/>
                  </a:lnTo>
                  <a:lnTo>
                    <a:pt x="1520" y="68"/>
                  </a:lnTo>
                  <a:lnTo>
                    <a:pt x="1515" y="66"/>
                  </a:lnTo>
                  <a:lnTo>
                    <a:pt x="1510" y="63"/>
                  </a:lnTo>
                  <a:lnTo>
                    <a:pt x="1507" y="59"/>
                  </a:lnTo>
                  <a:lnTo>
                    <a:pt x="1506" y="54"/>
                  </a:lnTo>
                  <a:lnTo>
                    <a:pt x="1504" y="49"/>
                  </a:lnTo>
                  <a:lnTo>
                    <a:pt x="1506" y="44"/>
                  </a:lnTo>
                  <a:lnTo>
                    <a:pt x="1507" y="40"/>
                  </a:lnTo>
                  <a:lnTo>
                    <a:pt x="1510" y="37"/>
                  </a:lnTo>
                  <a:lnTo>
                    <a:pt x="1513" y="33"/>
                  </a:lnTo>
                  <a:lnTo>
                    <a:pt x="1517" y="30"/>
                  </a:lnTo>
                  <a:lnTo>
                    <a:pt x="1521" y="29"/>
                  </a:lnTo>
                  <a:lnTo>
                    <a:pt x="1526" y="29"/>
                  </a:lnTo>
                  <a:lnTo>
                    <a:pt x="1532" y="27"/>
                  </a:lnTo>
                  <a:lnTo>
                    <a:pt x="1540" y="29"/>
                  </a:lnTo>
                  <a:lnTo>
                    <a:pt x="1548" y="30"/>
                  </a:lnTo>
                  <a:lnTo>
                    <a:pt x="1553" y="33"/>
                  </a:lnTo>
                  <a:lnTo>
                    <a:pt x="1558" y="37"/>
                  </a:lnTo>
                  <a:lnTo>
                    <a:pt x="1561" y="41"/>
                  </a:lnTo>
                  <a:lnTo>
                    <a:pt x="1562" y="49"/>
                  </a:lnTo>
                  <a:lnTo>
                    <a:pt x="1550" y="51"/>
                  </a:lnTo>
                  <a:lnTo>
                    <a:pt x="1548" y="44"/>
                  </a:lnTo>
                  <a:lnTo>
                    <a:pt x="1545" y="41"/>
                  </a:lnTo>
                  <a:lnTo>
                    <a:pt x="1542" y="40"/>
                  </a:lnTo>
                  <a:lnTo>
                    <a:pt x="1537" y="38"/>
                  </a:lnTo>
                  <a:lnTo>
                    <a:pt x="1532" y="38"/>
                  </a:lnTo>
                  <a:lnTo>
                    <a:pt x="1528" y="38"/>
                  </a:lnTo>
                  <a:lnTo>
                    <a:pt x="1523" y="40"/>
                  </a:lnTo>
                  <a:lnTo>
                    <a:pt x="1521" y="41"/>
                  </a:lnTo>
                  <a:lnTo>
                    <a:pt x="1518" y="44"/>
                  </a:lnTo>
                  <a:lnTo>
                    <a:pt x="1517" y="48"/>
                  </a:lnTo>
                  <a:lnTo>
                    <a:pt x="1517" y="51"/>
                  </a:lnTo>
                  <a:lnTo>
                    <a:pt x="1518" y="52"/>
                  </a:lnTo>
                  <a:lnTo>
                    <a:pt x="1520" y="54"/>
                  </a:lnTo>
                  <a:lnTo>
                    <a:pt x="1523" y="55"/>
                  </a:lnTo>
                  <a:lnTo>
                    <a:pt x="1526" y="55"/>
                  </a:lnTo>
                  <a:lnTo>
                    <a:pt x="1529" y="57"/>
                  </a:lnTo>
                  <a:lnTo>
                    <a:pt x="1534" y="59"/>
                  </a:lnTo>
                  <a:lnTo>
                    <a:pt x="1542" y="60"/>
                  </a:lnTo>
                  <a:lnTo>
                    <a:pt x="1548" y="63"/>
                  </a:lnTo>
                  <a:lnTo>
                    <a:pt x="1553" y="65"/>
                  </a:lnTo>
                  <a:lnTo>
                    <a:pt x="1558" y="68"/>
                  </a:lnTo>
                  <a:lnTo>
                    <a:pt x="1561" y="71"/>
                  </a:lnTo>
                  <a:lnTo>
                    <a:pt x="1564" y="76"/>
                  </a:lnTo>
                  <a:lnTo>
                    <a:pt x="1564" y="82"/>
                  </a:lnTo>
                  <a:lnTo>
                    <a:pt x="1564" y="88"/>
                  </a:lnTo>
                  <a:lnTo>
                    <a:pt x="1561" y="93"/>
                  </a:lnTo>
                  <a:lnTo>
                    <a:pt x="1556" y="99"/>
                  </a:lnTo>
                  <a:lnTo>
                    <a:pt x="1550" y="103"/>
                  </a:lnTo>
                  <a:lnTo>
                    <a:pt x="1543" y="104"/>
                  </a:lnTo>
                  <a:lnTo>
                    <a:pt x="1534" y="106"/>
                  </a:lnTo>
                  <a:lnTo>
                    <a:pt x="1526" y="104"/>
                  </a:lnTo>
                  <a:lnTo>
                    <a:pt x="1518" y="103"/>
                  </a:lnTo>
                  <a:lnTo>
                    <a:pt x="1512" y="99"/>
                  </a:lnTo>
                  <a:lnTo>
                    <a:pt x="1507" y="95"/>
                  </a:lnTo>
                  <a:lnTo>
                    <a:pt x="1504" y="88"/>
                  </a:lnTo>
                  <a:lnTo>
                    <a:pt x="1502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Rectangle 987"/>
            <p:cNvSpPr>
              <a:spLocks noChangeArrowheads="1"/>
            </p:cNvSpPr>
            <p:nvPr/>
          </p:nvSpPr>
          <p:spPr bwMode="auto">
            <a:xfrm>
              <a:off x="770588" y="3715140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Rectangle 988"/>
            <p:cNvSpPr>
              <a:spLocks noChangeArrowheads="1"/>
            </p:cNvSpPr>
            <p:nvPr/>
          </p:nvSpPr>
          <p:spPr bwMode="auto">
            <a:xfrm>
              <a:off x="823861" y="3715140"/>
              <a:ext cx="2193861" cy="421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Rectangle 989"/>
            <p:cNvSpPr>
              <a:spLocks noChangeArrowheads="1"/>
            </p:cNvSpPr>
            <p:nvPr/>
          </p:nvSpPr>
          <p:spPr bwMode="auto">
            <a:xfrm>
              <a:off x="819017" y="5384786"/>
              <a:ext cx="2203547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Rectangle 990"/>
            <p:cNvSpPr>
              <a:spLocks noChangeArrowheads="1"/>
            </p:cNvSpPr>
            <p:nvPr/>
          </p:nvSpPr>
          <p:spPr bwMode="auto">
            <a:xfrm>
              <a:off x="819017" y="5384786"/>
              <a:ext cx="9686" cy="9275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Rectangle 991"/>
            <p:cNvSpPr>
              <a:spLocks noChangeArrowheads="1"/>
            </p:cNvSpPr>
            <p:nvPr/>
          </p:nvSpPr>
          <p:spPr bwMode="auto">
            <a:xfrm>
              <a:off x="1019193" y="5384786"/>
              <a:ext cx="9686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Rectangle 992"/>
            <p:cNvSpPr>
              <a:spLocks noChangeArrowheads="1"/>
            </p:cNvSpPr>
            <p:nvPr/>
          </p:nvSpPr>
          <p:spPr bwMode="auto">
            <a:xfrm>
              <a:off x="1217755" y="5384786"/>
              <a:ext cx="9686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Rectangle 993"/>
            <p:cNvSpPr>
              <a:spLocks noChangeArrowheads="1"/>
            </p:cNvSpPr>
            <p:nvPr/>
          </p:nvSpPr>
          <p:spPr bwMode="auto">
            <a:xfrm>
              <a:off x="1417931" y="5384786"/>
              <a:ext cx="9686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Rectangle 994"/>
            <p:cNvSpPr>
              <a:spLocks noChangeArrowheads="1"/>
            </p:cNvSpPr>
            <p:nvPr/>
          </p:nvSpPr>
          <p:spPr bwMode="auto">
            <a:xfrm>
              <a:off x="1616492" y="5384786"/>
              <a:ext cx="11301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Rectangle 995"/>
            <p:cNvSpPr>
              <a:spLocks noChangeArrowheads="1"/>
            </p:cNvSpPr>
            <p:nvPr/>
          </p:nvSpPr>
          <p:spPr bwMode="auto">
            <a:xfrm>
              <a:off x="1815053" y="5384786"/>
              <a:ext cx="9686" cy="9275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Rectangle 996"/>
            <p:cNvSpPr>
              <a:spLocks noChangeArrowheads="1"/>
            </p:cNvSpPr>
            <p:nvPr/>
          </p:nvSpPr>
          <p:spPr bwMode="auto">
            <a:xfrm>
              <a:off x="2015228" y="5384786"/>
              <a:ext cx="9686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Rectangle 997"/>
            <p:cNvSpPr>
              <a:spLocks noChangeArrowheads="1"/>
            </p:cNvSpPr>
            <p:nvPr/>
          </p:nvSpPr>
          <p:spPr bwMode="auto">
            <a:xfrm>
              <a:off x="2213789" y="5384786"/>
              <a:ext cx="11301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Rectangle 998"/>
            <p:cNvSpPr>
              <a:spLocks noChangeArrowheads="1"/>
            </p:cNvSpPr>
            <p:nvPr/>
          </p:nvSpPr>
          <p:spPr bwMode="auto">
            <a:xfrm>
              <a:off x="2413965" y="5384786"/>
              <a:ext cx="9686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Rectangle 999"/>
            <p:cNvSpPr>
              <a:spLocks noChangeArrowheads="1"/>
            </p:cNvSpPr>
            <p:nvPr/>
          </p:nvSpPr>
          <p:spPr bwMode="auto">
            <a:xfrm>
              <a:off x="2614141" y="5384786"/>
              <a:ext cx="9686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Rectangle 1000"/>
            <p:cNvSpPr>
              <a:spLocks noChangeArrowheads="1"/>
            </p:cNvSpPr>
            <p:nvPr/>
          </p:nvSpPr>
          <p:spPr bwMode="auto">
            <a:xfrm>
              <a:off x="2812703" y="5384786"/>
              <a:ext cx="9686" cy="9275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Rectangle 1001"/>
            <p:cNvSpPr>
              <a:spLocks noChangeArrowheads="1"/>
            </p:cNvSpPr>
            <p:nvPr/>
          </p:nvSpPr>
          <p:spPr bwMode="auto">
            <a:xfrm>
              <a:off x="3012878" y="5384786"/>
              <a:ext cx="9686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Rectangle 1002"/>
            <p:cNvSpPr>
              <a:spLocks noChangeArrowheads="1"/>
            </p:cNvSpPr>
            <p:nvPr/>
          </p:nvSpPr>
          <p:spPr bwMode="auto">
            <a:xfrm>
              <a:off x="819017" y="3715140"/>
              <a:ext cx="9686" cy="167807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Rectangle 1003"/>
            <p:cNvSpPr>
              <a:spLocks noChangeArrowheads="1"/>
            </p:cNvSpPr>
            <p:nvPr/>
          </p:nvSpPr>
          <p:spPr bwMode="auto">
            <a:xfrm>
              <a:off x="722158" y="5384786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Rectangle 1004"/>
            <p:cNvSpPr>
              <a:spLocks noChangeArrowheads="1"/>
            </p:cNvSpPr>
            <p:nvPr/>
          </p:nvSpPr>
          <p:spPr bwMode="auto">
            <a:xfrm>
              <a:off x="770588" y="5311704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Rectangle 1005"/>
            <p:cNvSpPr>
              <a:spLocks noChangeArrowheads="1"/>
            </p:cNvSpPr>
            <p:nvPr/>
          </p:nvSpPr>
          <p:spPr bwMode="auto">
            <a:xfrm>
              <a:off x="770588" y="5238622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Rectangle 1006"/>
            <p:cNvSpPr>
              <a:spLocks noChangeArrowheads="1"/>
            </p:cNvSpPr>
            <p:nvPr/>
          </p:nvSpPr>
          <p:spPr bwMode="auto">
            <a:xfrm>
              <a:off x="770588" y="5166945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Rectangle 1007"/>
            <p:cNvSpPr>
              <a:spLocks noChangeArrowheads="1"/>
            </p:cNvSpPr>
            <p:nvPr/>
          </p:nvSpPr>
          <p:spPr bwMode="auto">
            <a:xfrm>
              <a:off x="770588" y="5093863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Rectangle 1008"/>
            <p:cNvSpPr>
              <a:spLocks noChangeArrowheads="1"/>
            </p:cNvSpPr>
            <p:nvPr/>
          </p:nvSpPr>
          <p:spPr bwMode="auto">
            <a:xfrm>
              <a:off x="722158" y="5022186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Rectangle 1009"/>
            <p:cNvSpPr>
              <a:spLocks noChangeArrowheads="1"/>
            </p:cNvSpPr>
            <p:nvPr/>
          </p:nvSpPr>
          <p:spPr bwMode="auto">
            <a:xfrm>
              <a:off x="770588" y="4949104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Rectangle 1010"/>
            <p:cNvSpPr>
              <a:spLocks noChangeArrowheads="1"/>
            </p:cNvSpPr>
            <p:nvPr/>
          </p:nvSpPr>
          <p:spPr bwMode="auto">
            <a:xfrm>
              <a:off x="770588" y="4876022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Rectangle 1011"/>
            <p:cNvSpPr>
              <a:spLocks noChangeArrowheads="1"/>
            </p:cNvSpPr>
            <p:nvPr/>
          </p:nvSpPr>
          <p:spPr bwMode="auto">
            <a:xfrm>
              <a:off x="770588" y="4802940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Rectangle 1012"/>
            <p:cNvSpPr>
              <a:spLocks noChangeArrowheads="1"/>
            </p:cNvSpPr>
            <p:nvPr/>
          </p:nvSpPr>
          <p:spPr bwMode="auto">
            <a:xfrm>
              <a:off x="770588" y="4729858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Rectangle 1013"/>
            <p:cNvSpPr>
              <a:spLocks noChangeArrowheads="1"/>
            </p:cNvSpPr>
            <p:nvPr/>
          </p:nvSpPr>
          <p:spPr bwMode="auto">
            <a:xfrm>
              <a:off x="722158" y="4658181"/>
              <a:ext cx="106545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Rectangle 1014"/>
            <p:cNvSpPr>
              <a:spLocks noChangeArrowheads="1"/>
            </p:cNvSpPr>
            <p:nvPr/>
          </p:nvSpPr>
          <p:spPr bwMode="auto">
            <a:xfrm>
              <a:off x="770588" y="4585098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Rectangle 1015"/>
            <p:cNvSpPr>
              <a:spLocks noChangeArrowheads="1"/>
            </p:cNvSpPr>
            <p:nvPr/>
          </p:nvSpPr>
          <p:spPr bwMode="auto">
            <a:xfrm>
              <a:off x="770588" y="4512016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Rectangle 1016"/>
            <p:cNvSpPr>
              <a:spLocks noChangeArrowheads="1"/>
            </p:cNvSpPr>
            <p:nvPr/>
          </p:nvSpPr>
          <p:spPr bwMode="auto">
            <a:xfrm>
              <a:off x="770588" y="4440340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Rectangle 1017"/>
            <p:cNvSpPr>
              <a:spLocks noChangeArrowheads="1"/>
            </p:cNvSpPr>
            <p:nvPr/>
          </p:nvSpPr>
          <p:spPr bwMode="auto">
            <a:xfrm>
              <a:off x="770588" y="4367258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Rectangle 1018"/>
            <p:cNvSpPr>
              <a:spLocks noChangeArrowheads="1"/>
            </p:cNvSpPr>
            <p:nvPr/>
          </p:nvSpPr>
          <p:spPr bwMode="auto">
            <a:xfrm>
              <a:off x="722158" y="4295580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Rectangle 1019"/>
            <p:cNvSpPr>
              <a:spLocks noChangeArrowheads="1"/>
            </p:cNvSpPr>
            <p:nvPr/>
          </p:nvSpPr>
          <p:spPr bwMode="auto">
            <a:xfrm>
              <a:off x="770588" y="4222498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Rectangle 1020"/>
            <p:cNvSpPr>
              <a:spLocks noChangeArrowheads="1"/>
            </p:cNvSpPr>
            <p:nvPr/>
          </p:nvSpPr>
          <p:spPr bwMode="auto">
            <a:xfrm>
              <a:off x="770588" y="4149416"/>
              <a:ext cx="58116" cy="98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Rectangle 1021"/>
            <p:cNvSpPr>
              <a:spLocks noChangeArrowheads="1"/>
            </p:cNvSpPr>
            <p:nvPr/>
          </p:nvSpPr>
          <p:spPr bwMode="auto">
            <a:xfrm>
              <a:off x="770588" y="4077740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Rectangle 1022"/>
            <p:cNvSpPr>
              <a:spLocks noChangeArrowheads="1"/>
            </p:cNvSpPr>
            <p:nvPr/>
          </p:nvSpPr>
          <p:spPr bwMode="auto">
            <a:xfrm>
              <a:off x="770588" y="4004658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Rectangle 1023"/>
            <p:cNvSpPr>
              <a:spLocks noChangeArrowheads="1"/>
            </p:cNvSpPr>
            <p:nvPr/>
          </p:nvSpPr>
          <p:spPr bwMode="auto">
            <a:xfrm>
              <a:off x="722158" y="3932980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Rectangle 1024"/>
            <p:cNvSpPr>
              <a:spLocks noChangeArrowheads="1"/>
            </p:cNvSpPr>
            <p:nvPr/>
          </p:nvSpPr>
          <p:spPr bwMode="auto">
            <a:xfrm>
              <a:off x="770588" y="3859898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Rectangle 1025"/>
            <p:cNvSpPr>
              <a:spLocks noChangeArrowheads="1"/>
            </p:cNvSpPr>
            <p:nvPr/>
          </p:nvSpPr>
          <p:spPr bwMode="auto">
            <a:xfrm>
              <a:off x="770588" y="3786816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Rectangle 1026"/>
            <p:cNvSpPr>
              <a:spLocks noChangeArrowheads="1"/>
            </p:cNvSpPr>
            <p:nvPr/>
          </p:nvSpPr>
          <p:spPr bwMode="auto">
            <a:xfrm>
              <a:off x="770588" y="3715140"/>
              <a:ext cx="58116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1027"/>
            <p:cNvSpPr>
              <a:spLocks noEditPoints="1"/>
            </p:cNvSpPr>
            <p:nvPr/>
          </p:nvSpPr>
          <p:spPr bwMode="auto">
            <a:xfrm>
              <a:off x="819017" y="3715140"/>
              <a:ext cx="2203547" cy="1678079"/>
            </a:xfrm>
            <a:custGeom>
              <a:avLst/>
              <a:gdLst>
                <a:gd name="T0" fmla="*/ 0 w 2730"/>
                <a:gd name="T1" fmla="*/ 2382 h 2388"/>
                <a:gd name="T2" fmla="*/ 0 w 2730"/>
                <a:gd name="T3" fmla="*/ 2388 h 2388"/>
                <a:gd name="T4" fmla="*/ 2730 w 2730"/>
                <a:gd name="T5" fmla="*/ 2388 h 2388"/>
                <a:gd name="T6" fmla="*/ 2730 w 2730"/>
                <a:gd name="T7" fmla="*/ 0 h 2388"/>
                <a:gd name="T8" fmla="*/ 0 w 2730"/>
                <a:gd name="T9" fmla="*/ 0 h 2388"/>
                <a:gd name="T10" fmla="*/ 0 w 2730"/>
                <a:gd name="T11" fmla="*/ 6 h 2388"/>
                <a:gd name="T12" fmla="*/ 0 w 2730"/>
                <a:gd name="T13" fmla="*/ 2382 h 2388"/>
                <a:gd name="T14" fmla="*/ 12 w 2730"/>
                <a:gd name="T15" fmla="*/ 6 h 2388"/>
                <a:gd name="T16" fmla="*/ 6 w 2730"/>
                <a:gd name="T17" fmla="*/ 6 h 2388"/>
                <a:gd name="T18" fmla="*/ 6 w 2730"/>
                <a:gd name="T19" fmla="*/ 12 h 2388"/>
                <a:gd name="T20" fmla="*/ 2724 w 2730"/>
                <a:gd name="T21" fmla="*/ 12 h 2388"/>
                <a:gd name="T22" fmla="*/ 2724 w 2730"/>
                <a:gd name="T23" fmla="*/ 6 h 2388"/>
                <a:gd name="T24" fmla="*/ 2718 w 2730"/>
                <a:gd name="T25" fmla="*/ 6 h 2388"/>
                <a:gd name="T26" fmla="*/ 2718 w 2730"/>
                <a:gd name="T27" fmla="*/ 2382 h 2388"/>
                <a:gd name="T28" fmla="*/ 2724 w 2730"/>
                <a:gd name="T29" fmla="*/ 2382 h 2388"/>
                <a:gd name="T30" fmla="*/ 2724 w 2730"/>
                <a:gd name="T31" fmla="*/ 2375 h 2388"/>
                <a:gd name="T32" fmla="*/ 6 w 2730"/>
                <a:gd name="T33" fmla="*/ 2375 h 2388"/>
                <a:gd name="T34" fmla="*/ 6 w 2730"/>
                <a:gd name="T35" fmla="*/ 2382 h 2388"/>
                <a:gd name="T36" fmla="*/ 12 w 2730"/>
                <a:gd name="T37" fmla="*/ 2382 h 2388"/>
                <a:gd name="T38" fmla="*/ 12 w 2730"/>
                <a:gd name="T39" fmla="*/ 6 h 2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30" h="2388">
                  <a:moveTo>
                    <a:pt x="0" y="2382"/>
                  </a:moveTo>
                  <a:lnTo>
                    <a:pt x="0" y="2388"/>
                  </a:lnTo>
                  <a:lnTo>
                    <a:pt x="2730" y="2388"/>
                  </a:lnTo>
                  <a:lnTo>
                    <a:pt x="273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382"/>
                  </a:lnTo>
                  <a:close/>
                  <a:moveTo>
                    <a:pt x="12" y="6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2724" y="12"/>
                  </a:lnTo>
                  <a:lnTo>
                    <a:pt x="2724" y="6"/>
                  </a:lnTo>
                  <a:lnTo>
                    <a:pt x="2718" y="6"/>
                  </a:lnTo>
                  <a:lnTo>
                    <a:pt x="2718" y="2382"/>
                  </a:lnTo>
                  <a:lnTo>
                    <a:pt x="2724" y="2382"/>
                  </a:lnTo>
                  <a:lnTo>
                    <a:pt x="2724" y="2375"/>
                  </a:lnTo>
                  <a:lnTo>
                    <a:pt x="6" y="2375"/>
                  </a:lnTo>
                  <a:lnTo>
                    <a:pt x="6" y="2382"/>
                  </a:lnTo>
                  <a:lnTo>
                    <a:pt x="12" y="2382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1028"/>
            <p:cNvSpPr>
              <a:spLocks/>
            </p:cNvSpPr>
            <p:nvPr/>
          </p:nvSpPr>
          <p:spPr bwMode="auto">
            <a:xfrm>
              <a:off x="819017" y="3762924"/>
              <a:ext cx="30673" cy="1626079"/>
            </a:xfrm>
            <a:custGeom>
              <a:avLst/>
              <a:gdLst>
                <a:gd name="T0" fmla="*/ 0 w 38"/>
                <a:gd name="T1" fmla="*/ 2314 h 2314"/>
                <a:gd name="T2" fmla="*/ 12 w 38"/>
                <a:gd name="T3" fmla="*/ 2314 h 2314"/>
                <a:gd name="T4" fmla="*/ 38 w 38"/>
                <a:gd name="T5" fmla="*/ 0 h 2314"/>
                <a:gd name="T6" fmla="*/ 25 w 38"/>
                <a:gd name="T7" fmla="*/ 0 h 2314"/>
                <a:gd name="T8" fmla="*/ 0 w 38"/>
                <a:gd name="T9" fmla="*/ 2314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314">
                  <a:moveTo>
                    <a:pt x="0" y="2314"/>
                  </a:moveTo>
                  <a:lnTo>
                    <a:pt x="12" y="2314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0" y="231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1029"/>
            <p:cNvSpPr>
              <a:spLocks/>
            </p:cNvSpPr>
            <p:nvPr/>
          </p:nvSpPr>
          <p:spPr bwMode="auto">
            <a:xfrm>
              <a:off x="840004" y="3762924"/>
              <a:ext cx="29057" cy="425845"/>
            </a:xfrm>
            <a:custGeom>
              <a:avLst/>
              <a:gdLst>
                <a:gd name="T0" fmla="*/ 25 w 36"/>
                <a:gd name="T1" fmla="*/ 606 h 606"/>
                <a:gd name="T2" fmla="*/ 36 w 36"/>
                <a:gd name="T3" fmla="*/ 606 h 606"/>
                <a:gd name="T4" fmla="*/ 11 w 36"/>
                <a:gd name="T5" fmla="*/ 0 h 606"/>
                <a:gd name="T6" fmla="*/ 0 w 36"/>
                <a:gd name="T7" fmla="*/ 0 h 606"/>
                <a:gd name="T8" fmla="*/ 25 w 36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606">
                  <a:moveTo>
                    <a:pt x="25" y="606"/>
                  </a:moveTo>
                  <a:lnTo>
                    <a:pt x="36" y="606"/>
                  </a:lnTo>
                  <a:lnTo>
                    <a:pt x="11" y="0"/>
                  </a:lnTo>
                  <a:lnTo>
                    <a:pt x="0" y="0"/>
                  </a:lnTo>
                  <a:lnTo>
                    <a:pt x="25" y="60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1030"/>
            <p:cNvSpPr>
              <a:spLocks/>
            </p:cNvSpPr>
            <p:nvPr/>
          </p:nvSpPr>
          <p:spPr bwMode="auto">
            <a:xfrm>
              <a:off x="860990" y="4008873"/>
              <a:ext cx="27444" cy="181300"/>
            </a:xfrm>
            <a:custGeom>
              <a:avLst/>
              <a:gdLst>
                <a:gd name="T0" fmla="*/ 0 w 34"/>
                <a:gd name="T1" fmla="*/ 257 h 258"/>
                <a:gd name="T2" fmla="*/ 11 w 34"/>
                <a:gd name="T3" fmla="*/ 258 h 258"/>
                <a:gd name="T4" fmla="*/ 34 w 34"/>
                <a:gd name="T5" fmla="*/ 2 h 258"/>
                <a:gd name="T6" fmla="*/ 23 w 34"/>
                <a:gd name="T7" fmla="*/ 0 h 258"/>
                <a:gd name="T8" fmla="*/ 0 w 34"/>
                <a:gd name="T9" fmla="*/ 25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58">
                  <a:moveTo>
                    <a:pt x="0" y="257"/>
                  </a:moveTo>
                  <a:lnTo>
                    <a:pt x="11" y="258"/>
                  </a:lnTo>
                  <a:lnTo>
                    <a:pt x="34" y="2"/>
                  </a:lnTo>
                  <a:lnTo>
                    <a:pt x="23" y="0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1031"/>
            <p:cNvSpPr>
              <a:spLocks/>
            </p:cNvSpPr>
            <p:nvPr/>
          </p:nvSpPr>
          <p:spPr bwMode="auto">
            <a:xfrm>
              <a:off x="880361" y="4008873"/>
              <a:ext cx="29057" cy="146164"/>
            </a:xfrm>
            <a:custGeom>
              <a:avLst/>
              <a:gdLst>
                <a:gd name="T0" fmla="*/ 26 w 37"/>
                <a:gd name="T1" fmla="*/ 209 h 209"/>
                <a:gd name="T2" fmla="*/ 37 w 37"/>
                <a:gd name="T3" fmla="*/ 208 h 209"/>
                <a:gd name="T4" fmla="*/ 11 w 37"/>
                <a:gd name="T5" fmla="*/ 0 h 209"/>
                <a:gd name="T6" fmla="*/ 0 w 37"/>
                <a:gd name="T7" fmla="*/ 2 h 209"/>
                <a:gd name="T8" fmla="*/ 26 w 37"/>
                <a:gd name="T9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09">
                  <a:moveTo>
                    <a:pt x="26" y="209"/>
                  </a:moveTo>
                  <a:lnTo>
                    <a:pt x="37" y="208"/>
                  </a:lnTo>
                  <a:lnTo>
                    <a:pt x="11" y="0"/>
                  </a:lnTo>
                  <a:lnTo>
                    <a:pt x="0" y="2"/>
                  </a:lnTo>
                  <a:lnTo>
                    <a:pt x="26" y="20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1032"/>
            <p:cNvSpPr>
              <a:spLocks/>
            </p:cNvSpPr>
            <p:nvPr/>
          </p:nvSpPr>
          <p:spPr bwMode="auto">
            <a:xfrm>
              <a:off x="899734" y="4114281"/>
              <a:ext cx="29057" cy="42163"/>
            </a:xfrm>
            <a:custGeom>
              <a:avLst/>
              <a:gdLst>
                <a:gd name="T0" fmla="*/ 0 w 34"/>
                <a:gd name="T1" fmla="*/ 55 h 60"/>
                <a:gd name="T2" fmla="*/ 9 w 34"/>
                <a:gd name="T3" fmla="*/ 60 h 60"/>
                <a:gd name="T4" fmla="*/ 34 w 34"/>
                <a:gd name="T5" fmla="*/ 5 h 60"/>
                <a:gd name="T6" fmla="*/ 25 w 34"/>
                <a:gd name="T7" fmla="*/ 0 h 60"/>
                <a:gd name="T8" fmla="*/ 0 w 34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60">
                  <a:moveTo>
                    <a:pt x="0" y="55"/>
                  </a:moveTo>
                  <a:lnTo>
                    <a:pt x="9" y="60"/>
                  </a:lnTo>
                  <a:lnTo>
                    <a:pt x="34" y="5"/>
                  </a:lnTo>
                  <a:lnTo>
                    <a:pt x="25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Rectangle 1033"/>
            <p:cNvSpPr>
              <a:spLocks noChangeArrowheads="1"/>
            </p:cNvSpPr>
            <p:nvPr/>
          </p:nvSpPr>
          <p:spPr bwMode="auto">
            <a:xfrm>
              <a:off x="923949" y="4111470"/>
              <a:ext cx="19372" cy="843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1034"/>
            <p:cNvSpPr>
              <a:spLocks/>
            </p:cNvSpPr>
            <p:nvPr/>
          </p:nvSpPr>
          <p:spPr bwMode="auto">
            <a:xfrm>
              <a:off x="940092" y="4076334"/>
              <a:ext cx="27444" cy="40758"/>
            </a:xfrm>
            <a:custGeom>
              <a:avLst/>
              <a:gdLst>
                <a:gd name="T0" fmla="*/ 0 w 35"/>
                <a:gd name="T1" fmla="*/ 55 h 60"/>
                <a:gd name="T2" fmla="*/ 10 w 35"/>
                <a:gd name="T3" fmla="*/ 60 h 60"/>
                <a:gd name="T4" fmla="*/ 35 w 35"/>
                <a:gd name="T5" fmla="*/ 5 h 60"/>
                <a:gd name="T6" fmla="*/ 26 w 35"/>
                <a:gd name="T7" fmla="*/ 0 h 60"/>
                <a:gd name="T8" fmla="*/ 0 w 35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0">
                  <a:moveTo>
                    <a:pt x="0" y="55"/>
                  </a:moveTo>
                  <a:lnTo>
                    <a:pt x="10" y="60"/>
                  </a:lnTo>
                  <a:lnTo>
                    <a:pt x="35" y="5"/>
                  </a:lnTo>
                  <a:lnTo>
                    <a:pt x="26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1035"/>
            <p:cNvSpPr>
              <a:spLocks/>
            </p:cNvSpPr>
            <p:nvPr/>
          </p:nvSpPr>
          <p:spPr bwMode="auto">
            <a:xfrm>
              <a:off x="959464" y="4076334"/>
              <a:ext cx="29057" cy="67460"/>
            </a:xfrm>
            <a:custGeom>
              <a:avLst/>
              <a:gdLst>
                <a:gd name="T0" fmla="*/ 25 w 36"/>
                <a:gd name="T1" fmla="*/ 98 h 98"/>
                <a:gd name="T2" fmla="*/ 36 w 36"/>
                <a:gd name="T3" fmla="*/ 94 h 98"/>
                <a:gd name="T4" fmla="*/ 11 w 36"/>
                <a:gd name="T5" fmla="*/ 0 h 98"/>
                <a:gd name="T6" fmla="*/ 0 w 36"/>
                <a:gd name="T7" fmla="*/ 3 h 98"/>
                <a:gd name="T8" fmla="*/ 25 w 36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98">
                  <a:moveTo>
                    <a:pt x="25" y="98"/>
                  </a:moveTo>
                  <a:lnTo>
                    <a:pt x="36" y="94"/>
                  </a:lnTo>
                  <a:lnTo>
                    <a:pt x="11" y="0"/>
                  </a:lnTo>
                  <a:lnTo>
                    <a:pt x="0" y="3"/>
                  </a:lnTo>
                  <a:lnTo>
                    <a:pt x="25" y="98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1036"/>
            <p:cNvSpPr>
              <a:spLocks/>
            </p:cNvSpPr>
            <p:nvPr/>
          </p:nvSpPr>
          <p:spPr bwMode="auto">
            <a:xfrm>
              <a:off x="980449" y="4143794"/>
              <a:ext cx="27444" cy="77299"/>
            </a:xfrm>
            <a:custGeom>
              <a:avLst/>
              <a:gdLst>
                <a:gd name="T0" fmla="*/ 11 w 34"/>
                <a:gd name="T1" fmla="*/ 0 h 110"/>
                <a:gd name="T2" fmla="*/ 0 w 34"/>
                <a:gd name="T3" fmla="*/ 2 h 110"/>
                <a:gd name="T4" fmla="*/ 23 w 34"/>
                <a:gd name="T5" fmla="*/ 110 h 110"/>
                <a:gd name="T6" fmla="*/ 34 w 34"/>
                <a:gd name="T7" fmla="*/ 109 h 110"/>
                <a:gd name="T8" fmla="*/ 11 w 3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10">
                  <a:moveTo>
                    <a:pt x="11" y="0"/>
                  </a:moveTo>
                  <a:lnTo>
                    <a:pt x="0" y="2"/>
                  </a:lnTo>
                  <a:lnTo>
                    <a:pt x="23" y="110"/>
                  </a:lnTo>
                  <a:lnTo>
                    <a:pt x="34" y="10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1037"/>
            <p:cNvSpPr>
              <a:spLocks/>
            </p:cNvSpPr>
            <p:nvPr/>
          </p:nvSpPr>
          <p:spPr bwMode="auto">
            <a:xfrm>
              <a:off x="999821" y="4155038"/>
              <a:ext cx="29057" cy="66055"/>
            </a:xfrm>
            <a:custGeom>
              <a:avLst/>
              <a:gdLst>
                <a:gd name="T0" fmla="*/ 37 w 37"/>
                <a:gd name="T1" fmla="*/ 4 h 93"/>
                <a:gd name="T2" fmla="*/ 26 w 37"/>
                <a:gd name="T3" fmla="*/ 0 h 93"/>
                <a:gd name="T4" fmla="*/ 0 w 37"/>
                <a:gd name="T5" fmla="*/ 90 h 93"/>
                <a:gd name="T6" fmla="*/ 11 w 37"/>
                <a:gd name="T7" fmla="*/ 93 h 93"/>
                <a:gd name="T8" fmla="*/ 37 w 37"/>
                <a:gd name="T9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3">
                  <a:moveTo>
                    <a:pt x="37" y="4"/>
                  </a:moveTo>
                  <a:lnTo>
                    <a:pt x="26" y="0"/>
                  </a:lnTo>
                  <a:lnTo>
                    <a:pt x="0" y="90"/>
                  </a:lnTo>
                  <a:lnTo>
                    <a:pt x="11" y="93"/>
                  </a:lnTo>
                  <a:lnTo>
                    <a:pt x="37" y="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8" name="Freeform 1038"/>
            <p:cNvSpPr>
              <a:spLocks/>
            </p:cNvSpPr>
            <p:nvPr/>
          </p:nvSpPr>
          <p:spPr bwMode="auto">
            <a:xfrm>
              <a:off x="1022421" y="4143794"/>
              <a:ext cx="24215" cy="15460"/>
            </a:xfrm>
            <a:custGeom>
              <a:avLst/>
              <a:gdLst>
                <a:gd name="T0" fmla="*/ 0 w 30"/>
                <a:gd name="T1" fmla="*/ 12 h 22"/>
                <a:gd name="T2" fmla="*/ 5 w 30"/>
                <a:gd name="T3" fmla="*/ 22 h 22"/>
                <a:gd name="T4" fmla="*/ 30 w 30"/>
                <a:gd name="T5" fmla="*/ 9 h 22"/>
                <a:gd name="T6" fmla="*/ 25 w 30"/>
                <a:gd name="T7" fmla="*/ 0 h 22"/>
                <a:gd name="T8" fmla="*/ 0 w 30"/>
                <a:gd name="T9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0" y="12"/>
                  </a:moveTo>
                  <a:lnTo>
                    <a:pt x="5" y="22"/>
                  </a:lnTo>
                  <a:lnTo>
                    <a:pt x="30" y="9"/>
                  </a:lnTo>
                  <a:lnTo>
                    <a:pt x="25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" name="Freeform 1039"/>
            <p:cNvSpPr>
              <a:spLocks/>
            </p:cNvSpPr>
            <p:nvPr/>
          </p:nvSpPr>
          <p:spPr bwMode="auto">
            <a:xfrm>
              <a:off x="1043408" y="4142389"/>
              <a:ext cx="20987" cy="9838"/>
            </a:xfrm>
            <a:custGeom>
              <a:avLst/>
              <a:gdLst>
                <a:gd name="T0" fmla="*/ 25 w 25"/>
                <a:gd name="T1" fmla="*/ 12 h 15"/>
                <a:gd name="T2" fmla="*/ 23 w 25"/>
                <a:gd name="T3" fmla="*/ 0 h 15"/>
                <a:gd name="T4" fmla="*/ 0 w 25"/>
                <a:gd name="T5" fmla="*/ 4 h 15"/>
                <a:gd name="T6" fmla="*/ 1 w 25"/>
                <a:gd name="T7" fmla="*/ 15 h 15"/>
                <a:gd name="T8" fmla="*/ 25 w 25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5">
                  <a:moveTo>
                    <a:pt x="25" y="12"/>
                  </a:moveTo>
                  <a:lnTo>
                    <a:pt x="23" y="0"/>
                  </a:lnTo>
                  <a:lnTo>
                    <a:pt x="0" y="4"/>
                  </a:lnTo>
                  <a:lnTo>
                    <a:pt x="1" y="15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1040"/>
            <p:cNvSpPr>
              <a:spLocks/>
            </p:cNvSpPr>
            <p:nvPr/>
          </p:nvSpPr>
          <p:spPr bwMode="auto">
            <a:xfrm>
              <a:off x="1062780" y="4139579"/>
              <a:ext cx="20987" cy="9838"/>
            </a:xfrm>
            <a:custGeom>
              <a:avLst/>
              <a:gdLst>
                <a:gd name="T0" fmla="*/ 0 w 25"/>
                <a:gd name="T1" fmla="*/ 2 h 15"/>
                <a:gd name="T2" fmla="*/ 0 w 25"/>
                <a:gd name="T3" fmla="*/ 15 h 15"/>
                <a:gd name="T4" fmla="*/ 25 w 25"/>
                <a:gd name="T5" fmla="*/ 13 h 15"/>
                <a:gd name="T6" fmla="*/ 25 w 25"/>
                <a:gd name="T7" fmla="*/ 0 h 15"/>
                <a:gd name="T8" fmla="*/ 0 w 2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5">
                  <a:moveTo>
                    <a:pt x="0" y="2"/>
                  </a:moveTo>
                  <a:lnTo>
                    <a:pt x="0" y="15"/>
                  </a:lnTo>
                  <a:lnTo>
                    <a:pt x="25" y="13"/>
                  </a:lnTo>
                  <a:lnTo>
                    <a:pt x="2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1041"/>
            <p:cNvSpPr>
              <a:spLocks/>
            </p:cNvSpPr>
            <p:nvPr/>
          </p:nvSpPr>
          <p:spPr bwMode="auto">
            <a:xfrm>
              <a:off x="1083766" y="4138173"/>
              <a:ext cx="19372" cy="9838"/>
            </a:xfrm>
            <a:custGeom>
              <a:avLst/>
              <a:gdLst>
                <a:gd name="T0" fmla="*/ 26 w 26"/>
                <a:gd name="T1" fmla="*/ 12 h 14"/>
                <a:gd name="T2" fmla="*/ 26 w 26"/>
                <a:gd name="T3" fmla="*/ 0 h 14"/>
                <a:gd name="T4" fmla="*/ 0 w 26"/>
                <a:gd name="T5" fmla="*/ 1 h 14"/>
                <a:gd name="T6" fmla="*/ 0 w 26"/>
                <a:gd name="T7" fmla="*/ 14 h 14"/>
                <a:gd name="T8" fmla="*/ 26 w 26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6" y="12"/>
                  </a:moveTo>
                  <a:lnTo>
                    <a:pt x="26" y="0"/>
                  </a:lnTo>
                  <a:lnTo>
                    <a:pt x="0" y="1"/>
                  </a:lnTo>
                  <a:lnTo>
                    <a:pt x="0" y="14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1042"/>
            <p:cNvSpPr>
              <a:spLocks/>
            </p:cNvSpPr>
            <p:nvPr/>
          </p:nvSpPr>
          <p:spPr bwMode="auto">
            <a:xfrm>
              <a:off x="1103138" y="4138173"/>
              <a:ext cx="19372" cy="9838"/>
            </a:xfrm>
            <a:custGeom>
              <a:avLst/>
              <a:gdLst>
                <a:gd name="T0" fmla="*/ 0 w 23"/>
                <a:gd name="T1" fmla="*/ 0 h 14"/>
                <a:gd name="T2" fmla="*/ 0 w 23"/>
                <a:gd name="T3" fmla="*/ 12 h 14"/>
                <a:gd name="T4" fmla="*/ 23 w 23"/>
                <a:gd name="T5" fmla="*/ 14 h 14"/>
                <a:gd name="T6" fmla="*/ 23 w 23"/>
                <a:gd name="T7" fmla="*/ 1 h 14"/>
                <a:gd name="T8" fmla="*/ 0 w 2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4">
                  <a:moveTo>
                    <a:pt x="0" y="0"/>
                  </a:moveTo>
                  <a:lnTo>
                    <a:pt x="0" y="12"/>
                  </a:lnTo>
                  <a:lnTo>
                    <a:pt x="23" y="14"/>
                  </a:lnTo>
                  <a:lnTo>
                    <a:pt x="2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1043"/>
            <p:cNvSpPr>
              <a:spLocks/>
            </p:cNvSpPr>
            <p:nvPr/>
          </p:nvSpPr>
          <p:spPr bwMode="auto">
            <a:xfrm>
              <a:off x="1122509" y="4139579"/>
              <a:ext cx="20987" cy="9838"/>
            </a:xfrm>
            <a:custGeom>
              <a:avLst/>
              <a:gdLst>
                <a:gd name="T0" fmla="*/ 25 w 25"/>
                <a:gd name="T1" fmla="*/ 15 h 15"/>
                <a:gd name="T2" fmla="*/ 25 w 25"/>
                <a:gd name="T3" fmla="*/ 2 h 15"/>
                <a:gd name="T4" fmla="*/ 0 w 25"/>
                <a:gd name="T5" fmla="*/ 0 h 15"/>
                <a:gd name="T6" fmla="*/ 0 w 25"/>
                <a:gd name="T7" fmla="*/ 13 h 15"/>
                <a:gd name="T8" fmla="*/ 25 w 25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5">
                  <a:moveTo>
                    <a:pt x="25" y="15"/>
                  </a:moveTo>
                  <a:lnTo>
                    <a:pt x="25" y="2"/>
                  </a:lnTo>
                  <a:lnTo>
                    <a:pt x="0" y="0"/>
                  </a:lnTo>
                  <a:lnTo>
                    <a:pt x="0" y="13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1044"/>
            <p:cNvSpPr>
              <a:spLocks/>
            </p:cNvSpPr>
            <p:nvPr/>
          </p:nvSpPr>
          <p:spPr bwMode="auto">
            <a:xfrm>
              <a:off x="1141882" y="4142389"/>
              <a:ext cx="22601" cy="11243"/>
            </a:xfrm>
            <a:custGeom>
              <a:avLst/>
              <a:gdLst>
                <a:gd name="T0" fmla="*/ 3 w 28"/>
                <a:gd name="T1" fmla="*/ 0 h 18"/>
                <a:gd name="T2" fmla="*/ 0 w 28"/>
                <a:gd name="T3" fmla="*/ 12 h 18"/>
                <a:gd name="T4" fmla="*/ 25 w 28"/>
                <a:gd name="T5" fmla="*/ 18 h 18"/>
                <a:gd name="T6" fmla="*/ 28 w 28"/>
                <a:gd name="T7" fmla="*/ 7 h 18"/>
                <a:gd name="T8" fmla="*/ 3 w 28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8">
                  <a:moveTo>
                    <a:pt x="3" y="0"/>
                  </a:moveTo>
                  <a:lnTo>
                    <a:pt x="0" y="12"/>
                  </a:lnTo>
                  <a:lnTo>
                    <a:pt x="25" y="18"/>
                  </a:lnTo>
                  <a:lnTo>
                    <a:pt x="28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1045"/>
            <p:cNvSpPr>
              <a:spLocks/>
            </p:cNvSpPr>
            <p:nvPr/>
          </p:nvSpPr>
          <p:spPr bwMode="auto">
            <a:xfrm>
              <a:off x="1161253" y="4146605"/>
              <a:ext cx="24215" cy="15460"/>
            </a:xfrm>
            <a:custGeom>
              <a:avLst/>
              <a:gdLst>
                <a:gd name="T0" fmla="*/ 25 w 30"/>
                <a:gd name="T1" fmla="*/ 22 h 22"/>
                <a:gd name="T2" fmla="*/ 30 w 30"/>
                <a:gd name="T3" fmla="*/ 12 h 22"/>
                <a:gd name="T4" fmla="*/ 5 w 30"/>
                <a:gd name="T5" fmla="*/ 0 h 22"/>
                <a:gd name="T6" fmla="*/ 0 w 30"/>
                <a:gd name="T7" fmla="*/ 9 h 22"/>
                <a:gd name="T8" fmla="*/ 25 w 30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25" y="22"/>
                  </a:moveTo>
                  <a:lnTo>
                    <a:pt x="30" y="12"/>
                  </a:lnTo>
                  <a:lnTo>
                    <a:pt x="5" y="0"/>
                  </a:lnTo>
                  <a:lnTo>
                    <a:pt x="0" y="9"/>
                  </a:lnTo>
                  <a:lnTo>
                    <a:pt x="25" y="2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1046"/>
            <p:cNvSpPr>
              <a:spLocks/>
            </p:cNvSpPr>
            <p:nvPr/>
          </p:nvSpPr>
          <p:spPr bwMode="auto">
            <a:xfrm>
              <a:off x="1182240" y="4148011"/>
              <a:ext cx="22601" cy="14054"/>
            </a:xfrm>
            <a:custGeom>
              <a:avLst/>
              <a:gdLst>
                <a:gd name="T0" fmla="*/ 0 w 29"/>
                <a:gd name="T1" fmla="*/ 11 h 21"/>
                <a:gd name="T2" fmla="*/ 5 w 29"/>
                <a:gd name="T3" fmla="*/ 21 h 21"/>
                <a:gd name="T4" fmla="*/ 29 w 29"/>
                <a:gd name="T5" fmla="*/ 10 h 21"/>
                <a:gd name="T6" fmla="*/ 24 w 29"/>
                <a:gd name="T7" fmla="*/ 0 h 21"/>
                <a:gd name="T8" fmla="*/ 0 w 29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1">
                  <a:moveTo>
                    <a:pt x="0" y="11"/>
                  </a:moveTo>
                  <a:lnTo>
                    <a:pt x="5" y="21"/>
                  </a:lnTo>
                  <a:lnTo>
                    <a:pt x="29" y="10"/>
                  </a:lnTo>
                  <a:lnTo>
                    <a:pt x="24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1047"/>
            <p:cNvSpPr>
              <a:spLocks/>
            </p:cNvSpPr>
            <p:nvPr/>
          </p:nvSpPr>
          <p:spPr bwMode="auto">
            <a:xfrm>
              <a:off x="1203225" y="4145200"/>
              <a:ext cx="19372" cy="9838"/>
            </a:xfrm>
            <a:custGeom>
              <a:avLst/>
              <a:gdLst>
                <a:gd name="T0" fmla="*/ 26 w 26"/>
                <a:gd name="T1" fmla="*/ 13 h 14"/>
                <a:gd name="T2" fmla="*/ 26 w 26"/>
                <a:gd name="T3" fmla="*/ 0 h 14"/>
                <a:gd name="T4" fmla="*/ 0 w 26"/>
                <a:gd name="T5" fmla="*/ 2 h 14"/>
                <a:gd name="T6" fmla="*/ 0 w 26"/>
                <a:gd name="T7" fmla="*/ 14 h 14"/>
                <a:gd name="T8" fmla="*/ 26 w 26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6" y="13"/>
                  </a:moveTo>
                  <a:lnTo>
                    <a:pt x="26" y="0"/>
                  </a:lnTo>
                  <a:lnTo>
                    <a:pt x="0" y="2"/>
                  </a:lnTo>
                  <a:lnTo>
                    <a:pt x="0" y="14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1048"/>
            <p:cNvSpPr>
              <a:spLocks/>
            </p:cNvSpPr>
            <p:nvPr/>
          </p:nvSpPr>
          <p:spPr bwMode="auto">
            <a:xfrm>
              <a:off x="1222597" y="4146605"/>
              <a:ext cx="22601" cy="11243"/>
            </a:xfrm>
            <a:custGeom>
              <a:avLst/>
              <a:gdLst>
                <a:gd name="T0" fmla="*/ 1 w 26"/>
                <a:gd name="T1" fmla="*/ 0 h 16"/>
                <a:gd name="T2" fmla="*/ 0 w 26"/>
                <a:gd name="T3" fmla="*/ 11 h 16"/>
                <a:gd name="T4" fmla="*/ 25 w 26"/>
                <a:gd name="T5" fmla="*/ 16 h 16"/>
                <a:gd name="T6" fmla="*/ 26 w 26"/>
                <a:gd name="T7" fmla="*/ 5 h 16"/>
                <a:gd name="T8" fmla="*/ 1 w 2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6">
                  <a:moveTo>
                    <a:pt x="1" y="0"/>
                  </a:moveTo>
                  <a:lnTo>
                    <a:pt x="0" y="11"/>
                  </a:lnTo>
                  <a:lnTo>
                    <a:pt x="25" y="16"/>
                  </a:lnTo>
                  <a:lnTo>
                    <a:pt x="26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1049"/>
            <p:cNvSpPr>
              <a:spLocks/>
            </p:cNvSpPr>
            <p:nvPr/>
          </p:nvSpPr>
          <p:spPr bwMode="auto">
            <a:xfrm>
              <a:off x="1241969" y="4143794"/>
              <a:ext cx="20987" cy="14054"/>
            </a:xfrm>
            <a:custGeom>
              <a:avLst/>
              <a:gdLst>
                <a:gd name="T0" fmla="*/ 27 w 27"/>
                <a:gd name="T1" fmla="*/ 11 h 21"/>
                <a:gd name="T2" fmla="*/ 24 w 27"/>
                <a:gd name="T3" fmla="*/ 0 h 21"/>
                <a:gd name="T4" fmla="*/ 0 w 27"/>
                <a:gd name="T5" fmla="*/ 10 h 21"/>
                <a:gd name="T6" fmla="*/ 3 w 27"/>
                <a:gd name="T7" fmla="*/ 21 h 21"/>
                <a:gd name="T8" fmla="*/ 27 w 27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1">
                  <a:moveTo>
                    <a:pt x="27" y="11"/>
                  </a:moveTo>
                  <a:lnTo>
                    <a:pt x="24" y="0"/>
                  </a:lnTo>
                  <a:lnTo>
                    <a:pt x="0" y="10"/>
                  </a:lnTo>
                  <a:lnTo>
                    <a:pt x="3" y="21"/>
                  </a:lnTo>
                  <a:lnTo>
                    <a:pt x="27" y="11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1050"/>
            <p:cNvSpPr>
              <a:spLocks/>
            </p:cNvSpPr>
            <p:nvPr/>
          </p:nvSpPr>
          <p:spPr bwMode="auto">
            <a:xfrm>
              <a:off x="1262956" y="4143794"/>
              <a:ext cx="20987" cy="9838"/>
            </a:xfrm>
            <a:custGeom>
              <a:avLst/>
              <a:gdLst>
                <a:gd name="T0" fmla="*/ 2 w 27"/>
                <a:gd name="T1" fmla="*/ 0 h 16"/>
                <a:gd name="T2" fmla="*/ 0 w 27"/>
                <a:gd name="T3" fmla="*/ 11 h 16"/>
                <a:gd name="T4" fmla="*/ 26 w 27"/>
                <a:gd name="T5" fmla="*/ 16 h 16"/>
                <a:gd name="T6" fmla="*/ 27 w 27"/>
                <a:gd name="T7" fmla="*/ 5 h 16"/>
                <a:gd name="T8" fmla="*/ 2 w 27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2" y="0"/>
                  </a:moveTo>
                  <a:lnTo>
                    <a:pt x="0" y="11"/>
                  </a:lnTo>
                  <a:lnTo>
                    <a:pt x="26" y="16"/>
                  </a:lnTo>
                  <a:lnTo>
                    <a:pt x="27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1051"/>
            <p:cNvSpPr>
              <a:spLocks/>
            </p:cNvSpPr>
            <p:nvPr/>
          </p:nvSpPr>
          <p:spPr bwMode="auto">
            <a:xfrm>
              <a:off x="1280713" y="4146605"/>
              <a:ext cx="24215" cy="15460"/>
            </a:xfrm>
            <a:custGeom>
              <a:avLst/>
              <a:gdLst>
                <a:gd name="T0" fmla="*/ 25 w 30"/>
                <a:gd name="T1" fmla="*/ 22 h 22"/>
                <a:gd name="T2" fmla="*/ 30 w 30"/>
                <a:gd name="T3" fmla="*/ 12 h 22"/>
                <a:gd name="T4" fmla="*/ 5 w 30"/>
                <a:gd name="T5" fmla="*/ 0 h 22"/>
                <a:gd name="T6" fmla="*/ 0 w 30"/>
                <a:gd name="T7" fmla="*/ 9 h 22"/>
                <a:gd name="T8" fmla="*/ 25 w 30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25" y="22"/>
                  </a:moveTo>
                  <a:lnTo>
                    <a:pt x="30" y="12"/>
                  </a:lnTo>
                  <a:lnTo>
                    <a:pt x="5" y="0"/>
                  </a:lnTo>
                  <a:lnTo>
                    <a:pt x="0" y="9"/>
                  </a:lnTo>
                  <a:lnTo>
                    <a:pt x="25" y="2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1052"/>
            <p:cNvSpPr>
              <a:spLocks/>
            </p:cNvSpPr>
            <p:nvPr/>
          </p:nvSpPr>
          <p:spPr bwMode="auto">
            <a:xfrm>
              <a:off x="1301699" y="4149416"/>
              <a:ext cx="20987" cy="14054"/>
            </a:xfrm>
            <a:custGeom>
              <a:avLst/>
              <a:gdLst>
                <a:gd name="T0" fmla="*/ 0 w 27"/>
                <a:gd name="T1" fmla="*/ 7 h 18"/>
                <a:gd name="T2" fmla="*/ 3 w 27"/>
                <a:gd name="T3" fmla="*/ 18 h 18"/>
                <a:gd name="T4" fmla="*/ 27 w 27"/>
                <a:gd name="T5" fmla="*/ 11 h 18"/>
                <a:gd name="T6" fmla="*/ 24 w 27"/>
                <a:gd name="T7" fmla="*/ 0 h 18"/>
                <a:gd name="T8" fmla="*/ 0 w 27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8">
                  <a:moveTo>
                    <a:pt x="0" y="7"/>
                  </a:moveTo>
                  <a:lnTo>
                    <a:pt x="3" y="18"/>
                  </a:lnTo>
                  <a:lnTo>
                    <a:pt x="27" y="11"/>
                  </a:lnTo>
                  <a:lnTo>
                    <a:pt x="2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1053"/>
            <p:cNvSpPr>
              <a:spLocks/>
            </p:cNvSpPr>
            <p:nvPr/>
          </p:nvSpPr>
          <p:spPr bwMode="auto">
            <a:xfrm>
              <a:off x="1322685" y="4148011"/>
              <a:ext cx="19372" cy="11243"/>
            </a:xfrm>
            <a:custGeom>
              <a:avLst/>
              <a:gdLst>
                <a:gd name="T0" fmla="*/ 26 w 26"/>
                <a:gd name="T1" fmla="*/ 14 h 14"/>
                <a:gd name="T2" fmla="*/ 26 w 26"/>
                <a:gd name="T3" fmla="*/ 2 h 14"/>
                <a:gd name="T4" fmla="*/ 0 w 26"/>
                <a:gd name="T5" fmla="*/ 0 h 14"/>
                <a:gd name="T6" fmla="*/ 0 w 26"/>
                <a:gd name="T7" fmla="*/ 13 h 14"/>
                <a:gd name="T8" fmla="*/ 26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6" y="14"/>
                  </a:moveTo>
                  <a:lnTo>
                    <a:pt x="26" y="2"/>
                  </a:lnTo>
                  <a:lnTo>
                    <a:pt x="0" y="0"/>
                  </a:lnTo>
                  <a:lnTo>
                    <a:pt x="0" y="13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1054"/>
            <p:cNvSpPr>
              <a:spLocks/>
            </p:cNvSpPr>
            <p:nvPr/>
          </p:nvSpPr>
          <p:spPr bwMode="auto">
            <a:xfrm>
              <a:off x="1342057" y="4150822"/>
              <a:ext cx="22601" cy="15460"/>
            </a:xfrm>
            <a:custGeom>
              <a:avLst/>
              <a:gdLst>
                <a:gd name="T0" fmla="*/ 5 w 30"/>
                <a:gd name="T1" fmla="*/ 0 h 22"/>
                <a:gd name="T2" fmla="*/ 0 w 30"/>
                <a:gd name="T3" fmla="*/ 10 h 22"/>
                <a:gd name="T4" fmla="*/ 25 w 30"/>
                <a:gd name="T5" fmla="*/ 22 h 22"/>
                <a:gd name="T6" fmla="*/ 30 w 30"/>
                <a:gd name="T7" fmla="*/ 13 h 22"/>
                <a:gd name="T8" fmla="*/ 5 w 3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5" y="0"/>
                  </a:moveTo>
                  <a:lnTo>
                    <a:pt x="0" y="10"/>
                  </a:lnTo>
                  <a:lnTo>
                    <a:pt x="25" y="22"/>
                  </a:lnTo>
                  <a:lnTo>
                    <a:pt x="30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1055"/>
            <p:cNvSpPr>
              <a:spLocks/>
            </p:cNvSpPr>
            <p:nvPr/>
          </p:nvSpPr>
          <p:spPr bwMode="auto">
            <a:xfrm>
              <a:off x="1361429" y="4152227"/>
              <a:ext cx="22601" cy="14054"/>
            </a:xfrm>
            <a:custGeom>
              <a:avLst/>
              <a:gdLst>
                <a:gd name="T0" fmla="*/ 29 w 29"/>
                <a:gd name="T1" fmla="*/ 9 h 20"/>
                <a:gd name="T2" fmla="*/ 24 w 29"/>
                <a:gd name="T3" fmla="*/ 0 h 20"/>
                <a:gd name="T4" fmla="*/ 0 w 29"/>
                <a:gd name="T5" fmla="*/ 11 h 20"/>
                <a:gd name="T6" fmla="*/ 5 w 29"/>
                <a:gd name="T7" fmla="*/ 20 h 20"/>
                <a:gd name="T8" fmla="*/ 29 w 29"/>
                <a:gd name="T9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0">
                  <a:moveTo>
                    <a:pt x="29" y="9"/>
                  </a:moveTo>
                  <a:lnTo>
                    <a:pt x="24" y="0"/>
                  </a:lnTo>
                  <a:lnTo>
                    <a:pt x="0" y="11"/>
                  </a:lnTo>
                  <a:lnTo>
                    <a:pt x="5" y="20"/>
                  </a:lnTo>
                  <a:lnTo>
                    <a:pt x="29" y="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1056"/>
            <p:cNvSpPr>
              <a:spLocks/>
            </p:cNvSpPr>
            <p:nvPr/>
          </p:nvSpPr>
          <p:spPr bwMode="auto">
            <a:xfrm>
              <a:off x="1382416" y="4149416"/>
              <a:ext cx="19372" cy="9838"/>
            </a:xfrm>
            <a:custGeom>
              <a:avLst/>
              <a:gdLst>
                <a:gd name="T0" fmla="*/ 0 w 26"/>
                <a:gd name="T1" fmla="*/ 1 h 14"/>
                <a:gd name="T2" fmla="*/ 0 w 26"/>
                <a:gd name="T3" fmla="*/ 14 h 14"/>
                <a:gd name="T4" fmla="*/ 26 w 26"/>
                <a:gd name="T5" fmla="*/ 12 h 14"/>
                <a:gd name="T6" fmla="*/ 26 w 26"/>
                <a:gd name="T7" fmla="*/ 0 h 14"/>
                <a:gd name="T8" fmla="*/ 0 w 26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0" y="1"/>
                  </a:moveTo>
                  <a:lnTo>
                    <a:pt x="0" y="14"/>
                  </a:lnTo>
                  <a:lnTo>
                    <a:pt x="26" y="12"/>
                  </a:lnTo>
                  <a:lnTo>
                    <a:pt x="26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1057"/>
            <p:cNvSpPr>
              <a:spLocks/>
            </p:cNvSpPr>
            <p:nvPr/>
          </p:nvSpPr>
          <p:spPr bwMode="auto">
            <a:xfrm>
              <a:off x="1400173" y="4150822"/>
              <a:ext cx="24215" cy="18271"/>
            </a:xfrm>
            <a:custGeom>
              <a:avLst/>
              <a:gdLst>
                <a:gd name="T0" fmla="*/ 26 w 32"/>
                <a:gd name="T1" fmla="*/ 27 h 27"/>
                <a:gd name="T2" fmla="*/ 32 w 32"/>
                <a:gd name="T3" fmla="*/ 17 h 27"/>
                <a:gd name="T4" fmla="*/ 7 w 32"/>
                <a:gd name="T5" fmla="*/ 0 h 27"/>
                <a:gd name="T6" fmla="*/ 0 w 32"/>
                <a:gd name="T7" fmla="*/ 10 h 27"/>
                <a:gd name="T8" fmla="*/ 26 w 3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7">
                  <a:moveTo>
                    <a:pt x="26" y="27"/>
                  </a:moveTo>
                  <a:lnTo>
                    <a:pt x="32" y="1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26" y="2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1058"/>
            <p:cNvSpPr>
              <a:spLocks/>
            </p:cNvSpPr>
            <p:nvPr/>
          </p:nvSpPr>
          <p:spPr bwMode="auto">
            <a:xfrm>
              <a:off x="1419544" y="4148011"/>
              <a:ext cx="25829" cy="21082"/>
            </a:xfrm>
            <a:custGeom>
              <a:avLst/>
              <a:gdLst>
                <a:gd name="T0" fmla="*/ 0 w 31"/>
                <a:gd name="T1" fmla="*/ 20 h 30"/>
                <a:gd name="T2" fmla="*/ 7 w 31"/>
                <a:gd name="T3" fmla="*/ 30 h 30"/>
                <a:gd name="T4" fmla="*/ 31 w 31"/>
                <a:gd name="T5" fmla="*/ 9 h 30"/>
                <a:gd name="T6" fmla="*/ 23 w 31"/>
                <a:gd name="T7" fmla="*/ 0 h 30"/>
                <a:gd name="T8" fmla="*/ 0 w 31"/>
                <a:gd name="T9" fmla="*/ 2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0">
                  <a:moveTo>
                    <a:pt x="0" y="20"/>
                  </a:moveTo>
                  <a:lnTo>
                    <a:pt x="7" y="30"/>
                  </a:lnTo>
                  <a:lnTo>
                    <a:pt x="31" y="9"/>
                  </a:lnTo>
                  <a:lnTo>
                    <a:pt x="23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1059"/>
            <p:cNvSpPr>
              <a:spLocks/>
            </p:cNvSpPr>
            <p:nvPr/>
          </p:nvSpPr>
          <p:spPr bwMode="auto">
            <a:xfrm>
              <a:off x="1442145" y="4148011"/>
              <a:ext cx="20987" cy="11243"/>
            </a:xfrm>
            <a:custGeom>
              <a:avLst/>
              <a:gdLst>
                <a:gd name="T0" fmla="*/ 26 w 27"/>
                <a:gd name="T1" fmla="*/ 16 h 16"/>
                <a:gd name="T2" fmla="*/ 27 w 27"/>
                <a:gd name="T3" fmla="*/ 5 h 16"/>
                <a:gd name="T4" fmla="*/ 2 w 27"/>
                <a:gd name="T5" fmla="*/ 0 h 16"/>
                <a:gd name="T6" fmla="*/ 0 w 27"/>
                <a:gd name="T7" fmla="*/ 11 h 16"/>
                <a:gd name="T8" fmla="*/ 26 w 27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26" y="16"/>
                  </a:moveTo>
                  <a:lnTo>
                    <a:pt x="27" y="5"/>
                  </a:lnTo>
                  <a:lnTo>
                    <a:pt x="2" y="0"/>
                  </a:lnTo>
                  <a:lnTo>
                    <a:pt x="0" y="11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1060"/>
            <p:cNvSpPr>
              <a:spLocks/>
            </p:cNvSpPr>
            <p:nvPr/>
          </p:nvSpPr>
          <p:spPr bwMode="auto">
            <a:xfrm>
              <a:off x="1461517" y="4152227"/>
              <a:ext cx="22601" cy="14054"/>
            </a:xfrm>
            <a:custGeom>
              <a:avLst/>
              <a:gdLst>
                <a:gd name="T0" fmla="*/ 3 w 28"/>
                <a:gd name="T1" fmla="*/ 0 h 20"/>
                <a:gd name="T2" fmla="*/ 0 w 28"/>
                <a:gd name="T3" fmla="*/ 11 h 20"/>
                <a:gd name="T4" fmla="*/ 25 w 28"/>
                <a:gd name="T5" fmla="*/ 20 h 20"/>
                <a:gd name="T6" fmla="*/ 28 w 28"/>
                <a:gd name="T7" fmla="*/ 9 h 20"/>
                <a:gd name="T8" fmla="*/ 3 w 28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0">
                  <a:moveTo>
                    <a:pt x="3" y="0"/>
                  </a:moveTo>
                  <a:lnTo>
                    <a:pt x="0" y="11"/>
                  </a:lnTo>
                  <a:lnTo>
                    <a:pt x="25" y="20"/>
                  </a:lnTo>
                  <a:lnTo>
                    <a:pt x="28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1061"/>
            <p:cNvSpPr>
              <a:spLocks/>
            </p:cNvSpPr>
            <p:nvPr/>
          </p:nvSpPr>
          <p:spPr bwMode="auto">
            <a:xfrm>
              <a:off x="1479274" y="4148011"/>
              <a:ext cx="24215" cy="16865"/>
            </a:xfrm>
            <a:custGeom>
              <a:avLst/>
              <a:gdLst>
                <a:gd name="T0" fmla="*/ 30 w 30"/>
                <a:gd name="T1" fmla="*/ 10 h 26"/>
                <a:gd name="T2" fmla="*/ 23 w 30"/>
                <a:gd name="T3" fmla="*/ 0 h 26"/>
                <a:gd name="T4" fmla="*/ 0 w 30"/>
                <a:gd name="T5" fmla="*/ 16 h 26"/>
                <a:gd name="T6" fmla="*/ 6 w 30"/>
                <a:gd name="T7" fmla="*/ 26 h 26"/>
                <a:gd name="T8" fmla="*/ 30 w 30"/>
                <a:gd name="T9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6">
                  <a:moveTo>
                    <a:pt x="30" y="10"/>
                  </a:moveTo>
                  <a:lnTo>
                    <a:pt x="23" y="0"/>
                  </a:lnTo>
                  <a:lnTo>
                    <a:pt x="0" y="16"/>
                  </a:lnTo>
                  <a:lnTo>
                    <a:pt x="6" y="26"/>
                  </a:lnTo>
                  <a:lnTo>
                    <a:pt x="30" y="1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1062"/>
            <p:cNvSpPr>
              <a:spLocks/>
            </p:cNvSpPr>
            <p:nvPr/>
          </p:nvSpPr>
          <p:spPr bwMode="auto">
            <a:xfrm>
              <a:off x="1501875" y="4146605"/>
              <a:ext cx="19372" cy="9838"/>
            </a:xfrm>
            <a:custGeom>
              <a:avLst/>
              <a:gdLst>
                <a:gd name="T0" fmla="*/ 0 w 26"/>
                <a:gd name="T1" fmla="*/ 0 h 14"/>
                <a:gd name="T2" fmla="*/ 0 w 26"/>
                <a:gd name="T3" fmla="*/ 12 h 14"/>
                <a:gd name="T4" fmla="*/ 26 w 26"/>
                <a:gd name="T5" fmla="*/ 14 h 14"/>
                <a:gd name="T6" fmla="*/ 26 w 26"/>
                <a:gd name="T7" fmla="*/ 1 h 14"/>
                <a:gd name="T8" fmla="*/ 0 w 26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0" y="0"/>
                  </a:moveTo>
                  <a:lnTo>
                    <a:pt x="0" y="12"/>
                  </a:lnTo>
                  <a:lnTo>
                    <a:pt x="26" y="14"/>
                  </a:lnTo>
                  <a:lnTo>
                    <a:pt x="26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1063"/>
            <p:cNvSpPr>
              <a:spLocks/>
            </p:cNvSpPr>
            <p:nvPr/>
          </p:nvSpPr>
          <p:spPr bwMode="auto">
            <a:xfrm>
              <a:off x="1521247" y="4148011"/>
              <a:ext cx="22601" cy="15460"/>
            </a:xfrm>
            <a:custGeom>
              <a:avLst/>
              <a:gdLst>
                <a:gd name="T0" fmla="*/ 25 w 30"/>
                <a:gd name="T1" fmla="*/ 22 h 22"/>
                <a:gd name="T2" fmla="*/ 30 w 30"/>
                <a:gd name="T3" fmla="*/ 13 h 22"/>
                <a:gd name="T4" fmla="*/ 5 w 30"/>
                <a:gd name="T5" fmla="*/ 0 h 22"/>
                <a:gd name="T6" fmla="*/ 0 w 30"/>
                <a:gd name="T7" fmla="*/ 9 h 22"/>
                <a:gd name="T8" fmla="*/ 25 w 30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25" y="22"/>
                  </a:moveTo>
                  <a:lnTo>
                    <a:pt x="30" y="13"/>
                  </a:lnTo>
                  <a:lnTo>
                    <a:pt x="5" y="0"/>
                  </a:lnTo>
                  <a:lnTo>
                    <a:pt x="0" y="9"/>
                  </a:lnTo>
                  <a:lnTo>
                    <a:pt x="25" y="2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1064"/>
            <p:cNvSpPr>
              <a:spLocks/>
            </p:cNvSpPr>
            <p:nvPr/>
          </p:nvSpPr>
          <p:spPr bwMode="auto">
            <a:xfrm>
              <a:off x="1540619" y="4148011"/>
              <a:ext cx="24215" cy="15460"/>
            </a:xfrm>
            <a:custGeom>
              <a:avLst/>
              <a:gdLst>
                <a:gd name="T0" fmla="*/ 0 w 30"/>
                <a:gd name="T1" fmla="*/ 15 h 24"/>
                <a:gd name="T2" fmla="*/ 5 w 30"/>
                <a:gd name="T3" fmla="*/ 24 h 24"/>
                <a:gd name="T4" fmla="*/ 30 w 30"/>
                <a:gd name="T5" fmla="*/ 10 h 24"/>
                <a:gd name="T6" fmla="*/ 25 w 30"/>
                <a:gd name="T7" fmla="*/ 0 h 24"/>
                <a:gd name="T8" fmla="*/ 0 w 30"/>
                <a:gd name="T9" fmla="*/ 1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0" y="15"/>
                  </a:moveTo>
                  <a:lnTo>
                    <a:pt x="5" y="24"/>
                  </a:lnTo>
                  <a:lnTo>
                    <a:pt x="30" y="10"/>
                  </a:lnTo>
                  <a:lnTo>
                    <a:pt x="2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1065"/>
            <p:cNvSpPr>
              <a:spLocks/>
            </p:cNvSpPr>
            <p:nvPr/>
          </p:nvSpPr>
          <p:spPr bwMode="auto">
            <a:xfrm>
              <a:off x="1561604" y="4145200"/>
              <a:ext cx="19372" cy="9838"/>
            </a:xfrm>
            <a:custGeom>
              <a:avLst/>
              <a:gdLst>
                <a:gd name="T0" fmla="*/ 24 w 24"/>
                <a:gd name="T1" fmla="*/ 13 h 14"/>
                <a:gd name="T2" fmla="*/ 24 w 24"/>
                <a:gd name="T3" fmla="*/ 0 h 14"/>
                <a:gd name="T4" fmla="*/ 0 w 24"/>
                <a:gd name="T5" fmla="*/ 2 h 14"/>
                <a:gd name="T6" fmla="*/ 0 w 24"/>
                <a:gd name="T7" fmla="*/ 14 h 14"/>
                <a:gd name="T8" fmla="*/ 24 w 24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">
                  <a:moveTo>
                    <a:pt x="24" y="13"/>
                  </a:moveTo>
                  <a:lnTo>
                    <a:pt x="24" y="0"/>
                  </a:lnTo>
                  <a:lnTo>
                    <a:pt x="0" y="2"/>
                  </a:lnTo>
                  <a:lnTo>
                    <a:pt x="0" y="14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1066"/>
            <p:cNvSpPr>
              <a:spLocks/>
            </p:cNvSpPr>
            <p:nvPr/>
          </p:nvSpPr>
          <p:spPr bwMode="auto">
            <a:xfrm>
              <a:off x="1579362" y="4146605"/>
              <a:ext cx="24215" cy="16865"/>
            </a:xfrm>
            <a:custGeom>
              <a:avLst/>
              <a:gdLst>
                <a:gd name="T0" fmla="*/ 7 w 32"/>
                <a:gd name="T1" fmla="*/ 0 h 25"/>
                <a:gd name="T2" fmla="*/ 0 w 32"/>
                <a:gd name="T3" fmla="*/ 9 h 25"/>
                <a:gd name="T4" fmla="*/ 26 w 32"/>
                <a:gd name="T5" fmla="*/ 25 h 25"/>
                <a:gd name="T6" fmla="*/ 32 w 32"/>
                <a:gd name="T7" fmla="*/ 16 h 25"/>
                <a:gd name="T8" fmla="*/ 7 w 3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5">
                  <a:moveTo>
                    <a:pt x="7" y="0"/>
                  </a:moveTo>
                  <a:lnTo>
                    <a:pt x="0" y="9"/>
                  </a:lnTo>
                  <a:lnTo>
                    <a:pt x="26" y="25"/>
                  </a:lnTo>
                  <a:lnTo>
                    <a:pt x="32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1067"/>
            <p:cNvSpPr>
              <a:spLocks/>
            </p:cNvSpPr>
            <p:nvPr/>
          </p:nvSpPr>
          <p:spPr bwMode="auto">
            <a:xfrm>
              <a:off x="1600348" y="4148011"/>
              <a:ext cx="24215" cy="15460"/>
            </a:xfrm>
            <a:custGeom>
              <a:avLst/>
              <a:gdLst>
                <a:gd name="T0" fmla="*/ 30 w 30"/>
                <a:gd name="T1" fmla="*/ 9 h 22"/>
                <a:gd name="T2" fmla="*/ 25 w 30"/>
                <a:gd name="T3" fmla="*/ 0 h 22"/>
                <a:gd name="T4" fmla="*/ 0 w 30"/>
                <a:gd name="T5" fmla="*/ 13 h 22"/>
                <a:gd name="T6" fmla="*/ 5 w 30"/>
                <a:gd name="T7" fmla="*/ 22 h 22"/>
                <a:gd name="T8" fmla="*/ 30 w 30"/>
                <a:gd name="T9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30" y="9"/>
                  </a:moveTo>
                  <a:lnTo>
                    <a:pt x="25" y="0"/>
                  </a:lnTo>
                  <a:lnTo>
                    <a:pt x="0" y="13"/>
                  </a:lnTo>
                  <a:lnTo>
                    <a:pt x="5" y="2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Rectangle 1068"/>
            <p:cNvSpPr>
              <a:spLocks noChangeArrowheads="1"/>
            </p:cNvSpPr>
            <p:nvPr/>
          </p:nvSpPr>
          <p:spPr bwMode="auto">
            <a:xfrm>
              <a:off x="1621335" y="4148011"/>
              <a:ext cx="19372" cy="843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1069"/>
            <p:cNvSpPr>
              <a:spLocks/>
            </p:cNvSpPr>
            <p:nvPr/>
          </p:nvSpPr>
          <p:spPr bwMode="auto">
            <a:xfrm>
              <a:off x="1639092" y="4148011"/>
              <a:ext cx="24215" cy="18271"/>
            </a:xfrm>
            <a:custGeom>
              <a:avLst/>
              <a:gdLst>
                <a:gd name="T0" fmla="*/ 26 w 32"/>
                <a:gd name="T1" fmla="*/ 25 h 25"/>
                <a:gd name="T2" fmla="*/ 32 w 32"/>
                <a:gd name="T3" fmla="*/ 16 h 25"/>
                <a:gd name="T4" fmla="*/ 7 w 32"/>
                <a:gd name="T5" fmla="*/ 0 h 25"/>
                <a:gd name="T6" fmla="*/ 0 w 32"/>
                <a:gd name="T7" fmla="*/ 9 h 25"/>
                <a:gd name="T8" fmla="*/ 26 w 32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5">
                  <a:moveTo>
                    <a:pt x="26" y="25"/>
                  </a:moveTo>
                  <a:lnTo>
                    <a:pt x="32" y="16"/>
                  </a:lnTo>
                  <a:lnTo>
                    <a:pt x="7" y="0"/>
                  </a:lnTo>
                  <a:lnTo>
                    <a:pt x="0" y="9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1070"/>
            <p:cNvSpPr>
              <a:spLocks/>
            </p:cNvSpPr>
            <p:nvPr/>
          </p:nvSpPr>
          <p:spPr bwMode="auto">
            <a:xfrm>
              <a:off x="1660078" y="4149416"/>
              <a:ext cx="24215" cy="16865"/>
            </a:xfrm>
            <a:custGeom>
              <a:avLst/>
              <a:gdLst>
                <a:gd name="T0" fmla="*/ 0 w 30"/>
                <a:gd name="T1" fmla="*/ 14 h 23"/>
                <a:gd name="T2" fmla="*/ 5 w 30"/>
                <a:gd name="T3" fmla="*/ 23 h 23"/>
                <a:gd name="T4" fmla="*/ 30 w 30"/>
                <a:gd name="T5" fmla="*/ 9 h 23"/>
                <a:gd name="T6" fmla="*/ 25 w 30"/>
                <a:gd name="T7" fmla="*/ 0 h 23"/>
                <a:gd name="T8" fmla="*/ 0 w 30"/>
                <a:gd name="T9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3">
                  <a:moveTo>
                    <a:pt x="0" y="14"/>
                  </a:moveTo>
                  <a:lnTo>
                    <a:pt x="5" y="23"/>
                  </a:lnTo>
                  <a:lnTo>
                    <a:pt x="30" y="9"/>
                  </a:lnTo>
                  <a:lnTo>
                    <a:pt x="2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Rectangle 1071"/>
            <p:cNvSpPr>
              <a:spLocks noChangeArrowheads="1"/>
            </p:cNvSpPr>
            <p:nvPr/>
          </p:nvSpPr>
          <p:spPr bwMode="auto">
            <a:xfrm>
              <a:off x="1681064" y="4148011"/>
              <a:ext cx="19372" cy="9838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1072"/>
            <p:cNvSpPr>
              <a:spLocks/>
            </p:cNvSpPr>
            <p:nvPr/>
          </p:nvSpPr>
          <p:spPr bwMode="auto">
            <a:xfrm>
              <a:off x="1700436" y="4149416"/>
              <a:ext cx="22601" cy="15460"/>
            </a:xfrm>
            <a:custGeom>
              <a:avLst/>
              <a:gdLst>
                <a:gd name="T0" fmla="*/ 5 w 30"/>
                <a:gd name="T1" fmla="*/ 0 h 22"/>
                <a:gd name="T2" fmla="*/ 0 w 30"/>
                <a:gd name="T3" fmla="*/ 9 h 22"/>
                <a:gd name="T4" fmla="*/ 25 w 30"/>
                <a:gd name="T5" fmla="*/ 22 h 22"/>
                <a:gd name="T6" fmla="*/ 30 w 30"/>
                <a:gd name="T7" fmla="*/ 12 h 22"/>
                <a:gd name="T8" fmla="*/ 5 w 3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5" y="0"/>
                  </a:moveTo>
                  <a:lnTo>
                    <a:pt x="0" y="9"/>
                  </a:lnTo>
                  <a:lnTo>
                    <a:pt x="25" y="22"/>
                  </a:lnTo>
                  <a:lnTo>
                    <a:pt x="30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1073"/>
            <p:cNvSpPr>
              <a:spLocks/>
            </p:cNvSpPr>
            <p:nvPr/>
          </p:nvSpPr>
          <p:spPr bwMode="auto">
            <a:xfrm>
              <a:off x="1719808" y="4149416"/>
              <a:ext cx="24215" cy="15460"/>
            </a:xfrm>
            <a:custGeom>
              <a:avLst/>
              <a:gdLst>
                <a:gd name="T0" fmla="*/ 30 w 30"/>
                <a:gd name="T1" fmla="*/ 9 h 22"/>
                <a:gd name="T2" fmla="*/ 25 w 30"/>
                <a:gd name="T3" fmla="*/ 0 h 22"/>
                <a:gd name="T4" fmla="*/ 0 w 30"/>
                <a:gd name="T5" fmla="*/ 12 h 22"/>
                <a:gd name="T6" fmla="*/ 5 w 30"/>
                <a:gd name="T7" fmla="*/ 22 h 22"/>
                <a:gd name="T8" fmla="*/ 30 w 30"/>
                <a:gd name="T9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30" y="9"/>
                  </a:moveTo>
                  <a:lnTo>
                    <a:pt x="25" y="0"/>
                  </a:lnTo>
                  <a:lnTo>
                    <a:pt x="0" y="12"/>
                  </a:lnTo>
                  <a:lnTo>
                    <a:pt x="5" y="2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1074"/>
            <p:cNvSpPr>
              <a:spLocks/>
            </p:cNvSpPr>
            <p:nvPr/>
          </p:nvSpPr>
          <p:spPr bwMode="auto">
            <a:xfrm>
              <a:off x="1740795" y="4148011"/>
              <a:ext cx="19372" cy="9838"/>
            </a:xfrm>
            <a:custGeom>
              <a:avLst/>
              <a:gdLst>
                <a:gd name="T0" fmla="*/ 0 w 24"/>
                <a:gd name="T1" fmla="*/ 2 h 15"/>
                <a:gd name="T2" fmla="*/ 0 w 24"/>
                <a:gd name="T3" fmla="*/ 15 h 15"/>
                <a:gd name="T4" fmla="*/ 24 w 24"/>
                <a:gd name="T5" fmla="*/ 13 h 15"/>
                <a:gd name="T6" fmla="*/ 24 w 24"/>
                <a:gd name="T7" fmla="*/ 0 h 15"/>
                <a:gd name="T8" fmla="*/ 0 w 2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">
                  <a:moveTo>
                    <a:pt x="0" y="2"/>
                  </a:moveTo>
                  <a:lnTo>
                    <a:pt x="0" y="15"/>
                  </a:lnTo>
                  <a:lnTo>
                    <a:pt x="24" y="13"/>
                  </a:lnTo>
                  <a:lnTo>
                    <a:pt x="2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1075"/>
            <p:cNvSpPr>
              <a:spLocks/>
            </p:cNvSpPr>
            <p:nvPr/>
          </p:nvSpPr>
          <p:spPr bwMode="auto">
            <a:xfrm>
              <a:off x="1758552" y="4148011"/>
              <a:ext cx="24215" cy="19676"/>
            </a:xfrm>
            <a:custGeom>
              <a:avLst/>
              <a:gdLst>
                <a:gd name="T0" fmla="*/ 26 w 32"/>
                <a:gd name="T1" fmla="*/ 27 h 27"/>
                <a:gd name="T2" fmla="*/ 32 w 32"/>
                <a:gd name="T3" fmla="*/ 17 h 27"/>
                <a:gd name="T4" fmla="*/ 7 w 32"/>
                <a:gd name="T5" fmla="*/ 0 h 27"/>
                <a:gd name="T6" fmla="*/ 0 w 32"/>
                <a:gd name="T7" fmla="*/ 9 h 27"/>
                <a:gd name="T8" fmla="*/ 26 w 3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7">
                  <a:moveTo>
                    <a:pt x="26" y="27"/>
                  </a:moveTo>
                  <a:lnTo>
                    <a:pt x="32" y="17"/>
                  </a:lnTo>
                  <a:lnTo>
                    <a:pt x="7" y="0"/>
                  </a:lnTo>
                  <a:lnTo>
                    <a:pt x="0" y="9"/>
                  </a:lnTo>
                  <a:lnTo>
                    <a:pt x="26" y="2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1076"/>
            <p:cNvSpPr>
              <a:spLocks/>
            </p:cNvSpPr>
            <p:nvPr/>
          </p:nvSpPr>
          <p:spPr bwMode="auto">
            <a:xfrm>
              <a:off x="1777923" y="4148011"/>
              <a:ext cx="25829" cy="19676"/>
            </a:xfrm>
            <a:custGeom>
              <a:avLst/>
              <a:gdLst>
                <a:gd name="T0" fmla="*/ 0 w 31"/>
                <a:gd name="T1" fmla="*/ 17 h 27"/>
                <a:gd name="T2" fmla="*/ 6 w 31"/>
                <a:gd name="T3" fmla="*/ 27 h 27"/>
                <a:gd name="T4" fmla="*/ 31 w 31"/>
                <a:gd name="T5" fmla="*/ 9 h 27"/>
                <a:gd name="T6" fmla="*/ 25 w 31"/>
                <a:gd name="T7" fmla="*/ 0 h 27"/>
                <a:gd name="T8" fmla="*/ 0 w 31"/>
                <a:gd name="T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7">
                  <a:moveTo>
                    <a:pt x="0" y="17"/>
                  </a:moveTo>
                  <a:lnTo>
                    <a:pt x="6" y="27"/>
                  </a:lnTo>
                  <a:lnTo>
                    <a:pt x="31" y="9"/>
                  </a:lnTo>
                  <a:lnTo>
                    <a:pt x="25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1077"/>
            <p:cNvSpPr>
              <a:spLocks/>
            </p:cNvSpPr>
            <p:nvPr/>
          </p:nvSpPr>
          <p:spPr bwMode="auto">
            <a:xfrm>
              <a:off x="1800524" y="4146605"/>
              <a:ext cx="19372" cy="9838"/>
            </a:xfrm>
            <a:custGeom>
              <a:avLst/>
              <a:gdLst>
                <a:gd name="T0" fmla="*/ 24 w 24"/>
                <a:gd name="T1" fmla="*/ 12 h 14"/>
                <a:gd name="T2" fmla="*/ 24 w 24"/>
                <a:gd name="T3" fmla="*/ 0 h 14"/>
                <a:gd name="T4" fmla="*/ 0 w 24"/>
                <a:gd name="T5" fmla="*/ 1 h 14"/>
                <a:gd name="T6" fmla="*/ 0 w 24"/>
                <a:gd name="T7" fmla="*/ 14 h 14"/>
                <a:gd name="T8" fmla="*/ 24 w 24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">
                  <a:moveTo>
                    <a:pt x="24" y="12"/>
                  </a:moveTo>
                  <a:lnTo>
                    <a:pt x="24" y="0"/>
                  </a:lnTo>
                  <a:lnTo>
                    <a:pt x="0" y="1"/>
                  </a:lnTo>
                  <a:lnTo>
                    <a:pt x="0" y="14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1078"/>
            <p:cNvSpPr>
              <a:spLocks/>
            </p:cNvSpPr>
            <p:nvPr/>
          </p:nvSpPr>
          <p:spPr bwMode="auto">
            <a:xfrm>
              <a:off x="1818282" y="4148011"/>
              <a:ext cx="24215" cy="15460"/>
            </a:xfrm>
            <a:custGeom>
              <a:avLst/>
              <a:gdLst>
                <a:gd name="T0" fmla="*/ 7 w 32"/>
                <a:gd name="T1" fmla="*/ 0 h 24"/>
                <a:gd name="T2" fmla="*/ 0 w 32"/>
                <a:gd name="T3" fmla="*/ 10 h 24"/>
                <a:gd name="T4" fmla="*/ 26 w 32"/>
                <a:gd name="T5" fmla="*/ 24 h 24"/>
                <a:gd name="T6" fmla="*/ 32 w 32"/>
                <a:gd name="T7" fmla="*/ 15 h 24"/>
                <a:gd name="T8" fmla="*/ 7 w 3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4">
                  <a:moveTo>
                    <a:pt x="7" y="0"/>
                  </a:moveTo>
                  <a:lnTo>
                    <a:pt x="0" y="10"/>
                  </a:lnTo>
                  <a:lnTo>
                    <a:pt x="26" y="24"/>
                  </a:lnTo>
                  <a:lnTo>
                    <a:pt x="32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1079"/>
            <p:cNvSpPr>
              <a:spLocks/>
            </p:cNvSpPr>
            <p:nvPr/>
          </p:nvSpPr>
          <p:spPr bwMode="auto">
            <a:xfrm>
              <a:off x="1839267" y="4148011"/>
              <a:ext cx="24215" cy="15460"/>
            </a:xfrm>
            <a:custGeom>
              <a:avLst/>
              <a:gdLst>
                <a:gd name="T0" fmla="*/ 30 w 30"/>
                <a:gd name="T1" fmla="*/ 9 h 22"/>
                <a:gd name="T2" fmla="*/ 25 w 30"/>
                <a:gd name="T3" fmla="*/ 0 h 22"/>
                <a:gd name="T4" fmla="*/ 0 w 30"/>
                <a:gd name="T5" fmla="*/ 13 h 22"/>
                <a:gd name="T6" fmla="*/ 5 w 30"/>
                <a:gd name="T7" fmla="*/ 22 h 22"/>
                <a:gd name="T8" fmla="*/ 30 w 30"/>
                <a:gd name="T9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30" y="9"/>
                  </a:moveTo>
                  <a:lnTo>
                    <a:pt x="25" y="0"/>
                  </a:lnTo>
                  <a:lnTo>
                    <a:pt x="0" y="13"/>
                  </a:lnTo>
                  <a:lnTo>
                    <a:pt x="5" y="2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Rectangle 1080"/>
            <p:cNvSpPr>
              <a:spLocks noChangeArrowheads="1"/>
            </p:cNvSpPr>
            <p:nvPr/>
          </p:nvSpPr>
          <p:spPr bwMode="auto">
            <a:xfrm>
              <a:off x="1860254" y="4148011"/>
              <a:ext cx="20987" cy="843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1081"/>
            <p:cNvSpPr>
              <a:spLocks/>
            </p:cNvSpPr>
            <p:nvPr/>
          </p:nvSpPr>
          <p:spPr bwMode="auto">
            <a:xfrm>
              <a:off x="1879626" y="4148011"/>
              <a:ext cx="22601" cy="16865"/>
            </a:xfrm>
            <a:custGeom>
              <a:avLst/>
              <a:gdLst>
                <a:gd name="T0" fmla="*/ 24 w 30"/>
                <a:gd name="T1" fmla="*/ 24 h 24"/>
                <a:gd name="T2" fmla="*/ 30 w 30"/>
                <a:gd name="T3" fmla="*/ 14 h 24"/>
                <a:gd name="T4" fmla="*/ 6 w 30"/>
                <a:gd name="T5" fmla="*/ 0 h 24"/>
                <a:gd name="T6" fmla="*/ 0 w 30"/>
                <a:gd name="T7" fmla="*/ 9 h 24"/>
                <a:gd name="T8" fmla="*/ 24 w 3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24" y="24"/>
                  </a:moveTo>
                  <a:lnTo>
                    <a:pt x="30" y="14"/>
                  </a:lnTo>
                  <a:lnTo>
                    <a:pt x="6" y="0"/>
                  </a:lnTo>
                  <a:lnTo>
                    <a:pt x="0" y="9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1082"/>
            <p:cNvSpPr>
              <a:spLocks/>
            </p:cNvSpPr>
            <p:nvPr/>
          </p:nvSpPr>
          <p:spPr bwMode="auto">
            <a:xfrm>
              <a:off x="1898998" y="4148011"/>
              <a:ext cx="24215" cy="16865"/>
            </a:xfrm>
            <a:custGeom>
              <a:avLst/>
              <a:gdLst>
                <a:gd name="T0" fmla="*/ 0 w 30"/>
                <a:gd name="T1" fmla="*/ 14 h 24"/>
                <a:gd name="T2" fmla="*/ 5 w 30"/>
                <a:gd name="T3" fmla="*/ 24 h 24"/>
                <a:gd name="T4" fmla="*/ 30 w 30"/>
                <a:gd name="T5" fmla="*/ 9 h 24"/>
                <a:gd name="T6" fmla="*/ 25 w 30"/>
                <a:gd name="T7" fmla="*/ 0 h 24"/>
                <a:gd name="T8" fmla="*/ 0 w 30"/>
                <a:gd name="T9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0" y="14"/>
                  </a:moveTo>
                  <a:lnTo>
                    <a:pt x="5" y="24"/>
                  </a:lnTo>
                  <a:lnTo>
                    <a:pt x="30" y="9"/>
                  </a:lnTo>
                  <a:lnTo>
                    <a:pt x="2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Rectangle 1083"/>
            <p:cNvSpPr>
              <a:spLocks noChangeArrowheads="1"/>
            </p:cNvSpPr>
            <p:nvPr/>
          </p:nvSpPr>
          <p:spPr bwMode="auto">
            <a:xfrm>
              <a:off x="1919983" y="4148011"/>
              <a:ext cx="20987" cy="8433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1084"/>
            <p:cNvSpPr>
              <a:spLocks/>
            </p:cNvSpPr>
            <p:nvPr/>
          </p:nvSpPr>
          <p:spPr bwMode="auto">
            <a:xfrm>
              <a:off x="1939355" y="4148011"/>
              <a:ext cx="22601" cy="16865"/>
            </a:xfrm>
            <a:custGeom>
              <a:avLst/>
              <a:gdLst>
                <a:gd name="T0" fmla="*/ 6 w 30"/>
                <a:gd name="T1" fmla="*/ 0 h 24"/>
                <a:gd name="T2" fmla="*/ 0 w 30"/>
                <a:gd name="T3" fmla="*/ 9 h 24"/>
                <a:gd name="T4" fmla="*/ 24 w 30"/>
                <a:gd name="T5" fmla="*/ 24 h 24"/>
                <a:gd name="T6" fmla="*/ 30 w 30"/>
                <a:gd name="T7" fmla="*/ 14 h 24"/>
                <a:gd name="T8" fmla="*/ 6 w 30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6" y="0"/>
                  </a:moveTo>
                  <a:lnTo>
                    <a:pt x="0" y="9"/>
                  </a:lnTo>
                  <a:lnTo>
                    <a:pt x="24" y="24"/>
                  </a:lnTo>
                  <a:lnTo>
                    <a:pt x="3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1085"/>
            <p:cNvSpPr>
              <a:spLocks/>
            </p:cNvSpPr>
            <p:nvPr/>
          </p:nvSpPr>
          <p:spPr bwMode="auto">
            <a:xfrm>
              <a:off x="1958727" y="4148011"/>
              <a:ext cx="24215" cy="16865"/>
            </a:xfrm>
            <a:custGeom>
              <a:avLst/>
              <a:gdLst>
                <a:gd name="T0" fmla="*/ 30 w 30"/>
                <a:gd name="T1" fmla="*/ 9 h 24"/>
                <a:gd name="T2" fmla="*/ 25 w 30"/>
                <a:gd name="T3" fmla="*/ 0 h 24"/>
                <a:gd name="T4" fmla="*/ 0 w 30"/>
                <a:gd name="T5" fmla="*/ 14 h 24"/>
                <a:gd name="T6" fmla="*/ 5 w 30"/>
                <a:gd name="T7" fmla="*/ 24 h 24"/>
                <a:gd name="T8" fmla="*/ 30 w 30"/>
                <a:gd name="T9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30" y="9"/>
                  </a:moveTo>
                  <a:lnTo>
                    <a:pt x="25" y="0"/>
                  </a:lnTo>
                  <a:lnTo>
                    <a:pt x="0" y="14"/>
                  </a:lnTo>
                  <a:lnTo>
                    <a:pt x="5" y="24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1086"/>
            <p:cNvSpPr>
              <a:spLocks/>
            </p:cNvSpPr>
            <p:nvPr/>
          </p:nvSpPr>
          <p:spPr bwMode="auto">
            <a:xfrm>
              <a:off x="1979714" y="4148011"/>
              <a:ext cx="22601" cy="14054"/>
            </a:xfrm>
            <a:custGeom>
              <a:avLst/>
              <a:gdLst>
                <a:gd name="T0" fmla="*/ 4 w 29"/>
                <a:gd name="T1" fmla="*/ 0 h 19"/>
                <a:gd name="T2" fmla="*/ 0 w 29"/>
                <a:gd name="T3" fmla="*/ 11 h 19"/>
                <a:gd name="T4" fmla="*/ 26 w 29"/>
                <a:gd name="T5" fmla="*/ 19 h 19"/>
                <a:gd name="T6" fmla="*/ 29 w 29"/>
                <a:gd name="T7" fmla="*/ 8 h 19"/>
                <a:gd name="T8" fmla="*/ 4 w 2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9">
                  <a:moveTo>
                    <a:pt x="4" y="0"/>
                  </a:moveTo>
                  <a:lnTo>
                    <a:pt x="0" y="11"/>
                  </a:lnTo>
                  <a:lnTo>
                    <a:pt x="26" y="19"/>
                  </a:lnTo>
                  <a:lnTo>
                    <a:pt x="29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1087"/>
            <p:cNvSpPr>
              <a:spLocks/>
            </p:cNvSpPr>
            <p:nvPr/>
          </p:nvSpPr>
          <p:spPr bwMode="auto">
            <a:xfrm>
              <a:off x="1999085" y="4153633"/>
              <a:ext cx="22601" cy="16865"/>
            </a:xfrm>
            <a:custGeom>
              <a:avLst/>
              <a:gdLst>
                <a:gd name="T0" fmla="*/ 24 w 30"/>
                <a:gd name="T1" fmla="*/ 23 h 23"/>
                <a:gd name="T2" fmla="*/ 30 w 30"/>
                <a:gd name="T3" fmla="*/ 14 h 23"/>
                <a:gd name="T4" fmla="*/ 6 w 30"/>
                <a:gd name="T5" fmla="*/ 0 h 23"/>
                <a:gd name="T6" fmla="*/ 0 w 30"/>
                <a:gd name="T7" fmla="*/ 9 h 23"/>
                <a:gd name="T8" fmla="*/ 24 w 30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3">
                  <a:moveTo>
                    <a:pt x="24" y="23"/>
                  </a:moveTo>
                  <a:lnTo>
                    <a:pt x="30" y="14"/>
                  </a:lnTo>
                  <a:lnTo>
                    <a:pt x="6" y="0"/>
                  </a:lnTo>
                  <a:lnTo>
                    <a:pt x="0" y="9"/>
                  </a:lnTo>
                  <a:lnTo>
                    <a:pt x="24" y="2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1088"/>
            <p:cNvSpPr>
              <a:spLocks/>
            </p:cNvSpPr>
            <p:nvPr/>
          </p:nvSpPr>
          <p:spPr bwMode="auto">
            <a:xfrm>
              <a:off x="2016842" y="4149416"/>
              <a:ext cx="27444" cy="21082"/>
            </a:xfrm>
            <a:custGeom>
              <a:avLst/>
              <a:gdLst>
                <a:gd name="T0" fmla="*/ 0 w 33"/>
                <a:gd name="T1" fmla="*/ 20 h 29"/>
                <a:gd name="T2" fmla="*/ 8 w 33"/>
                <a:gd name="T3" fmla="*/ 29 h 29"/>
                <a:gd name="T4" fmla="*/ 33 w 33"/>
                <a:gd name="T5" fmla="*/ 9 h 29"/>
                <a:gd name="T6" fmla="*/ 25 w 33"/>
                <a:gd name="T7" fmla="*/ 0 h 29"/>
                <a:gd name="T8" fmla="*/ 0 w 33"/>
                <a:gd name="T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9">
                  <a:moveTo>
                    <a:pt x="0" y="20"/>
                  </a:moveTo>
                  <a:lnTo>
                    <a:pt x="8" y="29"/>
                  </a:lnTo>
                  <a:lnTo>
                    <a:pt x="33" y="9"/>
                  </a:lnTo>
                  <a:lnTo>
                    <a:pt x="25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Rectangle 1089"/>
            <p:cNvSpPr>
              <a:spLocks noChangeArrowheads="1"/>
            </p:cNvSpPr>
            <p:nvPr/>
          </p:nvSpPr>
          <p:spPr bwMode="auto">
            <a:xfrm>
              <a:off x="2041058" y="4148011"/>
              <a:ext cx="19372" cy="9838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1090"/>
            <p:cNvSpPr>
              <a:spLocks/>
            </p:cNvSpPr>
            <p:nvPr/>
          </p:nvSpPr>
          <p:spPr bwMode="auto">
            <a:xfrm>
              <a:off x="2058814" y="4149416"/>
              <a:ext cx="22601" cy="15460"/>
            </a:xfrm>
            <a:custGeom>
              <a:avLst/>
              <a:gdLst>
                <a:gd name="T0" fmla="*/ 4 w 28"/>
                <a:gd name="T1" fmla="*/ 0 h 22"/>
                <a:gd name="T2" fmla="*/ 0 w 28"/>
                <a:gd name="T3" fmla="*/ 9 h 22"/>
                <a:gd name="T4" fmla="*/ 23 w 28"/>
                <a:gd name="T5" fmla="*/ 22 h 22"/>
                <a:gd name="T6" fmla="*/ 28 w 28"/>
                <a:gd name="T7" fmla="*/ 12 h 22"/>
                <a:gd name="T8" fmla="*/ 4 w 28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2">
                  <a:moveTo>
                    <a:pt x="4" y="0"/>
                  </a:moveTo>
                  <a:lnTo>
                    <a:pt x="0" y="9"/>
                  </a:lnTo>
                  <a:lnTo>
                    <a:pt x="23" y="22"/>
                  </a:lnTo>
                  <a:lnTo>
                    <a:pt x="28" y="1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1091"/>
            <p:cNvSpPr>
              <a:spLocks/>
            </p:cNvSpPr>
            <p:nvPr/>
          </p:nvSpPr>
          <p:spPr bwMode="auto">
            <a:xfrm>
              <a:off x="2078187" y="4149416"/>
              <a:ext cx="24215" cy="15460"/>
            </a:xfrm>
            <a:custGeom>
              <a:avLst/>
              <a:gdLst>
                <a:gd name="T0" fmla="*/ 30 w 30"/>
                <a:gd name="T1" fmla="*/ 9 h 22"/>
                <a:gd name="T2" fmla="*/ 25 w 30"/>
                <a:gd name="T3" fmla="*/ 0 h 22"/>
                <a:gd name="T4" fmla="*/ 0 w 30"/>
                <a:gd name="T5" fmla="*/ 12 h 22"/>
                <a:gd name="T6" fmla="*/ 5 w 30"/>
                <a:gd name="T7" fmla="*/ 22 h 22"/>
                <a:gd name="T8" fmla="*/ 30 w 30"/>
                <a:gd name="T9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30" y="9"/>
                  </a:moveTo>
                  <a:lnTo>
                    <a:pt x="25" y="0"/>
                  </a:lnTo>
                  <a:lnTo>
                    <a:pt x="0" y="12"/>
                  </a:lnTo>
                  <a:lnTo>
                    <a:pt x="5" y="2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1092"/>
            <p:cNvSpPr>
              <a:spLocks/>
            </p:cNvSpPr>
            <p:nvPr/>
          </p:nvSpPr>
          <p:spPr bwMode="auto">
            <a:xfrm>
              <a:off x="2100787" y="4148011"/>
              <a:ext cx="20987" cy="9838"/>
            </a:xfrm>
            <a:custGeom>
              <a:avLst/>
              <a:gdLst>
                <a:gd name="T0" fmla="*/ 0 w 27"/>
                <a:gd name="T1" fmla="*/ 4 h 15"/>
                <a:gd name="T2" fmla="*/ 2 w 27"/>
                <a:gd name="T3" fmla="*/ 15 h 15"/>
                <a:gd name="T4" fmla="*/ 27 w 27"/>
                <a:gd name="T5" fmla="*/ 11 h 15"/>
                <a:gd name="T6" fmla="*/ 25 w 27"/>
                <a:gd name="T7" fmla="*/ 0 h 15"/>
                <a:gd name="T8" fmla="*/ 0 w 27"/>
                <a:gd name="T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0" y="4"/>
                  </a:moveTo>
                  <a:lnTo>
                    <a:pt x="2" y="15"/>
                  </a:lnTo>
                  <a:lnTo>
                    <a:pt x="27" y="11"/>
                  </a:lnTo>
                  <a:lnTo>
                    <a:pt x="25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1093"/>
            <p:cNvSpPr>
              <a:spLocks/>
            </p:cNvSpPr>
            <p:nvPr/>
          </p:nvSpPr>
          <p:spPr bwMode="auto">
            <a:xfrm>
              <a:off x="2118545" y="4148011"/>
              <a:ext cx="22601" cy="18271"/>
            </a:xfrm>
            <a:custGeom>
              <a:avLst/>
              <a:gdLst>
                <a:gd name="T0" fmla="*/ 24 w 30"/>
                <a:gd name="T1" fmla="*/ 27 h 27"/>
                <a:gd name="T2" fmla="*/ 30 w 30"/>
                <a:gd name="T3" fmla="*/ 18 h 27"/>
                <a:gd name="T4" fmla="*/ 6 w 30"/>
                <a:gd name="T5" fmla="*/ 0 h 27"/>
                <a:gd name="T6" fmla="*/ 0 w 30"/>
                <a:gd name="T7" fmla="*/ 10 h 27"/>
                <a:gd name="T8" fmla="*/ 24 w 30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24" y="27"/>
                  </a:moveTo>
                  <a:lnTo>
                    <a:pt x="30" y="18"/>
                  </a:lnTo>
                  <a:lnTo>
                    <a:pt x="6" y="0"/>
                  </a:lnTo>
                  <a:lnTo>
                    <a:pt x="0" y="10"/>
                  </a:lnTo>
                  <a:lnTo>
                    <a:pt x="24" y="2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1094"/>
            <p:cNvSpPr>
              <a:spLocks/>
            </p:cNvSpPr>
            <p:nvPr/>
          </p:nvSpPr>
          <p:spPr bwMode="auto">
            <a:xfrm>
              <a:off x="2137917" y="4149416"/>
              <a:ext cx="24215" cy="16865"/>
            </a:xfrm>
            <a:custGeom>
              <a:avLst/>
              <a:gdLst>
                <a:gd name="T0" fmla="*/ 0 w 30"/>
                <a:gd name="T1" fmla="*/ 14 h 23"/>
                <a:gd name="T2" fmla="*/ 5 w 30"/>
                <a:gd name="T3" fmla="*/ 23 h 23"/>
                <a:gd name="T4" fmla="*/ 30 w 30"/>
                <a:gd name="T5" fmla="*/ 9 h 23"/>
                <a:gd name="T6" fmla="*/ 25 w 30"/>
                <a:gd name="T7" fmla="*/ 0 h 23"/>
                <a:gd name="T8" fmla="*/ 0 w 30"/>
                <a:gd name="T9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3">
                  <a:moveTo>
                    <a:pt x="0" y="14"/>
                  </a:moveTo>
                  <a:lnTo>
                    <a:pt x="5" y="23"/>
                  </a:lnTo>
                  <a:lnTo>
                    <a:pt x="30" y="9"/>
                  </a:lnTo>
                  <a:lnTo>
                    <a:pt x="2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1095"/>
            <p:cNvSpPr>
              <a:spLocks/>
            </p:cNvSpPr>
            <p:nvPr/>
          </p:nvSpPr>
          <p:spPr bwMode="auto">
            <a:xfrm>
              <a:off x="2160518" y="4148011"/>
              <a:ext cx="19372" cy="9838"/>
            </a:xfrm>
            <a:custGeom>
              <a:avLst/>
              <a:gdLst>
                <a:gd name="T0" fmla="*/ 25 w 25"/>
                <a:gd name="T1" fmla="*/ 13 h 15"/>
                <a:gd name="T2" fmla="*/ 25 w 25"/>
                <a:gd name="T3" fmla="*/ 0 h 15"/>
                <a:gd name="T4" fmla="*/ 0 w 25"/>
                <a:gd name="T5" fmla="*/ 2 h 15"/>
                <a:gd name="T6" fmla="*/ 0 w 25"/>
                <a:gd name="T7" fmla="*/ 15 h 15"/>
                <a:gd name="T8" fmla="*/ 25 w 2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5">
                  <a:moveTo>
                    <a:pt x="25" y="13"/>
                  </a:moveTo>
                  <a:lnTo>
                    <a:pt x="25" y="0"/>
                  </a:lnTo>
                  <a:lnTo>
                    <a:pt x="0" y="2"/>
                  </a:lnTo>
                  <a:lnTo>
                    <a:pt x="0" y="15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1096"/>
            <p:cNvSpPr>
              <a:spLocks/>
            </p:cNvSpPr>
            <p:nvPr/>
          </p:nvSpPr>
          <p:spPr bwMode="auto">
            <a:xfrm>
              <a:off x="2178275" y="4148011"/>
              <a:ext cx="22601" cy="16865"/>
            </a:xfrm>
            <a:custGeom>
              <a:avLst/>
              <a:gdLst>
                <a:gd name="T0" fmla="*/ 6 w 30"/>
                <a:gd name="T1" fmla="*/ 0 h 24"/>
                <a:gd name="T2" fmla="*/ 0 w 30"/>
                <a:gd name="T3" fmla="*/ 9 h 24"/>
                <a:gd name="T4" fmla="*/ 24 w 30"/>
                <a:gd name="T5" fmla="*/ 24 h 24"/>
                <a:gd name="T6" fmla="*/ 30 w 30"/>
                <a:gd name="T7" fmla="*/ 14 h 24"/>
                <a:gd name="T8" fmla="*/ 6 w 30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6" y="0"/>
                  </a:moveTo>
                  <a:lnTo>
                    <a:pt x="0" y="9"/>
                  </a:lnTo>
                  <a:lnTo>
                    <a:pt x="24" y="24"/>
                  </a:lnTo>
                  <a:lnTo>
                    <a:pt x="3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7" name="Freeform 1097"/>
            <p:cNvSpPr>
              <a:spLocks/>
            </p:cNvSpPr>
            <p:nvPr/>
          </p:nvSpPr>
          <p:spPr bwMode="auto">
            <a:xfrm>
              <a:off x="2197646" y="4149416"/>
              <a:ext cx="24215" cy="15460"/>
            </a:xfrm>
            <a:custGeom>
              <a:avLst/>
              <a:gdLst>
                <a:gd name="T0" fmla="*/ 30 w 30"/>
                <a:gd name="T1" fmla="*/ 9 h 22"/>
                <a:gd name="T2" fmla="*/ 25 w 30"/>
                <a:gd name="T3" fmla="*/ 0 h 22"/>
                <a:gd name="T4" fmla="*/ 0 w 30"/>
                <a:gd name="T5" fmla="*/ 12 h 22"/>
                <a:gd name="T6" fmla="*/ 5 w 30"/>
                <a:gd name="T7" fmla="*/ 22 h 22"/>
                <a:gd name="T8" fmla="*/ 30 w 30"/>
                <a:gd name="T9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30" y="9"/>
                  </a:moveTo>
                  <a:lnTo>
                    <a:pt x="25" y="0"/>
                  </a:lnTo>
                  <a:lnTo>
                    <a:pt x="0" y="12"/>
                  </a:lnTo>
                  <a:lnTo>
                    <a:pt x="5" y="2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" name="Rectangle 1098"/>
            <p:cNvSpPr>
              <a:spLocks noChangeArrowheads="1"/>
            </p:cNvSpPr>
            <p:nvPr/>
          </p:nvSpPr>
          <p:spPr bwMode="auto">
            <a:xfrm>
              <a:off x="2220247" y="4148011"/>
              <a:ext cx="19372" cy="9838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1099"/>
            <p:cNvSpPr>
              <a:spLocks/>
            </p:cNvSpPr>
            <p:nvPr/>
          </p:nvSpPr>
          <p:spPr bwMode="auto">
            <a:xfrm>
              <a:off x="2238005" y="4149416"/>
              <a:ext cx="24215" cy="18271"/>
            </a:xfrm>
            <a:custGeom>
              <a:avLst/>
              <a:gdLst>
                <a:gd name="T0" fmla="*/ 25 w 32"/>
                <a:gd name="T1" fmla="*/ 25 h 25"/>
                <a:gd name="T2" fmla="*/ 32 w 32"/>
                <a:gd name="T3" fmla="*/ 15 h 25"/>
                <a:gd name="T4" fmla="*/ 6 w 32"/>
                <a:gd name="T5" fmla="*/ 0 h 25"/>
                <a:gd name="T6" fmla="*/ 0 w 32"/>
                <a:gd name="T7" fmla="*/ 9 h 25"/>
                <a:gd name="T8" fmla="*/ 25 w 32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5">
                  <a:moveTo>
                    <a:pt x="25" y="25"/>
                  </a:moveTo>
                  <a:lnTo>
                    <a:pt x="32" y="15"/>
                  </a:lnTo>
                  <a:lnTo>
                    <a:pt x="6" y="0"/>
                  </a:lnTo>
                  <a:lnTo>
                    <a:pt x="0" y="9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1100"/>
            <p:cNvSpPr>
              <a:spLocks/>
            </p:cNvSpPr>
            <p:nvPr/>
          </p:nvSpPr>
          <p:spPr bwMode="auto">
            <a:xfrm>
              <a:off x="2257376" y="4149416"/>
              <a:ext cx="24215" cy="18271"/>
            </a:xfrm>
            <a:custGeom>
              <a:avLst/>
              <a:gdLst>
                <a:gd name="T0" fmla="*/ 0 w 30"/>
                <a:gd name="T1" fmla="*/ 15 h 25"/>
                <a:gd name="T2" fmla="*/ 7 w 30"/>
                <a:gd name="T3" fmla="*/ 25 h 25"/>
                <a:gd name="T4" fmla="*/ 30 w 30"/>
                <a:gd name="T5" fmla="*/ 9 h 25"/>
                <a:gd name="T6" fmla="*/ 24 w 30"/>
                <a:gd name="T7" fmla="*/ 0 h 25"/>
                <a:gd name="T8" fmla="*/ 0 w 30"/>
                <a:gd name="T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5">
                  <a:moveTo>
                    <a:pt x="0" y="15"/>
                  </a:moveTo>
                  <a:lnTo>
                    <a:pt x="7" y="25"/>
                  </a:lnTo>
                  <a:lnTo>
                    <a:pt x="30" y="9"/>
                  </a:lnTo>
                  <a:lnTo>
                    <a:pt x="24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Rectangle 1101"/>
            <p:cNvSpPr>
              <a:spLocks noChangeArrowheads="1"/>
            </p:cNvSpPr>
            <p:nvPr/>
          </p:nvSpPr>
          <p:spPr bwMode="auto">
            <a:xfrm>
              <a:off x="2279977" y="4148011"/>
              <a:ext cx="19372" cy="9838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1102"/>
            <p:cNvSpPr>
              <a:spLocks/>
            </p:cNvSpPr>
            <p:nvPr/>
          </p:nvSpPr>
          <p:spPr bwMode="auto">
            <a:xfrm>
              <a:off x="2297734" y="4149416"/>
              <a:ext cx="25829" cy="21082"/>
            </a:xfrm>
            <a:custGeom>
              <a:avLst/>
              <a:gdLst>
                <a:gd name="T0" fmla="*/ 8 w 33"/>
                <a:gd name="T1" fmla="*/ 0 h 29"/>
                <a:gd name="T2" fmla="*/ 0 w 33"/>
                <a:gd name="T3" fmla="*/ 9 h 29"/>
                <a:gd name="T4" fmla="*/ 25 w 33"/>
                <a:gd name="T5" fmla="*/ 29 h 29"/>
                <a:gd name="T6" fmla="*/ 33 w 33"/>
                <a:gd name="T7" fmla="*/ 20 h 29"/>
                <a:gd name="T8" fmla="*/ 8 w 33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9">
                  <a:moveTo>
                    <a:pt x="8" y="0"/>
                  </a:moveTo>
                  <a:lnTo>
                    <a:pt x="0" y="9"/>
                  </a:lnTo>
                  <a:lnTo>
                    <a:pt x="25" y="29"/>
                  </a:lnTo>
                  <a:lnTo>
                    <a:pt x="33" y="2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1103"/>
            <p:cNvSpPr>
              <a:spLocks/>
            </p:cNvSpPr>
            <p:nvPr/>
          </p:nvSpPr>
          <p:spPr bwMode="auto">
            <a:xfrm>
              <a:off x="2317106" y="4150822"/>
              <a:ext cx="25829" cy="19676"/>
            </a:xfrm>
            <a:custGeom>
              <a:avLst/>
              <a:gdLst>
                <a:gd name="T0" fmla="*/ 32 w 32"/>
                <a:gd name="T1" fmla="*/ 10 h 28"/>
                <a:gd name="T2" fmla="*/ 24 w 32"/>
                <a:gd name="T3" fmla="*/ 0 h 28"/>
                <a:gd name="T4" fmla="*/ 0 w 32"/>
                <a:gd name="T5" fmla="*/ 19 h 28"/>
                <a:gd name="T6" fmla="*/ 8 w 32"/>
                <a:gd name="T7" fmla="*/ 28 h 28"/>
                <a:gd name="T8" fmla="*/ 32 w 32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8">
                  <a:moveTo>
                    <a:pt x="32" y="10"/>
                  </a:moveTo>
                  <a:lnTo>
                    <a:pt x="24" y="0"/>
                  </a:lnTo>
                  <a:lnTo>
                    <a:pt x="0" y="19"/>
                  </a:lnTo>
                  <a:lnTo>
                    <a:pt x="8" y="28"/>
                  </a:lnTo>
                  <a:lnTo>
                    <a:pt x="32" y="1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1104"/>
            <p:cNvSpPr>
              <a:spLocks/>
            </p:cNvSpPr>
            <p:nvPr/>
          </p:nvSpPr>
          <p:spPr bwMode="auto">
            <a:xfrm>
              <a:off x="2339706" y="4148011"/>
              <a:ext cx="19372" cy="11243"/>
            </a:xfrm>
            <a:custGeom>
              <a:avLst/>
              <a:gdLst>
                <a:gd name="T0" fmla="*/ 0 w 25"/>
                <a:gd name="T1" fmla="*/ 2 h 14"/>
                <a:gd name="T2" fmla="*/ 0 w 25"/>
                <a:gd name="T3" fmla="*/ 14 h 14"/>
                <a:gd name="T4" fmla="*/ 25 w 25"/>
                <a:gd name="T5" fmla="*/ 13 h 14"/>
                <a:gd name="T6" fmla="*/ 25 w 25"/>
                <a:gd name="T7" fmla="*/ 0 h 14"/>
                <a:gd name="T8" fmla="*/ 0 w 25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4">
                  <a:moveTo>
                    <a:pt x="0" y="2"/>
                  </a:moveTo>
                  <a:lnTo>
                    <a:pt x="0" y="14"/>
                  </a:lnTo>
                  <a:lnTo>
                    <a:pt x="25" y="13"/>
                  </a:lnTo>
                  <a:lnTo>
                    <a:pt x="2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1105"/>
            <p:cNvSpPr>
              <a:spLocks/>
            </p:cNvSpPr>
            <p:nvPr/>
          </p:nvSpPr>
          <p:spPr bwMode="auto">
            <a:xfrm>
              <a:off x="2357464" y="4149416"/>
              <a:ext cx="24215" cy="16865"/>
            </a:xfrm>
            <a:custGeom>
              <a:avLst/>
              <a:gdLst>
                <a:gd name="T0" fmla="*/ 25 w 32"/>
                <a:gd name="T1" fmla="*/ 23 h 23"/>
                <a:gd name="T2" fmla="*/ 32 w 32"/>
                <a:gd name="T3" fmla="*/ 14 h 23"/>
                <a:gd name="T4" fmla="*/ 6 w 32"/>
                <a:gd name="T5" fmla="*/ 0 h 23"/>
                <a:gd name="T6" fmla="*/ 0 w 32"/>
                <a:gd name="T7" fmla="*/ 9 h 23"/>
                <a:gd name="T8" fmla="*/ 25 w 32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3">
                  <a:moveTo>
                    <a:pt x="25" y="23"/>
                  </a:moveTo>
                  <a:lnTo>
                    <a:pt x="32" y="14"/>
                  </a:lnTo>
                  <a:lnTo>
                    <a:pt x="6" y="0"/>
                  </a:lnTo>
                  <a:lnTo>
                    <a:pt x="0" y="9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1106"/>
            <p:cNvSpPr>
              <a:spLocks/>
            </p:cNvSpPr>
            <p:nvPr/>
          </p:nvSpPr>
          <p:spPr bwMode="auto">
            <a:xfrm>
              <a:off x="2378450" y="4150822"/>
              <a:ext cx="22601" cy="15460"/>
            </a:xfrm>
            <a:custGeom>
              <a:avLst/>
              <a:gdLst>
                <a:gd name="T0" fmla="*/ 0 w 28"/>
                <a:gd name="T1" fmla="*/ 13 h 22"/>
                <a:gd name="T2" fmla="*/ 5 w 28"/>
                <a:gd name="T3" fmla="*/ 22 h 22"/>
                <a:gd name="T4" fmla="*/ 28 w 28"/>
                <a:gd name="T5" fmla="*/ 10 h 22"/>
                <a:gd name="T6" fmla="*/ 23 w 28"/>
                <a:gd name="T7" fmla="*/ 0 h 22"/>
                <a:gd name="T8" fmla="*/ 0 w 28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2">
                  <a:moveTo>
                    <a:pt x="0" y="13"/>
                  </a:moveTo>
                  <a:lnTo>
                    <a:pt x="5" y="22"/>
                  </a:lnTo>
                  <a:lnTo>
                    <a:pt x="28" y="10"/>
                  </a:lnTo>
                  <a:lnTo>
                    <a:pt x="23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Rectangle 1107"/>
            <p:cNvSpPr>
              <a:spLocks noChangeArrowheads="1"/>
            </p:cNvSpPr>
            <p:nvPr/>
          </p:nvSpPr>
          <p:spPr bwMode="auto">
            <a:xfrm>
              <a:off x="2399436" y="4149416"/>
              <a:ext cx="19372" cy="9838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1108"/>
            <p:cNvSpPr>
              <a:spLocks/>
            </p:cNvSpPr>
            <p:nvPr/>
          </p:nvSpPr>
          <p:spPr bwMode="auto">
            <a:xfrm>
              <a:off x="2417193" y="4150822"/>
              <a:ext cx="24215" cy="15460"/>
            </a:xfrm>
            <a:custGeom>
              <a:avLst/>
              <a:gdLst>
                <a:gd name="T0" fmla="*/ 4 w 30"/>
                <a:gd name="T1" fmla="*/ 0 h 22"/>
                <a:gd name="T2" fmla="*/ 0 w 30"/>
                <a:gd name="T3" fmla="*/ 10 h 22"/>
                <a:gd name="T4" fmla="*/ 25 w 30"/>
                <a:gd name="T5" fmla="*/ 22 h 22"/>
                <a:gd name="T6" fmla="*/ 30 w 30"/>
                <a:gd name="T7" fmla="*/ 13 h 22"/>
                <a:gd name="T8" fmla="*/ 4 w 3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4" y="0"/>
                  </a:moveTo>
                  <a:lnTo>
                    <a:pt x="0" y="10"/>
                  </a:lnTo>
                  <a:lnTo>
                    <a:pt x="25" y="22"/>
                  </a:lnTo>
                  <a:lnTo>
                    <a:pt x="30" y="1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1109"/>
            <p:cNvSpPr>
              <a:spLocks/>
            </p:cNvSpPr>
            <p:nvPr/>
          </p:nvSpPr>
          <p:spPr bwMode="auto">
            <a:xfrm>
              <a:off x="2438180" y="4150822"/>
              <a:ext cx="22601" cy="15460"/>
            </a:xfrm>
            <a:custGeom>
              <a:avLst/>
              <a:gdLst>
                <a:gd name="T0" fmla="*/ 28 w 28"/>
                <a:gd name="T1" fmla="*/ 10 h 22"/>
                <a:gd name="T2" fmla="*/ 23 w 28"/>
                <a:gd name="T3" fmla="*/ 0 h 22"/>
                <a:gd name="T4" fmla="*/ 0 w 28"/>
                <a:gd name="T5" fmla="*/ 13 h 22"/>
                <a:gd name="T6" fmla="*/ 5 w 28"/>
                <a:gd name="T7" fmla="*/ 22 h 22"/>
                <a:gd name="T8" fmla="*/ 28 w 28"/>
                <a:gd name="T9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2">
                  <a:moveTo>
                    <a:pt x="28" y="10"/>
                  </a:moveTo>
                  <a:lnTo>
                    <a:pt x="23" y="0"/>
                  </a:lnTo>
                  <a:lnTo>
                    <a:pt x="0" y="13"/>
                  </a:lnTo>
                  <a:lnTo>
                    <a:pt x="5" y="22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Rectangle 1110"/>
            <p:cNvSpPr>
              <a:spLocks noChangeArrowheads="1"/>
            </p:cNvSpPr>
            <p:nvPr/>
          </p:nvSpPr>
          <p:spPr bwMode="auto">
            <a:xfrm>
              <a:off x="2459166" y="4149416"/>
              <a:ext cx="19372" cy="9838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1111"/>
            <p:cNvSpPr>
              <a:spLocks/>
            </p:cNvSpPr>
            <p:nvPr/>
          </p:nvSpPr>
          <p:spPr bwMode="auto">
            <a:xfrm>
              <a:off x="2476924" y="4150822"/>
              <a:ext cx="24215" cy="15460"/>
            </a:xfrm>
            <a:custGeom>
              <a:avLst/>
              <a:gdLst>
                <a:gd name="T0" fmla="*/ 25 w 30"/>
                <a:gd name="T1" fmla="*/ 22 h 22"/>
                <a:gd name="T2" fmla="*/ 30 w 30"/>
                <a:gd name="T3" fmla="*/ 13 h 22"/>
                <a:gd name="T4" fmla="*/ 4 w 30"/>
                <a:gd name="T5" fmla="*/ 0 h 22"/>
                <a:gd name="T6" fmla="*/ 0 w 30"/>
                <a:gd name="T7" fmla="*/ 10 h 22"/>
                <a:gd name="T8" fmla="*/ 25 w 30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25" y="22"/>
                  </a:moveTo>
                  <a:lnTo>
                    <a:pt x="30" y="13"/>
                  </a:lnTo>
                  <a:lnTo>
                    <a:pt x="4" y="0"/>
                  </a:lnTo>
                  <a:lnTo>
                    <a:pt x="0" y="10"/>
                  </a:lnTo>
                  <a:lnTo>
                    <a:pt x="25" y="2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1112"/>
            <p:cNvSpPr>
              <a:spLocks/>
            </p:cNvSpPr>
            <p:nvPr/>
          </p:nvSpPr>
          <p:spPr bwMode="auto">
            <a:xfrm>
              <a:off x="2497910" y="4150822"/>
              <a:ext cx="22601" cy="15460"/>
            </a:xfrm>
            <a:custGeom>
              <a:avLst/>
              <a:gdLst>
                <a:gd name="T0" fmla="*/ 0 w 28"/>
                <a:gd name="T1" fmla="*/ 13 h 22"/>
                <a:gd name="T2" fmla="*/ 5 w 28"/>
                <a:gd name="T3" fmla="*/ 22 h 22"/>
                <a:gd name="T4" fmla="*/ 28 w 28"/>
                <a:gd name="T5" fmla="*/ 10 h 22"/>
                <a:gd name="T6" fmla="*/ 23 w 28"/>
                <a:gd name="T7" fmla="*/ 0 h 22"/>
                <a:gd name="T8" fmla="*/ 0 w 28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2">
                  <a:moveTo>
                    <a:pt x="0" y="13"/>
                  </a:moveTo>
                  <a:lnTo>
                    <a:pt x="5" y="22"/>
                  </a:lnTo>
                  <a:lnTo>
                    <a:pt x="28" y="10"/>
                  </a:lnTo>
                  <a:lnTo>
                    <a:pt x="23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1113"/>
            <p:cNvSpPr>
              <a:spLocks/>
            </p:cNvSpPr>
            <p:nvPr/>
          </p:nvSpPr>
          <p:spPr bwMode="auto">
            <a:xfrm>
              <a:off x="2518897" y="4149416"/>
              <a:ext cx="19372" cy="9838"/>
            </a:xfrm>
            <a:custGeom>
              <a:avLst/>
              <a:gdLst>
                <a:gd name="T0" fmla="*/ 25 w 25"/>
                <a:gd name="T1" fmla="*/ 14 h 14"/>
                <a:gd name="T2" fmla="*/ 25 w 25"/>
                <a:gd name="T3" fmla="*/ 1 h 14"/>
                <a:gd name="T4" fmla="*/ 0 w 25"/>
                <a:gd name="T5" fmla="*/ 0 h 14"/>
                <a:gd name="T6" fmla="*/ 0 w 25"/>
                <a:gd name="T7" fmla="*/ 12 h 14"/>
                <a:gd name="T8" fmla="*/ 25 w 25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4">
                  <a:moveTo>
                    <a:pt x="25" y="14"/>
                  </a:moveTo>
                  <a:lnTo>
                    <a:pt x="25" y="1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5" y="1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1114"/>
            <p:cNvSpPr>
              <a:spLocks/>
            </p:cNvSpPr>
            <p:nvPr/>
          </p:nvSpPr>
          <p:spPr bwMode="auto">
            <a:xfrm>
              <a:off x="2536654" y="4152227"/>
              <a:ext cx="22601" cy="14054"/>
            </a:xfrm>
            <a:custGeom>
              <a:avLst/>
              <a:gdLst>
                <a:gd name="T0" fmla="*/ 3 w 28"/>
                <a:gd name="T1" fmla="*/ 0 h 20"/>
                <a:gd name="T2" fmla="*/ 0 w 28"/>
                <a:gd name="T3" fmla="*/ 11 h 20"/>
                <a:gd name="T4" fmla="*/ 25 w 28"/>
                <a:gd name="T5" fmla="*/ 20 h 20"/>
                <a:gd name="T6" fmla="*/ 28 w 28"/>
                <a:gd name="T7" fmla="*/ 9 h 20"/>
                <a:gd name="T8" fmla="*/ 3 w 28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0">
                  <a:moveTo>
                    <a:pt x="3" y="0"/>
                  </a:moveTo>
                  <a:lnTo>
                    <a:pt x="0" y="11"/>
                  </a:lnTo>
                  <a:lnTo>
                    <a:pt x="25" y="20"/>
                  </a:lnTo>
                  <a:lnTo>
                    <a:pt x="28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1115"/>
            <p:cNvSpPr>
              <a:spLocks/>
            </p:cNvSpPr>
            <p:nvPr/>
          </p:nvSpPr>
          <p:spPr bwMode="auto">
            <a:xfrm>
              <a:off x="2557640" y="4153633"/>
              <a:ext cx="20987" cy="12649"/>
            </a:xfrm>
            <a:custGeom>
              <a:avLst/>
              <a:gdLst>
                <a:gd name="T0" fmla="*/ 27 w 27"/>
                <a:gd name="T1" fmla="*/ 11 h 19"/>
                <a:gd name="T2" fmla="*/ 23 w 27"/>
                <a:gd name="T3" fmla="*/ 0 h 19"/>
                <a:gd name="T4" fmla="*/ 0 w 27"/>
                <a:gd name="T5" fmla="*/ 8 h 19"/>
                <a:gd name="T6" fmla="*/ 3 w 27"/>
                <a:gd name="T7" fmla="*/ 19 h 19"/>
                <a:gd name="T8" fmla="*/ 27 w 27"/>
                <a:gd name="T9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9">
                  <a:moveTo>
                    <a:pt x="27" y="11"/>
                  </a:moveTo>
                  <a:lnTo>
                    <a:pt x="23" y="0"/>
                  </a:lnTo>
                  <a:lnTo>
                    <a:pt x="0" y="8"/>
                  </a:lnTo>
                  <a:lnTo>
                    <a:pt x="3" y="19"/>
                  </a:lnTo>
                  <a:lnTo>
                    <a:pt x="27" y="11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1116"/>
            <p:cNvSpPr>
              <a:spLocks/>
            </p:cNvSpPr>
            <p:nvPr/>
          </p:nvSpPr>
          <p:spPr bwMode="auto">
            <a:xfrm>
              <a:off x="2578626" y="4150822"/>
              <a:ext cx="19372" cy="9838"/>
            </a:xfrm>
            <a:custGeom>
              <a:avLst/>
              <a:gdLst>
                <a:gd name="T0" fmla="*/ 0 w 25"/>
                <a:gd name="T1" fmla="*/ 2 h 14"/>
                <a:gd name="T2" fmla="*/ 0 w 25"/>
                <a:gd name="T3" fmla="*/ 14 h 14"/>
                <a:gd name="T4" fmla="*/ 25 w 25"/>
                <a:gd name="T5" fmla="*/ 13 h 14"/>
                <a:gd name="T6" fmla="*/ 25 w 25"/>
                <a:gd name="T7" fmla="*/ 0 h 14"/>
                <a:gd name="T8" fmla="*/ 0 w 25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4">
                  <a:moveTo>
                    <a:pt x="0" y="2"/>
                  </a:moveTo>
                  <a:lnTo>
                    <a:pt x="0" y="14"/>
                  </a:lnTo>
                  <a:lnTo>
                    <a:pt x="25" y="13"/>
                  </a:lnTo>
                  <a:lnTo>
                    <a:pt x="2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1117"/>
            <p:cNvSpPr>
              <a:spLocks/>
            </p:cNvSpPr>
            <p:nvPr/>
          </p:nvSpPr>
          <p:spPr bwMode="auto">
            <a:xfrm>
              <a:off x="2596384" y="4152227"/>
              <a:ext cx="24215" cy="16865"/>
            </a:xfrm>
            <a:custGeom>
              <a:avLst/>
              <a:gdLst>
                <a:gd name="T0" fmla="*/ 25 w 32"/>
                <a:gd name="T1" fmla="*/ 25 h 25"/>
                <a:gd name="T2" fmla="*/ 32 w 32"/>
                <a:gd name="T3" fmla="*/ 15 h 25"/>
                <a:gd name="T4" fmla="*/ 6 w 32"/>
                <a:gd name="T5" fmla="*/ 0 h 25"/>
                <a:gd name="T6" fmla="*/ 0 w 32"/>
                <a:gd name="T7" fmla="*/ 9 h 25"/>
                <a:gd name="T8" fmla="*/ 25 w 32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5">
                  <a:moveTo>
                    <a:pt x="25" y="25"/>
                  </a:moveTo>
                  <a:lnTo>
                    <a:pt x="32" y="15"/>
                  </a:lnTo>
                  <a:lnTo>
                    <a:pt x="6" y="0"/>
                  </a:lnTo>
                  <a:lnTo>
                    <a:pt x="0" y="9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1118"/>
            <p:cNvSpPr>
              <a:spLocks/>
            </p:cNvSpPr>
            <p:nvPr/>
          </p:nvSpPr>
          <p:spPr bwMode="auto">
            <a:xfrm>
              <a:off x="2617369" y="4153633"/>
              <a:ext cx="24215" cy="15460"/>
            </a:xfrm>
            <a:custGeom>
              <a:avLst/>
              <a:gdLst>
                <a:gd name="T0" fmla="*/ 0 w 30"/>
                <a:gd name="T1" fmla="*/ 14 h 24"/>
                <a:gd name="T2" fmla="*/ 5 w 30"/>
                <a:gd name="T3" fmla="*/ 24 h 24"/>
                <a:gd name="T4" fmla="*/ 30 w 30"/>
                <a:gd name="T5" fmla="*/ 10 h 24"/>
                <a:gd name="T6" fmla="*/ 25 w 30"/>
                <a:gd name="T7" fmla="*/ 0 h 24"/>
                <a:gd name="T8" fmla="*/ 0 w 30"/>
                <a:gd name="T9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0" y="14"/>
                  </a:moveTo>
                  <a:lnTo>
                    <a:pt x="5" y="24"/>
                  </a:lnTo>
                  <a:lnTo>
                    <a:pt x="30" y="10"/>
                  </a:lnTo>
                  <a:lnTo>
                    <a:pt x="2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1119"/>
            <p:cNvSpPr>
              <a:spLocks/>
            </p:cNvSpPr>
            <p:nvPr/>
          </p:nvSpPr>
          <p:spPr bwMode="auto">
            <a:xfrm>
              <a:off x="2638356" y="4152227"/>
              <a:ext cx="19372" cy="9838"/>
            </a:xfrm>
            <a:custGeom>
              <a:avLst/>
              <a:gdLst>
                <a:gd name="T0" fmla="*/ 23 w 23"/>
                <a:gd name="T1" fmla="*/ 14 h 14"/>
                <a:gd name="T2" fmla="*/ 23 w 23"/>
                <a:gd name="T3" fmla="*/ 1 h 14"/>
                <a:gd name="T4" fmla="*/ 0 w 23"/>
                <a:gd name="T5" fmla="*/ 0 h 14"/>
                <a:gd name="T6" fmla="*/ 0 w 23"/>
                <a:gd name="T7" fmla="*/ 12 h 14"/>
                <a:gd name="T8" fmla="*/ 23 w 2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4">
                  <a:moveTo>
                    <a:pt x="23" y="14"/>
                  </a:moveTo>
                  <a:lnTo>
                    <a:pt x="23" y="1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1120"/>
            <p:cNvSpPr>
              <a:spLocks/>
            </p:cNvSpPr>
            <p:nvPr/>
          </p:nvSpPr>
          <p:spPr bwMode="auto">
            <a:xfrm>
              <a:off x="2656113" y="4153633"/>
              <a:ext cx="22601" cy="15460"/>
            </a:xfrm>
            <a:custGeom>
              <a:avLst/>
              <a:gdLst>
                <a:gd name="T0" fmla="*/ 3 w 28"/>
                <a:gd name="T1" fmla="*/ 0 h 20"/>
                <a:gd name="T2" fmla="*/ 0 w 28"/>
                <a:gd name="T3" fmla="*/ 11 h 20"/>
                <a:gd name="T4" fmla="*/ 25 w 28"/>
                <a:gd name="T5" fmla="*/ 20 h 20"/>
                <a:gd name="T6" fmla="*/ 28 w 28"/>
                <a:gd name="T7" fmla="*/ 9 h 20"/>
                <a:gd name="T8" fmla="*/ 3 w 28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0">
                  <a:moveTo>
                    <a:pt x="3" y="0"/>
                  </a:moveTo>
                  <a:lnTo>
                    <a:pt x="0" y="11"/>
                  </a:lnTo>
                  <a:lnTo>
                    <a:pt x="25" y="20"/>
                  </a:lnTo>
                  <a:lnTo>
                    <a:pt x="28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1121"/>
            <p:cNvSpPr>
              <a:spLocks/>
            </p:cNvSpPr>
            <p:nvPr/>
          </p:nvSpPr>
          <p:spPr bwMode="auto">
            <a:xfrm>
              <a:off x="2678714" y="4156444"/>
              <a:ext cx="20987" cy="12649"/>
            </a:xfrm>
            <a:custGeom>
              <a:avLst/>
              <a:gdLst>
                <a:gd name="T0" fmla="*/ 27 w 27"/>
                <a:gd name="T1" fmla="*/ 11 h 17"/>
                <a:gd name="T2" fmla="*/ 26 w 27"/>
                <a:gd name="T3" fmla="*/ 0 h 17"/>
                <a:gd name="T4" fmla="*/ 0 w 27"/>
                <a:gd name="T5" fmla="*/ 6 h 17"/>
                <a:gd name="T6" fmla="*/ 2 w 27"/>
                <a:gd name="T7" fmla="*/ 17 h 17"/>
                <a:gd name="T8" fmla="*/ 27 w 27"/>
                <a:gd name="T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">
                  <a:moveTo>
                    <a:pt x="27" y="11"/>
                  </a:moveTo>
                  <a:lnTo>
                    <a:pt x="26" y="0"/>
                  </a:lnTo>
                  <a:lnTo>
                    <a:pt x="0" y="6"/>
                  </a:lnTo>
                  <a:lnTo>
                    <a:pt x="2" y="17"/>
                  </a:lnTo>
                  <a:lnTo>
                    <a:pt x="27" y="11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1122"/>
            <p:cNvSpPr>
              <a:spLocks/>
            </p:cNvSpPr>
            <p:nvPr/>
          </p:nvSpPr>
          <p:spPr bwMode="auto">
            <a:xfrm>
              <a:off x="2698085" y="4153633"/>
              <a:ext cx="20987" cy="9838"/>
            </a:xfrm>
            <a:custGeom>
              <a:avLst/>
              <a:gdLst>
                <a:gd name="T0" fmla="*/ 0 w 25"/>
                <a:gd name="T1" fmla="*/ 5 h 16"/>
                <a:gd name="T2" fmla="*/ 1 w 25"/>
                <a:gd name="T3" fmla="*/ 16 h 16"/>
                <a:gd name="T4" fmla="*/ 25 w 25"/>
                <a:gd name="T5" fmla="*/ 11 h 16"/>
                <a:gd name="T6" fmla="*/ 23 w 25"/>
                <a:gd name="T7" fmla="*/ 0 h 16"/>
                <a:gd name="T8" fmla="*/ 0 w 25"/>
                <a:gd name="T9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6">
                  <a:moveTo>
                    <a:pt x="0" y="5"/>
                  </a:moveTo>
                  <a:lnTo>
                    <a:pt x="1" y="16"/>
                  </a:lnTo>
                  <a:lnTo>
                    <a:pt x="25" y="11"/>
                  </a:lnTo>
                  <a:lnTo>
                    <a:pt x="23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1123"/>
            <p:cNvSpPr>
              <a:spLocks/>
            </p:cNvSpPr>
            <p:nvPr/>
          </p:nvSpPr>
          <p:spPr bwMode="auto">
            <a:xfrm>
              <a:off x="2715843" y="4153633"/>
              <a:ext cx="24215" cy="15460"/>
            </a:xfrm>
            <a:custGeom>
              <a:avLst/>
              <a:gdLst>
                <a:gd name="T0" fmla="*/ 25 w 30"/>
                <a:gd name="T1" fmla="*/ 22 h 22"/>
                <a:gd name="T2" fmla="*/ 30 w 30"/>
                <a:gd name="T3" fmla="*/ 13 h 22"/>
                <a:gd name="T4" fmla="*/ 4 w 30"/>
                <a:gd name="T5" fmla="*/ 0 h 22"/>
                <a:gd name="T6" fmla="*/ 0 w 30"/>
                <a:gd name="T7" fmla="*/ 10 h 22"/>
                <a:gd name="T8" fmla="*/ 25 w 30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25" y="22"/>
                  </a:moveTo>
                  <a:lnTo>
                    <a:pt x="30" y="13"/>
                  </a:lnTo>
                  <a:lnTo>
                    <a:pt x="4" y="0"/>
                  </a:lnTo>
                  <a:lnTo>
                    <a:pt x="0" y="10"/>
                  </a:lnTo>
                  <a:lnTo>
                    <a:pt x="25" y="2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1124"/>
            <p:cNvSpPr>
              <a:spLocks/>
            </p:cNvSpPr>
            <p:nvPr/>
          </p:nvSpPr>
          <p:spPr bwMode="auto">
            <a:xfrm>
              <a:off x="2736829" y="4153633"/>
              <a:ext cx="24215" cy="15460"/>
            </a:xfrm>
            <a:custGeom>
              <a:avLst/>
              <a:gdLst>
                <a:gd name="T0" fmla="*/ 0 w 30"/>
                <a:gd name="T1" fmla="*/ 13 h 22"/>
                <a:gd name="T2" fmla="*/ 5 w 30"/>
                <a:gd name="T3" fmla="*/ 22 h 22"/>
                <a:gd name="T4" fmla="*/ 30 w 30"/>
                <a:gd name="T5" fmla="*/ 10 h 22"/>
                <a:gd name="T6" fmla="*/ 25 w 30"/>
                <a:gd name="T7" fmla="*/ 0 h 22"/>
                <a:gd name="T8" fmla="*/ 0 w 30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0" y="13"/>
                  </a:moveTo>
                  <a:lnTo>
                    <a:pt x="5" y="22"/>
                  </a:lnTo>
                  <a:lnTo>
                    <a:pt x="30" y="10"/>
                  </a:lnTo>
                  <a:lnTo>
                    <a:pt x="25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1125"/>
            <p:cNvSpPr>
              <a:spLocks/>
            </p:cNvSpPr>
            <p:nvPr/>
          </p:nvSpPr>
          <p:spPr bwMode="auto">
            <a:xfrm>
              <a:off x="2757815" y="4152227"/>
              <a:ext cx="19372" cy="9838"/>
            </a:xfrm>
            <a:custGeom>
              <a:avLst/>
              <a:gdLst>
                <a:gd name="T0" fmla="*/ 23 w 23"/>
                <a:gd name="T1" fmla="*/ 14 h 14"/>
                <a:gd name="T2" fmla="*/ 23 w 23"/>
                <a:gd name="T3" fmla="*/ 1 h 14"/>
                <a:gd name="T4" fmla="*/ 0 w 23"/>
                <a:gd name="T5" fmla="*/ 0 h 14"/>
                <a:gd name="T6" fmla="*/ 0 w 23"/>
                <a:gd name="T7" fmla="*/ 12 h 14"/>
                <a:gd name="T8" fmla="*/ 23 w 2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4">
                  <a:moveTo>
                    <a:pt x="23" y="14"/>
                  </a:moveTo>
                  <a:lnTo>
                    <a:pt x="23" y="1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1126"/>
            <p:cNvSpPr>
              <a:spLocks/>
            </p:cNvSpPr>
            <p:nvPr/>
          </p:nvSpPr>
          <p:spPr bwMode="auto">
            <a:xfrm>
              <a:off x="2775572" y="4153633"/>
              <a:ext cx="24215" cy="15460"/>
            </a:xfrm>
            <a:custGeom>
              <a:avLst/>
              <a:gdLst>
                <a:gd name="T0" fmla="*/ 4 w 30"/>
                <a:gd name="T1" fmla="*/ 0 h 22"/>
                <a:gd name="T2" fmla="*/ 0 w 30"/>
                <a:gd name="T3" fmla="*/ 9 h 22"/>
                <a:gd name="T4" fmla="*/ 25 w 30"/>
                <a:gd name="T5" fmla="*/ 22 h 22"/>
                <a:gd name="T6" fmla="*/ 30 w 30"/>
                <a:gd name="T7" fmla="*/ 12 h 22"/>
                <a:gd name="T8" fmla="*/ 4 w 3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4" y="0"/>
                  </a:moveTo>
                  <a:lnTo>
                    <a:pt x="0" y="9"/>
                  </a:lnTo>
                  <a:lnTo>
                    <a:pt x="25" y="22"/>
                  </a:lnTo>
                  <a:lnTo>
                    <a:pt x="30" y="1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1127"/>
            <p:cNvSpPr>
              <a:spLocks/>
            </p:cNvSpPr>
            <p:nvPr/>
          </p:nvSpPr>
          <p:spPr bwMode="auto">
            <a:xfrm>
              <a:off x="2796559" y="4153633"/>
              <a:ext cx="24215" cy="15460"/>
            </a:xfrm>
            <a:custGeom>
              <a:avLst/>
              <a:gdLst>
                <a:gd name="T0" fmla="*/ 30 w 30"/>
                <a:gd name="T1" fmla="*/ 9 h 22"/>
                <a:gd name="T2" fmla="*/ 25 w 30"/>
                <a:gd name="T3" fmla="*/ 0 h 22"/>
                <a:gd name="T4" fmla="*/ 0 w 30"/>
                <a:gd name="T5" fmla="*/ 12 h 22"/>
                <a:gd name="T6" fmla="*/ 5 w 30"/>
                <a:gd name="T7" fmla="*/ 22 h 22"/>
                <a:gd name="T8" fmla="*/ 30 w 30"/>
                <a:gd name="T9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">
                  <a:moveTo>
                    <a:pt x="30" y="9"/>
                  </a:moveTo>
                  <a:lnTo>
                    <a:pt x="25" y="0"/>
                  </a:lnTo>
                  <a:lnTo>
                    <a:pt x="0" y="12"/>
                  </a:lnTo>
                  <a:lnTo>
                    <a:pt x="5" y="2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1128"/>
            <p:cNvSpPr>
              <a:spLocks/>
            </p:cNvSpPr>
            <p:nvPr/>
          </p:nvSpPr>
          <p:spPr bwMode="auto">
            <a:xfrm>
              <a:off x="2817545" y="4153633"/>
              <a:ext cx="20987" cy="11243"/>
            </a:xfrm>
            <a:custGeom>
              <a:avLst/>
              <a:gdLst>
                <a:gd name="T0" fmla="*/ 1 w 25"/>
                <a:gd name="T1" fmla="*/ 0 h 16"/>
                <a:gd name="T2" fmla="*/ 0 w 25"/>
                <a:gd name="T3" fmla="*/ 11 h 16"/>
                <a:gd name="T4" fmla="*/ 23 w 25"/>
                <a:gd name="T5" fmla="*/ 16 h 16"/>
                <a:gd name="T6" fmla="*/ 25 w 25"/>
                <a:gd name="T7" fmla="*/ 5 h 16"/>
                <a:gd name="T8" fmla="*/ 1 w 25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6">
                  <a:moveTo>
                    <a:pt x="1" y="0"/>
                  </a:moveTo>
                  <a:lnTo>
                    <a:pt x="0" y="11"/>
                  </a:lnTo>
                  <a:lnTo>
                    <a:pt x="23" y="16"/>
                  </a:lnTo>
                  <a:lnTo>
                    <a:pt x="25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1129"/>
            <p:cNvSpPr>
              <a:spLocks/>
            </p:cNvSpPr>
            <p:nvPr/>
          </p:nvSpPr>
          <p:spPr bwMode="auto">
            <a:xfrm>
              <a:off x="820632" y="4885860"/>
              <a:ext cx="29057" cy="503143"/>
            </a:xfrm>
            <a:custGeom>
              <a:avLst/>
              <a:gdLst>
                <a:gd name="T0" fmla="*/ 0 w 37"/>
                <a:gd name="T1" fmla="*/ 717 h 717"/>
                <a:gd name="T2" fmla="*/ 11 w 37"/>
                <a:gd name="T3" fmla="*/ 717 h 717"/>
                <a:gd name="T4" fmla="*/ 37 w 37"/>
                <a:gd name="T5" fmla="*/ 0 h 717"/>
                <a:gd name="T6" fmla="*/ 26 w 37"/>
                <a:gd name="T7" fmla="*/ 0 h 717"/>
                <a:gd name="T8" fmla="*/ 0 w 37"/>
                <a:gd name="T9" fmla="*/ 717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717">
                  <a:moveTo>
                    <a:pt x="0" y="717"/>
                  </a:moveTo>
                  <a:lnTo>
                    <a:pt x="11" y="717"/>
                  </a:lnTo>
                  <a:lnTo>
                    <a:pt x="37" y="0"/>
                  </a:lnTo>
                  <a:lnTo>
                    <a:pt x="26" y="0"/>
                  </a:lnTo>
                  <a:lnTo>
                    <a:pt x="0" y="71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1130"/>
            <p:cNvSpPr>
              <a:spLocks/>
            </p:cNvSpPr>
            <p:nvPr/>
          </p:nvSpPr>
          <p:spPr bwMode="auto">
            <a:xfrm>
              <a:off x="840004" y="3927359"/>
              <a:ext cx="29057" cy="958501"/>
            </a:xfrm>
            <a:custGeom>
              <a:avLst/>
              <a:gdLst>
                <a:gd name="T0" fmla="*/ 38 w 38"/>
                <a:gd name="T1" fmla="*/ 0 h 1363"/>
                <a:gd name="T2" fmla="*/ 25 w 38"/>
                <a:gd name="T3" fmla="*/ 0 h 1363"/>
                <a:gd name="T4" fmla="*/ 0 w 38"/>
                <a:gd name="T5" fmla="*/ 1363 h 1363"/>
                <a:gd name="T6" fmla="*/ 13 w 38"/>
                <a:gd name="T7" fmla="*/ 1363 h 1363"/>
                <a:gd name="T8" fmla="*/ 38 w 38"/>
                <a:gd name="T9" fmla="*/ 0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363">
                  <a:moveTo>
                    <a:pt x="38" y="0"/>
                  </a:moveTo>
                  <a:lnTo>
                    <a:pt x="25" y="0"/>
                  </a:lnTo>
                  <a:lnTo>
                    <a:pt x="0" y="1363"/>
                  </a:lnTo>
                  <a:lnTo>
                    <a:pt x="13" y="136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1131"/>
            <p:cNvSpPr>
              <a:spLocks/>
            </p:cNvSpPr>
            <p:nvPr/>
          </p:nvSpPr>
          <p:spPr bwMode="auto">
            <a:xfrm>
              <a:off x="860990" y="3927359"/>
              <a:ext cx="27444" cy="330276"/>
            </a:xfrm>
            <a:custGeom>
              <a:avLst/>
              <a:gdLst>
                <a:gd name="T0" fmla="*/ 11 w 34"/>
                <a:gd name="T1" fmla="*/ 0 h 469"/>
                <a:gd name="T2" fmla="*/ 0 w 34"/>
                <a:gd name="T3" fmla="*/ 0 h 469"/>
                <a:gd name="T4" fmla="*/ 23 w 34"/>
                <a:gd name="T5" fmla="*/ 469 h 469"/>
                <a:gd name="T6" fmla="*/ 34 w 34"/>
                <a:gd name="T7" fmla="*/ 469 h 469"/>
                <a:gd name="T8" fmla="*/ 11 w 34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69">
                  <a:moveTo>
                    <a:pt x="11" y="0"/>
                  </a:moveTo>
                  <a:lnTo>
                    <a:pt x="0" y="0"/>
                  </a:lnTo>
                  <a:lnTo>
                    <a:pt x="23" y="469"/>
                  </a:lnTo>
                  <a:lnTo>
                    <a:pt x="34" y="46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1132"/>
            <p:cNvSpPr>
              <a:spLocks/>
            </p:cNvSpPr>
            <p:nvPr/>
          </p:nvSpPr>
          <p:spPr bwMode="auto">
            <a:xfrm>
              <a:off x="880361" y="4148011"/>
              <a:ext cx="29057" cy="109623"/>
            </a:xfrm>
            <a:custGeom>
              <a:avLst/>
              <a:gdLst>
                <a:gd name="T0" fmla="*/ 37 w 37"/>
                <a:gd name="T1" fmla="*/ 2 h 156"/>
                <a:gd name="T2" fmla="*/ 26 w 37"/>
                <a:gd name="T3" fmla="*/ 0 h 156"/>
                <a:gd name="T4" fmla="*/ 0 w 37"/>
                <a:gd name="T5" fmla="*/ 154 h 156"/>
                <a:gd name="T6" fmla="*/ 11 w 37"/>
                <a:gd name="T7" fmla="*/ 156 h 156"/>
                <a:gd name="T8" fmla="*/ 37 w 37"/>
                <a:gd name="T9" fmla="*/ 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56">
                  <a:moveTo>
                    <a:pt x="37" y="2"/>
                  </a:moveTo>
                  <a:lnTo>
                    <a:pt x="26" y="0"/>
                  </a:lnTo>
                  <a:lnTo>
                    <a:pt x="0" y="154"/>
                  </a:lnTo>
                  <a:lnTo>
                    <a:pt x="11" y="156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1133"/>
            <p:cNvSpPr>
              <a:spLocks/>
            </p:cNvSpPr>
            <p:nvPr/>
          </p:nvSpPr>
          <p:spPr bwMode="auto">
            <a:xfrm>
              <a:off x="899734" y="4148011"/>
              <a:ext cx="29057" cy="92758"/>
            </a:xfrm>
            <a:custGeom>
              <a:avLst/>
              <a:gdLst>
                <a:gd name="T0" fmla="*/ 11 w 36"/>
                <a:gd name="T1" fmla="*/ 0 h 131"/>
                <a:gd name="T2" fmla="*/ 0 w 36"/>
                <a:gd name="T3" fmla="*/ 2 h 131"/>
                <a:gd name="T4" fmla="*/ 25 w 36"/>
                <a:gd name="T5" fmla="*/ 131 h 131"/>
                <a:gd name="T6" fmla="*/ 36 w 36"/>
                <a:gd name="T7" fmla="*/ 129 h 131"/>
                <a:gd name="T8" fmla="*/ 11 w 36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1">
                  <a:moveTo>
                    <a:pt x="11" y="0"/>
                  </a:moveTo>
                  <a:lnTo>
                    <a:pt x="0" y="2"/>
                  </a:lnTo>
                  <a:lnTo>
                    <a:pt x="25" y="131"/>
                  </a:lnTo>
                  <a:lnTo>
                    <a:pt x="36" y="12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1134"/>
            <p:cNvSpPr>
              <a:spLocks/>
            </p:cNvSpPr>
            <p:nvPr/>
          </p:nvSpPr>
          <p:spPr bwMode="auto">
            <a:xfrm>
              <a:off x="922334" y="4223904"/>
              <a:ext cx="24215" cy="18271"/>
            </a:xfrm>
            <a:custGeom>
              <a:avLst/>
              <a:gdLst>
                <a:gd name="T0" fmla="*/ 30 w 30"/>
                <a:gd name="T1" fmla="*/ 9 h 27"/>
                <a:gd name="T2" fmla="*/ 24 w 30"/>
                <a:gd name="T3" fmla="*/ 0 h 27"/>
                <a:gd name="T4" fmla="*/ 0 w 30"/>
                <a:gd name="T5" fmla="*/ 17 h 27"/>
                <a:gd name="T6" fmla="*/ 7 w 30"/>
                <a:gd name="T7" fmla="*/ 27 h 27"/>
                <a:gd name="T8" fmla="*/ 30 w 30"/>
                <a:gd name="T9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30" y="9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7" y="27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1135"/>
            <p:cNvSpPr>
              <a:spLocks/>
            </p:cNvSpPr>
            <p:nvPr/>
          </p:nvSpPr>
          <p:spPr bwMode="auto">
            <a:xfrm>
              <a:off x="941706" y="4211255"/>
              <a:ext cx="24215" cy="19676"/>
            </a:xfrm>
            <a:custGeom>
              <a:avLst/>
              <a:gdLst>
                <a:gd name="T0" fmla="*/ 0 w 32"/>
                <a:gd name="T1" fmla="*/ 19 h 28"/>
                <a:gd name="T2" fmla="*/ 6 w 32"/>
                <a:gd name="T3" fmla="*/ 28 h 28"/>
                <a:gd name="T4" fmla="*/ 32 w 32"/>
                <a:gd name="T5" fmla="*/ 10 h 28"/>
                <a:gd name="T6" fmla="*/ 25 w 32"/>
                <a:gd name="T7" fmla="*/ 0 h 28"/>
                <a:gd name="T8" fmla="*/ 0 w 32"/>
                <a:gd name="T9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8">
                  <a:moveTo>
                    <a:pt x="0" y="19"/>
                  </a:moveTo>
                  <a:lnTo>
                    <a:pt x="6" y="28"/>
                  </a:lnTo>
                  <a:lnTo>
                    <a:pt x="32" y="10"/>
                  </a:lnTo>
                  <a:lnTo>
                    <a:pt x="25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1136"/>
            <p:cNvSpPr>
              <a:spLocks/>
            </p:cNvSpPr>
            <p:nvPr/>
          </p:nvSpPr>
          <p:spPr bwMode="auto">
            <a:xfrm>
              <a:off x="959464" y="4044010"/>
              <a:ext cx="29057" cy="171462"/>
            </a:xfrm>
            <a:custGeom>
              <a:avLst/>
              <a:gdLst>
                <a:gd name="T0" fmla="*/ 36 w 36"/>
                <a:gd name="T1" fmla="*/ 2 h 244"/>
                <a:gd name="T2" fmla="*/ 25 w 36"/>
                <a:gd name="T3" fmla="*/ 0 h 244"/>
                <a:gd name="T4" fmla="*/ 0 w 36"/>
                <a:gd name="T5" fmla="*/ 243 h 244"/>
                <a:gd name="T6" fmla="*/ 11 w 36"/>
                <a:gd name="T7" fmla="*/ 244 h 244"/>
                <a:gd name="T8" fmla="*/ 36 w 36"/>
                <a:gd name="T9" fmla="*/ 2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44">
                  <a:moveTo>
                    <a:pt x="36" y="2"/>
                  </a:moveTo>
                  <a:lnTo>
                    <a:pt x="25" y="0"/>
                  </a:lnTo>
                  <a:lnTo>
                    <a:pt x="0" y="243"/>
                  </a:lnTo>
                  <a:lnTo>
                    <a:pt x="11" y="244"/>
                  </a:lnTo>
                  <a:lnTo>
                    <a:pt x="3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1137"/>
            <p:cNvSpPr>
              <a:spLocks/>
            </p:cNvSpPr>
            <p:nvPr/>
          </p:nvSpPr>
          <p:spPr bwMode="auto">
            <a:xfrm>
              <a:off x="980449" y="4011684"/>
              <a:ext cx="25829" cy="33730"/>
            </a:xfrm>
            <a:custGeom>
              <a:avLst/>
              <a:gdLst>
                <a:gd name="T0" fmla="*/ 0 w 33"/>
                <a:gd name="T1" fmla="*/ 44 h 49"/>
                <a:gd name="T2" fmla="*/ 9 w 33"/>
                <a:gd name="T3" fmla="*/ 49 h 49"/>
                <a:gd name="T4" fmla="*/ 33 w 33"/>
                <a:gd name="T5" fmla="*/ 4 h 49"/>
                <a:gd name="T6" fmla="*/ 23 w 33"/>
                <a:gd name="T7" fmla="*/ 0 h 49"/>
                <a:gd name="T8" fmla="*/ 0 w 33"/>
                <a:gd name="T9" fmla="*/ 4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9">
                  <a:moveTo>
                    <a:pt x="0" y="44"/>
                  </a:moveTo>
                  <a:lnTo>
                    <a:pt x="9" y="49"/>
                  </a:lnTo>
                  <a:lnTo>
                    <a:pt x="33" y="4"/>
                  </a:lnTo>
                  <a:lnTo>
                    <a:pt x="2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1138"/>
            <p:cNvSpPr>
              <a:spLocks/>
            </p:cNvSpPr>
            <p:nvPr/>
          </p:nvSpPr>
          <p:spPr bwMode="auto">
            <a:xfrm>
              <a:off x="999821" y="4013090"/>
              <a:ext cx="29057" cy="88542"/>
            </a:xfrm>
            <a:custGeom>
              <a:avLst/>
              <a:gdLst>
                <a:gd name="T0" fmla="*/ 26 w 37"/>
                <a:gd name="T1" fmla="*/ 126 h 126"/>
                <a:gd name="T2" fmla="*/ 37 w 37"/>
                <a:gd name="T3" fmla="*/ 125 h 126"/>
                <a:gd name="T4" fmla="*/ 11 w 37"/>
                <a:gd name="T5" fmla="*/ 0 h 126"/>
                <a:gd name="T6" fmla="*/ 0 w 37"/>
                <a:gd name="T7" fmla="*/ 2 h 126"/>
                <a:gd name="T8" fmla="*/ 26 w 37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6">
                  <a:moveTo>
                    <a:pt x="26" y="126"/>
                  </a:moveTo>
                  <a:lnTo>
                    <a:pt x="37" y="125"/>
                  </a:lnTo>
                  <a:lnTo>
                    <a:pt x="11" y="0"/>
                  </a:lnTo>
                  <a:lnTo>
                    <a:pt x="0" y="2"/>
                  </a:lnTo>
                  <a:lnTo>
                    <a:pt x="26" y="1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1139"/>
            <p:cNvSpPr>
              <a:spLocks/>
            </p:cNvSpPr>
            <p:nvPr/>
          </p:nvSpPr>
          <p:spPr bwMode="auto">
            <a:xfrm>
              <a:off x="1024037" y="4096010"/>
              <a:ext cx="20987" cy="11243"/>
            </a:xfrm>
            <a:custGeom>
              <a:avLst/>
              <a:gdLst>
                <a:gd name="T0" fmla="*/ 2 w 27"/>
                <a:gd name="T1" fmla="*/ 0 h 16"/>
                <a:gd name="T2" fmla="*/ 0 w 27"/>
                <a:gd name="T3" fmla="*/ 11 h 16"/>
                <a:gd name="T4" fmla="*/ 26 w 27"/>
                <a:gd name="T5" fmla="*/ 16 h 16"/>
                <a:gd name="T6" fmla="*/ 27 w 27"/>
                <a:gd name="T7" fmla="*/ 5 h 16"/>
                <a:gd name="T8" fmla="*/ 2 w 27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2" y="0"/>
                  </a:moveTo>
                  <a:lnTo>
                    <a:pt x="0" y="11"/>
                  </a:lnTo>
                  <a:lnTo>
                    <a:pt x="26" y="16"/>
                  </a:lnTo>
                  <a:lnTo>
                    <a:pt x="27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1140"/>
            <p:cNvSpPr>
              <a:spLocks/>
            </p:cNvSpPr>
            <p:nvPr/>
          </p:nvSpPr>
          <p:spPr bwMode="auto">
            <a:xfrm>
              <a:off x="1040180" y="4101632"/>
              <a:ext cx="25829" cy="36541"/>
            </a:xfrm>
            <a:custGeom>
              <a:avLst/>
              <a:gdLst>
                <a:gd name="T0" fmla="*/ 23 w 33"/>
                <a:gd name="T1" fmla="*/ 52 h 52"/>
                <a:gd name="T2" fmla="*/ 33 w 33"/>
                <a:gd name="T3" fmla="*/ 47 h 52"/>
                <a:gd name="T4" fmla="*/ 9 w 33"/>
                <a:gd name="T5" fmla="*/ 0 h 52"/>
                <a:gd name="T6" fmla="*/ 0 w 33"/>
                <a:gd name="T7" fmla="*/ 5 h 52"/>
                <a:gd name="T8" fmla="*/ 23 w 33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2">
                  <a:moveTo>
                    <a:pt x="23" y="52"/>
                  </a:moveTo>
                  <a:lnTo>
                    <a:pt x="33" y="47"/>
                  </a:lnTo>
                  <a:lnTo>
                    <a:pt x="9" y="0"/>
                  </a:lnTo>
                  <a:lnTo>
                    <a:pt x="0" y="5"/>
                  </a:lnTo>
                  <a:lnTo>
                    <a:pt x="23" y="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1141"/>
            <p:cNvSpPr>
              <a:spLocks/>
            </p:cNvSpPr>
            <p:nvPr/>
          </p:nvSpPr>
          <p:spPr bwMode="auto">
            <a:xfrm>
              <a:off x="1061165" y="4132551"/>
              <a:ext cx="24215" cy="16865"/>
            </a:xfrm>
            <a:custGeom>
              <a:avLst/>
              <a:gdLst>
                <a:gd name="T0" fmla="*/ 6 w 32"/>
                <a:gd name="T1" fmla="*/ 0 h 24"/>
                <a:gd name="T2" fmla="*/ 0 w 32"/>
                <a:gd name="T3" fmla="*/ 9 h 24"/>
                <a:gd name="T4" fmla="*/ 25 w 32"/>
                <a:gd name="T5" fmla="*/ 24 h 24"/>
                <a:gd name="T6" fmla="*/ 32 w 32"/>
                <a:gd name="T7" fmla="*/ 14 h 24"/>
                <a:gd name="T8" fmla="*/ 6 w 3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4">
                  <a:moveTo>
                    <a:pt x="6" y="0"/>
                  </a:moveTo>
                  <a:lnTo>
                    <a:pt x="0" y="9"/>
                  </a:lnTo>
                  <a:lnTo>
                    <a:pt x="25" y="24"/>
                  </a:lnTo>
                  <a:lnTo>
                    <a:pt x="32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45" name="Group 1343"/>
            <p:cNvGrpSpPr>
              <a:grpSpLocks/>
            </p:cNvGrpSpPr>
            <p:nvPr/>
          </p:nvGrpSpPr>
          <p:grpSpPr bwMode="auto">
            <a:xfrm>
              <a:off x="819017" y="4138173"/>
              <a:ext cx="2021128" cy="1250830"/>
              <a:chOff x="511" y="2583"/>
              <a:chExt cx="1252" cy="890"/>
            </a:xfrm>
          </p:grpSpPr>
          <p:sp>
            <p:nvSpPr>
              <p:cNvPr id="1172" name="Freeform 1143"/>
              <p:cNvSpPr>
                <a:spLocks/>
              </p:cNvSpPr>
              <p:nvPr/>
            </p:nvSpPr>
            <p:spPr bwMode="auto">
              <a:xfrm>
                <a:off x="674" y="2583"/>
                <a:ext cx="14" cy="9"/>
              </a:xfrm>
              <a:custGeom>
                <a:avLst/>
                <a:gdLst>
                  <a:gd name="T0" fmla="*/ 28 w 28"/>
                  <a:gd name="T1" fmla="*/ 11 h 19"/>
                  <a:gd name="T2" fmla="*/ 25 w 28"/>
                  <a:gd name="T3" fmla="*/ 0 h 19"/>
                  <a:gd name="T4" fmla="*/ 0 w 28"/>
                  <a:gd name="T5" fmla="*/ 8 h 19"/>
                  <a:gd name="T6" fmla="*/ 3 w 28"/>
                  <a:gd name="T7" fmla="*/ 19 h 19"/>
                  <a:gd name="T8" fmla="*/ 28 w 28"/>
                  <a:gd name="T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9">
                    <a:moveTo>
                      <a:pt x="28" y="11"/>
                    </a:moveTo>
                    <a:lnTo>
                      <a:pt x="25" y="0"/>
                    </a:lnTo>
                    <a:lnTo>
                      <a:pt x="0" y="8"/>
                    </a:lnTo>
                    <a:lnTo>
                      <a:pt x="3" y="19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Freeform 1144"/>
              <p:cNvSpPr>
                <a:spLocks/>
              </p:cNvSpPr>
              <p:nvPr/>
            </p:nvSpPr>
            <p:spPr bwMode="auto">
              <a:xfrm>
                <a:off x="686" y="2583"/>
                <a:ext cx="15" cy="18"/>
              </a:xfrm>
              <a:custGeom>
                <a:avLst/>
                <a:gdLst>
                  <a:gd name="T0" fmla="*/ 8 w 32"/>
                  <a:gd name="T1" fmla="*/ 0 h 34"/>
                  <a:gd name="T2" fmla="*/ 0 w 32"/>
                  <a:gd name="T3" fmla="*/ 8 h 34"/>
                  <a:gd name="T4" fmla="*/ 24 w 32"/>
                  <a:gd name="T5" fmla="*/ 34 h 34"/>
                  <a:gd name="T6" fmla="*/ 32 w 32"/>
                  <a:gd name="T7" fmla="*/ 27 h 34"/>
                  <a:gd name="T8" fmla="*/ 8 w 32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4">
                    <a:moveTo>
                      <a:pt x="8" y="0"/>
                    </a:moveTo>
                    <a:lnTo>
                      <a:pt x="0" y="8"/>
                    </a:lnTo>
                    <a:lnTo>
                      <a:pt x="24" y="34"/>
                    </a:lnTo>
                    <a:lnTo>
                      <a:pt x="32" y="2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4" name="Freeform 1145"/>
              <p:cNvSpPr>
                <a:spLocks/>
              </p:cNvSpPr>
              <p:nvPr/>
            </p:nvSpPr>
            <p:spPr bwMode="auto">
              <a:xfrm>
                <a:off x="698" y="2596"/>
                <a:ext cx="14" cy="9"/>
              </a:xfrm>
              <a:custGeom>
                <a:avLst/>
                <a:gdLst>
                  <a:gd name="T0" fmla="*/ 25 w 28"/>
                  <a:gd name="T1" fmla="*/ 17 h 17"/>
                  <a:gd name="T2" fmla="*/ 28 w 28"/>
                  <a:gd name="T3" fmla="*/ 6 h 17"/>
                  <a:gd name="T4" fmla="*/ 3 w 28"/>
                  <a:gd name="T5" fmla="*/ 0 h 17"/>
                  <a:gd name="T6" fmla="*/ 0 w 28"/>
                  <a:gd name="T7" fmla="*/ 11 h 17"/>
                  <a:gd name="T8" fmla="*/ 25 w 28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7">
                    <a:moveTo>
                      <a:pt x="25" y="17"/>
                    </a:moveTo>
                    <a:lnTo>
                      <a:pt x="28" y="6"/>
                    </a:lnTo>
                    <a:lnTo>
                      <a:pt x="3" y="0"/>
                    </a:lnTo>
                    <a:lnTo>
                      <a:pt x="0" y="11"/>
                    </a:lnTo>
                    <a:lnTo>
                      <a:pt x="25" y="1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5" name="Freeform 1146"/>
              <p:cNvSpPr>
                <a:spLocks/>
              </p:cNvSpPr>
              <p:nvPr/>
            </p:nvSpPr>
            <p:spPr bwMode="auto">
              <a:xfrm>
                <a:off x="711" y="2594"/>
                <a:ext cx="14" cy="11"/>
              </a:xfrm>
              <a:custGeom>
                <a:avLst/>
                <a:gdLst>
                  <a:gd name="T0" fmla="*/ 0 w 28"/>
                  <a:gd name="T1" fmla="*/ 9 h 20"/>
                  <a:gd name="T2" fmla="*/ 3 w 28"/>
                  <a:gd name="T3" fmla="*/ 20 h 20"/>
                  <a:gd name="T4" fmla="*/ 28 w 28"/>
                  <a:gd name="T5" fmla="*/ 11 h 20"/>
                  <a:gd name="T6" fmla="*/ 25 w 28"/>
                  <a:gd name="T7" fmla="*/ 0 h 20"/>
                  <a:gd name="T8" fmla="*/ 0 w 28"/>
                  <a:gd name="T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0" y="9"/>
                    </a:moveTo>
                    <a:lnTo>
                      <a:pt x="3" y="20"/>
                    </a:lnTo>
                    <a:lnTo>
                      <a:pt x="28" y="11"/>
                    </a:lnTo>
                    <a:lnTo>
                      <a:pt x="25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6" name="Freeform 1147"/>
              <p:cNvSpPr>
                <a:spLocks/>
              </p:cNvSpPr>
              <p:nvPr/>
            </p:nvSpPr>
            <p:spPr bwMode="auto">
              <a:xfrm>
                <a:off x="723" y="2594"/>
                <a:ext cx="16" cy="15"/>
              </a:xfrm>
              <a:custGeom>
                <a:avLst/>
                <a:gdLst>
                  <a:gd name="T0" fmla="*/ 26 w 33"/>
                  <a:gd name="T1" fmla="*/ 30 h 30"/>
                  <a:gd name="T2" fmla="*/ 33 w 33"/>
                  <a:gd name="T3" fmla="*/ 20 h 30"/>
                  <a:gd name="T4" fmla="*/ 8 w 33"/>
                  <a:gd name="T5" fmla="*/ 0 h 30"/>
                  <a:gd name="T6" fmla="*/ 0 w 33"/>
                  <a:gd name="T7" fmla="*/ 9 h 30"/>
                  <a:gd name="T8" fmla="*/ 26 w 33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26" y="30"/>
                    </a:moveTo>
                    <a:lnTo>
                      <a:pt x="33" y="20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2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" name="Rectangle 1148"/>
              <p:cNvSpPr>
                <a:spLocks noChangeArrowheads="1"/>
              </p:cNvSpPr>
              <p:nvPr/>
            </p:nvSpPr>
            <p:spPr bwMode="auto">
              <a:xfrm>
                <a:off x="737" y="2604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" name="Freeform 1149"/>
              <p:cNvSpPr>
                <a:spLocks/>
              </p:cNvSpPr>
              <p:nvPr/>
            </p:nvSpPr>
            <p:spPr bwMode="auto">
              <a:xfrm>
                <a:off x="747" y="2596"/>
                <a:ext cx="16" cy="13"/>
              </a:xfrm>
              <a:custGeom>
                <a:avLst/>
                <a:gdLst>
                  <a:gd name="T0" fmla="*/ 32 w 32"/>
                  <a:gd name="T1" fmla="*/ 9 h 27"/>
                  <a:gd name="T2" fmla="*/ 25 w 32"/>
                  <a:gd name="T3" fmla="*/ 0 h 27"/>
                  <a:gd name="T4" fmla="*/ 0 w 32"/>
                  <a:gd name="T5" fmla="*/ 17 h 27"/>
                  <a:gd name="T6" fmla="*/ 7 w 32"/>
                  <a:gd name="T7" fmla="*/ 27 h 27"/>
                  <a:gd name="T8" fmla="*/ 32 w 32"/>
                  <a:gd name="T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7">
                    <a:moveTo>
                      <a:pt x="32" y="9"/>
                    </a:moveTo>
                    <a:lnTo>
                      <a:pt x="25" y="0"/>
                    </a:lnTo>
                    <a:lnTo>
                      <a:pt x="0" y="17"/>
                    </a:lnTo>
                    <a:lnTo>
                      <a:pt x="7" y="27"/>
                    </a:lnTo>
                    <a:lnTo>
                      <a:pt x="32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" name="Freeform 1150"/>
              <p:cNvSpPr>
                <a:spLocks/>
              </p:cNvSpPr>
              <p:nvPr/>
            </p:nvSpPr>
            <p:spPr bwMode="auto">
              <a:xfrm>
                <a:off x="760" y="2596"/>
                <a:ext cx="15" cy="12"/>
              </a:xfrm>
              <a:custGeom>
                <a:avLst/>
                <a:gdLst>
                  <a:gd name="T0" fmla="*/ 7 w 32"/>
                  <a:gd name="T1" fmla="*/ 0 h 24"/>
                  <a:gd name="T2" fmla="*/ 0 w 32"/>
                  <a:gd name="T3" fmla="*/ 9 h 24"/>
                  <a:gd name="T4" fmla="*/ 26 w 32"/>
                  <a:gd name="T5" fmla="*/ 24 h 24"/>
                  <a:gd name="T6" fmla="*/ 32 w 32"/>
                  <a:gd name="T7" fmla="*/ 14 h 24"/>
                  <a:gd name="T8" fmla="*/ 7 w 32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">
                    <a:moveTo>
                      <a:pt x="7" y="0"/>
                    </a:moveTo>
                    <a:lnTo>
                      <a:pt x="0" y="9"/>
                    </a:lnTo>
                    <a:lnTo>
                      <a:pt x="26" y="24"/>
                    </a:lnTo>
                    <a:lnTo>
                      <a:pt x="32" y="1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" name="Freeform 1151"/>
              <p:cNvSpPr>
                <a:spLocks/>
              </p:cNvSpPr>
              <p:nvPr/>
            </p:nvSpPr>
            <p:spPr bwMode="auto">
              <a:xfrm>
                <a:off x="774" y="2601"/>
                <a:ext cx="12" cy="8"/>
              </a:xfrm>
              <a:custGeom>
                <a:avLst/>
                <a:gdLst>
                  <a:gd name="T0" fmla="*/ 25 w 25"/>
                  <a:gd name="T1" fmla="*/ 11 h 16"/>
                  <a:gd name="T2" fmla="*/ 23 w 25"/>
                  <a:gd name="T3" fmla="*/ 0 h 16"/>
                  <a:gd name="T4" fmla="*/ 0 w 25"/>
                  <a:gd name="T5" fmla="*/ 5 h 16"/>
                  <a:gd name="T6" fmla="*/ 1 w 25"/>
                  <a:gd name="T7" fmla="*/ 16 h 16"/>
                  <a:gd name="T8" fmla="*/ 25 w 25"/>
                  <a:gd name="T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25" y="11"/>
                    </a:moveTo>
                    <a:lnTo>
                      <a:pt x="23" y="0"/>
                    </a:lnTo>
                    <a:lnTo>
                      <a:pt x="0" y="5"/>
                    </a:lnTo>
                    <a:lnTo>
                      <a:pt x="1" y="1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" name="Freeform 1152"/>
              <p:cNvSpPr>
                <a:spLocks/>
              </p:cNvSpPr>
              <p:nvPr/>
            </p:nvSpPr>
            <p:spPr bwMode="auto">
              <a:xfrm>
                <a:off x="784" y="2588"/>
                <a:ext cx="17" cy="17"/>
              </a:xfrm>
              <a:custGeom>
                <a:avLst/>
                <a:gdLst>
                  <a:gd name="T0" fmla="*/ 0 w 33"/>
                  <a:gd name="T1" fmla="*/ 27 h 35"/>
                  <a:gd name="T2" fmla="*/ 8 w 33"/>
                  <a:gd name="T3" fmla="*/ 35 h 35"/>
                  <a:gd name="T4" fmla="*/ 33 w 33"/>
                  <a:gd name="T5" fmla="*/ 8 h 35"/>
                  <a:gd name="T6" fmla="*/ 25 w 33"/>
                  <a:gd name="T7" fmla="*/ 0 h 35"/>
                  <a:gd name="T8" fmla="*/ 0 w 33"/>
                  <a:gd name="T9" fmla="*/ 2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5">
                    <a:moveTo>
                      <a:pt x="0" y="27"/>
                    </a:moveTo>
                    <a:lnTo>
                      <a:pt x="8" y="35"/>
                    </a:lnTo>
                    <a:lnTo>
                      <a:pt x="33" y="8"/>
                    </a:lnTo>
                    <a:lnTo>
                      <a:pt x="25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2" name="Freeform 1153"/>
              <p:cNvSpPr>
                <a:spLocks/>
              </p:cNvSpPr>
              <p:nvPr/>
            </p:nvSpPr>
            <p:spPr bwMode="auto">
              <a:xfrm>
                <a:off x="797" y="2587"/>
                <a:ext cx="15" cy="14"/>
              </a:xfrm>
              <a:custGeom>
                <a:avLst/>
                <a:gdLst>
                  <a:gd name="T0" fmla="*/ 26 w 32"/>
                  <a:gd name="T1" fmla="*/ 28 h 28"/>
                  <a:gd name="T2" fmla="*/ 32 w 32"/>
                  <a:gd name="T3" fmla="*/ 19 h 28"/>
                  <a:gd name="T4" fmla="*/ 7 w 32"/>
                  <a:gd name="T5" fmla="*/ 0 h 28"/>
                  <a:gd name="T6" fmla="*/ 0 w 32"/>
                  <a:gd name="T7" fmla="*/ 9 h 28"/>
                  <a:gd name="T8" fmla="*/ 26 w 32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26" y="28"/>
                    </a:moveTo>
                    <a:lnTo>
                      <a:pt x="32" y="19"/>
                    </a:lnTo>
                    <a:lnTo>
                      <a:pt x="7" y="0"/>
                    </a:lnTo>
                    <a:lnTo>
                      <a:pt x="0" y="9"/>
                    </a:lnTo>
                    <a:lnTo>
                      <a:pt x="26" y="2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3" name="Rectangle 1154"/>
              <p:cNvSpPr>
                <a:spLocks noChangeArrowheads="1"/>
              </p:cNvSpPr>
              <p:nvPr/>
            </p:nvSpPr>
            <p:spPr bwMode="auto">
              <a:xfrm>
                <a:off x="811" y="259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4" name="Freeform 1155"/>
              <p:cNvSpPr>
                <a:spLocks/>
              </p:cNvSpPr>
              <p:nvPr/>
            </p:nvSpPr>
            <p:spPr bwMode="auto">
              <a:xfrm>
                <a:off x="821" y="2587"/>
                <a:ext cx="17" cy="14"/>
              </a:xfrm>
              <a:custGeom>
                <a:avLst/>
                <a:gdLst>
                  <a:gd name="T0" fmla="*/ 33 w 33"/>
                  <a:gd name="T1" fmla="*/ 10 h 30"/>
                  <a:gd name="T2" fmla="*/ 25 w 33"/>
                  <a:gd name="T3" fmla="*/ 0 h 30"/>
                  <a:gd name="T4" fmla="*/ 0 w 33"/>
                  <a:gd name="T5" fmla="*/ 21 h 30"/>
                  <a:gd name="T6" fmla="*/ 8 w 33"/>
                  <a:gd name="T7" fmla="*/ 30 h 30"/>
                  <a:gd name="T8" fmla="*/ 33 w 33"/>
                  <a:gd name="T9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33" y="10"/>
                    </a:moveTo>
                    <a:lnTo>
                      <a:pt x="25" y="0"/>
                    </a:lnTo>
                    <a:lnTo>
                      <a:pt x="0" y="21"/>
                    </a:lnTo>
                    <a:lnTo>
                      <a:pt x="8" y="30"/>
                    </a:lnTo>
                    <a:lnTo>
                      <a:pt x="33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5" name="Freeform 1156"/>
              <p:cNvSpPr>
                <a:spLocks/>
              </p:cNvSpPr>
              <p:nvPr/>
            </p:nvSpPr>
            <p:spPr bwMode="auto">
              <a:xfrm>
                <a:off x="834" y="2587"/>
                <a:ext cx="15" cy="12"/>
              </a:xfrm>
              <a:custGeom>
                <a:avLst/>
                <a:gdLst>
                  <a:gd name="T0" fmla="*/ 7 w 32"/>
                  <a:gd name="T1" fmla="*/ 0 h 25"/>
                  <a:gd name="T2" fmla="*/ 0 w 32"/>
                  <a:gd name="T3" fmla="*/ 10 h 25"/>
                  <a:gd name="T4" fmla="*/ 26 w 32"/>
                  <a:gd name="T5" fmla="*/ 25 h 25"/>
                  <a:gd name="T6" fmla="*/ 32 w 32"/>
                  <a:gd name="T7" fmla="*/ 16 h 25"/>
                  <a:gd name="T8" fmla="*/ 7 w 32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7" y="0"/>
                    </a:moveTo>
                    <a:lnTo>
                      <a:pt x="0" y="10"/>
                    </a:lnTo>
                    <a:lnTo>
                      <a:pt x="26" y="25"/>
                    </a:lnTo>
                    <a:lnTo>
                      <a:pt x="32" y="1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6" name="Freeform 1157"/>
              <p:cNvSpPr>
                <a:spLocks/>
              </p:cNvSpPr>
              <p:nvPr/>
            </p:nvSpPr>
            <p:spPr bwMode="auto">
              <a:xfrm>
                <a:off x="848" y="2594"/>
                <a:ext cx="12" cy="8"/>
              </a:xfrm>
              <a:custGeom>
                <a:avLst/>
                <a:gdLst>
                  <a:gd name="T0" fmla="*/ 23 w 25"/>
                  <a:gd name="T1" fmla="*/ 16 h 16"/>
                  <a:gd name="T2" fmla="*/ 25 w 25"/>
                  <a:gd name="T3" fmla="*/ 5 h 16"/>
                  <a:gd name="T4" fmla="*/ 1 w 25"/>
                  <a:gd name="T5" fmla="*/ 0 h 16"/>
                  <a:gd name="T6" fmla="*/ 0 w 25"/>
                  <a:gd name="T7" fmla="*/ 11 h 16"/>
                  <a:gd name="T8" fmla="*/ 23 w 25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23" y="16"/>
                    </a:moveTo>
                    <a:lnTo>
                      <a:pt x="25" y="5"/>
                    </a:lnTo>
                    <a:lnTo>
                      <a:pt x="1" y="0"/>
                    </a:lnTo>
                    <a:lnTo>
                      <a:pt x="0" y="11"/>
                    </a:lnTo>
                    <a:lnTo>
                      <a:pt x="23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7" name="Freeform 1158"/>
              <p:cNvSpPr>
                <a:spLocks/>
              </p:cNvSpPr>
              <p:nvPr/>
            </p:nvSpPr>
            <p:spPr bwMode="auto">
              <a:xfrm>
                <a:off x="858" y="2589"/>
                <a:ext cx="16" cy="12"/>
              </a:xfrm>
              <a:custGeom>
                <a:avLst/>
                <a:gdLst>
                  <a:gd name="T0" fmla="*/ 0 w 32"/>
                  <a:gd name="T1" fmla="*/ 16 h 25"/>
                  <a:gd name="T2" fmla="*/ 7 w 32"/>
                  <a:gd name="T3" fmla="*/ 25 h 25"/>
                  <a:gd name="T4" fmla="*/ 32 w 32"/>
                  <a:gd name="T5" fmla="*/ 9 h 25"/>
                  <a:gd name="T6" fmla="*/ 25 w 32"/>
                  <a:gd name="T7" fmla="*/ 0 h 25"/>
                  <a:gd name="T8" fmla="*/ 0 w 32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0" y="16"/>
                    </a:moveTo>
                    <a:lnTo>
                      <a:pt x="7" y="25"/>
                    </a:lnTo>
                    <a:lnTo>
                      <a:pt x="32" y="9"/>
                    </a:lnTo>
                    <a:lnTo>
                      <a:pt x="25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" name="Freeform 1159"/>
              <p:cNvSpPr>
                <a:spLocks/>
              </p:cNvSpPr>
              <p:nvPr/>
            </p:nvSpPr>
            <p:spPr bwMode="auto">
              <a:xfrm>
                <a:off x="871" y="2589"/>
                <a:ext cx="15" cy="12"/>
              </a:xfrm>
              <a:custGeom>
                <a:avLst/>
                <a:gdLst>
                  <a:gd name="T0" fmla="*/ 26 w 32"/>
                  <a:gd name="T1" fmla="*/ 25 h 25"/>
                  <a:gd name="T2" fmla="*/ 32 w 32"/>
                  <a:gd name="T3" fmla="*/ 16 h 25"/>
                  <a:gd name="T4" fmla="*/ 7 w 32"/>
                  <a:gd name="T5" fmla="*/ 0 h 25"/>
                  <a:gd name="T6" fmla="*/ 0 w 32"/>
                  <a:gd name="T7" fmla="*/ 9 h 25"/>
                  <a:gd name="T8" fmla="*/ 26 w 3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26" y="25"/>
                    </a:moveTo>
                    <a:lnTo>
                      <a:pt x="32" y="16"/>
                    </a:lnTo>
                    <a:lnTo>
                      <a:pt x="7" y="0"/>
                    </a:lnTo>
                    <a:lnTo>
                      <a:pt x="0" y="9"/>
                    </a:lnTo>
                    <a:lnTo>
                      <a:pt x="26" y="2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" name="Freeform 1160"/>
              <p:cNvSpPr>
                <a:spLocks/>
              </p:cNvSpPr>
              <p:nvPr/>
            </p:nvSpPr>
            <p:spPr bwMode="auto">
              <a:xfrm>
                <a:off x="884" y="2597"/>
                <a:ext cx="14" cy="10"/>
              </a:xfrm>
              <a:custGeom>
                <a:avLst/>
                <a:gdLst>
                  <a:gd name="T0" fmla="*/ 5 w 29"/>
                  <a:gd name="T1" fmla="*/ 0 h 20"/>
                  <a:gd name="T2" fmla="*/ 0 w 29"/>
                  <a:gd name="T3" fmla="*/ 9 h 20"/>
                  <a:gd name="T4" fmla="*/ 24 w 29"/>
                  <a:gd name="T5" fmla="*/ 20 h 20"/>
                  <a:gd name="T6" fmla="*/ 29 w 29"/>
                  <a:gd name="T7" fmla="*/ 11 h 20"/>
                  <a:gd name="T8" fmla="*/ 5 w 29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0">
                    <a:moveTo>
                      <a:pt x="5" y="0"/>
                    </a:moveTo>
                    <a:lnTo>
                      <a:pt x="0" y="9"/>
                    </a:lnTo>
                    <a:lnTo>
                      <a:pt x="24" y="20"/>
                    </a:lnTo>
                    <a:lnTo>
                      <a:pt x="29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" name="Freeform 1161"/>
              <p:cNvSpPr>
                <a:spLocks/>
              </p:cNvSpPr>
              <p:nvPr/>
            </p:nvSpPr>
            <p:spPr bwMode="auto">
              <a:xfrm>
                <a:off x="895" y="2593"/>
                <a:ext cx="16" cy="14"/>
              </a:xfrm>
              <a:custGeom>
                <a:avLst/>
                <a:gdLst>
                  <a:gd name="T0" fmla="*/ 32 w 32"/>
                  <a:gd name="T1" fmla="*/ 9 h 28"/>
                  <a:gd name="T2" fmla="*/ 25 w 32"/>
                  <a:gd name="T3" fmla="*/ 0 h 28"/>
                  <a:gd name="T4" fmla="*/ 0 w 32"/>
                  <a:gd name="T5" fmla="*/ 19 h 28"/>
                  <a:gd name="T6" fmla="*/ 7 w 32"/>
                  <a:gd name="T7" fmla="*/ 28 h 28"/>
                  <a:gd name="T8" fmla="*/ 32 w 32"/>
                  <a:gd name="T9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32" y="9"/>
                    </a:moveTo>
                    <a:lnTo>
                      <a:pt x="25" y="0"/>
                    </a:lnTo>
                    <a:lnTo>
                      <a:pt x="0" y="19"/>
                    </a:lnTo>
                    <a:lnTo>
                      <a:pt x="7" y="28"/>
                    </a:lnTo>
                    <a:lnTo>
                      <a:pt x="32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" name="Freeform 1162"/>
              <p:cNvSpPr>
                <a:spLocks/>
              </p:cNvSpPr>
              <p:nvPr/>
            </p:nvSpPr>
            <p:spPr bwMode="auto">
              <a:xfrm>
                <a:off x="908" y="2593"/>
                <a:ext cx="15" cy="14"/>
              </a:xfrm>
              <a:custGeom>
                <a:avLst/>
                <a:gdLst>
                  <a:gd name="T0" fmla="*/ 7 w 32"/>
                  <a:gd name="T1" fmla="*/ 0 h 28"/>
                  <a:gd name="T2" fmla="*/ 0 w 32"/>
                  <a:gd name="T3" fmla="*/ 9 h 28"/>
                  <a:gd name="T4" fmla="*/ 26 w 32"/>
                  <a:gd name="T5" fmla="*/ 28 h 28"/>
                  <a:gd name="T6" fmla="*/ 32 w 32"/>
                  <a:gd name="T7" fmla="*/ 19 h 28"/>
                  <a:gd name="T8" fmla="*/ 7 w 32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7" y="0"/>
                    </a:moveTo>
                    <a:lnTo>
                      <a:pt x="0" y="9"/>
                    </a:lnTo>
                    <a:lnTo>
                      <a:pt x="26" y="28"/>
                    </a:lnTo>
                    <a:lnTo>
                      <a:pt x="32" y="1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2" name="Freeform 1163"/>
              <p:cNvSpPr>
                <a:spLocks/>
              </p:cNvSpPr>
              <p:nvPr/>
            </p:nvSpPr>
            <p:spPr bwMode="auto">
              <a:xfrm>
                <a:off x="921" y="2602"/>
                <a:ext cx="13" cy="9"/>
              </a:xfrm>
              <a:custGeom>
                <a:avLst/>
                <a:gdLst>
                  <a:gd name="T0" fmla="*/ 24 w 27"/>
                  <a:gd name="T1" fmla="*/ 17 h 17"/>
                  <a:gd name="T2" fmla="*/ 27 w 27"/>
                  <a:gd name="T3" fmla="*/ 6 h 17"/>
                  <a:gd name="T4" fmla="*/ 3 w 27"/>
                  <a:gd name="T5" fmla="*/ 0 h 17"/>
                  <a:gd name="T6" fmla="*/ 0 w 27"/>
                  <a:gd name="T7" fmla="*/ 11 h 17"/>
                  <a:gd name="T8" fmla="*/ 24 w 2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7">
                    <a:moveTo>
                      <a:pt x="24" y="17"/>
                    </a:moveTo>
                    <a:lnTo>
                      <a:pt x="27" y="6"/>
                    </a:lnTo>
                    <a:lnTo>
                      <a:pt x="3" y="0"/>
                    </a:lnTo>
                    <a:lnTo>
                      <a:pt x="0" y="11"/>
                    </a:lnTo>
                    <a:lnTo>
                      <a:pt x="24" y="1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3" name="Freeform 1164"/>
              <p:cNvSpPr>
                <a:spLocks/>
              </p:cNvSpPr>
              <p:nvPr/>
            </p:nvSpPr>
            <p:spPr bwMode="auto">
              <a:xfrm>
                <a:off x="932" y="2594"/>
                <a:ext cx="17" cy="16"/>
              </a:xfrm>
              <a:custGeom>
                <a:avLst/>
                <a:gdLst>
                  <a:gd name="T0" fmla="*/ 0 w 33"/>
                  <a:gd name="T1" fmla="*/ 22 h 31"/>
                  <a:gd name="T2" fmla="*/ 8 w 33"/>
                  <a:gd name="T3" fmla="*/ 31 h 31"/>
                  <a:gd name="T4" fmla="*/ 33 w 33"/>
                  <a:gd name="T5" fmla="*/ 9 h 31"/>
                  <a:gd name="T6" fmla="*/ 25 w 33"/>
                  <a:gd name="T7" fmla="*/ 0 h 31"/>
                  <a:gd name="T8" fmla="*/ 0 w 33"/>
                  <a:gd name="T9" fmla="*/ 2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1">
                    <a:moveTo>
                      <a:pt x="0" y="22"/>
                    </a:moveTo>
                    <a:lnTo>
                      <a:pt x="8" y="31"/>
                    </a:lnTo>
                    <a:lnTo>
                      <a:pt x="33" y="9"/>
                    </a:lnTo>
                    <a:lnTo>
                      <a:pt x="25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" name="Freeform 1165"/>
              <p:cNvSpPr>
                <a:spLocks/>
              </p:cNvSpPr>
              <p:nvPr/>
            </p:nvSpPr>
            <p:spPr bwMode="auto">
              <a:xfrm>
                <a:off x="945" y="2594"/>
                <a:ext cx="15" cy="12"/>
              </a:xfrm>
              <a:custGeom>
                <a:avLst/>
                <a:gdLst>
                  <a:gd name="T0" fmla="*/ 26 w 32"/>
                  <a:gd name="T1" fmla="*/ 23 h 23"/>
                  <a:gd name="T2" fmla="*/ 32 w 32"/>
                  <a:gd name="T3" fmla="*/ 14 h 23"/>
                  <a:gd name="T4" fmla="*/ 7 w 32"/>
                  <a:gd name="T5" fmla="*/ 0 h 23"/>
                  <a:gd name="T6" fmla="*/ 0 w 32"/>
                  <a:gd name="T7" fmla="*/ 9 h 23"/>
                  <a:gd name="T8" fmla="*/ 26 w 32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">
                    <a:moveTo>
                      <a:pt x="26" y="23"/>
                    </a:moveTo>
                    <a:lnTo>
                      <a:pt x="32" y="14"/>
                    </a:lnTo>
                    <a:lnTo>
                      <a:pt x="7" y="0"/>
                    </a:lnTo>
                    <a:lnTo>
                      <a:pt x="0" y="9"/>
                    </a:lnTo>
                    <a:lnTo>
                      <a:pt x="26" y="2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" name="Freeform 1166"/>
              <p:cNvSpPr>
                <a:spLocks/>
              </p:cNvSpPr>
              <p:nvPr/>
            </p:nvSpPr>
            <p:spPr bwMode="auto">
              <a:xfrm>
                <a:off x="959" y="2601"/>
                <a:ext cx="13" cy="8"/>
              </a:xfrm>
              <a:custGeom>
                <a:avLst/>
                <a:gdLst>
                  <a:gd name="T0" fmla="*/ 1 w 27"/>
                  <a:gd name="T1" fmla="*/ 0 h 16"/>
                  <a:gd name="T2" fmla="*/ 0 w 27"/>
                  <a:gd name="T3" fmla="*/ 11 h 16"/>
                  <a:gd name="T4" fmla="*/ 25 w 27"/>
                  <a:gd name="T5" fmla="*/ 16 h 16"/>
                  <a:gd name="T6" fmla="*/ 27 w 27"/>
                  <a:gd name="T7" fmla="*/ 5 h 16"/>
                  <a:gd name="T8" fmla="*/ 1 w 27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1" y="0"/>
                    </a:moveTo>
                    <a:lnTo>
                      <a:pt x="0" y="11"/>
                    </a:lnTo>
                    <a:lnTo>
                      <a:pt x="25" y="16"/>
                    </a:lnTo>
                    <a:lnTo>
                      <a:pt x="27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" name="Freeform 1167"/>
              <p:cNvSpPr>
                <a:spLocks/>
              </p:cNvSpPr>
              <p:nvPr/>
            </p:nvSpPr>
            <p:spPr bwMode="auto">
              <a:xfrm>
                <a:off x="970" y="2594"/>
                <a:ext cx="16" cy="15"/>
              </a:xfrm>
              <a:custGeom>
                <a:avLst/>
                <a:gdLst>
                  <a:gd name="T0" fmla="*/ 31 w 31"/>
                  <a:gd name="T1" fmla="*/ 10 h 30"/>
                  <a:gd name="T2" fmla="*/ 23 w 31"/>
                  <a:gd name="T3" fmla="*/ 0 h 30"/>
                  <a:gd name="T4" fmla="*/ 0 w 31"/>
                  <a:gd name="T5" fmla="*/ 21 h 30"/>
                  <a:gd name="T6" fmla="*/ 8 w 31"/>
                  <a:gd name="T7" fmla="*/ 30 h 30"/>
                  <a:gd name="T8" fmla="*/ 31 w 31"/>
                  <a:gd name="T9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0">
                    <a:moveTo>
                      <a:pt x="31" y="10"/>
                    </a:moveTo>
                    <a:lnTo>
                      <a:pt x="23" y="0"/>
                    </a:lnTo>
                    <a:lnTo>
                      <a:pt x="0" y="21"/>
                    </a:lnTo>
                    <a:lnTo>
                      <a:pt x="8" y="30"/>
                    </a:lnTo>
                    <a:lnTo>
                      <a:pt x="31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" name="Freeform 1168"/>
              <p:cNvSpPr>
                <a:spLocks/>
              </p:cNvSpPr>
              <p:nvPr/>
            </p:nvSpPr>
            <p:spPr bwMode="auto">
              <a:xfrm>
                <a:off x="983" y="2594"/>
                <a:ext cx="14" cy="11"/>
              </a:xfrm>
              <a:custGeom>
                <a:avLst/>
                <a:gdLst>
                  <a:gd name="T0" fmla="*/ 5 w 30"/>
                  <a:gd name="T1" fmla="*/ 0 h 22"/>
                  <a:gd name="T2" fmla="*/ 0 w 30"/>
                  <a:gd name="T3" fmla="*/ 10 h 22"/>
                  <a:gd name="T4" fmla="*/ 25 w 30"/>
                  <a:gd name="T5" fmla="*/ 22 h 22"/>
                  <a:gd name="T6" fmla="*/ 30 w 30"/>
                  <a:gd name="T7" fmla="*/ 13 h 22"/>
                  <a:gd name="T8" fmla="*/ 5 w 3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5" y="0"/>
                    </a:moveTo>
                    <a:lnTo>
                      <a:pt x="0" y="10"/>
                    </a:lnTo>
                    <a:lnTo>
                      <a:pt x="25" y="22"/>
                    </a:lnTo>
                    <a:lnTo>
                      <a:pt x="30" y="1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" name="Rectangle 1169"/>
              <p:cNvSpPr>
                <a:spLocks noChangeArrowheads="1"/>
              </p:cNvSpPr>
              <p:nvPr/>
            </p:nvSpPr>
            <p:spPr bwMode="auto">
              <a:xfrm>
                <a:off x="996" y="2599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" name="Freeform 1170"/>
              <p:cNvSpPr>
                <a:spLocks/>
              </p:cNvSpPr>
              <p:nvPr/>
            </p:nvSpPr>
            <p:spPr bwMode="auto">
              <a:xfrm>
                <a:off x="1007" y="2591"/>
                <a:ext cx="15" cy="14"/>
              </a:xfrm>
              <a:custGeom>
                <a:avLst/>
                <a:gdLst>
                  <a:gd name="T0" fmla="*/ 0 w 30"/>
                  <a:gd name="T1" fmla="*/ 17 h 26"/>
                  <a:gd name="T2" fmla="*/ 6 w 30"/>
                  <a:gd name="T3" fmla="*/ 26 h 26"/>
                  <a:gd name="T4" fmla="*/ 30 w 30"/>
                  <a:gd name="T5" fmla="*/ 9 h 26"/>
                  <a:gd name="T6" fmla="*/ 23 w 30"/>
                  <a:gd name="T7" fmla="*/ 0 h 26"/>
                  <a:gd name="T8" fmla="*/ 0 w 30"/>
                  <a:gd name="T9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6">
                    <a:moveTo>
                      <a:pt x="0" y="17"/>
                    </a:moveTo>
                    <a:lnTo>
                      <a:pt x="6" y="26"/>
                    </a:lnTo>
                    <a:lnTo>
                      <a:pt x="30" y="9"/>
                    </a:lnTo>
                    <a:lnTo>
                      <a:pt x="23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" name="Freeform 1171"/>
              <p:cNvSpPr>
                <a:spLocks/>
              </p:cNvSpPr>
              <p:nvPr/>
            </p:nvSpPr>
            <p:spPr bwMode="auto">
              <a:xfrm>
                <a:off x="1019" y="2591"/>
                <a:ext cx="15" cy="12"/>
              </a:xfrm>
              <a:custGeom>
                <a:avLst/>
                <a:gdLst>
                  <a:gd name="T0" fmla="*/ 26 w 32"/>
                  <a:gd name="T1" fmla="*/ 23 h 23"/>
                  <a:gd name="T2" fmla="*/ 32 w 32"/>
                  <a:gd name="T3" fmla="*/ 14 h 23"/>
                  <a:gd name="T4" fmla="*/ 7 w 32"/>
                  <a:gd name="T5" fmla="*/ 0 h 23"/>
                  <a:gd name="T6" fmla="*/ 0 w 32"/>
                  <a:gd name="T7" fmla="*/ 9 h 23"/>
                  <a:gd name="T8" fmla="*/ 26 w 32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">
                    <a:moveTo>
                      <a:pt x="26" y="23"/>
                    </a:moveTo>
                    <a:lnTo>
                      <a:pt x="32" y="14"/>
                    </a:lnTo>
                    <a:lnTo>
                      <a:pt x="7" y="0"/>
                    </a:lnTo>
                    <a:lnTo>
                      <a:pt x="0" y="9"/>
                    </a:lnTo>
                    <a:lnTo>
                      <a:pt x="26" y="2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" name="Freeform 1172"/>
              <p:cNvSpPr>
                <a:spLocks/>
              </p:cNvSpPr>
              <p:nvPr/>
            </p:nvSpPr>
            <p:spPr bwMode="auto">
              <a:xfrm>
                <a:off x="1033" y="2598"/>
                <a:ext cx="12" cy="7"/>
              </a:xfrm>
              <a:custGeom>
                <a:avLst/>
                <a:gdLst>
                  <a:gd name="T0" fmla="*/ 0 w 25"/>
                  <a:gd name="T1" fmla="*/ 0 h 14"/>
                  <a:gd name="T2" fmla="*/ 0 w 25"/>
                  <a:gd name="T3" fmla="*/ 13 h 14"/>
                  <a:gd name="T4" fmla="*/ 25 w 25"/>
                  <a:gd name="T5" fmla="*/ 14 h 14"/>
                  <a:gd name="T6" fmla="*/ 25 w 25"/>
                  <a:gd name="T7" fmla="*/ 2 h 14"/>
                  <a:gd name="T8" fmla="*/ 0 w 25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0" y="0"/>
                    </a:moveTo>
                    <a:lnTo>
                      <a:pt x="0" y="13"/>
                    </a:lnTo>
                    <a:lnTo>
                      <a:pt x="25" y="14"/>
                    </a:lnTo>
                    <a:lnTo>
                      <a:pt x="2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" name="Freeform 1173"/>
              <p:cNvSpPr>
                <a:spLocks/>
              </p:cNvSpPr>
              <p:nvPr/>
            </p:nvSpPr>
            <p:spPr bwMode="auto">
              <a:xfrm>
                <a:off x="1044" y="2591"/>
                <a:ext cx="15" cy="13"/>
              </a:xfrm>
              <a:custGeom>
                <a:avLst/>
                <a:gdLst>
                  <a:gd name="T0" fmla="*/ 30 w 30"/>
                  <a:gd name="T1" fmla="*/ 9 h 25"/>
                  <a:gd name="T2" fmla="*/ 23 w 30"/>
                  <a:gd name="T3" fmla="*/ 0 h 25"/>
                  <a:gd name="T4" fmla="*/ 0 w 30"/>
                  <a:gd name="T5" fmla="*/ 15 h 25"/>
                  <a:gd name="T6" fmla="*/ 6 w 30"/>
                  <a:gd name="T7" fmla="*/ 25 h 25"/>
                  <a:gd name="T8" fmla="*/ 30 w 30"/>
                  <a:gd name="T9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5">
                    <a:moveTo>
                      <a:pt x="30" y="9"/>
                    </a:moveTo>
                    <a:lnTo>
                      <a:pt x="23" y="0"/>
                    </a:lnTo>
                    <a:lnTo>
                      <a:pt x="0" y="15"/>
                    </a:lnTo>
                    <a:lnTo>
                      <a:pt x="6" y="25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" name="Freeform 1174"/>
              <p:cNvSpPr>
                <a:spLocks/>
              </p:cNvSpPr>
              <p:nvPr/>
            </p:nvSpPr>
            <p:spPr bwMode="auto">
              <a:xfrm>
                <a:off x="1057" y="2591"/>
                <a:ext cx="14" cy="11"/>
              </a:xfrm>
              <a:custGeom>
                <a:avLst/>
                <a:gdLst>
                  <a:gd name="T0" fmla="*/ 5 w 30"/>
                  <a:gd name="T1" fmla="*/ 0 h 22"/>
                  <a:gd name="T2" fmla="*/ 0 w 30"/>
                  <a:gd name="T3" fmla="*/ 9 h 22"/>
                  <a:gd name="T4" fmla="*/ 25 w 30"/>
                  <a:gd name="T5" fmla="*/ 22 h 22"/>
                  <a:gd name="T6" fmla="*/ 30 w 30"/>
                  <a:gd name="T7" fmla="*/ 12 h 22"/>
                  <a:gd name="T8" fmla="*/ 5 w 3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5" y="0"/>
                    </a:moveTo>
                    <a:lnTo>
                      <a:pt x="0" y="9"/>
                    </a:lnTo>
                    <a:lnTo>
                      <a:pt x="25" y="22"/>
                    </a:lnTo>
                    <a:lnTo>
                      <a:pt x="30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" name="Freeform 1175"/>
              <p:cNvSpPr>
                <a:spLocks/>
              </p:cNvSpPr>
              <p:nvPr/>
            </p:nvSpPr>
            <p:spPr bwMode="auto">
              <a:xfrm>
                <a:off x="1069" y="2598"/>
                <a:ext cx="14" cy="8"/>
              </a:xfrm>
              <a:custGeom>
                <a:avLst/>
                <a:gdLst>
                  <a:gd name="T0" fmla="*/ 25 w 29"/>
                  <a:gd name="T1" fmla="*/ 17 h 17"/>
                  <a:gd name="T2" fmla="*/ 29 w 29"/>
                  <a:gd name="T3" fmla="*/ 6 h 17"/>
                  <a:gd name="T4" fmla="*/ 3 w 29"/>
                  <a:gd name="T5" fmla="*/ 0 h 17"/>
                  <a:gd name="T6" fmla="*/ 0 w 29"/>
                  <a:gd name="T7" fmla="*/ 11 h 17"/>
                  <a:gd name="T8" fmla="*/ 25 w 29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25" y="17"/>
                    </a:moveTo>
                    <a:lnTo>
                      <a:pt x="29" y="6"/>
                    </a:lnTo>
                    <a:lnTo>
                      <a:pt x="3" y="0"/>
                    </a:lnTo>
                    <a:lnTo>
                      <a:pt x="0" y="11"/>
                    </a:lnTo>
                    <a:lnTo>
                      <a:pt x="25" y="1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" name="Freeform 1176"/>
              <p:cNvSpPr>
                <a:spLocks/>
              </p:cNvSpPr>
              <p:nvPr/>
            </p:nvSpPr>
            <p:spPr bwMode="auto">
              <a:xfrm>
                <a:off x="1081" y="2592"/>
                <a:ext cx="15" cy="13"/>
              </a:xfrm>
              <a:custGeom>
                <a:avLst/>
                <a:gdLst>
                  <a:gd name="T0" fmla="*/ 0 w 30"/>
                  <a:gd name="T1" fmla="*/ 17 h 27"/>
                  <a:gd name="T2" fmla="*/ 6 w 30"/>
                  <a:gd name="T3" fmla="*/ 27 h 27"/>
                  <a:gd name="T4" fmla="*/ 30 w 30"/>
                  <a:gd name="T5" fmla="*/ 10 h 27"/>
                  <a:gd name="T6" fmla="*/ 23 w 30"/>
                  <a:gd name="T7" fmla="*/ 0 h 27"/>
                  <a:gd name="T8" fmla="*/ 0 w 30"/>
                  <a:gd name="T9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7">
                    <a:moveTo>
                      <a:pt x="0" y="17"/>
                    </a:moveTo>
                    <a:lnTo>
                      <a:pt x="6" y="27"/>
                    </a:lnTo>
                    <a:lnTo>
                      <a:pt x="30" y="10"/>
                    </a:lnTo>
                    <a:lnTo>
                      <a:pt x="23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" name="Freeform 1177"/>
              <p:cNvSpPr>
                <a:spLocks/>
              </p:cNvSpPr>
              <p:nvPr/>
            </p:nvSpPr>
            <p:spPr bwMode="auto">
              <a:xfrm>
                <a:off x="1093" y="2592"/>
                <a:ext cx="15" cy="12"/>
              </a:xfrm>
              <a:custGeom>
                <a:avLst/>
                <a:gdLst>
                  <a:gd name="T0" fmla="*/ 26 w 32"/>
                  <a:gd name="T1" fmla="*/ 24 h 24"/>
                  <a:gd name="T2" fmla="*/ 32 w 32"/>
                  <a:gd name="T3" fmla="*/ 14 h 24"/>
                  <a:gd name="T4" fmla="*/ 7 w 32"/>
                  <a:gd name="T5" fmla="*/ 0 h 24"/>
                  <a:gd name="T6" fmla="*/ 0 w 32"/>
                  <a:gd name="T7" fmla="*/ 10 h 24"/>
                  <a:gd name="T8" fmla="*/ 26 w 32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">
                    <a:moveTo>
                      <a:pt x="26" y="24"/>
                    </a:moveTo>
                    <a:lnTo>
                      <a:pt x="32" y="14"/>
                    </a:lnTo>
                    <a:lnTo>
                      <a:pt x="7" y="0"/>
                    </a:lnTo>
                    <a:lnTo>
                      <a:pt x="0" y="10"/>
                    </a:lnTo>
                    <a:lnTo>
                      <a:pt x="2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" name="Freeform 1178"/>
              <p:cNvSpPr>
                <a:spLocks/>
              </p:cNvSpPr>
              <p:nvPr/>
            </p:nvSpPr>
            <p:spPr bwMode="auto">
              <a:xfrm>
                <a:off x="1107" y="2599"/>
                <a:ext cx="13" cy="8"/>
              </a:xfrm>
              <a:custGeom>
                <a:avLst/>
                <a:gdLst>
                  <a:gd name="T0" fmla="*/ 1 w 27"/>
                  <a:gd name="T1" fmla="*/ 0 h 16"/>
                  <a:gd name="T2" fmla="*/ 0 w 27"/>
                  <a:gd name="T3" fmla="*/ 11 h 16"/>
                  <a:gd name="T4" fmla="*/ 25 w 27"/>
                  <a:gd name="T5" fmla="*/ 16 h 16"/>
                  <a:gd name="T6" fmla="*/ 27 w 27"/>
                  <a:gd name="T7" fmla="*/ 5 h 16"/>
                  <a:gd name="T8" fmla="*/ 1 w 27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1" y="0"/>
                    </a:moveTo>
                    <a:lnTo>
                      <a:pt x="0" y="11"/>
                    </a:lnTo>
                    <a:lnTo>
                      <a:pt x="25" y="16"/>
                    </a:lnTo>
                    <a:lnTo>
                      <a:pt x="27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" name="Freeform 1179"/>
              <p:cNvSpPr>
                <a:spLocks/>
              </p:cNvSpPr>
              <p:nvPr/>
            </p:nvSpPr>
            <p:spPr bwMode="auto">
              <a:xfrm>
                <a:off x="1118" y="2592"/>
                <a:ext cx="16" cy="14"/>
              </a:xfrm>
              <a:custGeom>
                <a:avLst/>
                <a:gdLst>
                  <a:gd name="T0" fmla="*/ 31 w 31"/>
                  <a:gd name="T1" fmla="*/ 10 h 28"/>
                  <a:gd name="T2" fmla="*/ 23 w 31"/>
                  <a:gd name="T3" fmla="*/ 0 h 28"/>
                  <a:gd name="T4" fmla="*/ 0 w 31"/>
                  <a:gd name="T5" fmla="*/ 19 h 28"/>
                  <a:gd name="T6" fmla="*/ 8 w 31"/>
                  <a:gd name="T7" fmla="*/ 28 h 28"/>
                  <a:gd name="T8" fmla="*/ 31 w 31"/>
                  <a:gd name="T9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31" y="10"/>
                    </a:moveTo>
                    <a:lnTo>
                      <a:pt x="23" y="0"/>
                    </a:lnTo>
                    <a:lnTo>
                      <a:pt x="0" y="19"/>
                    </a:lnTo>
                    <a:lnTo>
                      <a:pt x="8" y="28"/>
                    </a:lnTo>
                    <a:lnTo>
                      <a:pt x="31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" name="Freeform 1180"/>
              <p:cNvSpPr>
                <a:spLocks/>
              </p:cNvSpPr>
              <p:nvPr/>
            </p:nvSpPr>
            <p:spPr bwMode="auto">
              <a:xfrm>
                <a:off x="1130" y="2592"/>
                <a:ext cx="15" cy="13"/>
              </a:xfrm>
              <a:custGeom>
                <a:avLst/>
                <a:gdLst>
                  <a:gd name="T0" fmla="*/ 7 w 32"/>
                  <a:gd name="T1" fmla="*/ 0 h 25"/>
                  <a:gd name="T2" fmla="*/ 0 w 32"/>
                  <a:gd name="T3" fmla="*/ 10 h 25"/>
                  <a:gd name="T4" fmla="*/ 26 w 32"/>
                  <a:gd name="T5" fmla="*/ 25 h 25"/>
                  <a:gd name="T6" fmla="*/ 32 w 32"/>
                  <a:gd name="T7" fmla="*/ 16 h 25"/>
                  <a:gd name="T8" fmla="*/ 7 w 32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7" y="0"/>
                    </a:moveTo>
                    <a:lnTo>
                      <a:pt x="0" y="10"/>
                    </a:lnTo>
                    <a:lnTo>
                      <a:pt x="26" y="25"/>
                    </a:lnTo>
                    <a:lnTo>
                      <a:pt x="32" y="1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" name="Rectangle 1181"/>
              <p:cNvSpPr>
                <a:spLocks noChangeArrowheads="1"/>
              </p:cNvSpPr>
              <p:nvPr/>
            </p:nvSpPr>
            <p:spPr bwMode="auto">
              <a:xfrm>
                <a:off x="1144" y="2599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" name="Freeform 1182"/>
              <p:cNvSpPr>
                <a:spLocks/>
              </p:cNvSpPr>
              <p:nvPr/>
            </p:nvSpPr>
            <p:spPr bwMode="auto">
              <a:xfrm>
                <a:off x="1156" y="2593"/>
                <a:ext cx="15" cy="12"/>
              </a:xfrm>
              <a:custGeom>
                <a:avLst/>
                <a:gdLst>
                  <a:gd name="T0" fmla="*/ 0 w 30"/>
                  <a:gd name="T1" fmla="*/ 14 h 23"/>
                  <a:gd name="T2" fmla="*/ 5 w 30"/>
                  <a:gd name="T3" fmla="*/ 23 h 23"/>
                  <a:gd name="T4" fmla="*/ 30 w 30"/>
                  <a:gd name="T5" fmla="*/ 9 h 23"/>
                  <a:gd name="T6" fmla="*/ 26 w 30"/>
                  <a:gd name="T7" fmla="*/ 0 h 23"/>
                  <a:gd name="T8" fmla="*/ 0 w 30"/>
                  <a:gd name="T9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3">
                    <a:moveTo>
                      <a:pt x="0" y="14"/>
                    </a:moveTo>
                    <a:lnTo>
                      <a:pt x="5" y="23"/>
                    </a:lnTo>
                    <a:lnTo>
                      <a:pt x="30" y="9"/>
                    </a:lnTo>
                    <a:lnTo>
                      <a:pt x="26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" name="Freeform 1183"/>
              <p:cNvSpPr>
                <a:spLocks/>
              </p:cNvSpPr>
              <p:nvPr/>
            </p:nvSpPr>
            <p:spPr bwMode="auto">
              <a:xfrm>
                <a:off x="1168" y="2593"/>
                <a:ext cx="14" cy="12"/>
              </a:xfrm>
              <a:custGeom>
                <a:avLst/>
                <a:gdLst>
                  <a:gd name="T0" fmla="*/ 24 w 30"/>
                  <a:gd name="T1" fmla="*/ 23 h 23"/>
                  <a:gd name="T2" fmla="*/ 30 w 30"/>
                  <a:gd name="T3" fmla="*/ 14 h 23"/>
                  <a:gd name="T4" fmla="*/ 6 w 30"/>
                  <a:gd name="T5" fmla="*/ 0 h 23"/>
                  <a:gd name="T6" fmla="*/ 0 w 30"/>
                  <a:gd name="T7" fmla="*/ 9 h 23"/>
                  <a:gd name="T8" fmla="*/ 24 w 30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3">
                    <a:moveTo>
                      <a:pt x="24" y="23"/>
                    </a:moveTo>
                    <a:lnTo>
                      <a:pt x="30" y="14"/>
                    </a:lnTo>
                    <a:lnTo>
                      <a:pt x="6" y="0"/>
                    </a:lnTo>
                    <a:lnTo>
                      <a:pt x="0" y="9"/>
                    </a:lnTo>
                    <a:lnTo>
                      <a:pt x="2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" name="Freeform 1184"/>
              <p:cNvSpPr>
                <a:spLocks/>
              </p:cNvSpPr>
              <p:nvPr/>
            </p:nvSpPr>
            <p:spPr bwMode="auto">
              <a:xfrm>
                <a:off x="1181" y="2600"/>
                <a:ext cx="13" cy="7"/>
              </a:xfrm>
              <a:custGeom>
                <a:avLst/>
                <a:gdLst>
                  <a:gd name="T0" fmla="*/ 1 w 27"/>
                  <a:gd name="T1" fmla="*/ 0 h 14"/>
                  <a:gd name="T2" fmla="*/ 0 w 27"/>
                  <a:gd name="T3" fmla="*/ 11 h 14"/>
                  <a:gd name="T4" fmla="*/ 25 w 27"/>
                  <a:gd name="T5" fmla="*/ 14 h 14"/>
                  <a:gd name="T6" fmla="*/ 27 w 27"/>
                  <a:gd name="T7" fmla="*/ 3 h 14"/>
                  <a:gd name="T8" fmla="*/ 1 w 27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1" y="0"/>
                    </a:moveTo>
                    <a:lnTo>
                      <a:pt x="0" y="11"/>
                    </a:lnTo>
                    <a:lnTo>
                      <a:pt x="25" y="14"/>
                    </a:lnTo>
                    <a:lnTo>
                      <a:pt x="27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" name="Freeform 1185"/>
              <p:cNvSpPr>
                <a:spLocks/>
              </p:cNvSpPr>
              <p:nvPr/>
            </p:nvSpPr>
            <p:spPr bwMode="auto">
              <a:xfrm>
                <a:off x="1192" y="2592"/>
                <a:ext cx="16" cy="14"/>
              </a:xfrm>
              <a:custGeom>
                <a:avLst/>
                <a:gdLst>
                  <a:gd name="T0" fmla="*/ 31 w 31"/>
                  <a:gd name="T1" fmla="*/ 10 h 28"/>
                  <a:gd name="T2" fmla="*/ 25 w 31"/>
                  <a:gd name="T3" fmla="*/ 0 h 28"/>
                  <a:gd name="T4" fmla="*/ 0 w 31"/>
                  <a:gd name="T5" fmla="*/ 19 h 28"/>
                  <a:gd name="T6" fmla="*/ 6 w 31"/>
                  <a:gd name="T7" fmla="*/ 28 h 28"/>
                  <a:gd name="T8" fmla="*/ 31 w 31"/>
                  <a:gd name="T9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31" y="10"/>
                    </a:moveTo>
                    <a:lnTo>
                      <a:pt x="25" y="0"/>
                    </a:lnTo>
                    <a:lnTo>
                      <a:pt x="0" y="19"/>
                    </a:lnTo>
                    <a:lnTo>
                      <a:pt x="6" y="28"/>
                    </a:lnTo>
                    <a:lnTo>
                      <a:pt x="31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" name="Freeform 1186"/>
              <p:cNvSpPr>
                <a:spLocks/>
              </p:cNvSpPr>
              <p:nvPr/>
            </p:nvSpPr>
            <p:spPr bwMode="auto">
              <a:xfrm>
                <a:off x="1205" y="2592"/>
                <a:ext cx="14" cy="12"/>
              </a:xfrm>
              <a:custGeom>
                <a:avLst/>
                <a:gdLst>
                  <a:gd name="T0" fmla="*/ 6 w 30"/>
                  <a:gd name="T1" fmla="*/ 0 h 24"/>
                  <a:gd name="T2" fmla="*/ 0 w 30"/>
                  <a:gd name="T3" fmla="*/ 10 h 24"/>
                  <a:gd name="T4" fmla="*/ 24 w 30"/>
                  <a:gd name="T5" fmla="*/ 24 h 24"/>
                  <a:gd name="T6" fmla="*/ 30 w 30"/>
                  <a:gd name="T7" fmla="*/ 14 h 24"/>
                  <a:gd name="T8" fmla="*/ 6 w 30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6" y="0"/>
                    </a:moveTo>
                    <a:lnTo>
                      <a:pt x="0" y="10"/>
                    </a:lnTo>
                    <a:lnTo>
                      <a:pt x="24" y="24"/>
                    </a:lnTo>
                    <a:lnTo>
                      <a:pt x="30" y="1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Freeform 1187"/>
              <p:cNvSpPr>
                <a:spLocks/>
              </p:cNvSpPr>
              <p:nvPr/>
            </p:nvSpPr>
            <p:spPr bwMode="auto">
              <a:xfrm>
                <a:off x="1218" y="2598"/>
                <a:ext cx="12" cy="7"/>
              </a:xfrm>
              <a:custGeom>
                <a:avLst/>
                <a:gdLst>
                  <a:gd name="T0" fmla="*/ 25 w 25"/>
                  <a:gd name="T1" fmla="*/ 14 h 14"/>
                  <a:gd name="T2" fmla="*/ 25 w 25"/>
                  <a:gd name="T3" fmla="*/ 1 h 14"/>
                  <a:gd name="T4" fmla="*/ 0 w 25"/>
                  <a:gd name="T5" fmla="*/ 0 h 14"/>
                  <a:gd name="T6" fmla="*/ 0 w 25"/>
                  <a:gd name="T7" fmla="*/ 12 h 14"/>
                  <a:gd name="T8" fmla="*/ 25 w 25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4"/>
                    </a:moveTo>
                    <a:lnTo>
                      <a:pt x="25" y="1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Freeform 1188"/>
              <p:cNvSpPr>
                <a:spLocks/>
              </p:cNvSpPr>
              <p:nvPr/>
            </p:nvSpPr>
            <p:spPr bwMode="auto">
              <a:xfrm>
                <a:off x="1230" y="2598"/>
                <a:ext cx="14" cy="7"/>
              </a:xfrm>
              <a:custGeom>
                <a:avLst/>
                <a:gdLst>
                  <a:gd name="T0" fmla="*/ 0 w 27"/>
                  <a:gd name="T1" fmla="*/ 5 h 16"/>
                  <a:gd name="T2" fmla="*/ 2 w 27"/>
                  <a:gd name="T3" fmla="*/ 16 h 16"/>
                  <a:gd name="T4" fmla="*/ 27 w 27"/>
                  <a:gd name="T5" fmla="*/ 11 h 16"/>
                  <a:gd name="T6" fmla="*/ 25 w 27"/>
                  <a:gd name="T7" fmla="*/ 0 h 16"/>
                  <a:gd name="T8" fmla="*/ 0 w 27"/>
                  <a:gd name="T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0" y="5"/>
                    </a:moveTo>
                    <a:lnTo>
                      <a:pt x="2" y="16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" name="Freeform 1189"/>
              <p:cNvSpPr>
                <a:spLocks/>
              </p:cNvSpPr>
              <p:nvPr/>
            </p:nvSpPr>
            <p:spPr bwMode="auto">
              <a:xfrm>
                <a:off x="1242" y="2598"/>
                <a:ext cx="14" cy="11"/>
              </a:xfrm>
              <a:custGeom>
                <a:avLst/>
                <a:gdLst>
                  <a:gd name="T0" fmla="*/ 24 w 30"/>
                  <a:gd name="T1" fmla="*/ 24 h 24"/>
                  <a:gd name="T2" fmla="*/ 30 w 30"/>
                  <a:gd name="T3" fmla="*/ 14 h 24"/>
                  <a:gd name="T4" fmla="*/ 6 w 30"/>
                  <a:gd name="T5" fmla="*/ 0 h 24"/>
                  <a:gd name="T6" fmla="*/ 0 w 30"/>
                  <a:gd name="T7" fmla="*/ 10 h 24"/>
                  <a:gd name="T8" fmla="*/ 24 w 30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24" y="24"/>
                    </a:moveTo>
                    <a:lnTo>
                      <a:pt x="30" y="14"/>
                    </a:lnTo>
                    <a:lnTo>
                      <a:pt x="6" y="0"/>
                    </a:lnTo>
                    <a:lnTo>
                      <a:pt x="0" y="10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" name="Freeform 1190"/>
              <p:cNvSpPr>
                <a:spLocks/>
              </p:cNvSpPr>
              <p:nvPr/>
            </p:nvSpPr>
            <p:spPr bwMode="auto">
              <a:xfrm>
                <a:off x="1254" y="2601"/>
                <a:ext cx="14" cy="9"/>
              </a:xfrm>
              <a:custGeom>
                <a:avLst/>
                <a:gdLst>
                  <a:gd name="T0" fmla="*/ 0 w 29"/>
                  <a:gd name="T1" fmla="*/ 8 h 19"/>
                  <a:gd name="T2" fmla="*/ 3 w 29"/>
                  <a:gd name="T3" fmla="*/ 19 h 19"/>
                  <a:gd name="T4" fmla="*/ 29 w 29"/>
                  <a:gd name="T5" fmla="*/ 11 h 19"/>
                  <a:gd name="T6" fmla="*/ 25 w 29"/>
                  <a:gd name="T7" fmla="*/ 0 h 19"/>
                  <a:gd name="T8" fmla="*/ 0 w 29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0" y="8"/>
                    </a:moveTo>
                    <a:lnTo>
                      <a:pt x="3" y="19"/>
                    </a:lnTo>
                    <a:lnTo>
                      <a:pt x="29" y="11"/>
                    </a:lnTo>
                    <a:lnTo>
                      <a:pt x="25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" name="Freeform 1191"/>
              <p:cNvSpPr>
                <a:spLocks/>
              </p:cNvSpPr>
              <p:nvPr/>
            </p:nvSpPr>
            <p:spPr bwMode="auto">
              <a:xfrm>
                <a:off x="1266" y="2591"/>
                <a:ext cx="16" cy="14"/>
              </a:xfrm>
              <a:custGeom>
                <a:avLst/>
                <a:gdLst>
                  <a:gd name="T0" fmla="*/ 31 w 31"/>
                  <a:gd name="T1" fmla="*/ 9 h 28"/>
                  <a:gd name="T2" fmla="*/ 25 w 31"/>
                  <a:gd name="T3" fmla="*/ 0 h 28"/>
                  <a:gd name="T4" fmla="*/ 0 w 31"/>
                  <a:gd name="T5" fmla="*/ 18 h 28"/>
                  <a:gd name="T6" fmla="*/ 6 w 31"/>
                  <a:gd name="T7" fmla="*/ 28 h 28"/>
                  <a:gd name="T8" fmla="*/ 31 w 31"/>
                  <a:gd name="T9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31" y="9"/>
                    </a:moveTo>
                    <a:lnTo>
                      <a:pt x="25" y="0"/>
                    </a:lnTo>
                    <a:lnTo>
                      <a:pt x="0" y="18"/>
                    </a:lnTo>
                    <a:lnTo>
                      <a:pt x="6" y="28"/>
                    </a:lnTo>
                    <a:lnTo>
                      <a:pt x="31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" name="Freeform 1192"/>
              <p:cNvSpPr>
                <a:spLocks/>
              </p:cNvSpPr>
              <p:nvPr/>
            </p:nvSpPr>
            <p:spPr bwMode="auto">
              <a:xfrm>
                <a:off x="1279" y="2591"/>
                <a:ext cx="14" cy="12"/>
              </a:xfrm>
              <a:custGeom>
                <a:avLst/>
                <a:gdLst>
                  <a:gd name="T0" fmla="*/ 6 w 30"/>
                  <a:gd name="T1" fmla="*/ 0 h 23"/>
                  <a:gd name="T2" fmla="*/ 0 w 30"/>
                  <a:gd name="T3" fmla="*/ 9 h 23"/>
                  <a:gd name="T4" fmla="*/ 24 w 30"/>
                  <a:gd name="T5" fmla="*/ 23 h 23"/>
                  <a:gd name="T6" fmla="*/ 30 w 30"/>
                  <a:gd name="T7" fmla="*/ 14 h 23"/>
                  <a:gd name="T8" fmla="*/ 6 w 30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3">
                    <a:moveTo>
                      <a:pt x="6" y="0"/>
                    </a:moveTo>
                    <a:lnTo>
                      <a:pt x="0" y="9"/>
                    </a:lnTo>
                    <a:lnTo>
                      <a:pt x="24" y="23"/>
                    </a:lnTo>
                    <a:lnTo>
                      <a:pt x="30" y="1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" name="Freeform 1193"/>
              <p:cNvSpPr>
                <a:spLocks/>
              </p:cNvSpPr>
              <p:nvPr/>
            </p:nvSpPr>
            <p:spPr bwMode="auto">
              <a:xfrm>
                <a:off x="1292" y="2598"/>
                <a:ext cx="13" cy="8"/>
              </a:xfrm>
              <a:custGeom>
                <a:avLst/>
                <a:gdLst>
                  <a:gd name="T0" fmla="*/ 25 w 27"/>
                  <a:gd name="T1" fmla="*/ 15 h 15"/>
                  <a:gd name="T2" fmla="*/ 27 w 27"/>
                  <a:gd name="T3" fmla="*/ 4 h 15"/>
                  <a:gd name="T4" fmla="*/ 1 w 27"/>
                  <a:gd name="T5" fmla="*/ 0 h 15"/>
                  <a:gd name="T6" fmla="*/ 0 w 27"/>
                  <a:gd name="T7" fmla="*/ 11 h 15"/>
                  <a:gd name="T8" fmla="*/ 25 w 27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5">
                    <a:moveTo>
                      <a:pt x="25" y="15"/>
                    </a:moveTo>
                    <a:lnTo>
                      <a:pt x="27" y="4"/>
                    </a:lnTo>
                    <a:lnTo>
                      <a:pt x="1" y="0"/>
                    </a:lnTo>
                    <a:lnTo>
                      <a:pt x="0" y="11"/>
                    </a:lnTo>
                    <a:lnTo>
                      <a:pt x="25" y="1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" name="Freeform 1194"/>
              <p:cNvSpPr>
                <a:spLocks/>
              </p:cNvSpPr>
              <p:nvPr/>
            </p:nvSpPr>
            <p:spPr bwMode="auto">
              <a:xfrm>
                <a:off x="1304" y="2594"/>
                <a:ext cx="15" cy="11"/>
              </a:xfrm>
              <a:custGeom>
                <a:avLst/>
                <a:gdLst>
                  <a:gd name="T0" fmla="*/ 0 w 30"/>
                  <a:gd name="T1" fmla="*/ 12 h 22"/>
                  <a:gd name="T2" fmla="*/ 5 w 30"/>
                  <a:gd name="T3" fmla="*/ 22 h 22"/>
                  <a:gd name="T4" fmla="*/ 30 w 30"/>
                  <a:gd name="T5" fmla="*/ 9 h 22"/>
                  <a:gd name="T6" fmla="*/ 26 w 30"/>
                  <a:gd name="T7" fmla="*/ 0 h 22"/>
                  <a:gd name="T8" fmla="*/ 0 w 30"/>
                  <a:gd name="T9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0" y="12"/>
                    </a:moveTo>
                    <a:lnTo>
                      <a:pt x="5" y="22"/>
                    </a:lnTo>
                    <a:lnTo>
                      <a:pt x="30" y="9"/>
                    </a:lnTo>
                    <a:lnTo>
                      <a:pt x="26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" name="Freeform 1195"/>
              <p:cNvSpPr>
                <a:spLocks/>
              </p:cNvSpPr>
              <p:nvPr/>
            </p:nvSpPr>
            <p:spPr bwMode="auto">
              <a:xfrm>
                <a:off x="1316" y="2594"/>
                <a:ext cx="14" cy="11"/>
              </a:xfrm>
              <a:custGeom>
                <a:avLst/>
                <a:gdLst>
                  <a:gd name="T0" fmla="*/ 23 w 28"/>
                  <a:gd name="T1" fmla="*/ 20 h 20"/>
                  <a:gd name="T2" fmla="*/ 28 w 28"/>
                  <a:gd name="T3" fmla="*/ 11 h 20"/>
                  <a:gd name="T4" fmla="*/ 4 w 28"/>
                  <a:gd name="T5" fmla="*/ 0 h 20"/>
                  <a:gd name="T6" fmla="*/ 0 w 28"/>
                  <a:gd name="T7" fmla="*/ 9 h 20"/>
                  <a:gd name="T8" fmla="*/ 23 w 28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23" y="20"/>
                    </a:moveTo>
                    <a:lnTo>
                      <a:pt x="28" y="11"/>
                    </a:lnTo>
                    <a:lnTo>
                      <a:pt x="4" y="0"/>
                    </a:lnTo>
                    <a:lnTo>
                      <a:pt x="0" y="9"/>
                    </a:lnTo>
                    <a:lnTo>
                      <a:pt x="23" y="2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" name="Freeform 1196"/>
              <p:cNvSpPr>
                <a:spLocks/>
              </p:cNvSpPr>
              <p:nvPr/>
            </p:nvSpPr>
            <p:spPr bwMode="auto">
              <a:xfrm>
                <a:off x="1329" y="2599"/>
                <a:ext cx="13" cy="7"/>
              </a:xfrm>
              <a:custGeom>
                <a:avLst/>
                <a:gdLst>
                  <a:gd name="T0" fmla="*/ 0 w 25"/>
                  <a:gd name="T1" fmla="*/ 0 h 14"/>
                  <a:gd name="T2" fmla="*/ 0 w 25"/>
                  <a:gd name="T3" fmla="*/ 13 h 14"/>
                  <a:gd name="T4" fmla="*/ 25 w 25"/>
                  <a:gd name="T5" fmla="*/ 14 h 14"/>
                  <a:gd name="T6" fmla="*/ 25 w 25"/>
                  <a:gd name="T7" fmla="*/ 2 h 14"/>
                  <a:gd name="T8" fmla="*/ 0 w 25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0" y="0"/>
                    </a:moveTo>
                    <a:lnTo>
                      <a:pt x="0" y="13"/>
                    </a:lnTo>
                    <a:lnTo>
                      <a:pt x="25" y="14"/>
                    </a:lnTo>
                    <a:lnTo>
                      <a:pt x="2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" name="Freeform 1197"/>
              <p:cNvSpPr>
                <a:spLocks/>
              </p:cNvSpPr>
              <p:nvPr/>
            </p:nvSpPr>
            <p:spPr bwMode="auto">
              <a:xfrm>
                <a:off x="1340" y="2592"/>
                <a:ext cx="16" cy="13"/>
              </a:xfrm>
              <a:custGeom>
                <a:avLst/>
                <a:gdLst>
                  <a:gd name="T0" fmla="*/ 31 w 31"/>
                  <a:gd name="T1" fmla="*/ 10 h 27"/>
                  <a:gd name="T2" fmla="*/ 25 w 31"/>
                  <a:gd name="T3" fmla="*/ 0 h 27"/>
                  <a:gd name="T4" fmla="*/ 0 w 31"/>
                  <a:gd name="T5" fmla="*/ 17 h 27"/>
                  <a:gd name="T6" fmla="*/ 6 w 31"/>
                  <a:gd name="T7" fmla="*/ 27 h 27"/>
                  <a:gd name="T8" fmla="*/ 31 w 31"/>
                  <a:gd name="T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31" y="10"/>
                    </a:moveTo>
                    <a:lnTo>
                      <a:pt x="25" y="0"/>
                    </a:lnTo>
                    <a:lnTo>
                      <a:pt x="0" y="17"/>
                    </a:lnTo>
                    <a:lnTo>
                      <a:pt x="6" y="27"/>
                    </a:lnTo>
                    <a:lnTo>
                      <a:pt x="31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" name="Freeform 1198"/>
              <p:cNvSpPr>
                <a:spLocks/>
              </p:cNvSpPr>
              <p:nvPr/>
            </p:nvSpPr>
            <p:spPr bwMode="auto">
              <a:xfrm>
                <a:off x="1353" y="2592"/>
                <a:ext cx="14" cy="13"/>
              </a:xfrm>
              <a:custGeom>
                <a:avLst/>
                <a:gdLst>
                  <a:gd name="T0" fmla="*/ 6 w 30"/>
                  <a:gd name="T1" fmla="*/ 0 h 25"/>
                  <a:gd name="T2" fmla="*/ 0 w 30"/>
                  <a:gd name="T3" fmla="*/ 10 h 25"/>
                  <a:gd name="T4" fmla="*/ 24 w 30"/>
                  <a:gd name="T5" fmla="*/ 25 h 25"/>
                  <a:gd name="T6" fmla="*/ 30 w 30"/>
                  <a:gd name="T7" fmla="*/ 16 h 25"/>
                  <a:gd name="T8" fmla="*/ 6 w 30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5">
                    <a:moveTo>
                      <a:pt x="6" y="0"/>
                    </a:moveTo>
                    <a:lnTo>
                      <a:pt x="0" y="10"/>
                    </a:lnTo>
                    <a:lnTo>
                      <a:pt x="24" y="25"/>
                    </a:lnTo>
                    <a:lnTo>
                      <a:pt x="30" y="1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" name="Freeform 1199"/>
              <p:cNvSpPr>
                <a:spLocks/>
              </p:cNvSpPr>
              <p:nvPr/>
            </p:nvSpPr>
            <p:spPr bwMode="auto">
              <a:xfrm>
                <a:off x="1366" y="2599"/>
                <a:ext cx="13" cy="7"/>
              </a:xfrm>
              <a:custGeom>
                <a:avLst/>
                <a:gdLst>
                  <a:gd name="T0" fmla="*/ 25 w 25"/>
                  <a:gd name="T1" fmla="*/ 14 h 14"/>
                  <a:gd name="T2" fmla="*/ 25 w 25"/>
                  <a:gd name="T3" fmla="*/ 2 h 14"/>
                  <a:gd name="T4" fmla="*/ 0 w 25"/>
                  <a:gd name="T5" fmla="*/ 0 h 14"/>
                  <a:gd name="T6" fmla="*/ 0 w 25"/>
                  <a:gd name="T7" fmla="*/ 13 h 14"/>
                  <a:gd name="T8" fmla="*/ 25 w 25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4"/>
                    </a:moveTo>
                    <a:lnTo>
                      <a:pt x="25" y="2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" name="Freeform 1200"/>
              <p:cNvSpPr>
                <a:spLocks/>
              </p:cNvSpPr>
              <p:nvPr/>
            </p:nvSpPr>
            <p:spPr bwMode="auto">
              <a:xfrm>
                <a:off x="1377" y="2592"/>
                <a:ext cx="16" cy="13"/>
              </a:xfrm>
              <a:custGeom>
                <a:avLst/>
                <a:gdLst>
                  <a:gd name="T0" fmla="*/ 0 w 31"/>
                  <a:gd name="T1" fmla="*/ 17 h 27"/>
                  <a:gd name="T2" fmla="*/ 6 w 31"/>
                  <a:gd name="T3" fmla="*/ 27 h 27"/>
                  <a:gd name="T4" fmla="*/ 31 w 31"/>
                  <a:gd name="T5" fmla="*/ 10 h 27"/>
                  <a:gd name="T6" fmla="*/ 25 w 31"/>
                  <a:gd name="T7" fmla="*/ 0 h 27"/>
                  <a:gd name="T8" fmla="*/ 0 w 31"/>
                  <a:gd name="T9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0" y="17"/>
                    </a:moveTo>
                    <a:lnTo>
                      <a:pt x="6" y="27"/>
                    </a:lnTo>
                    <a:lnTo>
                      <a:pt x="31" y="10"/>
                    </a:lnTo>
                    <a:lnTo>
                      <a:pt x="25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" name="Freeform 1201"/>
              <p:cNvSpPr>
                <a:spLocks/>
              </p:cNvSpPr>
              <p:nvPr/>
            </p:nvSpPr>
            <p:spPr bwMode="auto">
              <a:xfrm>
                <a:off x="1390" y="2592"/>
                <a:ext cx="15" cy="11"/>
              </a:xfrm>
              <a:custGeom>
                <a:avLst/>
                <a:gdLst>
                  <a:gd name="T0" fmla="*/ 25 w 30"/>
                  <a:gd name="T1" fmla="*/ 22 h 22"/>
                  <a:gd name="T2" fmla="*/ 30 w 30"/>
                  <a:gd name="T3" fmla="*/ 13 h 22"/>
                  <a:gd name="T4" fmla="*/ 4 w 30"/>
                  <a:gd name="T5" fmla="*/ 0 h 22"/>
                  <a:gd name="T6" fmla="*/ 0 w 30"/>
                  <a:gd name="T7" fmla="*/ 10 h 22"/>
                  <a:gd name="T8" fmla="*/ 25 w 30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25" y="22"/>
                    </a:moveTo>
                    <a:lnTo>
                      <a:pt x="30" y="13"/>
                    </a:lnTo>
                    <a:lnTo>
                      <a:pt x="4" y="0"/>
                    </a:lnTo>
                    <a:lnTo>
                      <a:pt x="0" y="10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" name="Freeform 1202"/>
              <p:cNvSpPr>
                <a:spLocks/>
              </p:cNvSpPr>
              <p:nvPr/>
            </p:nvSpPr>
            <p:spPr bwMode="auto">
              <a:xfrm>
                <a:off x="1404" y="2598"/>
                <a:ext cx="12" cy="7"/>
              </a:xfrm>
              <a:custGeom>
                <a:avLst/>
                <a:gdLst>
                  <a:gd name="T0" fmla="*/ 2 w 26"/>
                  <a:gd name="T1" fmla="*/ 0 h 14"/>
                  <a:gd name="T2" fmla="*/ 0 w 26"/>
                  <a:gd name="T3" fmla="*/ 11 h 14"/>
                  <a:gd name="T4" fmla="*/ 24 w 26"/>
                  <a:gd name="T5" fmla="*/ 14 h 14"/>
                  <a:gd name="T6" fmla="*/ 26 w 26"/>
                  <a:gd name="T7" fmla="*/ 3 h 14"/>
                  <a:gd name="T8" fmla="*/ 2 w 26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">
                    <a:moveTo>
                      <a:pt x="2" y="0"/>
                    </a:moveTo>
                    <a:lnTo>
                      <a:pt x="0" y="11"/>
                    </a:lnTo>
                    <a:lnTo>
                      <a:pt x="24" y="14"/>
                    </a:lnTo>
                    <a:lnTo>
                      <a:pt x="26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" name="Freeform 1203"/>
              <p:cNvSpPr>
                <a:spLocks/>
              </p:cNvSpPr>
              <p:nvPr/>
            </p:nvSpPr>
            <p:spPr bwMode="auto">
              <a:xfrm>
                <a:off x="1414" y="2591"/>
                <a:ext cx="16" cy="14"/>
              </a:xfrm>
              <a:custGeom>
                <a:avLst/>
                <a:gdLst>
                  <a:gd name="T0" fmla="*/ 31 w 31"/>
                  <a:gd name="T1" fmla="*/ 9 h 26"/>
                  <a:gd name="T2" fmla="*/ 25 w 31"/>
                  <a:gd name="T3" fmla="*/ 0 h 26"/>
                  <a:gd name="T4" fmla="*/ 0 w 31"/>
                  <a:gd name="T5" fmla="*/ 17 h 26"/>
                  <a:gd name="T6" fmla="*/ 6 w 31"/>
                  <a:gd name="T7" fmla="*/ 26 h 26"/>
                  <a:gd name="T8" fmla="*/ 31 w 31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6">
                    <a:moveTo>
                      <a:pt x="31" y="9"/>
                    </a:moveTo>
                    <a:lnTo>
                      <a:pt x="25" y="0"/>
                    </a:lnTo>
                    <a:lnTo>
                      <a:pt x="0" y="17"/>
                    </a:lnTo>
                    <a:lnTo>
                      <a:pt x="6" y="26"/>
                    </a:lnTo>
                    <a:lnTo>
                      <a:pt x="31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" name="Freeform 1204"/>
              <p:cNvSpPr>
                <a:spLocks/>
              </p:cNvSpPr>
              <p:nvPr/>
            </p:nvSpPr>
            <p:spPr bwMode="auto">
              <a:xfrm>
                <a:off x="1427" y="2592"/>
                <a:ext cx="16" cy="17"/>
              </a:xfrm>
              <a:custGeom>
                <a:avLst/>
                <a:gdLst>
                  <a:gd name="T0" fmla="*/ 8 w 33"/>
                  <a:gd name="T1" fmla="*/ 0 h 35"/>
                  <a:gd name="T2" fmla="*/ 0 w 33"/>
                  <a:gd name="T3" fmla="*/ 8 h 35"/>
                  <a:gd name="T4" fmla="*/ 25 w 33"/>
                  <a:gd name="T5" fmla="*/ 35 h 35"/>
                  <a:gd name="T6" fmla="*/ 33 w 33"/>
                  <a:gd name="T7" fmla="*/ 27 h 35"/>
                  <a:gd name="T8" fmla="*/ 8 w 33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5">
                    <a:moveTo>
                      <a:pt x="8" y="0"/>
                    </a:moveTo>
                    <a:lnTo>
                      <a:pt x="0" y="8"/>
                    </a:lnTo>
                    <a:lnTo>
                      <a:pt x="25" y="35"/>
                    </a:lnTo>
                    <a:lnTo>
                      <a:pt x="33" y="2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" name="Freeform 1205"/>
              <p:cNvSpPr>
                <a:spLocks/>
              </p:cNvSpPr>
              <p:nvPr/>
            </p:nvSpPr>
            <p:spPr bwMode="auto">
              <a:xfrm>
                <a:off x="1440" y="2600"/>
                <a:ext cx="13" cy="10"/>
              </a:xfrm>
              <a:custGeom>
                <a:avLst/>
                <a:gdLst>
                  <a:gd name="T0" fmla="*/ 27 w 27"/>
                  <a:gd name="T1" fmla="*/ 11 h 20"/>
                  <a:gd name="T2" fmla="*/ 23 w 27"/>
                  <a:gd name="T3" fmla="*/ 0 h 20"/>
                  <a:gd name="T4" fmla="*/ 0 w 27"/>
                  <a:gd name="T5" fmla="*/ 9 h 20"/>
                  <a:gd name="T6" fmla="*/ 3 w 27"/>
                  <a:gd name="T7" fmla="*/ 20 h 20"/>
                  <a:gd name="T8" fmla="*/ 27 w 27"/>
                  <a:gd name="T9" fmla="*/ 1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0">
                    <a:moveTo>
                      <a:pt x="27" y="11"/>
                    </a:moveTo>
                    <a:lnTo>
                      <a:pt x="23" y="0"/>
                    </a:lnTo>
                    <a:lnTo>
                      <a:pt x="0" y="9"/>
                    </a:lnTo>
                    <a:lnTo>
                      <a:pt x="3" y="20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5" name="Freeform 1206"/>
              <p:cNvSpPr>
                <a:spLocks/>
              </p:cNvSpPr>
              <p:nvPr/>
            </p:nvSpPr>
            <p:spPr bwMode="auto">
              <a:xfrm>
                <a:off x="1452" y="2595"/>
                <a:ext cx="14" cy="10"/>
              </a:xfrm>
              <a:custGeom>
                <a:avLst/>
                <a:gdLst>
                  <a:gd name="T0" fmla="*/ 0 w 29"/>
                  <a:gd name="T1" fmla="*/ 10 h 21"/>
                  <a:gd name="T2" fmla="*/ 4 w 29"/>
                  <a:gd name="T3" fmla="*/ 21 h 21"/>
                  <a:gd name="T4" fmla="*/ 29 w 29"/>
                  <a:gd name="T5" fmla="*/ 11 h 21"/>
                  <a:gd name="T6" fmla="*/ 26 w 29"/>
                  <a:gd name="T7" fmla="*/ 0 h 21"/>
                  <a:gd name="T8" fmla="*/ 0 w 29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">
                    <a:moveTo>
                      <a:pt x="0" y="10"/>
                    </a:moveTo>
                    <a:lnTo>
                      <a:pt x="4" y="21"/>
                    </a:lnTo>
                    <a:lnTo>
                      <a:pt x="29" y="11"/>
                    </a:lnTo>
                    <a:lnTo>
                      <a:pt x="26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6" name="Freeform 1207"/>
              <p:cNvSpPr>
                <a:spLocks/>
              </p:cNvSpPr>
              <p:nvPr/>
            </p:nvSpPr>
            <p:spPr bwMode="auto">
              <a:xfrm>
                <a:off x="1464" y="2595"/>
                <a:ext cx="14" cy="10"/>
              </a:xfrm>
              <a:custGeom>
                <a:avLst/>
                <a:gdLst>
                  <a:gd name="T0" fmla="*/ 25 w 28"/>
                  <a:gd name="T1" fmla="*/ 21 h 21"/>
                  <a:gd name="T2" fmla="*/ 28 w 28"/>
                  <a:gd name="T3" fmla="*/ 10 h 21"/>
                  <a:gd name="T4" fmla="*/ 3 w 28"/>
                  <a:gd name="T5" fmla="*/ 0 h 21"/>
                  <a:gd name="T6" fmla="*/ 0 w 28"/>
                  <a:gd name="T7" fmla="*/ 11 h 21"/>
                  <a:gd name="T8" fmla="*/ 25 w 28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25" y="21"/>
                    </a:moveTo>
                    <a:lnTo>
                      <a:pt x="28" y="10"/>
                    </a:lnTo>
                    <a:lnTo>
                      <a:pt x="3" y="0"/>
                    </a:lnTo>
                    <a:lnTo>
                      <a:pt x="0" y="11"/>
                    </a:lnTo>
                    <a:lnTo>
                      <a:pt x="25" y="2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7" name="Rectangle 1208"/>
              <p:cNvSpPr>
                <a:spLocks noChangeArrowheads="1"/>
              </p:cNvSpPr>
              <p:nvPr/>
            </p:nvSpPr>
            <p:spPr bwMode="auto">
              <a:xfrm>
                <a:off x="1478" y="2599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8" name="Freeform 1209"/>
              <p:cNvSpPr>
                <a:spLocks/>
              </p:cNvSpPr>
              <p:nvPr/>
            </p:nvSpPr>
            <p:spPr bwMode="auto">
              <a:xfrm>
                <a:off x="1489" y="2593"/>
                <a:ext cx="15" cy="12"/>
              </a:xfrm>
              <a:custGeom>
                <a:avLst/>
                <a:gdLst>
                  <a:gd name="T0" fmla="*/ 30 w 30"/>
                  <a:gd name="T1" fmla="*/ 9 h 23"/>
                  <a:gd name="T2" fmla="*/ 26 w 30"/>
                  <a:gd name="T3" fmla="*/ 0 h 23"/>
                  <a:gd name="T4" fmla="*/ 0 w 30"/>
                  <a:gd name="T5" fmla="*/ 14 h 23"/>
                  <a:gd name="T6" fmla="*/ 5 w 30"/>
                  <a:gd name="T7" fmla="*/ 23 h 23"/>
                  <a:gd name="T8" fmla="*/ 30 w 30"/>
                  <a:gd name="T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3">
                    <a:moveTo>
                      <a:pt x="30" y="9"/>
                    </a:moveTo>
                    <a:lnTo>
                      <a:pt x="26" y="0"/>
                    </a:lnTo>
                    <a:lnTo>
                      <a:pt x="0" y="14"/>
                    </a:lnTo>
                    <a:lnTo>
                      <a:pt x="5" y="2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" name="Freeform 1210"/>
              <p:cNvSpPr>
                <a:spLocks/>
              </p:cNvSpPr>
              <p:nvPr/>
            </p:nvSpPr>
            <p:spPr bwMode="auto">
              <a:xfrm>
                <a:off x="1501" y="2593"/>
                <a:ext cx="15" cy="12"/>
              </a:xfrm>
              <a:custGeom>
                <a:avLst/>
                <a:gdLst>
                  <a:gd name="T0" fmla="*/ 6 w 32"/>
                  <a:gd name="T1" fmla="*/ 0 h 25"/>
                  <a:gd name="T2" fmla="*/ 0 w 32"/>
                  <a:gd name="T3" fmla="*/ 9 h 25"/>
                  <a:gd name="T4" fmla="*/ 25 w 32"/>
                  <a:gd name="T5" fmla="*/ 25 h 25"/>
                  <a:gd name="T6" fmla="*/ 32 w 32"/>
                  <a:gd name="T7" fmla="*/ 15 h 25"/>
                  <a:gd name="T8" fmla="*/ 6 w 32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6" y="0"/>
                    </a:moveTo>
                    <a:lnTo>
                      <a:pt x="0" y="9"/>
                    </a:lnTo>
                    <a:lnTo>
                      <a:pt x="25" y="25"/>
                    </a:lnTo>
                    <a:lnTo>
                      <a:pt x="32" y="1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0" name="Freeform 1211"/>
              <p:cNvSpPr>
                <a:spLocks/>
              </p:cNvSpPr>
              <p:nvPr/>
            </p:nvSpPr>
            <p:spPr bwMode="auto">
              <a:xfrm>
                <a:off x="1515" y="2600"/>
                <a:ext cx="12" cy="7"/>
              </a:xfrm>
              <a:custGeom>
                <a:avLst/>
                <a:gdLst>
                  <a:gd name="T0" fmla="*/ 24 w 24"/>
                  <a:gd name="T1" fmla="*/ 14 h 14"/>
                  <a:gd name="T2" fmla="*/ 24 w 24"/>
                  <a:gd name="T3" fmla="*/ 1 h 14"/>
                  <a:gd name="T4" fmla="*/ 0 w 24"/>
                  <a:gd name="T5" fmla="*/ 0 h 14"/>
                  <a:gd name="T6" fmla="*/ 0 w 24"/>
                  <a:gd name="T7" fmla="*/ 12 h 14"/>
                  <a:gd name="T8" fmla="*/ 24 w 24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24" y="14"/>
                    </a:moveTo>
                    <a:lnTo>
                      <a:pt x="24" y="1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1" name="Freeform 1212"/>
              <p:cNvSpPr>
                <a:spLocks/>
              </p:cNvSpPr>
              <p:nvPr/>
            </p:nvSpPr>
            <p:spPr bwMode="auto">
              <a:xfrm>
                <a:off x="1525" y="2594"/>
                <a:ext cx="16" cy="12"/>
              </a:xfrm>
              <a:custGeom>
                <a:avLst/>
                <a:gdLst>
                  <a:gd name="T0" fmla="*/ 0 w 31"/>
                  <a:gd name="T1" fmla="*/ 16 h 25"/>
                  <a:gd name="T2" fmla="*/ 6 w 31"/>
                  <a:gd name="T3" fmla="*/ 25 h 25"/>
                  <a:gd name="T4" fmla="*/ 31 w 31"/>
                  <a:gd name="T5" fmla="*/ 10 h 25"/>
                  <a:gd name="T6" fmla="*/ 25 w 31"/>
                  <a:gd name="T7" fmla="*/ 0 h 25"/>
                  <a:gd name="T8" fmla="*/ 0 w 31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5">
                    <a:moveTo>
                      <a:pt x="0" y="16"/>
                    </a:moveTo>
                    <a:lnTo>
                      <a:pt x="6" y="25"/>
                    </a:lnTo>
                    <a:lnTo>
                      <a:pt x="31" y="10"/>
                    </a:lnTo>
                    <a:lnTo>
                      <a:pt x="25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" name="Freeform 1213"/>
              <p:cNvSpPr>
                <a:spLocks/>
              </p:cNvSpPr>
              <p:nvPr/>
            </p:nvSpPr>
            <p:spPr bwMode="auto">
              <a:xfrm>
                <a:off x="1538" y="2594"/>
                <a:ext cx="15" cy="11"/>
              </a:xfrm>
              <a:custGeom>
                <a:avLst/>
                <a:gdLst>
                  <a:gd name="T0" fmla="*/ 25 w 30"/>
                  <a:gd name="T1" fmla="*/ 22 h 22"/>
                  <a:gd name="T2" fmla="*/ 30 w 30"/>
                  <a:gd name="T3" fmla="*/ 13 h 22"/>
                  <a:gd name="T4" fmla="*/ 4 w 30"/>
                  <a:gd name="T5" fmla="*/ 0 h 22"/>
                  <a:gd name="T6" fmla="*/ 0 w 30"/>
                  <a:gd name="T7" fmla="*/ 10 h 22"/>
                  <a:gd name="T8" fmla="*/ 25 w 30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25" y="22"/>
                    </a:moveTo>
                    <a:lnTo>
                      <a:pt x="30" y="13"/>
                    </a:lnTo>
                    <a:lnTo>
                      <a:pt x="4" y="0"/>
                    </a:lnTo>
                    <a:lnTo>
                      <a:pt x="0" y="10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" name="Freeform 1214"/>
              <p:cNvSpPr>
                <a:spLocks/>
              </p:cNvSpPr>
              <p:nvPr/>
            </p:nvSpPr>
            <p:spPr bwMode="auto">
              <a:xfrm>
                <a:off x="1552" y="2600"/>
                <a:ext cx="12" cy="7"/>
              </a:xfrm>
              <a:custGeom>
                <a:avLst/>
                <a:gdLst>
                  <a:gd name="T0" fmla="*/ 2 w 26"/>
                  <a:gd name="T1" fmla="*/ 0 h 14"/>
                  <a:gd name="T2" fmla="*/ 0 w 26"/>
                  <a:gd name="T3" fmla="*/ 11 h 14"/>
                  <a:gd name="T4" fmla="*/ 24 w 26"/>
                  <a:gd name="T5" fmla="*/ 14 h 14"/>
                  <a:gd name="T6" fmla="*/ 26 w 26"/>
                  <a:gd name="T7" fmla="*/ 3 h 14"/>
                  <a:gd name="T8" fmla="*/ 2 w 26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">
                    <a:moveTo>
                      <a:pt x="2" y="0"/>
                    </a:moveTo>
                    <a:lnTo>
                      <a:pt x="0" y="11"/>
                    </a:lnTo>
                    <a:lnTo>
                      <a:pt x="24" y="14"/>
                    </a:lnTo>
                    <a:lnTo>
                      <a:pt x="26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4" name="Freeform 1215"/>
              <p:cNvSpPr>
                <a:spLocks/>
              </p:cNvSpPr>
              <p:nvPr/>
            </p:nvSpPr>
            <p:spPr bwMode="auto">
              <a:xfrm>
                <a:off x="1562" y="2594"/>
                <a:ext cx="16" cy="12"/>
              </a:xfrm>
              <a:custGeom>
                <a:avLst/>
                <a:gdLst>
                  <a:gd name="T0" fmla="*/ 31 w 31"/>
                  <a:gd name="T1" fmla="*/ 10 h 25"/>
                  <a:gd name="T2" fmla="*/ 25 w 31"/>
                  <a:gd name="T3" fmla="*/ 0 h 25"/>
                  <a:gd name="T4" fmla="*/ 0 w 31"/>
                  <a:gd name="T5" fmla="*/ 16 h 25"/>
                  <a:gd name="T6" fmla="*/ 6 w 31"/>
                  <a:gd name="T7" fmla="*/ 25 h 25"/>
                  <a:gd name="T8" fmla="*/ 31 w 31"/>
                  <a:gd name="T9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5">
                    <a:moveTo>
                      <a:pt x="31" y="10"/>
                    </a:moveTo>
                    <a:lnTo>
                      <a:pt x="25" y="0"/>
                    </a:lnTo>
                    <a:lnTo>
                      <a:pt x="0" y="16"/>
                    </a:lnTo>
                    <a:lnTo>
                      <a:pt x="6" y="25"/>
                    </a:lnTo>
                    <a:lnTo>
                      <a:pt x="31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5" name="Freeform 1216"/>
              <p:cNvSpPr>
                <a:spLocks/>
              </p:cNvSpPr>
              <p:nvPr/>
            </p:nvSpPr>
            <p:spPr bwMode="auto">
              <a:xfrm>
                <a:off x="1575" y="2594"/>
                <a:ext cx="15" cy="11"/>
              </a:xfrm>
              <a:custGeom>
                <a:avLst/>
                <a:gdLst>
                  <a:gd name="T0" fmla="*/ 4 w 30"/>
                  <a:gd name="T1" fmla="*/ 0 h 22"/>
                  <a:gd name="T2" fmla="*/ 0 w 30"/>
                  <a:gd name="T3" fmla="*/ 10 h 22"/>
                  <a:gd name="T4" fmla="*/ 25 w 30"/>
                  <a:gd name="T5" fmla="*/ 22 h 22"/>
                  <a:gd name="T6" fmla="*/ 30 w 30"/>
                  <a:gd name="T7" fmla="*/ 13 h 22"/>
                  <a:gd name="T8" fmla="*/ 4 w 3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4" y="0"/>
                    </a:moveTo>
                    <a:lnTo>
                      <a:pt x="0" y="10"/>
                    </a:lnTo>
                    <a:lnTo>
                      <a:pt x="25" y="22"/>
                    </a:lnTo>
                    <a:lnTo>
                      <a:pt x="3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6" name="Freeform 1217"/>
              <p:cNvSpPr>
                <a:spLocks/>
              </p:cNvSpPr>
              <p:nvPr/>
            </p:nvSpPr>
            <p:spPr bwMode="auto">
              <a:xfrm>
                <a:off x="1589" y="2600"/>
                <a:ext cx="12" cy="7"/>
              </a:xfrm>
              <a:custGeom>
                <a:avLst/>
                <a:gdLst>
                  <a:gd name="T0" fmla="*/ 24 w 26"/>
                  <a:gd name="T1" fmla="*/ 14 h 14"/>
                  <a:gd name="T2" fmla="*/ 26 w 26"/>
                  <a:gd name="T3" fmla="*/ 3 h 14"/>
                  <a:gd name="T4" fmla="*/ 2 w 26"/>
                  <a:gd name="T5" fmla="*/ 0 h 14"/>
                  <a:gd name="T6" fmla="*/ 0 w 26"/>
                  <a:gd name="T7" fmla="*/ 11 h 14"/>
                  <a:gd name="T8" fmla="*/ 24 w 26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">
                    <a:moveTo>
                      <a:pt x="24" y="14"/>
                    </a:moveTo>
                    <a:lnTo>
                      <a:pt x="26" y="3"/>
                    </a:lnTo>
                    <a:lnTo>
                      <a:pt x="2" y="0"/>
                    </a:lnTo>
                    <a:lnTo>
                      <a:pt x="0" y="11"/>
                    </a:lnTo>
                    <a:lnTo>
                      <a:pt x="2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7" name="Freeform 1218"/>
              <p:cNvSpPr>
                <a:spLocks/>
              </p:cNvSpPr>
              <p:nvPr/>
            </p:nvSpPr>
            <p:spPr bwMode="auto">
              <a:xfrm>
                <a:off x="1600" y="2595"/>
                <a:ext cx="15" cy="11"/>
              </a:xfrm>
              <a:custGeom>
                <a:avLst/>
                <a:gdLst>
                  <a:gd name="T0" fmla="*/ 0 w 30"/>
                  <a:gd name="T1" fmla="*/ 13 h 22"/>
                  <a:gd name="T2" fmla="*/ 5 w 30"/>
                  <a:gd name="T3" fmla="*/ 22 h 22"/>
                  <a:gd name="T4" fmla="*/ 30 w 30"/>
                  <a:gd name="T5" fmla="*/ 10 h 22"/>
                  <a:gd name="T6" fmla="*/ 26 w 30"/>
                  <a:gd name="T7" fmla="*/ 0 h 22"/>
                  <a:gd name="T8" fmla="*/ 0 w 30"/>
                  <a:gd name="T9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0" y="13"/>
                    </a:moveTo>
                    <a:lnTo>
                      <a:pt x="5" y="22"/>
                    </a:lnTo>
                    <a:lnTo>
                      <a:pt x="30" y="10"/>
                    </a:lnTo>
                    <a:lnTo>
                      <a:pt x="26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8" name="Freeform 1219"/>
              <p:cNvSpPr>
                <a:spLocks/>
              </p:cNvSpPr>
              <p:nvPr/>
            </p:nvSpPr>
            <p:spPr bwMode="auto">
              <a:xfrm>
                <a:off x="1612" y="2595"/>
                <a:ext cx="15" cy="11"/>
              </a:xfrm>
              <a:custGeom>
                <a:avLst/>
                <a:gdLst>
                  <a:gd name="T0" fmla="*/ 25 w 30"/>
                  <a:gd name="T1" fmla="*/ 22 h 22"/>
                  <a:gd name="T2" fmla="*/ 30 w 30"/>
                  <a:gd name="T3" fmla="*/ 13 h 22"/>
                  <a:gd name="T4" fmla="*/ 4 w 30"/>
                  <a:gd name="T5" fmla="*/ 0 h 22"/>
                  <a:gd name="T6" fmla="*/ 0 w 30"/>
                  <a:gd name="T7" fmla="*/ 10 h 22"/>
                  <a:gd name="T8" fmla="*/ 25 w 30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25" y="22"/>
                    </a:moveTo>
                    <a:lnTo>
                      <a:pt x="30" y="13"/>
                    </a:lnTo>
                    <a:lnTo>
                      <a:pt x="4" y="0"/>
                    </a:lnTo>
                    <a:lnTo>
                      <a:pt x="0" y="10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9" name="Rectangle 1220"/>
              <p:cNvSpPr>
                <a:spLocks noChangeArrowheads="1"/>
              </p:cNvSpPr>
              <p:nvPr/>
            </p:nvSpPr>
            <p:spPr bwMode="auto">
              <a:xfrm>
                <a:off x="1626" y="2601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0" name="Freeform 1221"/>
              <p:cNvSpPr>
                <a:spLocks/>
              </p:cNvSpPr>
              <p:nvPr/>
            </p:nvSpPr>
            <p:spPr bwMode="auto">
              <a:xfrm>
                <a:off x="1637" y="2593"/>
                <a:ext cx="15" cy="13"/>
              </a:xfrm>
              <a:custGeom>
                <a:avLst/>
                <a:gdLst>
                  <a:gd name="T0" fmla="*/ 30 w 30"/>
                  <a:gd name="T1" fmla="*/ 9 h 26"/>
                  <a:gd name="T2" fmla="*/ 24 w 30"/>
                  <a:gd name="T3" fmla="*/ 0 h 26"/>
                  <a:gd name="T4" fmla="*/ 0 w 30"/>
                  <a:gd name="T5" fmla="*/ 17 h 26"/>
                  <a:gd name="T6" fmla="*/ 7 w 30"/>
                  <a:gd name="T7" fmla="*/ 26 h 26"/>
                  <a:gd name="T8" fmla="*/ 30 w 30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6">
                    <a:moveTo>
                      <a:pt x="30" y="9"/>
                    </a:moveTo>
                    <a:lnTo>
                      <a:pt x="24" y="0"/>
                    </a:lnTo>
                    <a:lnTo>
                      <a:pt x="0" y="17"/>
                    </a:lnTo>
                    <a:lnTo>
                      <a:pt x="7" y="26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" name="Freeform 1222"/>
              <p:cNvSpPr>
                <a:spLocks/>
              </p:cNvSpPr>
              <p:nvPr/>
            </p:nvSpPr>
            <p:spPr bwMode="auto">
              <a:xfrm>
                <a:off x="1649" y="2593"/>
                <a:ext cx="15" cy="13"/>
              </a:xfrm>
              <a:custGeom>
                <a:avLst/>
                <a:gdLst>
                  <a:gd name="T0" fmla="*/ 6 w 32"/>
                  <a:gd name="T1" fmla="*/ 0 h 26"/>
                  <a:gd name="T2" fmla="*/ 0 w 32"/>
                  <a:gd name="T3" fmla="*/ 9 h 26"/>
                  <a:gd name="T4" fmla="*/ 25 w 32"/>
                  <a:gd name="T5" fmla="*/ 26 h 26"/>
                  <a:gd name="T6" fmla="*/ 32 w 32"/>
                  <a:gd name="T7" fmla="*/ 17 h 26"/>
                  <a:gd name="T8" fmla="*/ 6 w 32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6">
                    <a:moveTo>
                      <a:pt x="6" y="0"/>
                    </a:moveTo>
                    <a:lnTo>
                      <a:pt x="0" y="9"/>
                    </a:lnTo>
                    <a:lnTo>
                      <a:pt x="25" y="26"/>
                    </a:lnTo>
                    <a:lnTo>
                      <a:pt x="32" y="1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2" name="Rectangle 1223"/>
              <p:cNvSpPr>
                <a:spLocks noChangeArrowheads="1"/>
              </p:cNvSpPr>
              <p:nvPr/>
            </p:nvSpPr>
            <p:spPr bwMode="auto">
              <a:xfrm>
                <a:off x="1663" y="2601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3" name="Freeform 1224"/>
              <p:cNvSpPr>
                <a:spLocks/>
              </p:cNvSpPr>
              <p:nvPr/>
            </p:nvSpPr>
            <p:spPr bwMode="auto">
              <a:xfrm>
                <a:off x="1675" y="2595"/>
                <a:ext cx="14" cy="11"/>
              </a:xfrm>
              <a:custGeom>
                <a:avLst/>
                <a:gdLst>
                  <a:gd name="T0" fmla="*/ 0 w 28"/>
                  <a:gd name="T1" fmla="*/ 13 h 22"/>
                  <a:gd name="T2" fmla="*/ 5 w 28"/>
                  <a:gd name="T3" fmla="*/ 22 h 22"/>
                  <a:gd name="T4" fmla="*/ 28 w 28"/>
                  <a:gd name="T5" fmla="*/ 10 h 22"/>
                  <a:gd name="T6" fmla="*/ 24 w 28"/>
                  <a:gd name="T7" fmla="*/ 0 h 22"/>
                  <a:gd name="T8" fmla="*/ 0 w 28"/>
                  <a:gd name="T9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2">
                    <a:moveTo>
                      <a:pt x="0" y="13"/>
                    </a:moveTo>
                    <a:lnTo>
                      <a:pt x="5" y="22"/>
                    </a:lnTo>
                    <a:lnTo>
                      <a:pt x="28" y="10"/>
                    </a:lnTo>
                    <a:lnTo>
                      <a:pt x="24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4" name="Freeform 1225"/>
              <p:cNvSpPr>
                <a:spLocks/>
              </p:cNvSpPr>
              <p:nvPr/>
            </p:nvSpPr>
            <p:spPr bwMode="auto">
              <a:xfrm>
                <a:off x="1686" y="2595"/>
                <a:ext cx="15" cy="11"/>
              </a:xfrm>
              <a:custGeom>
                <a:avLst/>
                <a:gdLst>
                  <a:gd name="T0" fmla="*/ 25 w 30"/>
                  <a:gd name="T1" fmla="*/ 22 h 22"/>
                  <a:gd name="T2" fmla="*/ 30 w 30"/>
                  <a:gd name="T3" fmla="*/ 13 h 22"/>
                  <a:gd name="T4" fmla="*/ 4 w 30"/>
                  <a:gd name="T5" fmla="*/ 0 h 22"/>
                  <a:gd name="T6" fmla="*/ 0 w 30"/>
                  <a:gd name="T7" fmla="*/ 10 h 22"/>
                  <a:gd name="T8" fmla="*/ 25 w 30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25" y="22"/>
                    </a:moveTo>
                    <a:lnTo>
                      <a:pt x="30" y="13"/>
                    </a:lnTo>
                    <a:lnTo>
                      <a:pt x="4" y="0"/>
                    </a:lnTo>
                    <a:lnTo>
                      <a:pt x="0" y="10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5" name="Freeform 1226"/>
              <p:cNvSpPr>
                <a:spLocks/>
              </p:cNvSpPr>
              <p:nvPr/>
            </p:nvSpPr>
            <p:spPr bwMode="auto">
              <a:xfrm>
                <a:off x="1700" y="2601"/>
                <a:ext cx="13" cy="8"/>
              </a:xfrm>
              <a:custGeom>
                <a:avLst/>
                <a:gdLst>
                  <a:gd name="T0" fmla="*/ 2 w 27"/>
                  <a:gd name="T1" fmla="*/ 0 h 14"/>
                  <a:gd name="T2" fmla="*/ 0 w 27"/>
                  <a:gd name="T3" fmla="*/ 11 h 14"/>
                  <a:gd name="T4" fmla="*/ 26 w 27"/>
                  <a:gd name="T5" fmla="*/ 14 h 14"/>
                  <a:gd name="T6" fmla="*/ 27 w 27"/>
                  <a:gd name="T7" fmla="*/ 3 h 14"/>
                  <a:gd name="T8" fmla="*/ 2 w 27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2" y="0"/>
                    </a:moveTo>
                    <a:lnTo>
                      <a:pt x="0" y="11"/>
                    </a:lnTo>
                    <a:lnTo>
                      <a:pt x="26" y="14"/>
                    </a:lnTo>
                    <a:lnTo>
                      <a:pt x="27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6" name="Freeform 1227"/>
              <p:cNvSpPr>
                <a:spLocks/>
              </p:cNvSpPr>
              <p:nvPr/>
            </p:nvSpPr>
            <p:spPr bwMode="auto">
              <a:xfrm>
                <a:off x="1712" y="2597"/>
                <a:ext cx="14" cy="11"/>
              </a:xfrm>
              <a:custGeom>
                <a:avLst/>
                <a:gdLst>
                  <a:gd name="T0" fmla="*/ 28 w 28"/>
                  <a:gd name="T1" fmla="*/ 9 h 22"/>
                  <a:gd name="T2" fmla="*/ 24 w 28"/>
                  <a:gd name="T3" fmla="*/ 0 h 22"/>
                  <a:gd name="T4" fmla="*/ 0 w 28"/>
                  <a:gd name="T5" fmla="*/ 12 h 22"/>
                  <a:gd name="T6" fmla="*/ 5 w 28"/>
                  <a:gd name="T7" fmla="*/ 22 h 22"/>
                  <a:gd name="T8" fmla="*/ 28 w 28"/>
                  <a:gd name="T9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2">
                    <a:moveTo>
                      <a:pt x="28" y="9"/>
                    </a:moveTo>
                    <a:lnTo>
                      <a:pt x="24" y="0"/>
                    </a:lnTo>
                    <a:lnTo>
                      <a:pt x="0" y="12"/>
                    </a:lnTo>
                    <a:lnTo>
                      <a:pt x="5" y="22"/>
                    </a:lnTo>
                    <a:lnTo>
                      <a:pt x="28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7" name="Freeform 1228"/>
              <p:cNvSpPr>
                <a:spLocks/>
              </p:cNvSpPr>
              <p:nvPr/>
            </p:nvSpPr>
            <p:spPr bwMode="auto">
              <a:xfrm>
                <a:off x="1723" y="2597"/>
                <a:ext cx="15" cy="11"/>
              </a:xfrm>
              <a:custGeom>
                <a:avLst/>
                <a:gdLst>
                  <a:gd name="T0" fmla="*/ 4 w 30"/>
                  <a:gd name="T1" fmla="*/ 0 h 22"/>
                  <a:gd name="T2" fmla="*/ 0 w 30"/>
                  <a:gd name="T3" fmla="*/ 11 h 22"/>
                  <a:gd name="T4" fmla="*/ 25 w 30"/>
                  <a:gd name="T5" fmla="*/ 22 h 22"/>
                  <a:gd name="T6" fmla="*/ 30 w 30"/>
                  <a:gd name="T7" fmla="*/ 11 h 22"/>
                  <a:gd name="T8" fmla="*/ 4 w 3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4" y="0"/>
                    </a:moveTo>
                    <a:lnTo>
                      <a:pt x="0" y="11"/>
                    </a:lnTo>
                    <a:lnTo>
                      <a:pt x="25" y="22"/>
                    </a:lnTo>
                    <a:lnTo>
                      <a:pt x="30" y="1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" name="Freeform 1229"/>
              <p:cNvSpPr>
                <a:spLocks/>
              </p:cNvSpPr>
              <p:nvPr/>
            </p:nvSpPr>
            <p:spPr bwMode="auto">
              <a:xfrm>
                <a:off x="1737" y="2602"/>
                <a:ext cx="13" cy="7"/>
              </a:xfrm>
              <a:custGeom>
                <a:avLst/>
                <a:gdLst>
                  <a:gd name="T0" fmla="*/ 26 w 27"/>
                  <a:gd name="T1" fmla="*/ 14 h 14"/>
                  <a:gd name="T2" fmla="*/ 27 w 27"/>
                  <a:gd name="T3" fmla="*/ 3 h 14"/>
                  <a:gd name="T4" fmla="*/ 2 w 27"/>
                  <a:gd name="T5" fmla="*/ 0 h 14"/>
                  <a:gd name="T6" fmla="*/ 0 w 27"/>
                  <a:gd name="T7" fmla="*/ 11 h 14"/>
                  <a:gd name="T8" fmla="*/ 26 w 27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26" y="14"/>
                    </a:moveTo>
                    <a:lnTo>
                      <a:pt x="27" y="3"/>
                    </a:lnTo>
                    <a:lnTo>
                      <a:pt x="2" y="0"/>
                    </a:lnTo>
                    <a:lnTo>
                      <a:pt x="0" y="11"/>
                    </a:lnTo>
                    <a:lnTo>
                      <a:pt x="26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" name="Freeform 1230"/>
              <p:cNvSpPr>
                <a:spLocks/>
              </p:cNvSpPr>
              <p:nvPr/>
            </p:nvSpPr>
            <p:spPr bwMode="auto">
              <a:xfrm>
                <a:off x="1749" y="2601"/>
                <a:ext cx="13" cy="8"/>
              </a:xfrm>
              <a:custGeom>
                <a:avLst/>
                <a:gdLst>
                  <a:gd name="T0" fmla="*/ 0 w 27"/>
                  <a:gd name="T1" fmla="*/ 7 h 18"/>
                  <a:gd name="T2" fmla="*/ 3 w 27"/>
                  <a:gd name="T3" fmla="*/ 18 h 18"/>
                  <a:gd name="T4" fmla="*/ 27 w 27"/>
                  <a:gd name="T5" fmla="*/ 11 h 18"/>
                  <a:gd name="T6" fmla="*/ 24 w 27"/>
                  <a:gd name="T7" fmla="*/ 0 h 18"/>
                  <a:gd name="T8" fmla="*/ 0 w 27"/>
                  <a:gd name="T9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8">
                    <a:moveTo>
                      <a:pt x="0" y="7"/>
                    </a:moveTo>
                    <a:lnTo>
                      <a:pt x="3" y="18"/>
                    </a:lnTo>
                    <a:lnTo>
                      <a:pt x="27" y="11"/>
                    </a:lnTo>
                    <a:lnTo>
                      <a:pt x="24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" name="Freeform 1231"/>
              <p:cNvSpPr>
                <a:spLocks/>
              </p:cNvSpPr>
              <p:nvPr/>
            </p:nvSpPr>
            <p:spPr bwMode="auto">
              <a:xfrm>
                <a:off x="511" y="2701"/>
                <a:ext cx="19" cy="772"/>
              </a:xfrm>
              <a:custGeom>
                <a:avLst/>
                <a:gdLst>
                  <a:gd name="T0" fmla="*/ 0 w 38"/>
                  <a:gd name="T1" fmla="*/ 1543 h 1543"/>
                  <a:gd name="T2" fmla="*/ 12 w 38"/>
                  <a:gd name="T3" fmla="*/ 1543 h 1543"/>
                  <a:gd name="T4" fmla="*/ 38 w 38"/>
                  <a:gd name="T5" fmla="*/ 0 h 1543"/>
                  <a:gd name="T6" fmla="*/ 25 w 38"/>
                  <a:gd name="T7" fmla="*/ 0 h 1543"/>
                  <a:gd name="T8" fmla="*/ 0 w 38"/>
                  <a:gd name="T9" fmla="*/ 1543 h 1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543">
                    <a:moveTo>
                      <a:pt x="0" y="1543"/>
                    </a:moveTo>
                    <a:lnTo>
                      <a:pt x="12" y="1543"/>
                    </a:lnTo>
                    <a:lnTo>
                      <a:pt x="38" y="0"/>
                    </a:lnTo>
                    <a:lnTo>
                      <a:pt x="25" y="0"/>
                    </a:lnTo>
                    <a:lnTo>
                      <a:pt x="0" y="1543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" name="Freeform 1232"/>
              <p:cNvSpPr>
                <a:spLocks/>
              </p:cNvSpPr>
              <p:nvPr/>
            </p:nvSpPr>
            <p:spPr bwMode="auto">
              <a:xfrm>
                <a:off x="524" y="2701"/>
                <a:ext cx="18" cy="528"/>
              </a:xfrm>
              <a:custGeom>
                <a:avLst/>
                <a:gdLst>
                  <a:gd name="T0" fmla="*/ 25 w 36"/>
                  <a:gd name="T1" fmla="*/ 1055 h 1055"/>
                  <a:gd name="T2" fmla="*/ 36 w 36"/>
                  <a:gd name="T3" fmla="*/ 1055 h 1055"/>
                  <a:gd name="T4" fmla="*/ 11 w 36"/>
                  <a:gd name="T5" fmla="*/ 0 h 1055"/>
                  <a:gd name="T6" fmla="*/ 0 w 36"/>
                  <a:gd name="T7" fmla="*/ 0 h 1055"/>
                  <a:gd name="T8" fmla="*/ 25 w 36"/>
                  <a:gd name="T9" fmla="*/ 1055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055">
                    <a:moveTo>
                      <a:pt x="25" y="1055"/>
                    </a:moveTo>
                    <a:lnTo>
                      <a:pt x="36" y="1055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25" y="1055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2" name="Freeform 1233"/>
              <p:cNvSpPr>
                <a:spLocks/>
              </p:cNvSpPr>
              <p:nvPr/>
            </p:nvSpPr>
            <p:spPr bwMode="auto">
              <a:xfrm>
                <a:off x="537" y="3062"/>
                <a:ext cx="17" cy="168"/>
              </a:xfrm>
              <a:custGeom>
                <a:avLst/>
                <a:gdLst>
                  <a:gd name="T0" fmla="*/ 0 w 34"/>
                  <a:gd name="T1" fmla="*/ 334 h 335"/>
                  <a:gd name="T2" fmla="*/ 11 w 34"/>
                  <a:gd name="T3" fmla="*/ 335 h 335"/>
                  <a:gd name="T4" fmla="*/ 34 w 34"/>
                  <a:gd name="T5" fmla="*/ 1 h 335"/>
                  <a:gd name="T6" fmla="*/ 23 w 34"/>
                  <a:gd name="T7" fmla="*/ 0 h 335"/>
                  <a:gd name="T8" fmla="*/ 0 w 34"/>
                  <a:gd name="T9" fmla="*/ 334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35">
                    <a:moveTo>
                      <a:pt x="0" y="334"/>
                    </a:moveTo>
                    <a:lnTo>
                      <a:pt x="11" y="335"/>
                    </a:lnTo>
                    <a:lnTo>
                      <a:pt x="34" y="1"/>
                    </a:lnTo>
                    <a:lnTo>
                      <a:pt x="23" y="0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3" name="Freeform 1234"/>
              <p:cNvSpPr>
                <a:spLocks/>
              </p:cNvSpPr>
              <p:nvPr/>
            </p:nvSpPr>
            <p:spPr bwMode="auto">
              <a:xfrm>
                <a:off x="550" y="3055"/>
                <a:ext cx="14" cy="10"/>
              </a:xfrm>
              <a:custGeom>
                <a:avLst/>
                <a:gdLst>
                  <a:gd name="T0" fmla="*/ 28 w 28"/>
                  <a:gd name="T1" fmla="*/ 11 h 20"/>
                  <a:gd name="T2" fmla="*/ 25 w 28"/>
                  <a:gd name="T3" fmla="*/ 0 h 20"/>
                  <a:gd name="T4" fmla="*/ 0 w 28"/>
                  <a:gd name="T5" fmla="*/ 9 h 20"/>
                  <a:gd name="T6" fmla="*/ 3 w 28"/>
                  <a:gd name="T7" fmla="*/ 20 h 20"/>
                  <a:gd name="T8" fmla="*/ 28 w 28"/>
                  <a:gd name="T9" fmla="*/ 1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28" y="11"/>
                    </a:moveTo>
                    <a:lnTo>
                      <a:pt x="25" y="0"/>
                    </a:lnTo>
                    <a:lnTo>
                      <a:pt x="0" y="9"/>
                    </a:lnTo>
                    <a:lnTo>
                      <a:pt x="3" y="20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4" name="Freeform 1235"/>
              <p:cNvSpPr>
                <a:spLocks/>
              </p:cNvSpPr>
              <p:nvPr/>
            </p:nvSpPr>
            <p:spPr bwMode="auto">
              <a:xfrm>
                <a:off x="561" y="3056"/>
                <a:ext cx="18" cy="31"/>
              </a:xfrm>
              <a:custGeom>
                <a:avLst/>
                <a:gdLst>
                  <a:gd name="T0" fmla="*/ 9 w 34"/>
                  <a:gd name="T1" fmla="*/ 0 h 61"/>
                  <a:gd name="T2" fmla="*/ 0 w 34"/>
                  <a:gd name="T3" fmla="*/ 5 h 61"/>
                  <a:gd name="T4" fmla="*/ 25 w 34"/>
                  <a:gd name="T5" fmla="*/ 61 h 61"/>
                  <a:gd name="T6" fmla="*/ 34 w 34"/>
                  <a:gd name="T7" fmla="*/ 57 h 61"/>
                  <a:gd name="T8" fmla="*/ 9 w 34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61">
                    <a:moveTo>
                      <a:pt x="9" y="0"/>
                    </a:moveTo>
                    <a:lnTo>
                      <a:pt x="0" y="5"/>
                    </a:lnTo>
                    <a:lnTo>
                      <a:pt x="25" y="61"/>
                    </a:lnTo>
                    <a:lnTo>
                      <a:pt x="34" y="57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5" name="Freeform 1236"/>
              <p:cNvSpPr>
                <a:spLocks/>
              </p:cNvSpPr>
              <p:nvPr/>
            </p:nvSpPr>
            <p:spPr bwMode="auto">
              <a:xfrm>
                <a:off x="574" y="3064"/>
                <a:ext cx="16" cy="23"/>
              </a:xfrm>
              <a:custGeom>
                <a:avLst/>
                <a:gdLst>
                  <a:gd name="T0" fmla="*/ 33 w 33"/>
                  <a:gd name="T1" fmla="*/ 6 h 47"/>
                  <a:gd name="T2" fmla="*/ 23 w 33"/>
                  <a:gd name="T3" fmla="*/ 0 h 47"/>
                  <a:gd name="T4" fmla="*/ 0 w 33"/>
                  <a:gd name="T5" fmla="*/ 41 h 47"/>
                  <a:gd name="T6" fmla="*/ 9 w 33"/>
                  <a:gd name="T7" fmla="*/ 47 h 47"/>
                  <a:gd name="T8" fmla="*/ 33 w 33"/>
                  <a:gd name="T9" fmla="*/ 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7">
                    <a:moveTo>
                      <a:pt x="33" y="6"/>
                    </a:moveTo>
                    <a:lnTo>
                      <a:pt x="23" y="0"/>
                    </a:lnTo>
                    <a:lnTo>
                      <a:pt x="0" y="41"/>
                    </a:lnTo>
                    <a:lnTo>
                      <a:pt x="9" y="47"/>
                    </a:lnTo>
                    <a:lnTo>
                      <a:pt x="33" y="6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6" name="Freeform 1237"/>
              <p:cNvSpPr>
                <a:spLocks/>
              </p:cNvSpPr>
              <p:nvPr/>
            </p:nvSpPr>
            <p:spPr bwMode="auto">
              <a:xfrm>
                <a:off x="586" y="3064"/>
                <a:ext cx="17" cy="24"/>
              </a:xfrm>
              <a:custGeom>
                <a:avLst/>
                <a:gdLst>
                  <a:gd name="T0" fmla="*/ 10 w 35"/>
                  <a:gd name="T1" fmla="*/ 0 h 49"/>
                  <a:gd name="T2" fmla="*/ 0 w 35"/>
                  <a:gd name="T3" fmla="*/ 6 h 49"/>
                  <a:gd name="T4" fmla="*/ 26 w 35"/>
                  <a:gd name="T5" fmla="*/ 49 h 49"/>
                  <a:gd name="T6" fmla="*/ 35 w 35"/>
                  <a:gd name="T7" fmla="*/ 43 h 49"/>
                  <a:gd name="T8" fmla="*/ 10 w 35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49">
                    <a:moveTo>
                      <a:pt x="10" y="0"/>
                    </a:moveTo>
                    <a:lnTo>
                      <a:pt x="0" y="6"/>
                    </a:lnTo>
                    <a:lnTo>
                      <a:pt x="26" y="49"/>
                    </a:lnTo>
                    <a:lnTo>
                      <a:pt x="35" y="4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7" name="Freeform 1238"/>
              <p:cNvSpPr>
                <a:spLocks/>
              </p:cNvSpPr>
              <p:nvPr/>
            </p:nvSpPr>
            <p:spPr bwMode="auto">
              <a:xfrm>
                <a:off x="601" y="3081"/>
                <a:ext cx="13" cy="9"/>
              </a:xfrm>
              <a:custGeom>
                <a:avLst/>
                <a:gdLst>
                  <a:gd name="T0" fmla="*/ 27 w 27"/>
                  <a:gd name="T1" fmla="*/ 11 h 17"/>
                  <a:gd name="T2" fmla="*/ 26 w 27"/>
                  <a:gd name="T3" fmla="*/ 0 h 17"/>
                  <a:gd name="T4" fmla="*/ 0 w 27"/>
                  <a:gd name="T5" fmla="*/ 6 h 17"/>
                  <a:gd name="T6" fmla="*/ 2 w 27"/>
                  <a:gd name="T7" fmla="*/ 17 h 17"/>
                  <a:gd name="T8" fmla="*/ 27 w 27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7">
                    <a:moveTo>
                      <a:pt x="27" y="11"/>
                    </a:moveTo>
                    <a:lnTo>
                      <a:pt x="26" y="0"/>
                    </a:lnTo>
                    <a:lnTo>
                      <a:pt x="0" y="6"/>
                    </a:lnTo>
                    <a:lnTo>
                      <a:pt x="2" y="17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8" name="Freeform 1239"/>
              <p:cNvSpPr>
                <a:spLocks/>
              </p:cNvSpPr>
              <p:nvPr/>
            </p:nvSpPr>
            <p:spPr bwMode="auto">
              <a:xfrm>
                <a:off x="612" y="3074"/>
                <a:ext cx="15" cy="12"/>
              </a:xfrm>
              <a:custGeom>
                <a:avLst/>
                <a:gdLst>
                  <a:gd name="T0" fmla="*/ 0 w 30"/>
                  <a:gd name="T1" fmla="*/ 14 h 23"/>
                  <a:gd name="T2" fmla="*/ 7 w 30"/>
                  <a:gd name="T3" fmla="*/ 23 h 23"/>
                  <a:gd name="T4" fmla="*/ 30 w 30"/>
                  <a:gd name="T5" fmla="*/ 9 h 23"/>
                  <a:gd name="T6" fmla="*/ 24 w 30"/>
                  <a:gd name="T7" fmla="*/ 0 h 23"/>
                  <a:gd name="T8" fmla="*/ 0 w 30"/>
                  <a:gd name="T9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3">
                    <a:moveTo>
                      <a:pt x="0" y="14"/>
                    </a:moveTo>
                    <a:lnTo>
                      <a:pt x="7" y="23"/>
                    </a:lnTo>
                    <a:lnTo>
                      <a:pt x="30" y="9"/>
                    </a:lnTo>
                    <a:lnTo>
                      <a:pt x="24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" name="Freeform 1240"/>
              <p:cNvSpPr>
                <a:spLocks/>
              </p:cNvSpPr>
              <p:nvPr/>
            </p:nvSpPr>
            <p:spPr bwMode="auto">
              <a:xfrm>
                <a:off x="624" y="3069"/>
                <a:ext cx="14" cy="10"/>
              </a:xfrm>
              <a:custGeom>
                <a:avLst/>
                <a:gdLst>
                  <a:gd name="T0" fmla="*/ 28 w 28"/>
                  <a:gd name="T1" fmla="*/ 11 h 21"/>
                  <a:gd name="T2" fmla="*/ 25 w 28"/>
                  <a:gd name="T3" fmla="*/ 0 h 21"/>
                  <a:gd name="T4" fmla="*/ 0 w 28"/>
                  <a:gd name="T5" fmla="*/ 10 h 21"/>
                  <a:gd name="T6" fmla="*/ 3 w 28"/>
                  <a:gd name="T7" fmla="*/ 21 h 21"/>
                  <a:gd name="T8" fmla="*/ 28 w 28"/>
                  <a:gd name="T9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28" y="11"/>
                    </a:moveTo>
                    <a:lnTo>
                      <a:pt x="25" y="0"/>
                    </a:lnTo>
                    <a:lnTo>
                      <a:pt x="0" y="10"/>
                    </a:lnTo>
                    <a:lnTo>
                      <a:pt x="3" y="21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" name="Freeform 1241"/>
              <p:cNvSpPr>
                <a:spLocks/>
              </p:cNvSpPr>
              <p:nvPr/>
            </p:nvSpPr>
            <p:spPr bwMode="auto">
              <a:xfrm>
                <a:off x="636" y="3069"/>
                <a:ext cx="16" cy="14"/>
              </a:xfrm>
              <a:custGeom>
                <a:avLst/>
                <a:gdLst>
                  <a:gd name="T0" fmla="*/ 7 w 32"/>
                  <a:gd name="T1" fmla="*/ 0 h 28"/>
                  <a:gd name="T2" fmla="*/ 0 w 32"/>
                  <a:gd name="T3" fmla="*/ 10 h 28"/>
                  <a:gd name="T4" fmla="*/ 25 w 32"/>
                  <a:gd name="T5" fmla="*/ 28 h 28"/>
                  <a:gd name="T6" fmla="*/ 32 w 32"/>
                  <a:gd name="T7" fmla="*/ 19 h 28"/>
                  <a:gd name="T8" fmla="*/ 7 w 32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7" y="0"/>
                    </a:moveTo>
                    <a:lnTo>
                      <a:pt x="0" y="10"/>
                    </a:lnTo>
                    <a:lnTo>
                      <a:pt x="25" y="28"/>
                    </a:lnTo>
                    <a:lnTo>
                      <a:pt x="32" y="1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" name="Freeform 1242"/>
              <p:cNvSpPr>
                <a:spLocks/>
              </p:cNvSpPr>
              <p:nvPr/>
            </p:nvSpPr>
            <p:spPr bwMode="auto">
              <a:xfrm>
                <a:off x="648" y="3065"/>
                <a:ext cx="16" cy="18"/>
              </a:xfrm>
              <a:custGeom>
                <a:avLst/>
                <a:gdLst>
                  <a:gd name="T0" fmla="*/ 33 w 33"/>
                  <a:gd name="T1" fmla="*/ 8 h 36"/>
                  <a:gd name="T2" fmla="*/ 23 w 33"/>
                  <a:gd name="T3" fmla="*/ 0 h 36"/>
                  <a:gd name="T4" fmla="*/ 0 w 33"/>
                  <a:gd name="T5" fmla="*/ 29 h 36"/>
                  <a:gd name="T6" fmla="*/ 9 w 33"/>
                  <a:gd name="T7" fmla="*/ 36 h 36"/>
                  <a:gd name="T8" fmla="*/ 33 w 33"/>
                  <a:gd name="T9" fmla="*/ 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6">
                    <a:moveTo>
                      <a:pt x="33" y="8"/>
                    </a:moveTo>
                    <a:lnTo>
                      <a:pt x="23" y="0"/>
                    </a:lnTo>
                    <a:lnTo>
                      <a:pt x="0" y="29"/>
                    </a:lnTo>
                    <a:lnTo>
                      <a:pt x="9" y="36"/>
                    </a:lnTo>
                    <a:lnTo>
                      <a:pt x="33" y="8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" name="Freeform 1243"/>
              <p:cNvSpPr>
                <a:spLocks/>
              </p:cNvSpPr>
              <p:nvPr/>
            </p:nvSpPr>
            <p:spPr bwMode="auto">
              <a:xfrm>
                <a:off x="662" y="3061"/>
                <a:ext cx="13" cy="9"/>
              </a:xfrm>
              <a:custGeom>
                <a:avLst/>
                <a:gdLst>
                  <a:gd name="T0" fmla="*/ 0 w 27"/>
                  <a:gd name="T1" fmla="*/ 7 h 18"/>
                  <a:gd name="T2" fmla="*/ 2 w 27"/>
                  <a:gd name="T3" fmla="*/ 18 h 18"/>
                  <a:gd name="T4" fmla="*/ 27 w 27"/>
                  <a:gd name="T5" fmla="*/ 11 h 18"/>
                  <a:gd name="T6" fmla="*/ 25 w 27"/>
                  <a:gd name="T7" fmla="*/ 0 h 18"/>
                  <a:gd name="T8" fmla="*/ 0 w 27"/>
                  <a:gd name="T9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8">
                    <a:moveTo>
                      <a:pt x="0" y="7"/>
                    </a:moveTo>
                    <a:lnTo>
                      <a:pt x="2" y="18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3" name="Freeform 1244"/>
              <p:cNvSpPr>
                <a:spLocks/>
              </p:cNvSpPr>
              <p:nvPr/>
            </p:nvSpPr>
            <p:spPr bwMode="auto">
              <a:xfrm>
                <a:off x="673" y="3061"/>
                <a:ext cx="16" cy="14"/>
              </a:xfrm>
              <a:custGeom>
                <a:avLst/>
                <a:gdLst>
                  <a:gd name="T0" fmla="*/ 25 w 32"/>
                  <a:gd name="T1" fmla="*/ 27 h 27"/>
                  <a:gd name="T2" fmla="*/ 32 w 32"/>
                  <a:gd name="T3" fmla="*/ 18 h 27"/>
                  <a:gd name="T4" fmla="*/ 7 w 32"/>
                  <a:gd name="T5" fmla="*/ 0 h 27"/>
                  <a:gd name="T6" fmla="*/ 0 w 32"/>
                  <a:gd name="T7" fmla="*/ 10 h 27"/>
                  <a:gd name="T8" fmla="*/ 25 w 32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7">
                    <a:moveTo>
                      <a:pt x="25" y="27"/>
                    </a:moveTo>
                    <a:lnTo>
                      <a:pt x="32" y="18"/>
                    </a:lnTo>
                    <a:lnTo>
                      <a:pt x="7" y="0"/>
                    </a:lnTo>
                    <a:lnTo>
                      <a:pt x="0" y="10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4" name="Freeform 1245"/>
              <p:cNvSpPr>
                <a:spLocks/>
              </p:cNvSpPr>
              <p:nvPr/>
            </p:nvSpPr>
            <p:spPr bwMode="auto">
              <a:xfrm>
                <a:off x="686" y="3060"/>
                <a:ext cx="15" cy="15"/>
              </a:xfrm>
              <a:custGeom>
                <a:avLst/>
                <a:gdLst>
                  <a:gd name="T0" fmla="*/ 0 w 32"/>
                  <a:gd name="T1" fmla="*/ 21 h 30"/>
                  <a:gd name="T2" fmla="*/ 8 w 32"/>
                  <a:gd name="T3" fmla="*/ 30 h 30"/>
                  <a:gd name="T4" fmla="*/ 32 w 32"/>
                  <a:gd name="T5" fmla="*/ 10 h 30"/>
                  <a:gd name="T6" fmla="*/ 24 w 32"/>
                  <a:gd name="T7" fmla="*/ 0 h 30"/>
                  <a:gd name="T8" fmla="*/ 0 w 32"/>
                  <a:gd name="T9" fmla="*/ 2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0" y="21"/>
                    </a:moveTo>
                    <a:lnTo>
                      <a:pt x="8" y="30"/>
                    </a:lnTo>
                    <a:lnTo>
                      <a:pt x="32" y="10"/>
                    </a:lnTo>
                    <a:lnTo>
                      <a:pt x="24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5" name="Freeform 1246"/>
              <p:cNvSpPr>
                <a:spLocks/>
              </p:cNvSpPr>
              <p:nvPr/>
            </p:nvSpPr>
            <p:spPr bwMode="auto">
              <a:xfrm>
                <a:off x="699" y="3057"/>
                <a:ext cx="13" cy="8"/>
              </a:xfrm>
              <a:custGeom>
                <a:avLst/>
                <a:gdLst>
                  <a:gd name="T0" fmla="*/ 27 w 27"/>
                  <a:gd name="T1" fmla="*/ 11 h 16"/>
                  <a:gd name="T2" fmla="*/ 25 w 27"/>
                  <a:gd name="T3" fmla="*/ 0 h 16"/>
                  <a:gd name="T4" fmla="*/ 0 w 27"/>
                  <a:gd name="T5" fmla="*/ 5 h 16"/>
                  <a:gd name="T6" fmla="*/ 2 w 27"/>
                  <a:gd name="T7" fmla="*/ 16 h 16"/>
                  <a:gd name="T8" fmla="*/ 27 w 27"/>
                  <a:gd name="T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27" y="11"/>
                    </a:moveTo>
                    <a:lnTo>
                      <a:pt x="25" y="0"/>
                    </a:lnTo>
                    <a:lnTo>
                      <a:pt x="0" y="5"/>
                    </a:lnTo>
                    <a:lnTo>
                      <a:pt x="2" y="16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6" name="Freeform 1247"/>
              <p:cNvSpPr>
                <a:spLocks/>
              </p:cNvSpPr>
              <p:nvPr/>
            </p:nvSpPr>
            <p:spPr bwMode="auto">
              <a:xfrm>
                <a:off x="710" y="3057"/>
                <a:ext cx="16" cy="14"/>
              </a:xfrm>
              <a:custGeom>
                <a:avLst/>
                <a:gdLst>
                  <a:gd name="T0" fmla="*/ 7 w 32"/>
                  <a:gd name="T1" fmla="*/ 0 h 27"/>
                  <a:gd name="T2" fmla="*/ 0 w 32"/>
                  <a:gd name="T3" fmla="*/ 10 h 27"/>
                  <a:gd name="T4" fmla="*/ 25 w 32"/>
                  <a:gd name="T5" fmla="*/ 27 h 27"/>
                  <a:gd name="T6" fmla="*/ 32 w 32"/>
                  <a:gd name="T7" fmla="*/ 18 h 27"/>
                  <a:gd name="T8" fmla="*/ 7 w 32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10"/>
                    </a:lnTo>
                    <a:lnTo>
                      <a:pt x="25" y="27"/>
                    </a:lnTo>
                    <a:lnTo>
                      <a:pt x="32" y="1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7" name="Freeform 1248"/>
              <p:cNvSpPr>
                <a:spLocks/>
              </p:cNvSpPr>
              <p:nvPr/>
            </p:nvSpPr>
            <p:spPr bwMode="auto">
              <a:xfrm>
                <a:off x="722" y="3050"/>
                <a:ext cx="17" cy="20"/>
              </a:xfrm>
              <a:custGeom>
                <a:avLst/>
                <a:gdLst>
                  <a:gd name="T0" fmla="*/ 34 w 34"/>
                  <a:gd name="T1" fmla="*/ 7 h 40"/>
                  <a:gd name="T2" fmla="*/ 25 w 34"/>
                  <a:gd name="T3" fmla="*/ 0 h 40"/>
                  <a:gd name="T4" fmla="*/ 0 w 34"/>
                  <a:gd name="T5" fmla="*/ 33 h 40"/>
                  <a:gd name="T6" fmla="*/ 9 w 34"/>
                  <a:gd name="T7" fmla="*/ 40 h 40"/>
                  <a:gd name="T8" fmla="*/ 34 w 34"/>
                  <a:gd name="T9" fmla="*/ 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40">
                    <a:moveTo>
                      <a:pt x="34" y="7"/>
                    </a:moveTo>
                    <a:lnTo>
                      <a:pt x="25" y="0"/>
                    </a:lnTo>
                    <a:lnTo>
                      <a:pt x="0" y="33"/>
                    </a:lnTo>
                    <a:lnTo>
                      <a:pt x="9" y="40"/>
                    </a:lnTo>
                    <a:lnTo>
                      <a:pt x="34" y="7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8" name="Rectangle 1249"/>
              <p:cNvSpPr>
                <a:spLocks noChangeArrowheads="1"/>
              </p:cNvSpPr>
              <p:nvPr/>
            </p:nvSpPr>
            <p:spPr bwMode="auto">
              <a:xfrm>
                <a:off x="737" y="304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9" name="Freeform 1250"/>
              <p:cNvSpPr>
                <a:spLocks/>
              </p:cNvSpPr>
              <p:nvPr/>
            </p:nvSpPr>
            <p:spPr bwMode="auto">
              <a:xfrm>
                <a:off x="747" y="3050"/>
                <a:ext cx="17" cy="18"/>
              </a:xfrm>
              <a:custGeom>
                <a:avLst/>
                <a:gdLst>
                  <a:gd name="T0" fmla="*/ 25 w 33"/>
                  <a:gd name="T1" fmla="*/ 36 h 36"/>
                  <a:gd name="T2" fmla="*/ 33 w 33"/>
                  <a:gd name="T3" fmla="*/ 29 h 36"/>
                  <a:gd name="T4" fmla="*/ 8 w 33"/>
                  <a:gd name="T5" fmla="*/ 0 h 36"/>
                  <a:gd name="T6" fmla="*/ 0 w 33"/>
                  <a:gd name="T7" fmla="*/ 8 h 36"/>
                  <a:gd name="T8" fmla="*/ 25 w 33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6">
                    <a:moveTo>
                      <a:pt x="25" y="36"/>
                    </a:moveTo>
                    <a:lnTo>
                      <a:pt x="33" y="29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25" y="36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" name="Freeform 1251"/>
              <p:cNvSpPr>
                <a:spLocks/>
              </p:cNvSpPr>
              <p:nvPr/>
            </p:nvSpPr>
            <p:spPr bwMode="auto">
              <a:xfrm>
                <a:off x="760" y="3056"/>
                <a:ext cx="15" cy="12"/>
              </a:xfrm>
              <a:custGeom>
                <a:avLst/>
                <a:gdLst>
                  <a:gd name="T0" fmla="*/ 0 w 32"/>
                  <a:gd name="T1" fmla="*/ 16 h 25"/>
                  <a:gd name="T2" fmla="*/ 7 w 32"/>
                  <a:gd name="T3" fmla="*/ 25 h 25"/>
                  <a:gd name="T4" fmla="*/ 32 w 32"/>
                  <a:gd name="T5" fmla="*/ 10 h 25"/>
                  <a:gd name="T6" fmla="*/ 26 w 32"/>
                  <a:gd name="T7" fmla="*/ 0 h 25"/>
                  <a:gd name="T8" fmla="*/ 0 w 32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0" y="16"/>
                    </a:moveTo>
                    <a:lnTo>
                      <a:pt x="7" y="25"/>
                    </a:lnTo>
                    <a:lnTo>
                      <a:pt x="32" y="10"/>
                    </a:lnTo>
                    <a:lnTo>
                      <a:pt x="26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" name="Freeform 1252"/>
              <p:cNvSpPr>
                <a:spLocks/>
              </p:cNvSpPr>
              <p:nvPr/>
            </p:nvSpPr>
            <p:spPr bwMode="auto">
              <a:xfrm>
                <a:off x="773" y="3053"/>
                <a:ext cx="13" cy="8"/>
              </a:xfrm>
              <a:custGeom>
                <a:avLst/>
                <a:gdLst>
                  <a:gd name="T0" fmla="*/ 27 w 27"/>
                  <a:gd name="T1" fmla="*/ 11 h 17"/>
                  <a:gd name="T2" fmla="*/ 24 w 27"/>
                  <a:gd name="T3" fmla="*/ 0 h 17"/>
                  <a:gd name="T4" fmla="*/ 0 w 27"/>
                  <a:gd name="T5" fmla="*/ 6 h 17"/>
                  <a:gd name="T6" fmla="*/ 3 w 27"/>
                  <a:gd name="T7" fmla="*/ 17 h 17"/>
                  <a:gd name="T8" fmla="*/ 27 w 27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7">
                    <a:moveTo>
                      <a:pt x="27" y="11"/>
                    </a:moveTo>
                    <a:lnTo>
                      <a:pt x="24" y="0"/>
                    </a:lnTo>
                    <a:lnTo>
                      <a:pt x="0" y="6"/>
                    </a:lnTo>
                    <a:lnTo>
                      <a:pt x="3" y="17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" name="Freeform 1253"/>
              <p:cNvSpPr>
                <a:spLocks/>
              </p:cNvSpPr>
              <p:nvPr/>
            </p:nvSpPr>
            <p:spPr bwMode="auto">
              <a:xfrm>
                <a:off x="784" y="3053"/>
                <a:ext cx="17" cy="16"/>
              </a:xfrm>
              <a:custGeom>
                <a:avLst/>
                <a:gdLst>
                  <a:gd name="T0" fmla="*/ 8 w 33"/>
                  <a:gd name="T1" fmla="*/ 0 h 33"/>
                  <a:gd name="T2" fmla="*/ 0 w 33"/>
                  <a:gd name="T3" fmla="*/ 9 h 33"/>
                  <a:gd name="T4" fmla="*/ 25 w 33"/>
                  <a:gd name="T5" fmla="*/ 33 h 33"/>
                  <a:gd name="T6" fmla="*/ 33 w 33"/>
                  <a:gd name="T7" fmla="*/ 24 h 33"/>
                  <a:gd name="T8" fmla="*/ 8 w 33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8" y="0"/>
                    </a:moveTo>
                    <a:lnTo>
                      <a:pt x="0" y="9"/>
                    </a:lnTo>
                    <a:lnTo>
                      <a:pt x="25" y="33"/>
                    </a:lnTo>
                    <a:lnTo>
                      <a:pt x="33" y="2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3" name="Freeform 1254"/>
              <p:cNvSpPr>
                <a:spLocks/>
              </p:cNvSpPr>
              <p:nvPr/>
            </p:nvSpPr>
            <p:spPr bwMode="auto">
              <a:xfrm>
                <a:off x="797" y="3053"/>
                <a:ext cx="16" cy="16"/>
              </a:xfrm>
              <a:custGeom>
                <a:avLst/>
                <a:gdLst>
                  <a:gd name="T0" fmla="*/ 33 w 33"/>
                  <a:gd name="T1" fmla="*/ 9 h 31"/>
                  <a:gd name="T2" fmla="*/ 26 w 33"/>
                  <a:gd name="T3" fmla="*/ 0 h 31"/>
                  <a:gd name="T4" fmla="*/ 0 w 33"/>
                  <a:gd name="T5" fmla="*/ 22 h 31"/>
                  <a:gd name="T6" fmla="*/ 8 w 33"/>
                  <a:gd name="T7" fmla="*/ 31 h 31"/>
                  <a:gd name="T8" fmla="*/ 33 w 33"/>
                  <a:gd name="T9" fmla="*/ 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1">
                    <a:moveTo>
                      <a:pt x="33" y="9"/>
                    </a:moveTo>
                    <a:lnTo>
                      <a:pt x="26" y="0"/>
                    </a:lnTo>
                    <a:lnTo>
                      <a:pt x="0" y="22"/>
                    </a:lnTo>
                    <a:lnTo>
                      <a:pt x="8" y="31"/>
                    </a:lnTo>
                    <a:lnTo>
                      <a:pt x="33" y="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4" name="Freeform 1255"/>
              <p:cNvSpPr>
                <a:spLocks/>
              </p:cNvSpPr>
              <p:nvPr/>
            </p:nvSpPr>
            <p:spPr bwMode="auto">
              <a:xfrm>
                <a:off x="811" y="3051"/>
                <a:ext cx="12" cy="8"/>
              </a:xfrm>
              <a:custGeom>
                <a:avLst/>
                <a:gdLst>
                  <a:gd name="T0" fmla="*/ 0 w 25"/>
                  <a:gd name="T1" fmla="*/ 5 h 16"/>
                  <a:gd name="T2" fmla="*/ 1 w 25"/>
                  <a:gd name="T3" fmla="*/ 16 h 16"/>
                  <a:gd name="T4" fmla="*/ 25 w 25"/>
                  <a:gd name="T5" fmla="*/ 11 h 16"/>
                  <a:gd name="T6" fmla="*/ 23 w 25"/>
                  <a:gd name="T7" fmla="*/ 0 h 16"/>
                  <a:gd name="T8" fmla="*/ 0 w 25"/>
                  <a:gd name="T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0" y="5"/>
                    </a:moveTo>
                    <a:lnTo>
                      <a:pt x="1" y="16"/>
                    </a:lnTo>
                    <a:lnTo>
                      <a:pt x="25" y="11"/>
                    </a:lnTo>
                    <a:lnTo>
                      <a:pt x="2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" name="Freeform 1256"/>
              <p:cNvSpPr>
                <a:spLocks/>
              </p:cNvSpPr>
              <p:nvPr/>
            </p:nvSpPr>
            <p:spPr bwMode="auto">
              <a:xfrm>
                <a:off x="821" y="3051"/>
                <a:ext cx="17" cy="16"/>
              </a:xfrm>
              <a:custGeom>
                <a:avLst/>
                <a:gdLst>
                  <a:gd name="T0" fmla="*/ 25 w 33"/>
                  <a:gd name="T1" fmla="*/ 33 h 33"/>
                  <a:gd name="T2" fmla="*/ 33 w 33"/>
                  <a:gd name="T3" fmla="*/ 23 h 33"/>
                  <a:gd name="T4" fmla="*/ 8 w 33"/>
                  <a:gd name="T5" fmla="*/ 0 h 33"/>
                  <a:gd name="T6" fmla="*/ 0 w 33"/>
                  <a:gd name="T7" fmla="*/ 9 h 33"/>
                  <a:gd name="T8" fmla="*/ 25 w 3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25" y="33"/>
                    </a:moveTo>
                    <a:lnTo>
                      <a:pt x="33" y="23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25" y="33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" name="Freeform 1257"/>
              <p:cNvSpPr>
                <a:spLocks/>
              </p:cNvSpPr>
              <p:nvPr/>
            </p:nvSpPr>
            <p:spPr bwMode="auto">
              <a:xfrm>
                <a:off x="834" y="3053"/>
                <a:ext cx="16" cy="14"/>
              </a:xfrm>
              <a:custGeom>
                <a:avLst/>
                <a:gdLst>
                  <a:gd name="T0" fmla="*/ 0 w 33"/>
                  <a:gd name="T1" fmla="*/ 20 h 30"/>
                  <a:gd name="T2" fmla="*/ 8 w 33"/>
                  <a:gd name="T3" fmla="*/ 30 h 30"/>
                  <a:gd name="T4" fmla="*/ 33 w 33"/>
                  <a:gd name="T5" fmla="*/ 9 h 30"/>
                  <a:gd name="T6" fmla="*/ 26 w 33"/>
                  <a:gd name="T7" fmla="*/ 0 h 30"/>
                  <a:gd name="T8" fmla="*/ 0 w 33"/>
                  <a:gd name="T9" fmla="*/ 2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0" y="20"/>
                    </a:moveTo>
                    <a:lnTo>
                      <a:pt x="8" y="30"/>
                    </a:lnTo>
                    <a:lnTo>
                      <a:pt x="33" y="9"/>
                    </a:lnTo>
                    <a:lnTo>
                      <a:pt x="26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" name="Freeform 1258"/>
              <p:cNvSpPr>
                <a:spLocks/>
              </p:cNvSpPr>
              <p:nvPr/>
            </p:nvSpPr>
            <p:spPr bwMode="auto">
              <a:xfrm>
                <a:off x="848" y="3051"/>
                <a:ext cx="12" cy="7"/>
              </a:xfrm>
              <a:custGeom>
                <a:avLst/>
                <a:gdLst>
                  <a:gd name="T0" fmla="*/ 25 w 25"/>
                  <a:gd name="T1" fmla="*/ 11 h 14"/>
                  <a:gd name="T2" fmla="*/ 23 w 25"/>
                  <a:gd name="T3" fmla="*/ 0 h 14"/>
                  <a:gd name="T4" fmla="*/ 0 w 25"/>
                  <a:gd name="T5" fmla="*/ 3 h 14"/>
                  <a:gd name="T6" fmla="*/ 1 w 25"/>
                  <a:gd name="T7" fmla="*/ 14 h 14"/>
                  <a:gd name="T8" fmla="*/ 25 w 25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1"/>
                    </a:moveTo>
                    <a:lnTo>
                      <a:pt x="23" y="0"/>
                    </a:lnTo>
                    <a:lnTo>
                      <a:pt x="0" y="3"/>
                    </a:lnTo>
                    <a:lnTo>
                      <a:pt x="1" y="14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8" name="Freeform 1259"/>
              <p:cNvSpPr>
                <a:spLocks/>
              </p:cNvSpPr>
              <p:nvPr/>
            </p:nvSpPr>
            <p:spPr bwMode="auto">
              <a:xfrm>
                <a:off x="858" y="3051"/>
                <a:ext cx="17" cy="15"/>
              </a:xfrm>
              <a:custGeom>
                <a:avLst/>
                <a:gdLst>
                  <a:gd name="T0" fmla="*/ 8 w 33"/>
                  <a:gd name="T1" fmla="*/ 0 h 30"/>
                  <a:gd name="T2" fmla="*/ 0 w 33"/>
                  <a:gd name="T3" fmla="*/ 9 h 30"/>
                  <a:gd name="T4" fmla="*/ 25 w 33"/>
                  <a:gd name="T5" fmla="*/ 30 h 30"/>
                  <a:gd name="T6" fmla="*/ 33 w 33"/>
                  <a:gd name="T7" fmla="*/ 20 h 30"/>
                  <a:gd name="T8" fmla="*/ 8 w 33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8" y="0"/>
                    </a:moveTo>
                    <a:lnTo>
                      <a:pt x="0" y="9"/>
                    </a:lnTo>
                    <a:lnTo>
                      <a:pt x="25" y="30"/>
                    </a:lnTo>
                    <a:lnTo>
                      <a:pt x="33" y="2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9" name="Freeform 1260"/>
              <p:cNvSpPr>
                <a:spLocks/>
              </p:cNvSpPr>
              <p:nvPr/>
            </p:nvSpPr>
            <p:spPr bwMode="auto">
              <a:xfrm>
                <a:off x="871" y="3051"/>
                <a:ext cx="16" cy="15"/>
              </a:xfrm>
              <a:custGeom>
                <a:avLst/>
                <a:gdLst>
                  <a:gd name="T0" fmla="*/ 33 w 33"/>
                  <a:gd name="T1" fmla="*/ 9 h 30"/>
                  <a:gd name="T2" fmla="*/ 26 w 33"/>
                  <a:gd name="T3" fmla="*/ 0 h 30"/>
                  <a:gd name="T4" fmla="*/ 0 w 33"/>
                  <a:gd name="T5" fmla="*/ 20 h 30"/>
                  <a:gd name="T6" fmla="*/ 8 w 33"/>
                  <a:gd name="T7" fmla="*/ 30 h 30"/>
                  <a:gd name="T8" fmla="*/ 33 w 33"/>
                  <a:gd name="T9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33" y="9"/>
                    </a:moveTo>
                    <a:lnTo>
                      <a:pt x="26" y="0"/>
                    </a:lnTo>
                    <a:lnTo>
                      <a:pt x="0" y="20"/>
                    </a:lnTo>
                    <a:lnTo>
                      <a:pt x="8" y="30"/>
                    </a:lnTo>
                    <a:lnTo>
                      <a:pt x="33" y="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" name="Freeform 1261"/>
              <p:cNvSpPr>
                <a:spLocks/>
              </p:cNvSpPr>
              <p:nvPr/>
            </p:nvSpPr>
            <p:spPr bwMode="auto">
              <a:xfrm>
                <a:off x="885" y="3049"/>
                <a:ext cx="12" cy="7"/>
              </a:xfrm>
              <a:custGeom>
                <a:avLst/>
                <a:gdLst>
                  <a:gd name="T0" fmla="*/ 0 w 25"/>
                  <a:gd name="T1" fmla="*/ 5 h 16"/>
                  <a:gd name="T2" fmla="*/ 1 w 25"/>
                  <a:gd name="T3" fmla="*/ 16 h 16"/>
                  <a:gd name="T4" fmla="*/ 25 w 25"/>
                  <a:gd name="T5" fmla="*/ 11 h 16"/>
                  <a:gd name="T6" fmla="*/ 23 w 25"/>
                  <a:gd name="T7" fmla="*/ 0 h 16"/>
                  <a:gd name="T8" fmla="*/ 0 w 25"/>
                  <a:gd name="T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0" y="5"/>
                    </a:moveTo>
                    <a:lnTo>
                      <a:pt x="1" y="16"/>
                    </a:lnTo>
                    <a:lnTo>
                      <a:pt x="25" y="11"/>
                    </a:lnTo>
                    <a:lnTo>
                      <a:pt x="2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1" name="Freeform 1262"/>
              <p:cNvSpPr>
                <a:spLocks/>
              </p:cNvSpPr>
              <p:nvPr/>
            </p:nvSpPr>
            <p:spPr bwMode="auto">
              <a:xfrm>
                <a:off x="895" y="3049"/>
                <a:ext cx="17" cy="16"/>
              </a:xfrm>
              <a:custGeom>
                <a:avLst/>
                <a:gdLst>
                  <a:gd name="T0" fmla="*/ 25 w 33"/>
                  <a:gd name="T1" fmla="*/ 33 h 33"/>
                  <a:gd name="T2" fmla="*/ 33 w 33"/>
                  <a:gd name="T3" fmla="*/ 24 h 33"/>
                  <a:gd name="T4" fmla="*/ 8 w 33"/>
                  <a:gd name="T5" fmla="*/ 0 h 33"/>
                  <a:gd name="T6" fmla="*/ 0 w 33"/>
                  <a:gd name="T7" fmla="*/ 10 h 33"/>
                  <a:gd name="T8" fmla="*/ 25 w 3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25" y="33"/>
                    </a:moveTo>
                    <a:lnTo>
                      <a:pt x="33" y="24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25" y="33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" name="Freeform 1263"/>
              <p:cNvSpPr>
                <a:spLocks/>
              </p:cNvSpPr>
              <p:nvPr/>
            </p:nvSpPr>
            <p:spPr bwMode="auto">
              <a:xfrm>
                <a:off x="908" y="3051"/>
                <a:ext cx="15" cy="14"/>
              </a:xfrm>
              <a:custGeom>
                <a:avLst/>
                <a:gdLst>
                  <a:gd name="T0" fmla="*/ 0 w 32"/>
                  <a:gd name="T1" fmla="*/ 19 h 28"/>
                  <a:gd name="T2" fmla="*/ 7 w 32"/>
                  <a:gd name="T3" fmla="*/ 28 h 28"/>
                  <a:gd name="T4" fmla="*/ 32 w 32"/>
                  <a:gd name="T5" fmla="*/ 9 h 28"/>
                  <a:gd name="T6" fmla="*/ 26 w 32"/>
                  <a:gd name="T7" fmla="*/ 0 h 28"/>
                  <a:gd name="T8" fmla="*/ 0 w 32"/>
                  <a:gd name="T9" fmla="*/ 1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0" y="19"/>
                    </a:moveTo>
                    <a:lnTo>
                      <a:pt x="7" y="28"/>
                    </a:lnTo>
                    <a:lnTo>
                      <a:pt x="32" y="9"/>
                    </a:lnTo>
                    <a:lnTo>
                      <a:pt x="26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3" name="Freeform 1264"/>
              <p:cNvSpPr>
                <a:spLocks/>
              </p:cNvSpPr>
              <p:nvPr/>
            </p:nvSpPr>
            <p:spPr bwMode="auto">
              <a:xfrm>
                <a:off x="922" y="3049"/>
                <a:ext cx="12" cy="7"/>
              </a:xfrm>
              <a:custGeom>
                <a:avLst/>
                <a:gdLst>
                  <a:gd name="T0" fmla="*/ 25 w 25"/>
                  <a:gd name="T1" fmla="*/ 11 h 16"/>
                  <a:gd name="T2" fmla="*/ 23 w 25"/>
                  <a:gd name="T3" fmla="*/ 0 h 16"/>
                  <a:gd name="T4" fmla="*/ 0 w 25"/>
                  <a:gd name="T5" fmla="*/ 5 h 16"/>
                  <a:gd name="T6" fmla="*/ 1 w 25"/>
                  <a:gd name="T7" fmla="*/ 16 h 16"/>
                  <a:gd name="T8" fmla="*/ 25 w 25"/>
                  <a:gd name="T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25" y="11"/>
                    </a:moveTo>
                    <a:lnTo>
                      <a:pt x="23" y="0"/>
                    </a:lnTo>
                    <a:lnTo>
                      <a:pt x="0" y="5"/>
                    </a:lnTo>
                    <a:lnTo>
                      <a:pt x="1" y="1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" name="Freeform 1265"/>
              <p:cNvSpPr>
                <a:spLocks/>
              </p:cNvSpPr>
              <p:nvPr/>
            </p:nvSpPr>
            <p:spPr bwMode="auto">
              <a:xfrm>
                <a:off x="932" y="3049"/>
                <a:ext cx="17" cy="15"/>
              </a:xfrm>
              <a:custGeom>
                <a:avLst/>
                <a:gdLst>
                  <a:gd name="T0" fmla="*/ 8 w 33"/>
                  <a:gd name="T1" fmla="*/ 0 h 32"/>
                  <a:gd name="T2" fmla="*/ 0 w 33"/>
                  <a:gd name="T3" fmla="*/ 10 h 32"/>
                  <a:gd name="T4" fmla="*/ 25 w 33"/>
                  <a:gd name="T5" fmla="*/ 32 h 32"/>
                  <a:gd name="T6" fmla="*/ 33 w 33"/>
                  <a:gd name="T7" fmla="*/ 22 h 32"/>
                  <a:gd name="T8" fmla="*/ 8 w 33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8" y="0"/>
                    </a:moveTo>
                    <a:lnTo>
                      <a:pt x="0" y="10"/>
                    </a:lnTo>
                    <a:lnTo>
                      <a:pt x="25" y="32"/>
                    </a:lnTo>
                    <a:lnTo>
                      <a:pt x="33" y="2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" name="Freeform 1266"/>
              <p:cNvSpPr>
                <a:spLocks/>
              </p:cNvSpPr>
              <p:nvPr/>
            </p:nvSpPr>
            <p:spPr bwMode="auto">
              <a:xfrm>
                <a:off x="945" y="3051"/>
                <a:ext cx="15" cy="13"/>
              </a:xfrm>
              <a:custGeom>
                <a:avLst/>
                <a:gdLst>
                  <a:gd name="T0" fmla="*/ 32 w 32"/>
                  <a:gd name="T1" fmla="*/ 9 h 27"/>
                  <a:gd name="T2" fmla="*/ 26 w 32"/>
                  <a:gd name="T3" fmla="*/ 0 h 27"/>
                  <a:gd name="T4" fmla="*/ 0 w 32"/>
                  <a:gd name="T5" fmla="*/ 17 h 27"/>
                  <a:gd name="T6" fmla="*/ 7 w 32"/>
                  <a:gd name="T7" fmla="*/ 27 h 27"/>
                  <a:gd name="T8" fmla="*/ 32 w 32"/>
                  <a:gd name="T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7">
                    <a:moveTo>
                      <a:pt x="32" y="9"/>
                    </a:moveTo>
                    <a:lnTo>
                      <a:pt x="26" y="0"/>
                    </a:lnTo>
                    <a:lnTo>
                      <a:pt x="0" y="17"/>
                    </a:lnTo>
                    <a:lnTo>
                      <a:pt x="7" y="27"/>
                    </a:lnTo>
                    <a:lnTo>
                      <a:pt x="32" y="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" name="Freeform 1267"/>
              <p:cNvSpPr>
                <a:spLocks/>
              </p:cNvSpPr>
              <p:nvPr/>
            </p:nvSpPr>
            <p:spPr bwMode="auto">
              <a:xfrm>
                <a:off x="959" y="3049"/>
                <a:ext cx="13" cy="7"/>
              </a:xfrm>
              <a:custGeom>
                <a:avLst/>
                <a:gdLst>
                  <a:gd name="T0" fmla="*/ 0 w 27"/>
                  <a:gd name="T1" fmla="*/ 5 h 16"/>
                  <a:gd name="T2" fmla="*/ 1 w 27"/>
                  <a:gd name="T3" fmla="*/ 16 h 16"/>
                  <a:gd name="T4" fmla="*/ 27 w 27"/>
                  <a:gd name="T5" fmla="*/ 11 h 16"/>
                  <a:gd name="T6" fmla="*/ 25 w 27"/>
                  <a:gd name="T7" fmla="*/ 0 h 16"/>
                  <a:gd name="T8" fmla="*/ 0 w 27"/>
                  <a:gd name="T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0" y="5"/>
                    </a:moveTo>
                    <a:lnTo>
                      <a:pt x="1" y="16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" name="Freeform 1268"/>
              <p:cNvSpPr>
                <a:spLocks/>
              </p:cNvSpPr>
              <p:nvPr/>
            </p:nvSpPr>
            <p:spPr bwMode="auto">
              <a:xfrm>
                <a:off x="970" y="3049"/>
                <a:ext cx="16" cy="16"/>
              </a:xfrm>
              <a:custGeom>
                <a:avLst/>
                <a:gdLst>
                  <a:gd name="T0" fmla="*/ 23 w 31"/>
                  <a:gd name="T1" fmla="*/ 31 h 31"/>
                  <a:gd name="T2" fmla="*/ 31 w 31"/>
                  <a:gd name="T3" fmla="*/ 23 h 31"/>
                  <a:gd name="T4" fmla="*/ 8 w 31"/>
                  <a:gd name="T5" fmla="*/ 0 h 31"/>
                  <a:gd name="T6" fmla="*/ 0 w 31"/>
                  <a:gd name="T7" fmla="*/ 8 h 31"/>
                  <a:gd name="T8" fmla="*/ 23 w 31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23" y="31"/>
                    </a:moveTo>
                    <a:lnTo>
                      <a:pt x="31" y="23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23" y="3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" name="Freeform 1269"/>
              <p:cNvSpPr>
                <a:spLocks/>
              </p:cNvSpPr>
              <p:nvPr/>
            </p:nvSpPr>
            <p:spPr bwMode="auto">
              <a:xfrm>
                <a:off x="982" y="3052"/>
                <a:ext cx="15" cy="13"/>
              </a:xfrm>
              <a:custGeom>
                <a:avLst/>
                <a:gdLst>
                  <a:gd name="T0" fmla="*/ 0 w 32"/>
                  <a:gd name="T1" fmla="*/ 18 h 27"/>
                  <a:gd name="T2" fmla="*/ 7 w 32"/>
                  <a:gd name="T3" fmla="*/ 27 h 27"/>
                  <a:gd name="T4" fmla="*/ 32 w 32"/>
                  <a:gd name="T5" fmla="*/ 10 h 27"/>
                  <a:gd name="T6" fmla="*/ 26 w 32"/>
                  <a:gd name="T7" fmla="*/ 0 h 27"/>
                  <a:gd name="T8" fmla="*/ 0 w 32"/>
                  <a:gd name="T9" fmla="*/ 1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7">
                    <a:moveTo>
                      <a:pt x="0" y="18"/>
                    </a:moveTo>
                    <a:lnTo>
                      <a:pt x="7" y="27"/>
                    </a:lnTo>
                    <a:lnTo>
                      <a:pt x="32" y="10"/>
                    </a:lnTo>
                    <a:lnTo>
                      <a:pt x="26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" name="Freeform 1270"/>
              <p:cNvSpPr>
                <a:spLocks/>
              </p:cNvSpPr>
              <p:nvPr/>
            </p:nvSpPr>
            <p:spPr bwMode="auto">
              <a:xfrm>
                <a:off x="996" y="3050"/>
                <a:ext cx="13" cy="7"/>
              </a:xfrm>
              <a:custGeom>
                <a:avLst/>
                <a:gdLst>
                  <a:gd name="T0" fmla="*/ 27 w 27"/>
                  <a:gd name="T1" fmla="*/ 11 h 14"/>
                  <a:gd name="T2" fmla="*/ 25 w 27"/>
                  <a:gd name="T3" fmla="*/ 0 h 14"/>
                  <a:gd name="T4" fmla="*/ 0 w 27"/>
                  <a:gd name="T5" fmla="*/ 3 h 14"/>
                  <a:gd name="T6" fmla="*/ 1 w 27"/>
                  <a:gd name="T7" fmla="*/ 14 h 14"/>
                  <a:gd name="T8" fmla="*/ 27 w 27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27" y="11"/>
                    </a:moveTo>
                    <a:lnTo>
                      <a:pt x="25" y="0"/>
                    </a:lnTo>
                    <a:lnTo>
                      <a:pt x="0" y="3"/>
                    </a:lnTo>
                    <a:lnTo>
                      <a:pt x="1" y="14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" name="Freeform 1271"/>
              <p:cNvSpPr>
                <a:spLocks/>
              </p:cNvSpPr>
              <p:nvPr/>
            </p:nvSpPr>
            <p:spPr bwMode="auto">
              <a:xfrm>
                <a:off x="1007" y="3050"/>
                <a:ext cx="16" cy="16"/>
              </a:xfrm>
              <a:custGeom>
                <a:avLst/>
                <a:gdLst>
                  <a:gd name="T0" fmla="*/ 8 w 31"/>
                  <a:gd name="T1" fmla="*/ 0 h 32"/>
                  <a:gd name="T2" fmla="*/ 0 w 31"/>
                  <a:gd name="T3" fmla="*/ 10 h 32"/>
                  <a:gd name="T4" fmla="*/ 23 w 31"/>
                  <a:gd name="T5" fmla="*/ 32 h 32"/>
                  <a:gd name="T6" fmla="*/ 31 w 31"/>
                  <a:gd name="T7" fmla="*/ 22 h 32"/>
                  <a:gd name="T8" fmla="*/ 8 w 31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2">
                    <a:moveTo>
                      <a:pt x="8" y="0"/>
                    </a:moveTo>
                    <a:lnTo>
                      <a:pt x="0" y="10"/>
                    </a:lnTo>
                    <a:lnTo>
                      <a:pt x="23" y="32"/>
                    </a:lnTo>
                    <a:lnTo>
                      <a:pt x="31" y="2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" name="Freeform 1272"/>
              <p:cNvSpPr>
                <a:spLocks/>
              </p:cNvSpPr>
              <p:nvPr/>
            </p:nvSpPr>
            <p:spPr bwMode="auto">
              <a:xfrm>
                <a:off x="1019" y="3052"/>
                <a:ext cx="15" cy="14"/>
              </a:xfrm>
              <a:custGeom>
                <a:avLst/>
                <a:gdLst>
                  <a:gd name="T0" fmla="*/ 32 w 32"/>
                  <a:gd name="T1" fmla="*/ 10 h 29"/>
                  <a:gd name="T2" fmla="*/ 26 w 32"/>
                  <a:gd name="T3" fmla="*/ 0 h 29"/>
                  <a:gd name="T4" fmla="*/ 0 w 32"/>
                  <a:gd name="T5" fmla="*/ 19 h 29"/>
                  <a:gd name="T6" fmla="*/ 7 w 32"/>
                  <a:gd name="T7" fmla="*/ 29 h 29"/>
                  <a:gd name="T8" fmla="*/ 32 w 32"/>
                  <a:gd name="T9" fmla="*/ 1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9">
                    <a:moveTo>
                      <a:pt x="32" y="10"/>
                    </a:moveTo>
                    <a:lnTo>
                      <a:pt x="26" y="0"/>
                    </a:lnTo>
                    <a:lnTo>
                      <a:pt x="0" y="19"/>
                    </a:lnTo>
                    <a:lnTo>
                      <a:pt x="7" y="29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" name="Freeform 1273"/>
              <p:cNvSpPr>
                <a:spLocks/>
              </p:cNvSpPr>
              <p:nvPr/>
            </p:nvSpPr>
            <p:spPr bwMode="auto">
              <a:xfrm>
                <a:off x="1033" y="3050"/>
                <a:ext cx="12" cy="7"/>
              </a:xfrm>
              <a:custGeom>
                <a:avLst/>
                <a:gdLst>
                  <a:gd name="T0" fmla="*/ 0 w 25"/>
                  <a:gd name="T1" fmla="*/ 2 h 14"/>
                  <a:gd name="T2" fmla="*/ 0 w 25"/>
                  <a:gd name="T3" fmla="*/ 14 h 14"/>
                  <a:gd name="T4" fmla="*/ 25 w 25"/>
                  <a:gd name="T5" fmla="*/ 13 h 14"/>
                  <a:gd name="T6" fmla="*/ 25 w 25"/>
                  <a:gd name="T7" fmla="*/ 0 h 14"/>
                  <a:gd name="T8" fmla="*/ 0 w 25"/>
                  <a:gd name="T9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0" y="14"/>
                    </a:lnTo>
                    <a:lnTo>
                      <a:pt x="25" y="13"/>
                    </a:lnTo>
                    <a:lnTo>
                      <a:pt x="25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" name="Freeform 1274"/>
              <p:cNvSpPr>
                <a:spLocks/>
              </p:cNvSpPr>
              <p:nvPr/>
            </p:nvSpPr>
            <p:spPr bwMode="auto">
              <a:xfrm>
                <a:off x="1044" y="3051"/>
                <a:ext cx="16" cy="15"/>
              </a:xfrm>
              <a:custGeom>
                <a:avLst/>
                <a:gdLst>
                  <a:gd name="T0" fmla="*/ 23 w 31"/>
                  <a:gd name="T1" fmla="*/ 30 h 30"/>
                  <a:gd name="T2" fmla="*/ 31 w 31"/>
                  <a:gd name="T3" fmla="*/ 20 h 30"/>
                  <a:gd name="T4" fmla="*/ 8 w 31"/>
                  <a:gd name="T5" fmla="*/ 0 h 30"/>
                  <a:gd name="T6" fmla="*/ 0 w 31"/>
                  <a:gd name="T7" fmla="*/ 9 h 30"/>
                  <a:gd name="T8" fmla="*/ 23 w 31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0">
                    <a:moveTo>
                      <a:pt x="23" y="30"/>
                    </a:moveTo>
                    <a:lnTo>
                      <a:pt x="31" y="20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23" y="3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" name="Freeform 1275"/>
              <p:cNvSpPr>
                <a:spLocks/>
              </p:cNvSpPr>
              <p:nvPr/>
            </p:nvSpPr>
            <p:spPr bwMode="auto">
              <a:xfrm>
                <a:off x="1056" y="3052"/>
                <a:ext cx="15" cy="14"/>
              </a:xfrm>
              <a:custGeom>
                <a:avLst/>
                <a:gdLst>
                  <a:gd name="T0" fmla="*/ 0 w 32"/>
                  <a:gd name="T1" fmla="*/ 19 h 29"/>
                  <a:gd name="T2" fmla="*/ 7 w 32"/>
                  <a:gd name="T3" fmla="*/ 29 h 29"/>
                  <a:gd name="T4" fmla="*/ 32 w 32"/>
                  <a:gd name="T5" fmla="*/ 10 h 29"/>
                  <a:gd name="T6" fmla="*/ 26 w 32"/>
                  <a:gd name="T7" fmla="*/ 0 h 29"/>
                  <a:gd name="T8" fmla="*/ 0 w 32"/>
                  <a:gd name="T9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9">
                    <a:moveTo>
                      <a:pt x="0" y="19"/>
                    </a:moveTo>
                    <a:lnTo>
                      <a:pt x="7" y="29"/>
                    </a:lnTo>
                    <a:lnTo>
                      <a:pt x="32" y="10"/>
                    </a:lnTo>
                    <a:lnTo>
                      <a:pt x="26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Freeform 1276"/>
              <p:cNvSpPr>
                <a:spLocks/>
              </p:cNvSpPr>
              <p:nvPr/>
            </p:nvSpPr>
            <p:spPr bwMode="auto">
              <a:xfrm>
                <a:off x="1070" y="3050"/>
                <a:ext cx="13" cy="7"/>
              </a:xfrm>
              <a:custGeom>
                <a:avLst/>
                <a:gdLst>
                  <a:gd name="T0" fmla="*/ 27 w 27"/>
                  <a:gd name="T1" fmla="*/ 11 h 14"/>
                  <a:gd name="T2" fmla="*/ 25 w 27"/>
                  <a:gd name="T3" fmla="*/ 0 h 14"/>
                  <a:gd name="T4" fmla="*/ 0 w 27"/>
                  <a:gd name="T5" fmla="*/ 3 h 14"/>
                  <a:gd name="T6" fmla="*/ 1 w 27"/>
                  <a:gd name="T7" fmla="*/ 14 h 14"/>
                  <a:gd name="T8" fmla="*/ 27 w 27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27" y="11"/>
                    </a:moveTo>
                    <a:lnTo>
                      <a:pt x="25" y="0"/>
                    </a:lnTo>
                    <a:lnTo>
                      <a:pt x="0" y="3"/>
                    </a:lnTo>
                    <a:lnTo>
                      <a:pt x="1" y="14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" name="Freeform 1277"/>
              <p:cNvSpPr>
                <a:spLocks/>
              </p:cNvSpPr>
              <p:nvPr/>
            </p:nvSpPr>
            <p:spPr bwMode="auto">
              <a:xfrm>
                <a:off x="1081" y="3050"/>
                <a:ext cx="16" cy="16"/>
              </a:xfrm>
              <a:custGeom>
                <a:avLst/>
                <a:gdLst>
                  <a:gd name="T0" fmla="*/ 8 w 31"/>
                  <a:gd name="T1" fmla="*/ 0 h 32"/>
                  <a:gd name="T2" fmla="*/ 0 w 31"/>
                  <a:gd name="T3" fmla="*/ 10 h 32"/>
                  <a:gd name="T4" fmla="*/ 23 w 31"/>
                  <a:gd name="T5" fmla="*/ 32 h 32"/>
                  <a:gd name="T6" fmla="*/ 31 w 31"/>
                  <a:gd name="T7" fmla="*/ 22 h 32"/>
                  <a:gd name="T8" fmla="*/ 8 w 31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2">
                    <a:moveTo>
                      <a:pt x="8" y="0"/>
                    </a:moveTo>
                    <a:lnTo>
                      <a:pt x="0" y="10"/>
                    </a:lnTo>
                    <a:lnTo>
                      <a:pt x="23" y="32"/>
                    </a:lnTo>
                    <a:lnTo>
                      <a:pt x="31" y="2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" name="Freeform 1278"/>
              <p:cNvSpPr>
                <a:spLocks/>
              </p:cNvSpPr>
              <p:nvPr/>
            </p:nvSpPr>
            <p:spPr bwMode="auto">
              <a:xfrm>
                <a:off x="1093" y="3052"/>
                <a:ext cx="15" cy="14"/>
              </a:xfrm>
              <a:custGeom>
                <a:avLst/>
                <a:gdLst>
                  <a:gd name="T0" fmla="*/ 32 w 32"/>
                  <a:gd name="T1" fmla="*/ 10 h 29"/>
                  <a:gd name="T2" fmla="*/ 26 w 32"/>
                  <a:gd name="T3" fmla="*/ 0 h 29"/>
                  <a:gd name="T4" fmla="*/ 0 w 32"/>
                  <a:gd name="T5" fmla="*/ 19 h 29"/>
                  <a:gd name="T6" fmla="*/ 7 w 32"/>
                  <a:gd name="T7" fmla="*/ 29 h 29"/>
                  <a:gd name="T8" fmla="*/ 32 w 32"/>
                  <a:gd name="T9" fmla="*/ 1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9">
                    <a:moveTo>
                      <a:pt x="32" y="10"/>
                    </a:moveTo>
                    <a:lnTo>
                      <a:pt x="26" y="0"/>
                    </a:lnTo>
                    <a:lnTo>
                      <a:pt x="0" y="19"/>
                    </a:lnTo>
                    <a:lnTo>
                      <a:pt x="7" y="29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" name="Freeform 1279"/>
              <p:cNvSpPr>
                <a:spLocks/>
              </p:cNvSpPr>
              <p:nvPr/>
            </p:nvSpPr>
            <p:spPr bwMode="auto">
              <a:xfrm>
                <a:off x="1107" y="3049"/>
                <a:ext cx="13" cy="8"/>
              </a:xfrm>
              <a:custGeom>
                <a:avLst/>
                <a:gdLst>
                  <a:gd name="T0" fmla="*/ 0 w 27"/>
                  <a:gd name="T1" fmla="*/ 4 h 15"/>
                  <a:gd name="T2" fmla="*/ 1 w 27"/>
                  <a:gd name="T3" fmla="*/ 15 h 15"/>
                  <a:gd name="T4" fmla="*/ 27 w 27"/>
                  <a:gd name="T5" fmla="*/ 11 h 15"/>
                  <a:gd name="T6" fmla="*/ 25 w 27"/>
                  <a:gd name="T7" fmla="*/ 0 h 15"/>
                  <a:gd name="T8" fmla="*/ 0 w 27"/>
                  <a:gd name="T9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5">
                    <a:moveTo>
                      <a:pt x="0" y="4"/>
                    </a:moveTo>
                    <a:lnTo>
                      <a:pt x="1" y="15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" name="Freeform 1280"/>
              <p:cNvSpPr>
                <a:spLocks/>
              </p:cNvSpPr>
              <p:nvPr/>
            </p:nvSpPr>
            <p:spPr bwMode="auto">
              <a:xfrm>
                <a:off x="1118" y="3050"/>
                <a:ext cx="16" cy="16"/>
              </a:xfrm>
              <a:custGeom>
                <a:avLst/>
                <a:gdLst>
                  <a:gd name="T0" fmla="*/ 23 w 31"/>
                  <a:gd name="T1" fmla="*/ 32 h 32"/>
                  <a:gd name="T2" fmla="*/ 31 w 31"/>
                  <a:gd name="T3" fmla="*/ 24 h 32"/>
                  <a:gd name="T4" fmla="*/ 8 w 31"/>
                  <a:gd name="T5" fmla="*/ 0 h 32"/>
                  <a:gd name="T6" fmla="*/ 0 w 31"/>
                  <a:gd name="T7" fmla="*/ 8 h 32"/>
                  <a:gd name="T8" fmla="*/ 23 w 31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2">
                    <a:moveTo>
                      <a:pt x="23" y="32"/>
                    </a:moveTo>
                    <a:lnTo>
                      <a:pt x="31" y="24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23" y="32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" name="Freeform 1281"/>
              <p:cNvSpPr>
                <a:spLocks/>
              </p:cNvSpPr>
              <p:nvPr/>
            </p:nvSpPr>
            <p:spPr bwMode="auto">
              <a:xfrm>
                <a:off x="1130" y="3051"/>
                <a:ext cx="16" cy="15"/>
              </a:xfrm>
              <a:custGeom>
                <a:avLst/>
                <a:gdLst>
                  <a:gd name="T0" fmla="*/ 0 w 34"/>
                  <a:gd name="T1" fmla="*/ 20 h 30"/>
                  <a:gd name="T2" fmla="*/ 8 w 34"/>
                  <a:gd name="T3" fmla="*/ 30 h 30"/>
                  <a:gd name="T4" fmla="*/ 34 w 34"/>
                  <a:gd name="T5" fmla="*/ 9 h 30"/>
                  <a:gd name="T6" fmla="*/ 26 w 34"/>
                  <a:gd name="T7" fmla="*/ 0 h 30"/>
                  <a:gd name="T8" fmla="*/ 0 w 34"/>
                  <a:gd name="T9" fmla="*/ 2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0">
                    <a:moveTo>
                      <a:pt x="0" y="20"/>
                    </a:moveTo>
                    <a:lnTo>
                      <a:pt x="8" y="30"/>
                    </a:lnTo>
                    <a:lnTo>
                      <a:pt x="34" y="9"/>
                    </a:lnTo>
                    <a:lnTo>
                      <a:pt x="26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" name="Rectangle 1282"/>
              <p:cNvSpPr>
                <a:spLocks noChangeArrowheads="1"/>
              </p:cNvSpPr>
              <p:nvPr/>
            </p:nvSpPr>
            <p:spPr bwMode="auto">
              <a:xfrm>
                <a:off x="1144" y="3050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" name="Freeform 1283"/>
              <p:cNvSpPr>
                <a:spLocks/>
              </p:cNvSpPr>
              <p:nvPr/>
            </p:nvSpPr>
            <p:spPr bwMode="auto">
              <a:xfrm>
                <a:off x="1155" y="3051"/>
                <a:ext cx="16" cy="14"/>
              </a:xfrm>
              <a:custGeom>
                <a:avLst/>
                <a:gdLst>
                  <a:gd name="T0" fmla="*/ 6 w 31"/>
                  <a:gd name="T1" fmla="*/ 0 h 28"/>
                  <a:gd name="T2" fmla="*/ 0 w 31"/>
                  <a:gd name="T3" fmla="*/ 9 h 28"/>
                  <a:gd name="T4" fmla="*/ 25 w 31"/>
                  <a:gd name="T5" fmla="*/ 28 h 28"/>
                  <a:gd name="T6" fmla="*/ 31 w 31"/>
                  <a:gd name="T7" fmla="*/ 19 h 28"/>
                  <a:gd name="T8" fmla="*/ 6 w 31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6" y="0"/>
                    </a:moveTo>
                    <a:lnTo>
                      <a:pt x="0" y="9"/>
                    </a:lnTo>
                    <a:lnTo>
                      <a:pt x="25" y="28"/>
                    </a:lnTo>
                    <a:lnTo>
                      <a:pt x="31" y="1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" name="Freeform 1284"/>
              <p:cNvSpPr>
                <a:spLocks/>
              </p:cNvSpPr>
              <p:nvPr/>
            </p:nvSpPr>
            <p:spPr bwMode="auto">
              <a:xfrm>
                <a:off x="1168" y="3052"/>
                <a:ext cx="14" cy="13"/>
              </a:xfrm>
              <a:custGeom>
                <a:avLst/>
                <a:gdLst>
                  <a:gd name="T0" fmla="*/ 30 w 30"/>
                  <a:gd name="T1" fmla="*/ 10 h 27"/>
                  <a:gd name="T2" fmla="*/ 24 w 30"/>
                  <a:gd name="T3" fmla="*/ 0 h 27"/>
                  <a:gd name="T4" fmla="*/ 0 w 30"/>
                  <a:gd name="T5" fmla="*/ 18 h 27"/>
                  <a:gd name="T6" fmla="*/ 6 w 30"/>
                  <a:gd name="T7" fmla="*/ 27 h 27"/>
                  <a:gd name="T8" fmla="*/ 30 w 30"/>
                  <a:gd name="T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7">
                    <a:moveTo>
                      <a:pt x="30" y="10"/>
                    </a:moveTo>
                    <a:lnTo>
                      <a:pt x="24" y="0"/>
                    </a:lnTo>
                    <a:lnTo>
                      <a:pt x="0" y="18"/>
                    </a:lnTo>
                    <a:lnTo>
                      <a:pt x="6" y="27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" name="Freeform 1285"/>
              <p:cNvSpPr>
                <a:spLocks/>
              </p:cNvSpPr>
              <p:nvPr/>
            </p:nvSpPr>
            <p:spPr bwMode="auto">
              <a:xfrm>
                <a:off x="1181" y="3050"/>
                <a:ext cx="13" cy="7"/>
              </a:xfrm>
              <a:custGeom>
                <a:avLst/>
                <a:gdLst>
                  <a:gd name="T0" fmla="*/ 0 w 27"/>
                  <a:gd name="T1" fmla="*/ 3 h 14"/>
                  <a:gd name="T2" fmla="*/ 1 w 27"/>
                  <a:gd name="T3" fmla="*/ 14 h 14"/>
                  <a:gd name="T4" fmla="*/ 27 w 27"/>
                  <a:gd name="T5" fmla="*/ 11 h 14"/>
                  <a:gd name="T6" fmla="*/ 25 w 27"/>
                  <a:gd name="T7" fmla="*/ 0 h 14"/>
                  <a:gd name="T8" fmla="*/ 0 w 27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0" y="3"/>
                    </a:moveTo>
                    <a:lnTo>
                      <a:pt x="1" y="14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5" name="Freeform 1286"/>
              <p:cNvSpPr>
                <a:spLocks/>
              </p:cNvSpPr>
              <p:nvPr/>
            </p:nvSpPr>
            <p:spPr bwMode="auto">
              <a:xfrm>
                <a:off x="1192" y="3050"/>
                <a:ext cx="16" cy="15"/>
              </a:xfrm>
              <a:custGeom>
                <a:avLst/>
                <a:gdLst>
                  <a:gd name="T0" fmla="*/ 25 w 33"/>
                  <a:gd name="T1" fmla="*/ 30 h 30"/>
                  <a:gd name="T2" fmla="*/ 33 w 33"/>
                  <a:gd name="T3" fmla="*/ 21 h 30"/>
                  <a:gd name="T4" fmla="*/ 8 w 33"/>
                  <a:gd name="T5" fmla="*/ 0 h 30"/>
                  <a:gd name="T6" fmla="*/ 0 w 33"/>
                  <a:gd name="T7" fmla="*/ 10 h 30"/>
                  <a:gd name="T8" fmla="*/ 25 w 33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25" y="30"/>
                    </a:moveTo>
                    <a:lnTo>
                      <a:pt x="33" y="21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25" y="3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" name="Freeform 1287"/>
              <p:cNvSpPr>
                <a:spLocks/>
              </p:cNvSpPr>
              <p:nvPr/>
            </p:nvSpPr>
            <p:spPr bwMode="auto">
              <a:xfrm>
                <a:off x="1205" y="3051"/>
                <a:ext cx="15" cy="14"/>
              </a:xfrm>
              <a:custGeom>
                <a:avLst/>
                <a:gdLst>
                  <a:gd name="T0" fmla="*/ 0 w 32"/>
                  <a:gd name="T1" fmla="*/ 19 h 28"/>
                  <a:gd name="T2" fmla="*/ 8 w 32"/>
                  <a:gd name="T3" fmla="*/ 28 h 28"/>
                  <a:gd name="T4" fmla="*/ 32 w 32"/>
                  <a:gd name="T5" fmla="*/ 9 h 28"/>
                  <a:gd name="T6" fmla="*/ 24 w 32"/>
                  <a:gd name="T7" fmla="*/ 0 h 28"/>
                  <a:gd name="T8" fmla="*/ 0 w 32"/>
                  <a:gd name="T9" fmla="*/ 1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0" y="19"/>
                    </a:moveTo>
                    <a:lnTo>
                      <a:pt x="8" y="28"/>
                    </a:lnTo>
                    <a:lnTo>
                      <a:pt x="32" y="9"/>
                    </a:lnTo>
                    <a:lnTo>
                      <a:pt x="24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7" name="Freeform 1288"/>
              <p:cNvSpPr>
                <a:spLocks/>
              </p:cNvSpPr>
              <p:nvPr/>
            </p:nvSpPr>
            <p:spPr bwMode="auto">
              <a:xfrm>
                <a:off x="1218" y="3049"/>
                <a:ext cx="12" cy="7"/>
              </a:xfrm>
              <a:custGeom>
                <a:avLst/>
                <a:gdLst>
                  <a:gd name="T0" fmla="*/ 25 w 25"/>
                  <a:gd name="T1" fmla="*/ 12 h 14"/>
                  <a:gd name="T2" fmla="*/ 25 w 25"/>
                  <a:gd name="T3" fmla="*/ 0 h 14"/>
                  <a:gd name="T4" fmla="*/ 0 w 25"/>
                  <a:gd name="T5" fmla="*/ 1 h 14"/>
                  <a:gd name="T6" fmla="*/ 0 w 25"/>
                  <a:gd name="T7" fmla="*/ 14 h 14"/>
                  <a:gd name="T8" fmla="*/ 25 w 25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2"/>
                    </a:moveTo>
                    <a:lnTo>
                      <a:pt x="25" y="0"/>
                    </a:lnTo>
                    <a:lnTo>
                      <a:pt x="0" y="1"/>
                    </a:lnTo>
                    <a:lnTo>
                      <a:pt x="0" y="14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8" name="Freeform 1289"/>
              <p:cNvSpPr>
                <a:spLocks/>
              </p:cNvSpPr>
              <p:nvPr/>
            </p:nvSpPr>
            <p:spPr bwMode="auto">
              <a:xfrm>
                <a:off x="1229" y="3050"/>
                <a:ext cx="16" cy="15"/>
              </a:xfrm>
              <a:custGeom>
                <a:avLst/>
                <a:gdLst>
                  <a:gd name="T0" fmla="*/ 8 w 33"/>
                  <a:gd name="T1" fmla="*/ 0 h 30"/>
                  <a:gd name="T2" fmla="*/ 0 w 33"/>
                  <a:gd name="T3" fmla="*/ 10 h 30"/>
                  <a:gd name="T4" fmla="*/ 25 w 33"/>
                  <a:gd name="T5" fmla="*/ 30 h 30"/>
                  <a:gd name="T6" fmla="*/ 33 w 33"/>
                  <a:gd name="T7" fmla="*/ 21 h 30"/>
                  <a:gd name="T8" fmla="*/ 8 w 33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8" y="0"/>
                    </a:moveTo>
                    <a:lnTo>
                      <a:pt x="0" y="10"/>
                    </a:lnTo>
                    <a:lnTo>
                      <a:pt x="25" y="30"/>
                    </a:lnTo>
                    <a:lnTo>
                      <a:pt x="33" y="2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" name="Freeform 1290"/>
              <p:cNvSpPr>
                <a:spLocks/>
              </p:cNvSpPr>
              <p:nvPr/>
            </p:nvSpPr>
            <p:spPr bwMode="auto">
              <a:xfrm>
                <a:off x="1242" y="3053"/>
                <a:ext cx="14" cy="12"/>
              </a:xfrm>
              <a:custGeom>
                <a:avLst/>
                <a:gdLst>
                  <a:gd name="T0" fmla="*/ 30 w 30"/>
                  <a:gd name="T1" fmla="*/ 9 h 25"/>
                  <a:gd name="T2" fmla="*/ 24 w 30"/>
                  <a:gd name="T3" fmla="*/ 0 h 25"/>
                  <a:gd name="T4" fmla="*/ 0 w 30"/>
                  <a:gd name="T5" fmla="*/ 16 h 25"/>
                  <a:gd name="T6" fmla="*/ 6 w 30"/>
                  <a:gd name="T7" fmla="*/ 25 h 25"/>
                  <a:gd name="T8" fmla="*/ 30 w 30"/>
                  <a:gd name="T9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5">
                    <a:moveTo>
                      <a:pt x="30" y="9"/>
                    </a:moveTo>
                    <a:lnTo>
                      <a:pt x="24" y="0"/>
                    </a:lnTo>
                    <a:lnTo>
                      <a:pt x="0" y="16"/>
                    </a:lnTo>
                    <a:lnTo>
                      <a:pt x="6" y="25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" name="Freeform 1291"/>
              <p:cNvSpPr>
                <a:spLocks/>
              </p:cNvSpPr>
              <p:nvPr/>
            </p:nvSpPr>
            <p:spPr bwMode="auto">
              <a:xfrm>
                <a:off x="1254" y="3049"/>
                <a:ext cx="14" cy="9"/>
              </a:xfrm>
              <a:custGeom>
                <a:avLst/>
                <a:gdLst>
                  <a:gd name="T0" fmla="*/ 0 w 29"/>
                  <a:gd name="T1" fmla="*/ 8 h 19"/>
                  <a:gd name="T2" fmla="*/ 3 w 29"/>
                  <a:gd name="T3" fmla="*/ 19 h 19"/>
                  <a:gd name="T4" fmla="*/ 29 w 29"/>
                  <a:gd name="T5" fmla="*/ 11 h 19"/>
                  <a:gd name="T6" fmla="*/ 25 w 29"/>
                  <a:gd name="T7" fmla="*/ 0 h 19"/>
                  <a:gd name="T8" fmla="*/ 0 w 29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9">
                    <a:moveTo>
                      <a:pt x="0" y="8"/>
                    </a:moveTo>
                    <a:lnTo>
                      <a:pt x="3" y="19"/>
                    </a:lnTo>
                    <a:lnTo>
                      <a:pt x="29" y="11"/>
                    </a:lnTo>
                    <a:lnTo>
                      <a:pt x="25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" name="Freeform 1292"/>
              <p:cNvSpPr>
                <a:spLocks/>
              </p:cNvSpPr>
              <p:nvPr/>
            </p:nvSpPr>
            <p:spPr bwMode="auto">
              <a:xfrm>
                <a:off x="1266" y="3049"/>
                <a:ext cx="16" cy="15"/>
              </a:xfrm>
              <a:custGeom>
                <a:avLst/>
                <a:gdLst>
                  <a:gd name="T0" fmla="*/ 25 w 33"/>
                  <a:gd name="T1" fmla="*/ 32 h 32"/>
                  <a:gd name="T2" fmla="*/ 33 w 33"/>
                  <a:gd name="T3" fmla="*/ 22 h 32"/>
                  <a:gd name="T4" fmla="*/ 8 w 33"/>
                  <a:gd name="T5" fmla="*/ 0 h 32"/>
                  <a:gd name="T6" fmla="*/ 0 w 33"/>
                  <a:gd name="T7" fmla="*/ 10 h 32"/>
                  <a:gd name="T8" fmla="*/ 25 w 33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25" y="32"/>
                    </a:moveTo>
                    <a:lnTo>
                      <a:pt x="33" y="22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25" y="32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" name="Freeform 1293"/>
              <p:cNvSpPr>
                <a:spLocks/>
              </p:cNvSpPr>
              <p:nvPr/>
            </p:nvSpPr>
            <p:spPr bwMode="auto">
              <a:xfrm>
                <a:off x="1279" y="3052"/>
                <a:ext cx="14" cy="12"/>
              </a:xfrm>
              <a:custGeom>
                <a:avLst/>
                <a:gdLst>
                  <a:gd name="T0" fmla="*/ 0 w 30"/>
                  <a:gd name="T1" fmla="*/ 16 h 26"/>
                  <a:gd name="T2" fmla="*/ 6 w 30"/>
                  <a:gd name="T3" fmla="*/ 26 h 26"/>
                  <a:gd name="T4" fmla="*/ 30 w 30"/>
                  <a:gd name="T5" fmla="*/ 10 h 26"/>
                  <a:gd name="T6" fmla="*/ 24 w 30"/>
                  <a:gd name="T7" fmla="*/ 0 h 26"/>
                  <a:gd name="T8" fmla="*/ 0 w 30"/>
                  <a:gd name="T9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6">
                    <a:moveTo>
                      <a:pt x="0" y="16"/>
                    </a:moveTo>
                    <a:lnTo>
                      <a:pt x="6" y="26"/>
                    </a:lnTo>
                    <a:lnTo>
                      <a:pt x="30" y="10"/>
                    </a:lnTo>
                    <a:lnTo>
                      <a:pt x="24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" name="Freeform 1294"/>
              <p:cNvSpPr>
                <a:spLocks/>
              </p:cNvSpPr>
              <p:nvPr/>
            </p:nvSpPr>
            <p:spPr bwMode="auto">
              <a:xfrm>
                <a:off x="1292" y="3049"/>
                <a:ext cx="13" cy="8"/>
              </a:xfrm>
              <a:custGeom>
                <a:avLst/>
                <a:gdLst>
                  <a:gd name="T0" fmla="*/ 27 w 27"/>
                  <a:gd name="T1" fmla="*/ 11 h 15"/>
                  <a:gd name="T2" fmla="*/ 25 w 27"/>
                  <a:gd name="T3" fmla="*/ 0 h 15"/>
                  <a:gd name="T4" fmla="*/ 0 w 27"/>
                  <a:gd name="T5" fmla="*/ 4 h 15"/>
                  <a:gd name="T6" fmla="*/ 1 w 27"/>
                  <a:gd name="T7" fmla="*/ 15 h 15"/>
                  <a:gd name="T8" fmla="*/ 27 w 27"/>
                  <a:gd name="T9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5">
                    <a:moveTo>
                      <a:pt x="27" y="11"/>
                    </a:moveTo>
                    <a:lnTo>
                      <a:pt x="25" y="0"/>
                    </a:lnTo>
                    <a:lnTo>
                      <a:pt x="0" y="4"/>
                    </a:lnTo>
                    <a:lnTo>
                      <a:pt x="1" y="15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" name="Freeform 1295"/>
              <p:cNvSpPr>
                <a:spLocks/>
              </p:cNvSpPr>
              <p:nvPr/>
            </p:nvSpPr>
            <p:spPr bwMode="auto">
              <a:xfrm>
                <a:off x="1303" y="3049"/>
                <a:ext cx="16" cy="15"/>
              </a:xfrm>
              <a:custGeom>
                <a:avLst/>
                <a:gdLst>
                  <a:gd name="T0" fmla="*/ 6 w 31"/>
                  <a:gd name="T1" fmla="*/ 0 h 28"/>
                  <a:gd name="T2" fmla="*/ 0 w 31"/>
                  <a:gd name="T3" fmla="*/ 9 h 28"/>
                  <a:gd name="T4" fmla="*/ 25 w 31"/>
                  <a:gd name="T5" fmla="*/ 28 h 28"/>
                  <a:gd name="T6" fmla="*/ 31 w 31"/>
                  <a:gd name="T7" fmla="*/ 19 h 28"/>
                  <a:gd name="T8" fmla="*/ 6 w 31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6" y="0"/>
                    </a:moveTo>
                    <a:lnTo>
                      <a:pt x="0" y="9"/>
                    </a:lnTo>
                    <a:lnTo>
                      <a:pt x="25" y="28"/>
                    </a:lnTo>
                    <a:lnTo>
                      <a:pt x="31" y="1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" name="Freeform 1296"/>
              <p:cNvSpPr>
                <a:spLocks/>
              </p:cNvSpPr>
              <p:nvPr/>
            </p:nvSpPr>
            <p:spPr bwMode="auto">
              <a:xfrm>
                <a:off x="1316" y="3051"/>
                <a:ext cx="14" cy="13"/>
              </a:xfrm>
              <a:custGeom>
                <a:avLst/>
                <a:gdLst>
                  <a:gd name="T0" fmla="*/ 30 w 30"/>
                  <a:gd name="T1" fmla="*/ 9 h 25"/>
                  <a:gd name="T2" fmla="*/ 24 w 30"/>
                  <a:gd name="T3" fmla="*/ 0 h 25"/>
                  <a:gd name="T4" fmla="*/ 0 w 30"/>
                  <a:gd name="T5" fmla="*/ 16 h 25"/>
                  <a:gd name="T6" fmla="*/ 6 w 30"/>
                  <a:gd name="T7" fmla="*/ 25 h 25"/>
                  <a:gd name="T8" fmla="*/ 30 w 30"/>
                  <a:gd name="T9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5">
                    <a:moveTo>
                      <a:pt x="30" y="9"/>
                    </a:moveTo>
                    <a:lnTo>
                      <a:pt x="24" y="0"/>
                    </a:lnTo>
                    <a:lnTo>
                      <a:pt x="0" y="16"/>
                    </a:lnTo>
                    <a:lnTo>
                      <a:pt x="6" y="25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" name="Freeform 1297"/>
              <p:cNvSpPr>
                <a:spLocks/>
              </p:cNvSpPr>
              <p:nvPr/>
            </p:nvSpPr>
            <p:spPr bwMode="auto">
              <a:xfrm>
                <a:off x="1329" y="3049"/>
                <a:ext cx="13" cy="7"/>
              </a:xfrm>
              <a:custGeom>
                <a:avLst/>
                <a:gdLst>
                  <a:gd name="T0" fmla="*/ 0 w 27"/>
                  <a:gd name="T1" fmla="*/ 3 h 14"/>
                  <a:gd name="T2" fmla="*/ 1 w 27"/>
                  <a:gd name="T3" fmla="*/ 14 h 14"/>
                  <a:gd name="T4" fmla="*/ 27 w 27"/>
                  <a:gd name="T5" fmla="*/ 11 h 14"/>
                  <a:gd name="T6" fmla="*/ 25 w 27"/>
                  <a:gd name="T7" fmla="*/ 0 h 14"/>
                  <a:gd name="T8" fmla="*/ 0 w 27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0" y="3"/>
                    </a:moveTo>
                    <a:lnTo>
                      <a:pt x="1" y="14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" name="Freeform 1298"/>
              <p:cNvSpPr>
                <a:spLocks/>
              </p:cNvSpPr>
              <p:nvPr/>
            </p:nvSpPr>
            <p:spPr bwMode="auto">
              <a:xfrm>
                <a:off x="1340" y="3049"/>
                <a:ext cx="16" cy="15"/>
              </a:xfrm>
              <a:custGeom>
                <a:avLst/>
                <a:gdLst>
                  <a:gd name="T0" fmla="*/ 25 w 33"/>
                  <a:gd name="T1" fmla="*/ 30 h 30"/>
                  <a:gd name="T2" fmla="*/ 33 w 33"/>
                  <a:gd name="T3" fmla="*/ 20 h 30"/>
                  <a:gd name="T4" fmla="*/ 8 w 33"/>
                  <a:gd name="T5" fmla="*/ 0 h 30"/>
                  <a:gd name="T6" fmla="*/ 0 w 33"/>
                  <a:gd name="T7" fmla="*/ 9 h 30"/>
                  <a:gd name="T8" fmla="*/ 25 w 33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25" y="30"/>
                    </a:moveTo>
                    <a:lnTo>
                      <a:pt x="33" y="20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25" y="3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" name="Freeform 1299"/>
              <p:cNvSpPr>
                <a:spLocks/>
              </p:cNvSpPr>
              <p:nvPr/>
            </p:nvSpPr>
            <p:spPr bwMode="auto">
              <a:xfrm>
                <a:off x="1353" y="3051"/>
                <a:ext cx="14" cy="13"/>
              </a:xfrm>
              <a:custGeom>
                <a:avLst/>
                <a:gdLst>
                  <a:gd name="T0" fmla="*/ 0 w 30"/>
                  <a:gd name="T1" fmla="*/ 17 h 27"/>
                  <a:gd name="T2" fmla="*/ 6 w 30"/>
                  <a:gd name="T3" fmla="*/ 27 h 27"/>
                  <a:gd name="T4" fmla="*/ 30 w 30"/>
                  <a:gd name="T5" fmla="*/ 9 h 27"/>
                  <a:gd name="T6" fmla="*/ 24 w 30"/>
                  <a:gd name="T7" fmla="*/ 0 h 27"/>
                  <a:gd name="T8" fmla="*/ 0 w 30"/>
                  <a:gd name="T9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7">
                    <a:moveTo>
                      <a:pt x="0" y="17"/>
                    </a:moveTo>
                    <a:lnTo>
                      <a:pt x="6" y="27"/>
                    </a:lnTo>
                    <a:lnTo>
                      <a:pt x="30" y="9"/>
                    </a:lnTo>
                    <a:lnTo>
                      <a:pt x="24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" name="Freeform 1300"/>
              <p:cNvSpPr>
                <a:spLocks/>
              </p:cNvSpPr>
              <p:nvPr/>
            </p:nvSpPr>
            <p:spPr bwMode="auto">
              <a:xfrm>
                <a:off x="1366" y="3049"/>
                <a:ext cx="13" cy="7"/>
              </a:xfrm>
              <a:custGeom>
                <a:avLst/>
                <a:gdLst>
                  <a:gd name="T0" fmla="*/ 27 w 27"/>
                  <a:gd name="T1" fmla="*/ 11 h 14"/>
                  <a:gd name="T2" fmla="*/ 25 w 27"/>
                  <a:gd name="T3" fmla="*/ 0 h 14"/>
                  <a:gd name="T4" fmla="*/ 0 w 27"/>
                  <a:gd name="T5" fmla="*/ 3 h 14"/>
                  <a:gd name="T6" fmla="*/ 1 w 27"/>
                  <a:gd name="T7" fmla="*/ 14 h 14"/>
                  <a:gd name="T8" fmla="*/ 27 w 27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27" y="11"/>
                    </a:moveTo>
                    <a:lnTo>
                      <a:pt x="25" y="0"/>
                    </a:lnTo>
                    <a:lnTo>
                      <a:pt x="0" y="3"/>
                    </a:lnTo>
                    <a:lnTo>
                      <a:pt x="1" y="14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" name="Freeform 1301"/>
              <p:cNvSpPr>
                <a:spLocks/>
              </p:cNvSpPr>
              <p:nvPr/>
            </p:nvSpPr>
            <p:spPr bwMode="auto">
              <a:xfrm>
                <a:off x="1377" y="3049"/>
                <a:ext cx="16" cy="15"/>
              </a:xfrm>
              <a:custGeom>
                <a:avLst/>
                <a:gdLst>
                  <a:gd name="T0" fmla="*/ 6 w 31"/>
                  <a:gd name="T1" fmla="*/ 0 h 28"/>
                  <a:gd name="T2" fmla="*/ 0 w 31"/>
                  <a:gd name="T3" fmla="*/ 9 h 28"/>
                  <a:gd name="T4" fmla="*/ 25 w 31"/>
                  <a:gd name="T5" fmla="*/ 28 h 28"/>
                  <a:gd name="T6" fmla="*/ 31 w 31"/>
                  <a:gd name="T7" fmla="*/ 19 h 28"/>
                  <a:gd name="T8" fmla="*/ 6 w 31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6" y="0"/>
                    </a:moveTo>
                    <a:lnTo>
                      <a:pt x="0" y="9"/>
                    </a:lnTo>
                    <a:lnTo>
                      <a:pt x="25" y="28"/>
                    </a:lnTo>
                    <a:lnTo>
                      <a:pt x="31" y="1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" name="Freeform 1302"/>
              <p:cNvSpPr>
                <a:spLocks/>
              </p:cNvSpPr>
              <p:nvPr/>
            </p:nvSpPr>
            <p:spPr bwMode="auto">
              <a:xfrm>
                <a:off x="1390" y="3050"/>
                <a:ext cx="15" cy="14"/>
              </a:xfrm>
              <a:custGeom>
                <a:avLst/>
                <a:gdLst>
                  <a:gd name="T0" fmla="*/ 32 w 32"/>
                  <a:gd name="T1" fmla="*/ 10 h 27"/>
                  <a:gd name="T2" fmla="*/ 25 w 32"/>
                  <a:gd name="T3" fmla="*/ 0 h 27"/>
                  <a:gd name="T4" fmla="*/ 0 w 32"/>
                  <a:gd name="T5" fmla="*/ 18 h 27"/>
                  <a:gd name="T6" fmla="*/ 6 w 32"/>
                  <a:gd name="T7" fmla="*/ 27 h 27"/>
                  <a:gd name="T8" fmla="*/ 32 w 32"/>
                  <a:gd name="T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7">
                    <a:moveTo>
                      <a:pt x="32" y="10"/>
                    </a:moveTo>
                    <a:lnTo>
                      <a:pt x="25" y="0"/>
                    </a:lnTo>
                    <a:lnTo>
                      <a:pt x="0" y="18"/>
                    </a:lnTo>
                    <a:lnTo>
                      <a:pt x="6" y="27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" name="Freeform 1303"/>
              <p:cNvSpPr>
                <a:spLocks/>
              </p:cNvSpPr>
              <p:nvPr/>
            </p:nvSpPr>
            <p:spPr bwMode="auto">
              <a:xfrm>
                <a:off x="1404" y="3049"/>
                <a:ext cx="12" cy="7"/>
              </a:xfrm>
              <a:custGeom>
                <a:avLst/>
                <a:gdLst>
                  <a:gd name="T0" fmla="*/ 0 w 24"/>
                  <a:gd name="T1" fmla="*/ 2 h 14"/>
                  <a:gd name="T2" fmla="*/ 0 w 24"/>
                  <a:gd name="T3" fmla="*/ 14 h 14"/>
                  <a:gd name="T4" fmla="*/ 24 w 24"/>
                  <a:gd name="T5" fmla="*/ 13 h 14"/>
                  <a:gd name="T6" fmla="*/ 24 w 24"/>
                  <a:gd name="T7" fmla="*/ 0 h 14"/>
                  <a:gd name="T8" fmla="*/ 0 w 24"/>
                  <a:gd name="T9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0" y="2"/>
                    </a:moveTo>
                    <a:lnTo>
                      <a:pt x="0" y="14"/>
                    </a:lnTo>
                    <a:lnTo>
                      <a:pt x="24" y="13"/>
                    </a:lnTo>
                    <a:lnTo>
                      <a:pt x="24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" name="Freeform 1304"/>
              <p:cNvSpPr>
                <a:spLocks/>
              </p:cNvSpPr>
              <p:nvPr/>
            </p:nvSpPr>
            <p:spPr bwMode="auto">
              <a:xfrm>
                <a:off x="1414" y="3049"/>
                <a:ext cx="16" cy="15"/>
              </a:xfrm>
              <a:custGeom>
                <a:avLst/>
                <a:gdLst>
                  <a:gd name="T0" fmla="*/ 25 w 31"/>
                  <a:gd name="T1" fmla="*/ 28 h 28"/>
                  <a:gd name="T2" fmla="*/ 31 w 31"/>
                  <a:gd name="T3" fmla="*/ 19 h 28"/>
                  <a:gd name="T4" fmla="*/ 6 w 31"/>
                  <a:gd name="T5" fmla="*/ 0 h 28"/>
                  <a:gd name="T6" fmla="*/ 0 w 31"/>
                  <a:gd name="T7" fmla="*/ 9 h 28"/>
                  <a:gd name="T8" fmla="*/ 25 w 31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25" y="28"/>
                    </a:moveTo>
                    <a:lnTo>
                      <a:pt x="31" y="19"/>
                    </a:lnTo>
                    <a:lnTo>
                      <a:pt x="6" y="0"/>
                    </a:lnTo>
                    <a:lnTo>
                      <a:pt x="0" y="9"/>
                    </a:lnTo>
                    <a:lnTo>
                      <a:pt x="25" y="28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" name="Freeform 1305"/>
              <p:cNvSpPr>
                <a:spLocks/>
              </p:cNvSpPr>
              <p:nvPr/>
            </p:nvSpPr>
            <p:spPr bwMode="auto">
              <a:xfrm>
                <a:off x="1427" y="3052"/>
                <a:ext cx="15" cy="12"/>
              </a:xfrm>
              <a:custGeom>
                <a:avLst/>
                <a:gdLst>
                  <a:gd name="T0" fmla="*/ 0 w 30"/>
                  <a:gd name="T1" fmla="*/ 15 h 24"/>
                  <a:gd name="T2" fmla="*/ 4 w 30"/>
                  <a:gd name="T3" fmla="*/ 24 h 24"/>
                  <a:gd name="T4" fmla="*/ 30 w 30"/>
                  <a:gd name="T5" fmla="*/ 10 h 24"/>
                  <a:gd name="T6" fmla="*/ 25 w 30"/>
                  <a:gd name="T7" fmla="*/ 0 h 24"/>
                  <a:gd name="T8" fmla="*/ 0 w 30"/>
                  <a:gd name="T9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0" y="15"/>
                    </a:moveTo>
                    <a:lnTo>
                      <a:pt x="4" y="24"/>
                    </a:lnTo>
                    <a:lnTo>
                      <a:pt x="30" y="10"/>
                    </a:lnTo>
                    <a:lnTo>
                      <a:pt x="25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" name="Freeform 1306"/>
              <p:cNvSpPr>
                <a:spLocks/>
              </p:cNvSpPr>
              <p:nvPr/>
            </p:nvSpPr>
            <p:spPr bwMode="auto">
              <a:xfrm>
                <a:off x="1440" y="3049"/>
                <a:ext cx="13" cy="8"/>
              </a:xfrm>
              <a:custGeom>
                <a:avLst/>
                <a:gdLst>
                  <a:gd name="T0" fmla="*/ 27 w 27"/>
                  <a:gd name="T1" fmla="*/ 11 h 17"/>
                  <a:gd name="T2" fmla="*/ 23 w 27"/>
                  <a:gd name="T3" fmla="*/ 0 h 17"/>
                  <a:gd name="T4" fmla="*/ 0 w 27"/>
                  <a:gd name="T5" fmla="*/ 6 h 17"/>
                  <a:gd name="T6" fmla="*/ 3 w 27"/>
                  <a:gd name="T7" fmla="*/ 17 h 17"/>
                  <a:gd name="T8" fmla="*/ 27 w 27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7">
                    <a:moveTo>
                      <a:pt x="27" y="11"/>
                    </a:moveTo>
                    <a:lnTo>
                      <a:pt x="23" y="0"/>
                    </a:lnTo>
                    <a:lnTo>
                      <a:pt x="0" y="6"/>
                    </a:lnTo>
                    <a:lnTo>
                      <a:pt x="3" y="17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" name="Freeform 1307"/>
              <p:cNvSpPr>
                <a:spLocks/>
              </p:cNvSpPr>
              <p:nvPr/>
            </p:nvSpPr>
            <p:spPr bwMode="auto">
              <a:xfrm>
                <a:off x="1451" y="3049"/>
                <a:ext cx="16" cy="14"/>
              </a:xfrm>
              <a:custGeom>
                <a:avLst/>
                <a:gdLst>
                  <a:gd name="T0" fmla="*/ 6 w 31"/>
                  <a:gd name="T1" fmla="*/ 0 h 28"/>
                  <a:gd name="T2" fmla="*/ 0 w 31"/>
                  <a:gd name="T3" fmla="*/ 10 h 28"/>
                  <a:gd name="T4" fmla="*/ 25 w 31"/>
                  <a:gd name="T5" fmla="*/ 28 h 28"/>
                  <a:gd name="T6" fmla="*/ 31 w 31"/>
                  <a:gd name="T7" fmla="*/ 19 h 28"/>
                  <a:gd name="T8" fmla="*/ 6 w 31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6" y="0"/>
                    </a:moveTo>
                    <a:lnTo>
                      <a:pt x="0" y="10"/>
                    </a:lnTo>
                    <a:lnTo>
                      <a:pt x="25" y="28"/>
                    </a:lnTo>
                    <a:lnTo>
                      <a:pt x="31" y="1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" name="Freeform 1308"/>
              <p:cNvSpPr>
                <a:spLocks/>
              </p:cNvSpPr>
              <p:nvPr/>
            </p:nvSpPr>
            <p:spPr bwMode="auto">
              <a:xfrm>
                <a:off x="1464" y="3049"/>
                <a:ext cx="15" cy="14"/>
              </a:xfrm>
              <a:custGeom>
                <a:avLst/>
                <a:gdLst>
                  <a:gd name="T0" fmla="*/ 32 w 32"/>
                  <a:gd name="T1" fmla="*/ 9 h 26"/>
                  <a:gd name="T2" fmla="*/ 25 w 32"/>
                  <a:gd name="T3" fmla="*/ 0 h 26"/>
                  <a:gd name="T4" fmla="*/ 0 w 32"/>
                  <a:gd name="T5" fmla="*/ 17 h 26"/>
                  <a:gd name="T6" fmla="*/ 6 w 32"/>
                  <a:gd name="T7" fmla="*/ 26 h 26"/>
                  <a:gd name="T8" fmla="*/ 32 w 32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6">
                    <a:moveTo>
                      <a:pt x="32" y="9"/>
                    </a:moveTo>
                    <a:lnTo>
                      <a:pt x="25" y="0"/>
                    </a:lnTo>
                    <a:lnTo>
                      <a:pt x="0" y="17"/>
                    </a:lnTo>
                    <a:lnTo>
                      <a:pt x="6" y="26"/>
                    </a:lnTo>
                    <a:lnTo>
                      <a:pt x="32" y="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" name="Freeform 1309"/>
              <p:cNvSpPr>
                <a:spLocks/>
              </p:cNvSpPr>
              <p:nvPr/>
            </p:nvSpPr>
            <p:spPr bwMode="auto">
              <a:xfrm>
                <a:off x="1478" y="3048"/>
                <a:ext cx="12" cy="7"/>
              </a:xfrm>
              <a:custGeom>
                <a:avLst/>
                <a:gdLst>
                  <a:gd name="T0" fmla="*/ 0 w 24"/>
                  <a:gd name="T1" fmla="*/ 1 h 14"/>
                  <a:gd name="T2" fmla="*/ 0 w 24"/>
                  <a:gd name="T3" fmla="*/ 14 h 14"/>
                  <a:gd name="T4" fmla="*/ 24 w 24"/>
                  <a:gd name="T5" fmla="*/ 12 h 14"/>
                  <a:gd name="T6" fmla="*/ 24 w 24"/>
                  <a:gd name="T7" fmla="*/ 0 h 14"/>
                  <a:gd name="T8" fmla="*/ 0 w 24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0" y="1"/>
                    </a:moveTo>
                    <a:lnTo>
                      <a:pt x="0" y="14"/>
                    </a:lnTo>
                    <a:lnTo>
                      <a:pt x="24" y="12"/>
                    </a:lnTo>
                    <a:lnTo>
                      <a:pt x="24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" name="Freeform 1310"/>
              <p:cNvSpPr>
                <a:spLocks/>
              </p:cNvSpPr>
              <p:nvPr/>
            </p:nvSpPr>
            <p:spPr bwMode="auto">
              <a:xfrm>
                <a:off x="1488" y="3049"/>
                <a:ext cx="16" cy="13"/>
              </a:xfrm>
              <a:custGeom>
                <a:avLst/>
                <a:gdLst>
                  <a:gd name="T0" fmla="*/ 25 w 31"/>
                  <a:gd name="T1" fmla="*/ 27 h 27"/>
                  <a:gd name="T2" fmla="*/ 31 w 31"/>
                  <a:gd name="T3" fmla="*/ 17 h 27"/>
                  <a:gd name="T4" fmla="*/ 6 w 31"/>
                  <a:gd name="T5" fmla="*/ 0 h 27"/>
                  <a:gd name="T6" fmla="*/ 0 w 31"/>
                  <a:gd name="T7" fmla="*/ 10 h 27"/>
                  <a:gd name="T8" fmla="*/ 25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5" y="27"/>
                    </a:moveTo>
                    <a:lnTo>
                      <a:pt x="31" y="17"/>
                    </a:lnTo>
                    <a:lnTo>
                      <a:pt x="6" y="0"/>
                    </a:lnTo>
                    <a:lnTo>
                      <a:pt x="0" y="10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" name="Freeform 1311"/>
              <p:cNvSpPr>
                <a:spLocks/>
              </p:cNvSpPr>
              <p:nvPr/>
            </p:nvSpPr>
            <p:spPr bwMode="auto">
              <a:xfrm>
                <a:off x="1501" y="3049"/>
                <a:ext cx="15" cy="13"/>
              </a:xfrm>
              <a:custGeom>
                <a:avLst/>
                <a:gdLst>
                  <a:gd name="T0" fmla="*/ 0 w 32"/>
                  <a:gd name="T1" fmla="*/ 15 h 25"/>
                  <a:gd name="T2" fmla="*/ 6 w 32"/>
                  <a:gd name="T3" fmla="*/ 25 h 25"/>
                  <a:gd name="T4" fmla="*/ 32 w 32"/>
                  <a:gd name="T5" fmla="*/ 9 h 25"/>
                  <a:gd name="T6" fmla="*/ 25 w 32"/>
                  <a:gd name="T7" fmla="*/ 0 h 25"/>
                  <a:gd name="T8" fmla="*/ 0 w 32"/>
                  <a:gd name="T9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0" y="15"/>
                    </a:moveTo>
                    <a:lnTo>
                      <a:pt x="6" y="25"/>
                    </a:lnTo>
                    <a:lnTo>
                      <a:pt x="32" y="9"/>
                    </a:lnTo>
                    <a:lnTo>
                      <a:pt x="25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" name="Freeform 1312"/>
              <p:cNvSpPr>
                <a:spLocks/>
              </p:cNvSpPr>
              <p:nvPr/>
            </p:nvSpPr>
            <p:spPr bwMode="auto">
              <a:xfrm>
                <a:off x="1515" y="3047"/>
                <a:ext cx="12" cy="8"/>
              </a:xfrm>
              <a:custGeom>
                <a:avLst/>
                <a:gdLst>
                  <a:gd name="T0" fmla="*/ 26 w 26"/>
                  <a:gd name="T1" fmla="*/ 11 h 16"/>
                  <a:gd name="T2" fmla="*/ 24 w 26"/>
                  <a:gd name="T3" fmla="*/ 0 h 16"/>
                  <a:gd name="T4" fmla="*/ 0 w 26"/>
                  <a:gd name="T5" fmla="*/ 5 h 16"/>
                  <a:gd name="T6" fmla="*/ 2 w 26"/>
                  <a:gd name="T7" fmla="*/ 16 h 16"/>
                  <a:gd name="T8" fmla="*/ 26 w 26"/>
                  <a:gd name="T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6">
                    <a:moveTo>
                      <a:pt x="26" y="11"/>
                    </a:moveTo>
                    <a:lnTo>
                      <a:pt x="24" y="0"/>
                    </a:lnTo>
                    <a:lnTo>
                      <a:pt x="0" y="5"/>
                    </a:lnTo>
                    <a:lnTo>
                      <a:pt x="2" y="16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" name="Freeform 1313"/>
              <p:cNvSpPr>
                <a:spLocks/>
              </p:cNvSpPr>
              <p:nvPr/>
            </p:nvSpPr>
            <p:spPr bwMode="auto">
              <a:xfrm>
                <a:off x="1525" y="3047"/>
                <a:ext cx="16" cy="14"/>
              </a:xfrm>
              <a:custGeom>
                <a:avLst/>
                <a:gdLst>
                  <a:gd name="T0" fmla="*/ 6 w 31"/>
                  <a:gd name="T1" fmla="*/ 0 h 28"/>
                  <a:gd name="T2" fmla="*/ 0 w 31"/>
                  <a:gd name="T3" fmla="*/ 9 h 28"/>
                  <a:gd name="T4" fmla="*/ 25 w 31"/>
                  <a:gd name="T5" fmla="*/ 28 h 28"/>
                  <a:gd name="T6" fmla="*/ 31 w 31"/>
                  <a:gd name="T7" fmla="*/ 19 h 28"/>
                  <a:gd name="T8" fmla="*/ 6 w 31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8">
                    <a:moveTo>
                      <a:pt x="6" y="0"/>
                    </a:moveTo>
                    <a:lnTo>
                      <a:pt x="0" y="9"/>
                    </a:lnTo>
                    <a:lnTo>
                      <a:pt x="25" y="28"/>
                    </a:lnTo>
                    <a:lnTo>
                      <a:pt x="31" y="1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" name="Freeform 1314"/>
              <p:cNvSpPr>
                <a:spLocks/>
              </p:cNvSpPr>
              <p:nvPr/>
            </p:nvSpPr>
            <p:spPr bwMode="auto">
              <a:xfrm>
                <a:off x="1538" y="3049"/>
                <a:ext cx="15" cy="12"/>
              </a:xfrm>
              <a:custGeom>
                <a:avLst/>
                <a:gdLst>
                  <a:gd name="T0" fmla="*/ 32 w 32"/>
                  <a:gd name="T1" fmla="*/ 10 h 25"/>
                  <a:gd name="T2" fmla="*/ 25 w 32"/>
                  <a:gd name="T3" fmla="*/ 0 h 25"/>
                  <a:gd name="T4" fmla="*/ 0 w 32"/>
                  <a:gd name="T5" fmla="*/ 16 h 25"/>
                  <a:gd name="T6" fmla="*/ 6 w 32"/>
                  <a:gd name="T7" fmla="*/ 25 h 25"/>
                  <a:gd name="T8" fmla="*/ 32 w 32"/>
                  <a:gd name="T9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32" y="10"/>
                    </a:moveTo>
                    <a:lnTo>
                      <a:pt x="25" y="0"/>
                    </a:lnTo>
                    <a:lnTo>
                      <a:pt x="0" y="16"/>
                    </a:lnTo>
                    <a:lnTo>
                      <a:pt x="6" y="25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" name="Freeform 1315"/>
              <p:cNvSpPr>
                <a:spLocks/>
              </p:cNvSpPr>
              <p:nvPr/>
            </p:nvSpPr>
            <p:spPr bwMode="auto">
              <a:xfrm>
                <a:off x="1552" y="3047"/>
                <a:ext cx="12" cy="7"/>
              </a:xfrm>
              <a:custGeom>
                <a:avLst/>
                <a:gdLst>
                  <a:gd name="T0" fmla="*/ 0 w 26"/>
                  <a:gd name="T1" fmla="*/ 3 h 14"/>
                  <a:gd name="T2" fmla="*/ 2 w 26"/>
                  <a:gd name="T3" fmla="*/ 14 h 14"/>
                  <a:gd name="T4" fmla="*/ 26 w 26"/>
                  <a:gd name="T5" fmla="*/ 11 h 14"/>
                  <a:gd name="T6" fmla="*/ 24 w 26"/>
                  <a:gd name="T7" fmla="*/ 0 h 14"/>
                  <a:gd name="T8" fmla="*/ 0 w 26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">
                    <a:moveTo>
                      <a:pt x="0" y="3"/>
                    </a:moveTo>
                    <a:lnTo>
                      <a:pt x="2" y="14"/>
                    </a:lnTo>
                    <a:lnTo>
                      <a:pt x="26" y="11"/>
                    </a:lnTo>
                    <a:lnTo>
                      <a:pt x="24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" name="Freeform 1316"/>
              <p:cNvSpPr>
                <a:spLocks/>
              </p:cNvSpPr>
              <p:nvPr/>
            </p:nvSpPr>
            <p:spPr bwMode="auto">
              <a:xfrm>
                <a:off x="1562" y="3047"/>
                <a:ext cx="16" cy="13"/>
              </a:xfrm>
              <a:custGeom>
                <a:avLst/>
                <a:gdLst>
                  <a:gd name="T0" fmla="*/ 25 w 31"/>
                  <a:gd name="T1" fmla="*/ 27 h 27"/>
                  <a:gd name="T2" fmla="*/ 31 w 31"/>
                  <a:gd name="T3" fmla="*/ 17 h 27"/>
                  <a:gd name="T4" fmla="*/ 6 w 31"/>
                  <a:gd name="T5" fmla="*/ 0 h 27"/>
                  <a:gd name="T6" fmla="*/ 0 w 31"/>
                  <a:gd name="T7" fmla="*/ 9 h 27"/>
                  <a:gd name="T8" fmla="*/ 25 w 3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25" y="27"/>
                    </a:moveTo>
                    <a:lnTo>
                      <a:pt x="31" y="17"/>
                    </a:lnTo>
                    <a:lnTo>
                      <a:pt x="6" y="0"/>
                    </a:lnTo>
                    <a:lnTo>
                      <a:pt x="0" y="9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" name="Freeform 1317"/>
              <p:cNvSpPr>
                <a:spLocks/>
              </p:cNvSpPr>
              <p:nvPr/>
            </p:nvSpPr>
            <p:spPr bwMode="auto">
              <a:xfrm>
                <a:off x="1575" y="3049"/>
                <a:ext cx="15" cy="11"/>
              </a:xfrm>
              <a:custGeom>
                <a:avLst/>
                <a:gdLst>
                  <a:gd name="T0" fmla="*/ 0 w 30"/>
                  <a:gd name="T1" fmla="*/ 14 h 24"/>
                  <a:gd name="T2" fmla="*/ 4 w 30"/>
                  <a:gd name="T3" fmla="*/ 24 h 24"/>
                  <a:gd name="T4" fmla="*/ 30 w 30"/>
                  <a:gd name="T5" fmla="*/ 10 h 24"/>
                  <a:gd name="T6" fmla="*/ 25 w 30"/>
                  <a:gd name="T7" fmla="*/ 0 h 24"/>
                  <a:gd name="T8" fmla="*/ 0 w 30"/>
                  <a:gd name="T9" fmla="*/ 1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0" y="14"/>
                    </a:moveTo>
                    <a:lnTo>
                      <a:pt x="4" y="24"/>
                    </a:lnTo>
                    <a:lnTo>
                      <a:pt x="30" y="10"/>
                    </a:lnTo>
                    <a:lnTo>
                      <a:pt x="25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" name="Freeform 1318"/>
              <p:cNvSpPr>
                <a:spLocks/>
              </p:cNvSpPr>
              <p:nvPr/>
            </p:nvSpPr>
            <p:spPr bwMode="auto">
              <a:xfrm>
                <a:off x="1589" y="3046"/>
                <a:ext cx="12" cy="8"/>
              </a:xfrm>
              <a:custGeom>
                <a:avLst/>
                <a:gdLst>
                  <a:gd name="T0" fmla="*/ 26 w 26"/>
                  <a:gd name="T1" fmla="*/ 11 h 16"/>
                  <a:gd name="T2" fmla="*/ 24 w 26"/>
                  <a:gd name="T3" fmla="*/ 0 h 16"/>
                  <a:gd name="T4" fmla="*/ 0 w 26"/>
                  <a:gd name="T5" fmla="*/ 5 h 16"/>
                  <a:gd name="T6" fmla="*/ 2 w 26"/>
                  <a:gd name="T7" fmla="*/ 16 h 16"/>
                  <a:gd name="T8" fmla="*/ 26 w 26"/>
                  <a:gd name="T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6">
                    <a:moveTo>
                      <a:pt x="26" y="11"/>
                    </a:moveTo>
                    <a:lnTo>
                      <a:pt x="24" y="0"/>
                    </a:lnTo>
                    <a:lnTo>
                      <a:pt x="0" y="5"/>
                    </a:lnTo>
                    <a:lnTo>
                      <a:pt x="2" y="16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" name="Freeform 1319"/>
              <p:cNvSpPr>
                <a:spLocks/>
              </p:cNvSpPr>
              <p:nvPr/>
            </p:nvSpPr>
            <p:spPr bwMode="auto">
              <a:xfrm>
                <a:off x="1599" y="3046"/>
                <a:ext cx="16" cy="14"/>
              </a:xfrm>
              <a:custGeom>
                <a:avLst/>
                <a:gdLst>
                  <a:gd name="T0" fmla="*/ 6 w 31"/>
                  <a:gd name="T1" fmla="*/ 0 h 27"/>
                  <a:gd name="T2" fmla="*/ 0 w 31"/>
                  <a:gd name="T3" fmla="*/ 10 h 27"/>
                  <a:gd name="T4" fmla="*/ 25 w 31"/>
                  <a:gd name="T5" fmla="*/ 27 h 27"/>
                  <a:gd name="T6" fmla="*/ 31 w 31"/>
                  <a:gd name="T7" fmla="*/ 18 h 27"/>
                  <a:gd name="T8" fmla="*/ 6 w 31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7">
                    <a:moveTo>
                      <a:pt x="6" y="0"/>
                    </a:moveTo>
                    <a:lnTo>
                      <a:pt x="0" y="10"/>
                    </a:lnTo>
                    <a:lnTo>
                      <a:pt x="25" y="27"/>
                    </a:lnTo>
                    <a:lnTo>
                      <a:pt x="31" y="1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" name="Freeform 1320"/>
              <p:cNvSpPr>
                <a:spLocks/>
              </p:cNvSpPr>
              <p:nvPr/>
            </p:nvSpPr>
            <p:spPr bwMode="auto">
              <a:xfrm>
                <a:off x="1612" y="3045"/>
                <a:ext cx="15" cy="15"/>
              </a:xfrm>
              <a:custGeom>
                <a:avLst/>
                <a:gdLst>
                  <a:gd name="T0" fmla="*/ 32 w 32"/>
                  <a:gd name="T1" fmla="*/ 9 h 28"/>
                  <a:gd name="T2" fmla="*/ 25 w 32"/>
                  <a:gd name="T3" fmla="*/ 0 h 28"/>
                  <a:gd name="T4" fmla="*/ 0 w 32"/>
                  <a:gd name="T5" fmla="*/ 19 h 28"/>
                  <a:gd name="T6" fmla="*/ 6 w 32"/>
                  <a:gd name="T7" fmla="*/ 28 h 28"/>
                  <a:gd name="T8" fmla="*/ 32 w 32"/>
                  <a:gd name="T9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32" y="9"/>
                    </a:moveTo>
                    <a:lnTo>
                      <a:pt x="25" y="0"/>
                    </a:lnTo>
                    <a:lnTo>
                      <a:pt x="0" y="19"/>
                    </a:lnTo>
                    <a:lnTo>
                      <a:pt x="6" y="28"/>
                    </a:lnTo>
                    <a:lnTo>
                      <a:pt x="32" y="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" name="Freeform 1321"/>
              <p:cNvSpPr>
                <a:spLocks/>
              </p:cNvSpPr>
              <p:nvPr/>
            </p:nvSpPr>
            <p:spPr bwMode="auto">
              <a:xfrm>
                <a:off x="1626" y="3044"/>
                <a:ext cx="13" cy="7"/>
              </a:xfrm>
              <a:custGeom>
                <a:avLst/>
                <a:gdLst>
                  <a:gd name="T0" fmla="*/ 0 w 27"/>
                  <a:gd name="T1" fmla="*/ 3 h 14"/>
                  <a:gd name="T2" fmla="*/ 2 w 27"/>
                  <a:gd name="T3" fmla="*/ 14 h 14"/>
                  <a:gd name="T4" fmla="*/ 27 w 27"/>
                  <a:gd name="T5" fmla="*/ 11 h 14"/>
                  <a:gd name="T6" fmla="*/ 26 w 27"/>
                  <a:gd name="T7" fmla="*/ 0 h 14"/>
                  <a:gd name="T8" fmla="*/ 0 w 27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0" y="3"/>
                    </a:moveTo>
                    <a:lnTo>
                      <a:pt x="2" y="14"/>
                    </a:lnTo>
                    <a:lnTo>
                      <a:pt x="27" y="11"/>
                    </a:lnTo>
                    <a:lnTo>
                      <a:pt x="26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" name="Freeform 1322"/>
              <p:cNvSpPr>
                <a:spLocks/>
              </p:cNvSpPr>
              <p:nvPr/>
            </p:nvSpPr>
            <p:spPr bwMode="auto">
              <a:xfrm>
                <a:off x="1637" y="3044"/>
                <a:ext cx="15" cy="15"/>
              </a:xfrm>
              <a:custGeom>
                <a:avLst/>
                <a:gdLst>
                  <a:gd name="T0" fmla="*/ 24 w 32"/>
                  <a:gd name="T1" fmla="*/ 30 h 30"/>
                  <a:gd name="T2" fmla="*/ 32 w 32"/>
                  <a:gd name="T3" fmla="*/ 20 h 30"/>
                  <a:gd name="T4" fmla="*/ 8 w 32"/>
                  <a:gd name="T5" fmla="*/ 0 h 30"/>
                  <a:gd name="T6" fmla="*/ 0 w 32"/>
                  <a:gd name="T7" fmla="*/ 9 h 30"/>
                  <a:gd name="T8" fmla="*/ 24 w 32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24" y="30"/>
                    </a:moveTo>
                    <a:lnTo>
                      <a:pt x="32" y="20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24" y="3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" name="Freeform 1323"/>
              <p:cNvSpPr>
                <a:spLocks/>
              </p:cNvSpPr>
              <p:nvPr/>
            </p:nvSpPr>
            <p:spPr bwMode="auto">
              <a:xfrm>
                <a:off x="1649" y="3045"/>
                <a:ext cx="15" cy="14"/>
              </a:xfrm>
              <a:custGeom>
                <a:avLst/>
                <a:gdLst>
                  <a:gd name="T0" fmla="*/ 0 w 32"/>
                  <a:gd name="T1" fmla="*/ 19 h 29"/>
                  <a:gd name="T2" fmla="*/ 6 w 32"/>
                  <a:gd name="T3" fmla="*/ 29 h 29"/>
                  <a:gd name="T4" fmla="*/ 32 w 32"/>
                  <a:gd name="T5" fmla="*/ 10 h 29"/>
                  <a:gd name="T6" fmla="*/ 25 w 32"/>
                  <a:gd name="T7" fmla="*/ 0 h 29"/>
                  <a:gd name="T8" fmla="*/ 0 w 32"/>
                  <a:gd name="T9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9">
                    <a:moveTo>
                      <a:pt x="0" y="19"/>
                    </a:moveTo>
                    <a:lnTo>
                      <a:pt x="6" y="29"/>
                    </a:lnTo>
                    <a:lnTo>
                      <a:pt x="32" y="10"/>
                    </a:lnTo>
                    <a:lnTo>
                      <a:pt x="25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" name="Rectangle 1324"/>
              <p:cNvSpPr>
                <a:spLocks noChangeArrowheads="1"/>
              </p:cNvSpPr>
              <p:nvPr/>
            </p:nvSpPr>
            <p:spPr bwMode="auto">
              <a:xfrm>
                <a:off x="1663" y="3044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" name="Freeform 1325"/>
              <p:cNvSpPr>
                <a:spLocks/>
              </p:cNvSpPr>
              <p:nvPr/>
            </p:nvSpPr>
            <p:spPr bwMode="auto">
              <a:xfrm>
                <a:off x="1674" y="3045"/>
                <a:ext cx="15" cy="12"/>
              </a:xfrm>
              <a:custGeom>
                <a:avLst/>
                <a:gdLst>
                  <a:gd name="T0" fmla="*/ 7 w 30"/>
                  <a:gd name="T1" fmla="*/ 0 h 25"/>
                  <a:gd name="T2" fmla="*/ 0 w 30"/>
                  <a:gd name="T3" fmla="*/ 10 h 25"/>
                  <a:gd name="T4" fmla="*/ 24 w 30"/>
                  <a:gd name="T5" fmla="*/ 25 h 25"/>
                  <a:gd name="T6" fmla="*/ 30 w 30"/>
                  <a:gd name="T7" fmla="*/ 16 h 25"/>
                  <a:gd name="T8" fmla="*/ 7 w 30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5">
                    <a:moveTo>
                      <a:pt x="7" y="0"/>
                    </a:moveTo>
                    <a:lnTo>
                      <a:pt x="0" y="10"/>
                    </a:lnTo>
                    <a:lnTo>
                      <a:pt x="24" y="25"/>
                    </a:lnTo>
                    <a:lnTo>
                      <a:pt x="30" y="1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" name="Freeform 1326"/>
              <p:cNvSpPr>
                <a:spLocks/>
              </p:cNvSpPr>
              <p:nvPr/>
            </p:nvSpPr>
            <p:spPr bwMode="auto">
              <a:xfrm>
                <a:off x="1686" y="3045"/>
                <a:ext cx="15" cy="12"/>
              </a:xfrm>
              <a:custGeom>
                <a:avLst/>
                <a:gdLst>
                  <a:gd name="T0" fmla="*/ 32 w 32"/>
                  <a:gd name="T1" fmla="*/ 10 h 25"/>
                  <a:gd name="T2" fmla="*/ 25 w 32"/>
                  <a:gd name="T3" fmla="*/ 0 h 25"/>
                  <a:gd name="T4" fmla="*/ 0 w 32"/>
                  <a:gd name="T5" fmla="*/ 16 h 25"/>
                  <a:gd name="T6" fmla="*/ 6 w 32"/>
                  <a:gd name="T7" fmla="*/ 25 h 25"/>
                  <a:gd name="T8" fmla="*/ 32 w 32"/>
                  <a:gd name="T9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32" y="10"/>
                    </a:moveTo>
                    <a:lnTo>
                      <a:pt x="25" y="0"/>
                    </a:lnTo>
                    <a:lnTo>
                      <a:pt x="0" y="16"/>
                    </a:lnTo>
                    <a:lnTo>
                      <a:pt x="6" y="25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" name="Rectangle 1327"/>
              <p:cNvSpPr>
                <a:spLocks noChangeArrowheads="1"/>
              </p:cNvSpPr>
              <p:nvPr/>
            </p:nvSpPr>
            <p:spPr bwMode="auto">
              <a:xfrm>
                <a:off x="1700" y="3044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" name="Freeform 1328"/>
              <p:cNvSpPr>
                <a:spLocks/>
              </p:cNvSpPr>
              <p:nvPr/>
            </p:nvSpPr>
            <p:spPr bwMode="auto">
              <a:xfrm>
                <a:off x="1711" y="3045"/>
                <a:ext cx="15" cy="11"/>
              </a:xfrm>
              <a:custGeom>
                <a:avLst/>
                <a:gdLst>
                  <a:gd name="T0" fmla="*/ 24 w 30"/>
                  <a:gd name="T1" fmla="*/ 24 h 24"/>
                  <a:gd name="T2" fmla="*/ 30 w 30"/>
                  <a:gd name="T3" fmla="*/ 14 h 24"/>
                  <a:gd name="T4" fmla="*/ 7 w 30"/>
                  <a:gd name="T5" fmla="*/ 0 h 24"/>
                  <a:gd name="T6" fmla="*/ 0 w 30"/>
                  <a:gd name="T7" fmla="*/ 10 h 24"/>
                  <a:gd name="T8" fmla="*/ 24 w 30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24" y="24"/>
                    </a:moveTo>
                    <a:lnTo>
                      <a:pt x="30" y="14"/>
                    </a:lnTo>
                    <a:lnTo>
                      <a:pt x="7" y="0"/>
                    </a:lnTo>
                    <a:lnTo>
                      <a:pt x="0" y="10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" name="Freeform 1329"/>
              <p:cNvSpPr>
                <a:spLocks/>
              </p:cNvSpPr>
              <p:nvPr/>
            </p:nvSpPr>
            <p:spPr bwMode="auto">
              <a:xfrm>
                <a:off x="1723" y="3044"/>
                <a:ext cx="15" cy="12"/>
              </a:xfrm>
              <a:custGeom>
                <a:avLst/>
                <a:gdLst>
                  <a:gd name="T0" fmla="*/ 0 w 32"/>
                  <a:gd name="T1" fmla="*/ 15 h 25"/>
                  <a:gd name="T2" fmla="*/ 6 w 32"/>
                  <a:gd name="T3" fmla="*/ 25 h 25"/>
                  <a:gd name="T4" fmla="*/ 32 w 32"/>
                  <a:gd name="T5" fmla="*/ 9 h 25"/>
                  <a:gd name="T6" fmla="*/ 25 w 32"/>
                  <a:gd name="T7" fmla="*/ 0 h 25"/>
                  <a:gd name="T8" fmla="*/ 0 w 32"/>
                  <a:gd name="T9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0" y="15"/>
                    </a:moveTo>
                    <a:lnTo>
                      <a:pt x="6" y="25"/>
                    </a:lnTo>
                    <a:lnTo>
                      <a:pt x="32" y="9"/>
                    </a:lnTo>
                    <a:lnTo>
                      <a:pt x="25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" name="Freeform 1330"/>
              <p:cNvSpPr>
                <a:spLocks/>
              </p:cNvSpPr>
              <p:nvPr/>
            </p:nvSpPr>
            <p:spPr bwMode="auto">
              <a:xfrm>
                <a:off x="1737" y="3042"/>
                <a:ext cx="13" cy="7"/>
              </a:xfrm>
              <a:custGeom>
                <a:avLst/>
                <a:gdLst>
                  <a:gd name="T0" fmla="*/ 27 w 27"/>
                  <a:gd name="T1" fmla="*/ 11 h 14"/>
                  <a:gd name="T2" fmla="*/ 26 w 27"/>
                  <a:gd name="T3" fmla="*/ 0 h 14"/>
                  <a:gd name="T4" fmla="*/ 0 w 27"/>
                  <a:gd name="T5" fmla="*/ 3 h 14"/>
                  <a:gd name="T6" fmla="*/ 2 w 27"/>
                  <a:gd name="T7" fmla="*/ 14 h 14"/>
                  <a:gd name="T8" fmla="*/ 27 w 27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27" y="11"/>
                    </a:moveTo>
                    <a:lnTo>
                      <a:pt x="26" y="0"/>
                    </a:lnTo>
                    <a:lnTo>
                      <a:pt x="0" y="3"/>
                    </a:lnTo>
                    <a:lnTo>
                      <a:pt x="2" y="14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0" name="Freeform 1331"/>
              <p:cNvSpPr>
                <a:spLocks/>
              </p:cNvSpPr>
              <p:nvPr/>
            </p:nvSpPr>
            <p:spPr bwMode="auto">
              <a:xfrm>
                <a:off x="1748" y="3042"/>
                <a:ext cx="15" cy="14"/>
              </a:xfrm>
              <a:custGeom>
                <a:avLst/>
                <a:gdLst>
                  <a:gd name="T0" fmla="*/ 7 w 30"/>
                  <a:gd name="T1" fmla="*/ 0 h 26"/>
                  <a:gd name="T2" fmla="*/ 0 w 30"/>
                  <a:gd name="T3" fmla="*/ 9 h 26"/>
                  <a:gd name="T4" fmla="*/ 24 w 30"/>
                  <a:gd name="T5" fmla="*/ 26 h 26"/>
                  <a:gd name="T6" fmla="*/ 30 w 30"/>
                  <a:gd name="T7" fmla="*/ 17 h 26"/>
                  <a:gd name="T8" fmla="*/ 7 w 30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6">
                    <a:moveTo>
                      <a:pt x="7" y="0"/>
                    </a:moveTo>
                    <a:lnTo>
                      <a:pt x="0" y="9"/>
                    </a:lnTo>
                    <a:lnTo>
                      <a:pt x="24" y="26"/>
                    </a:lnTo>
                    <a:lnTo>
                      <a:pt x="30" y="1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1" name="Freeform 1332"/>
              <p:cNvSpPr>
                <a:spLocks/>
              </p:cNvSpPr>
              <p:nvPr/>
            </p:nvSpPr>
            <p:spPr bwMode="auto">
              <a:xfrm>
                <a:off x="512" y="3178"/>
                <a:ext cx="18" cy="295"/>
              </a:xfrm>
              <a:custGeom>
                <a:avLst/>
                <a:gdLst>
                  <a:gd name="T0" fmla="*/ 0 w 37"/>
                  <a:gd name="T1" fmla="*/ 589 h 589"/>
                  <a:gd name="T2" fmla="*/ 11 w 37"/>
                  <a:gd name="T3" fmla="*/ 589 h 589"/>
                  <a:gd name="T4" fmla="*/ 37 w 37"/>
                  <a:gd name="T5" fmla="*/ 0 h 589"/>
                  <a:gd name="T6" fmla="*/ 26 w 37"/>
                  <a:gd name="T7" fmla="*/ 0 h 589"/>
                  <a:gd name="T8" fmla="*/ 0 w 37"/>
                  <a:gd name="T9" fmla="*/ 589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589">
                    <a:moveTo>
                      <a:pt x="0" y="589"/>
                    </a:moveTo>
                    <a:lnTo>
                      <a:pt x="11" y="589"/>
                    </a:lnTo>
                    <a:lnTo>
                      <a:pt x="37" y="0"/>
                    </a:lnTo>
                    <a:lnTo>
                      <a:pt x="26" y="0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2" name="Freeform 1333"/>
              <p:cNvSpPr>
                <a:spLocks/>
              </p:cNvSpPr>
              <p:nvPr/>
            </p:nvSpPr>
            <p:spPr bwMode="auto">
              <a:xfrm>
                <a:off x="524" y="3028"/>
                <a:ext cx="18" cy="151"/>
              </a:xfrm>
              <a:custGeom>
                <a:avLst/>
                <a:gdLst>
                  <a:gd name="T0" fmla="*/ 36 w 36"/>
                  <a:gd name="T1" fmla="*/ 2 h 302"/>
                  <a:gd name="T2" fmla="*/ 25 w 36"/>
                  <a:gd name="T3" fmla="*/ 0 h 302"/>
                  <a:gd name="T4" fmla="*/ 0 w 36"/>
                  <a:gd name="T5" fmla="*/ 301 h 302"/>
                  <a:gd name="T6" fmla="*/ 11 w 36"/>
                  <a:gd name="T7" fmla="*/ 302 h 302"/>
                  <a:gd name="T8" fmla="*/ 36 w 36"/>
                  <a:gd name="T9" fmla="*/ 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02">
                    <a:moveTo>
                      <a:pt x="36" y="2"/>
                    </a:moveTo>
                    <a:lnTo>
                      <a:pt x="25" y="0"/>
                    </a:lnTo>
                    <a:lnTo>
                      <a:pt x="0" y="301"/>
                    </a:lnTo>
                    <a:lnTo>
                      <a:pt x="11" y="302"/>
                    </a:lnTo>
                    <a:lnTo>
                      <a:pt x="36" y="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3" name="Freeform 1334"/>
              <p:cNvSpPr>
                <a:spLocks/>
              </p:cNvSpPr>
              <p:nvPr/>
            </p:nvSpPr>
            <p:spPr bwMode="auto">
              <a:xfrm>
                <a:off x="537" y="3028"/>
                <a:ext cx="17" cy="62"/>
              </a:xfrm>
              <a:custGeom>
                <a:avLst/>
                <a:gdLst>
                  <a:gd name="T0" fmla="*/ 11 w 34"/>
                  <a:gd name="T1" fmla="*/ 0 h 123"/>
                  <a:gd name="T2" fmla="*/ 0 w 34"/>
                  <a:gd name="T3" fmla="*/ 2 h 123"/>
                  <a:gd name="T4" fmla="*/ 23 w 34"/>
                  <a:gd name="T5" fmla="*/ 123 h 123"/>
                  <a:gd name="T6" fmla="*/ 34 w 34"/>
                  <a:gd name="T7" fmla="*/ 121 h 123"/>
                  <a:gd name="T8" fmla="*/ 11 w 34"/>
                  <a:gd name="T9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23">
                    <a:moveTo>
                      <a:pt x="11" y="0"/>
                    </a:moveTo>
                    <a:lnTo>
                      <a:pt x="0" y="2"/>
                    </a:lnTo>
                    <a:lnTo>
                      <a:pt x="23" y="123"/>
                    </a:lnTo>
                    <a:lnTo>
                      <a:pt x="34" y="12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4" name="Freeform 1335"/>
              <p:cNvSpPr>
                <a:spLocks/>
              </p:cNvSpPr>
              <p:nvPr/>
            </p:nvSpPr>
            <p:spPr bwMode="auto">
              <a:xfrm>
                <a:off x="549" y="3065"/>
                <a:ext cx="17" cy="25"/>
              </a:xfrm>
              <a:custGeom>
                <a:avLst/>
                <a:gdLst>
                  <a:gd name="T0" fmla="*/ 35 w 35"/>
                  <a:gd name="T1" fmla="*/ 5 h 51"/>
                  <a:gd name="T2" fmla="*/ 26 w 35"/>
                  <a:gd name="T3" fmla="*/ 0 h 51"/>
                  <a:gd name="T4" fmla="*/ 0 w 35"/>
                  <a:gd name="T5" fmla="*/ 46 h 51"/>
                  <a:gd name="T6" fmla="*/ 10 w 35"/>
                  <a:gd name="T7" fmla="*/ 51 h 51"/>
                  <a:gd name="T8" fmla="*/ 35 w 35"/>
                  <a:gd name="T9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51">
                    <a:moveTo>
                      <a:pt x="35" y="5"/>
                    </a:moveTo>
                    <a:lnTo>
                      <a:pt x="26" y="0"/>
                    </a:lnTo>
                    <a:lnTo>
                      <a:pt x="0" y="46"/>
                    </a:lnTo>
                    <a:lnTo>
                      <a:pt x="10" y="51"/>
                    </a:lnTo>
                    <a:lnTo>
                      <a:pt x="35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5" name="Freeform 1336"/>
              <p:cNvSpPr>
                <a:spLocks/>
              </p:cNvSpPr>
              <p:nvPr/>
            </p:nvSpPr>
            <p:spPr bwMode="auto">
              <a:xfrm>
                <a:off x="561" y="3012"/>
                <a:ext cx="18" cy="55"/>
              </a:xfrm>
              <a:custGeom>
                <a:avLst/>
                <a:gdLst>
                  <a:gd name="T0" fmla="*/ 0 w 36"/>
                  <a:gd name="T1" fmla="*/ 107 h 110"/>
                  <a:gd name="T2" fmla="*/ 11 w 36"/>
                  <a:gd name="T3" fmla="*/ 110 h 110"/>
                  <a:gd name="T4" fmla="*/ 36 w 36"/>
                  <a:gd name="T5" fmla="*/ 3 h 110"/>
                  <a:gd name="T6" fmla="*/ 25 w 36"/>
                  <a:gd name="T7" fmla="*/ 0 h 110"/>
                  <a:gd name="T8" fmla="*/ 0 w 36"/>
                  <a:gd name="T9" fmla="*/ 107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10">
                    <a:moveTo>
                      <a:pt x="0" y="107"/>
                    </a:moveTo>
                    <a:lnTo>
                      <a:pt x="11" y="110"/>
                    </a:lnTo>
                    <a:lnTo>
                      <a:pt x="36" y="3"/>
                    </a:lnTo>
                    <a:lnTo>
                      <a:pt x="25" y="0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6" name="Freeform 1337"/>
              <p:cNvSpPr>
                <a:spLocks/>
              </p:cNvSpPr>
              <p:nvPr/>
            </p:nvSpPr>
            <p:spPr bwMode="auto">
              <a:xfrm>
                <a:off x="574" y="3012"/>
                <a:ext cx="16" cy="29"/>
              </a:xfrm>
              <a:custGeom>
                <a:avLst/>
                <a:gdLst>
                  <a:gd name="T0" fmla="*/ 23 w 33"/>
                  <a:gd name="T1" fmla="*/ 60 h 60"/>
                  <a:gd name="T2" fmla="*/ 33 w 33"/>
                  <a:gd name="T3" fmla="*/ 55 h 60"/>
                  <a:gd name="T4" fmla="*/ 9 w 33"/>
                  <a:gd name="T5" fmla="*/ 0 h 60"/>
                  <a:gd name="T6" fmla="*/ 0 w 33"/>
                  <a:gd name="T7" fmla="*/ 5 h 60"/>
                  <a:gd name="T8" fmla="*/ 23 w 33"/>
                  <a:gd name="T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60">
                    <a:moveTo>
                      <a:pt x="23" y="60"/>
                    </a:moveTo>
                    <a:lnTo>
                      <a:pt x="33" y="55"/>
                    </a:lnTo>
                    <a:lnTo>
                      <a:pt x="9" y="0"/>
                    </a:lnTo>
                    <a:lnTo>
                      <a:pt x="0" y="5"/>
                    </a:lnTo>
                    <a:lnTo>
                      <a:pt x="23" y="6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7" name="Freeform 1338"/>
              <p:cNvSpPr>
                <a:spLocks/>
              </p:cNvSpPr>
              <p:nvPr/>
            </p:nvSpPr>
            <p:spPr bwMode="auto">
              <a:xfrm>
                <a:off x="587" y="3038"/>
                <a:ext cx="15" cy="11"/>
              </a:xfrm>
              <a:custGeom>
                <a:avLst/>
                <a:gdLst>
                  <a:gd name="T0" fmla="*/ 4 w 30"/>
                  <a:gd name="T1" fmla="*/ 0 h 22"/>
                  <a:gd name="T2" fmla="*/ 0 w 30"/>
                  <a:gd name="T3" fmla="*/ 11 h 22"/>
                  <a:gd name="T4" fmla="*/ 25 w 30"/>
                  <a:gd name="T5" fmla="*/ 22 h 22"/>
                  <a:gd name="T6" fmla="*/ 30 w 30"/>
                  <a:gd name="T7" fmla="*/ 11 h 22"/>
                  <a:gd name="T8" fmla="*/ 4 w 3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4" y="0"/>
                    </a:moveTo>
                    <a:lnTo>
                      <a:pt x="0" y="11"/>
                    </a:lnTo>
                    <a:lnTo>
                      <a:pt x="25" y="22"/>
                    </a:lnTo>
                    <a:lnTo>
                      <a:pt x="30" y="1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8" name="Freeform 1339"/>
              <p:cNvSpPr>
                <a:spLocks/>
              </p:cNvSpPr>
              <p:nvPr/>
            </p:nvSpPr>
            <p:spPr bwMode="auto">
              <a:xfrm>
                <a:off x="598" y="3045"/>
                <a:ext cx="18" cy="79"/>
              </a:xfrm>
              <a:custGeom>
                <a:avLst/>
                <a:gdLst>
                  <a:gd name="T0" fmla="*/ 25 w 36"/>
                  <a:gd name="T1" fmla="*/ 157 h 157"/>
                  <a:gd name="T2" fmla="*/ 36 w 36"/>
                  <a:gd name="T3" fmla="*/ 156 h 157"/>
                  <a:gd name="T4" fmla="*/ 11 w 36"/>
                  <a:gd name="T5" fmla="*/ 0 h 157"/>
                  <a:gd name="T6" fmla="*/ 0 w 36"/>
                  <a:gd name="T7" fmla="*/ 1 h 157"/>
                  <a:gd name="T8" fmla="*/ 25 w 36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57">
                    <a:moveTo>
                      <a:pt x="25" y="157"/>
                    </a:moveTo>
                    <a:lnTo>
                      <a:pt x="36" y="156"/>
                    </a:lnTo>
                    <a:lnTo>
                      <a:pt x="11" y="0"/>
                    </a:lnTo>
                    <a:lnTo>
                      <a:pt x="0" y="1"/>
                    </a:lnTo>
                    <a:lnTo>
                      <a:pt x="25" y="15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9" name="Freeform 1340"/>
              <p:cNvSpPr>
                <a:spLocks/>
              </p:cNvSpPr>
              <p:nvPr/>
            </p:nvSpPr>
            <p:spPr bwMode="auto">
              <a:xfrm>
                <a:off x="611" y="3097"/>
                <a:ext cx="16" cy="28"/>
              </a:xfrm>
              <a:custGeom>
                <a:avLst/>
                <a:gdLst>
                  <a:gd name="T0" fmla="*/ 0 w 33"/>
                  <a:gd name="T1" fmla="*/ 50 h 55"/>
                  <a:gd name="T2" fmla="*/ 9 w 33"/>
                  <a:gd name="T3" fmla="*/ 55 h 55"/>
                  <a:gd name="T4" fmla="*/ 33 w 33"/>
                  <a:gd name="T5" fmla="*/ 4 h 55"/>
                  <a:gd name="T6" fmla="*/ 23 w 33"/>
                  <a:gd name="T7" fmla="*/ 0 h 55"/>
                  <a:gd name="T8" fmla="*/ 0 w 33"/>
                  <a:gd name="T9" fmla="*/ 5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5">
                    <a:moveTo>
                      <a:pt x="0" y="50"/>
                    </a:moveTo>
                    <a:lnTo>
                      <a:pt x="9" y="55"/>
                    </a:lnTo>
                    <a:lnTo>
                      <a:pt x="33" y="4"/>
                    </a:lnTo>
                    <a:lnTo>
                      <a:pt x="23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0" name="Freeform 1341"/>
              <p:cNvSpPr>
                <a:spLocks/>
              </p:cNvSpPr>
              <p:nvPr/>
            </p:nvSpPr>
            <p:spPr bwMode="auto">
              <a:xfrm>
                <a:off x="624" y="3082"/>
                <a:ext cx="16" cy="19"/>
              </a:xfrm>
              <a:custGeom>
                <a:avLst/>
                <a:gdLst>
                  <a:gd name="T0" fmla="*/ 33 w 33"/>
                  <a:gd name="T1" fmla="*/ 8 h 36"/>
                  <a:gd name="T2" fmla="*/ 25 w 33"/>
                  <a:gd name="T3" fmla="*/ 0 h 36"/>
                  <a:gd name="T4" fmla="*/ 0 w 33"/>
                  <a:gd name="T5" fmla="*/ 28 h 36"/>
                  <a:gd name="T6" fmla="*/ 8 w 33"/>
                  <a:gd name="T7" fmla="*/ 36 h 36"/>
                  <a:gd name="T8" fmla="*/ 33 w 33"/>
                  <a:gd name="T9" fmla="*/ 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6">
                    <a:moveTo>
                      <a:pt x="33" y="8"/>
                    </a:moveTo>
                    <a:lnTo>
                      <a:pt x="25" y="0"/>
                    </a:lnTo>
                    <a:lnTo>
                      <a:pt x="0" y="28"/>
                    </a:lnTo>
                    <a:lnTo>
                      <a:pt x="8" y="36"/>
                    </a:lnTo>
                    <a:lnTo>
                      <a:pt x="33" y="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1" name="Freeform 1342"/>
              <p:cNvSpPr>
                <a:spLocks/>
              </p:cNvSpPr>
              <p:nvPr/>
            </p:nvSpPr>
            <p:spPr bwMode="auto">
              <a:xfrm>
                <a:off x="637" y="3077"/>
                <a:ext cx="14" cy="10"/>
              </a:xfrm>
              <a:custGeom>
                <a:avLst/>
                <a:gdLst>
                  <a:gd name="T0" fmla="*/ 0 w 28"/>
                  <a:gd name="T1" fmla="*/ 9 h 20"/>
                  <a:gd name="T2" fmla="*/ 3 w 28"/>
                  <a:gd name="T3" fmla="*/ 20 h 20"/>
                  <a:gd name="T4" fmla="*/ 28 w 28"/>
                  <a:gd name="T5" fmla="*/ 11 h 20"/>
                  <a:gd name="T6" fmla="*/ 25 w 28"/>
                  <a:gd name="T7" fmla="*/ 0 h 20"/>
                  <a:gd name="T8" fmla="*/ 0 w 28"/>
                  <a:gd name="T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0" y="9"/>
                    </a:moveTo>
                    <a:lnTo>
                      <a:pt x="3" y="20"/>
                    </a:lnTo>
                    <a:lnTo>
                      <a:pt x="28" y="11"/>
                    </a:lnTo>
                    <a:lnTo>
                      <a:pt x="25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46" name="Group 1544"/>
            <p:cNvGrpSpPr>
              <a:grpSpLocks/>
            </p:cNvGrpSpPr>
            <p:nvPr/>
          </p:nvGrpSpPr>
          <p:grpSpPr bwMode="auto">
            <a:xfrm>
              <a:off x="819017" y="4793101"/>
              <a:ext cx="2203547" cy="784228"/>
              <a:chOff x="511" y="3049"/>
              <a:chExt cx="1365" cy="558"/>
            </a:xfrm>
          </p:grpSpPr>
          <p:sp>
            <p:nvSpPr>
              <p:cNvPr id="972" name="Freeform 1344"/>
              <p:cNvSpPr>
                <a:spLocks/>
              </p:cNvSpPr>
              <p:nvPr/>
            </p:nvSpPr>
            <p:spPr bwMode="auto">
              <a:xfrm>
                <a:off x="649" y="3069"/>
                <a:ext cx="15" cy="13"/>
              </a:xfrm>
              <a:custGeom>
                <a:avLst/>
                <a:gdLst>
                  <a:gd name="T0" fmla="*/ 30 w 30"/>
                  <a:gd name="T1" fmla="*/ 10 h 25"/>
                  <a:gd name="T2" fmla="*/ 24 w 30"/>
                  <a:gd name="T3" fmla="*/ 0 h 25"/>
                  <a:gd name="T4" fmla="*/ 0 w 30"/>
                  <a:gd name="T5" fmla="*/ 16 h 25"/>
                  <a:gd name="T6" fmla="*/ 7 w 30"/>
                  <a:gd name="T7" fmla="*/ 25 h 25"/>
                  <a:gd name="T8" fmla="*/ 30 w 30"/>
                  <a:gd name="T9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5">
                    <a:moveTo>
                      <a:pt x="30" y="10"/>
                    </a:moveTo>
                    <a:lnTo>
                      <a:pt x="24" y="0"/>
                    </a:lnTo>
                    <a:lnTo>
                      <a:pt x="0" y="16"/>
                    </a:lnTo>
                    <a:lnTo>
                      <a:pt x="7" y="25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3" name="Freeform 1345"/>
              <p:cNvSpPr>
                <a:spLocks/>
              </p:cNvSpPr>
              <p:nvPr/>
            </p:nvSpPr>
            <p:spPr bwMode="auto">
              <a:xfrm>
                <a:off x="662" y="3067"/>
                <a:ext cx="13" cy="8"/>
              </a:xfrm>
              <a:custGeom>
                <a:avLst/>
                <a:gdLst>
                  <a:gd name="T0" fmla="*/ 0 w 27"/>
                  <a:gd name="T1" fmla="*/ 5 h 16"/>
                  <a:gd name="T2" fmla="*/ 2 w 27"/>
                  <a:gd name="T3" fmla="*/ 16 h 16"/>
                  <a:gd name="T4" fmla="*/ 27 w 27"/>
                  <a:gd name="T5" fmla="*/ 11 h 16"/>
                  <a:gd name="T6" fmla="*/ 25 w 27"/>
                  <a:gd name="T7" fmla="*/ 0 h 16"/>
                  <a:gd name="T8" fmla="*/ 0 w 27"/>
                  <a:gd name="T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0" y="5"/>
                    </a:moveTo>
                    <a:lnTo>
                      <a:pt x="2" y="16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4" name="Freeform 1346"/>
              <p:cNvSpPr>
                <a:spLocks/>
              </p:cNvSpPr>
              <p:nvPr/>
            </p:nvSpPr>
            <p:spPr bwMode="auto">
              <a:xfrm>
                <a:off x="674" y="3062"/>
                <a:ext cx="14" cy="10"/>
              </a:xfrm>
              <a:custGeom>
                <a:avLst/>
                <a:gdLst>
                  <a:gd name="T0" fmla="*/ 28 w 28"/>
                  <a:gd name="T1" fmla="*/ 11 h 20"/>
                  <a:gd name="T2" fmla="*/ 25 w 28"/>
                  <a:gd name="T3" fmla="*/ 0 h 20"/>
                  <a:gd name="T4" fmla="*/ 0 w 28"/>
                  <a:gd name="T5" fmla="*/ 9 h 20"/>
                  <a:gd name="T6" fmla="*/ 3 w 28"/>
                  <a:gd name="T7" fmla="*/ 20 h 20"/>
                  <a:gd name="T8" fmla="*/ 28 w 28"/>
                  <a:gd name="T9" fmla="*/ 1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28" y="11"/>
                    </a:moveTo>
                    <a:lnTo>
                      <a:pt x="25" y="0"/>
                    </a:lnTo>
                    <a:lnTo>
                      <a:pt x="0" y="9"/>
                    </a:lnTo>
                    <a:lnTo>
                      <a:pt x="3" y="20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5" name="Freeform 1347"/>
              <p:cNvSpPr>
                <a:spLocks/>
              </p:cNvSpPr>
              <p:nvPr/>
            </p:nvSpPr>
            <p:spPr bwMode="auto">
              <a:xfrm>
                <a:off x="686" y="3059"/>
                <a:ext cx="14" cy="8"/>
              </a:xfrm>
              <a:custGeom>
                <a:avLst/>
                <a:gdLst>
                  <a:gd name="T0" fmla="*/ 0 w 27"/>
                  <a:gd name="T1" fmla="*/ 6 h 17"/>
                  <a:gd name="T2" fmla="*/ 3 w 27"/>
                  <a:gd name="T3" fmla="*/ 17 h 17"/>
                  <a:gd name="T4" fmla="*/ 27 w 27"/>
                  <a:gd name="T5" fmla="*/ 11 h 17"/>
                  <a:gd name="T6" fmla="*/ 24 w 27"/>
                  <a:gd name="T7" fmla="*/ 0 h 17"/>
                  <a:gd name="T8" fmla="*/ 0 w 27"/>
                  <a:gd name="T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7">
                    <a:moveTo>
                      <a:pt x="0" y="6"/>
                    </a:moveTo>
                    <a:lnTo>
                      <a:pt x="3" y="17"/>
                    </a:lnTo>
                    <a:lnTo>
                      <a:pt x="27" y="11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6" name="Freeform 1348"/>
              <p:cNvSpPr>
                <a:spLocks/>
              </p:cNvSpPr>
              <p:nvPr/>
            </p:nvSpPr>
            <p:spPr bwMode="auto">
              <a:xfrm>
                <a:off x="699" y="3057"/>
                <a:ext cx="13" cy="7"/>
              </a:xfrm>
              <a:custGeom>
                <a:avLst/>
                <a:gdLst>
                  <a:gd name="T0" fmla="*/ 27 w 27"/>
                  <a:gd name="T1" fmla="*/ 11 h 15"/>
                  <a:gd name="T2" fmla="*/ 25 w 27"/>
                  <a:gd name="T3" fmla="*/ 0 h 15"/>
                  <a:gd name="T4" fmla="*/ 0 w 27"/>
                  <a:gd name="T5" fmla="*/ 4 h 15"/>
                  <a:gd name="T6" fmla="*/ 2 w 27"/>
                  <a:gd name="T7" fmla="*/ 15 h 15"/>
                  <a:gd name="T8" fmla="*/ 27 w 27"/>
                  <a:gd name="T9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5">
                    <a:moveTo>
                      <a:pt x="27" y="11"/>
                    </a:moveTo>
                    <a:lnTo>
                      <a:pt x="25" y="0"/>
                    </a:lnTo>
                    <a:lnTo>
                      <a:pt x="0" y="4"/>
                    </a:lnTo>
                    <a:lnTo>
                      <a:pt x="2" y="15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7" name="Freeform 1349"/>
              <p:cNvSpPr>
                <a:spLocks/>
              </p:cNvSpPr>
              <p:nvPr/>
            </p:nvSpPr>
            <p:spPr bwMode="auto">
              <a:xfrm>
                <a:off x="710" y="3049"/>
                <a:ext cx="16" cy="13"/>
              </a:xfrm>
              <a:custGeom>
                <a:avLst/>
                <a:gdLst>
                  <a:gd name="T0" fmla="*/ 0 w 32"/>
                  <a:gd name="T1" fmla="*/ 15 h 25"/>
                  <a:gd name="T2" fmla="*/ 7 w 32"/>
                  <a:gd name="T3" fmla="*/ 25 h 25"/>
                  <a:gd name="T4" fmla="*/ 32 w 32"/>
                  <a:gd name="T5" fmla="*/ 9 h 25"/>
                  <a:gd name="T6" fmla="*/ 25 w 32"/>
                  <a:gd name="T7" fmla="*/ 0 h 25"/>
                  <a:gd name="T8" fmla="*/ 0 w 32"/>
                  <a:gd name="T9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0" y="15"/>
                    </a:moveTo>
                    <a:lnTo>
                      <a:pt x="7" y="25"/>
                    </a:lnTo>
                    <a:lnTo>
                      <a:pt x="32" y="9"/>
                    </a:lnTo>
                    <a:lnTo>
                      <a:pt x="25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8" name="Rectangle 1350"/>
              <p:cNvSpPr>
                <a:spLocks noChangeArrowheads="1"/>
              </p:cNvSpPr>
              <p:nvPr/>
            </p:nvSpPr>
            <p:spPr bwMode="auto">
              <a:xfrm>
                <a:off x="724" y="304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9" name="Freeform 1351"/>
              <p:cNvSpPr>
                <a:spLocks/>
              </p:cNvSpPr>
              <p:nvPr/>
            </p:nvSpPr>
            <p:spPr bwMode="auto">
              <a:xfrm>
                <a:off x="736" y="3049"/>
                <a:ext cx="14" cy="11"/>
              </a:xfrm>
              <a:custGeom>
                <a:avLst/>
                <a:gdLst>
                  <a:gd name="T0" fmla="*/ 5 w 29"/>
                  <a:gd name="T1" fmla="*/ 0 h 20"/>
                  <a:gd name="T2" fmla="*/ 0 w 29"/>
                  <a:gd name="T3" fmla="*/ 9 h 20"/>
                  <a:gd name="T4" fmla="*/ 24 w 29"/>
                  <a:gd name="T5" fmla="*/ 20 h 20"/>
                  <a:gd name="T6" fmla="*/ 29 w 29"/>
                  <a:gd name="T7" fmla="*/ 11 h 20"/>
                  <a:gd name="T8" fmla="*/ 5 w 29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0">
                    <a:moveTo>
                      <a:pt x="5" y="0"/>
                    </a:moveTo>
                    <a:lnTo>
                      <a:pt x="0" y="9"/>
                    </a:lnTo>
                    <a:lnTo>
                      <a:pt x="24" y="20"/>
                    </a:lnTo>
                    <a:lnTo>
                      <a:pt x="29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0" name="Freeform 1352"/>
              <p:cNvSpPr>
                <a:spLocks/>
              </p:cNvSpPr>
              <p:nvPr/>
            </p:nvSpPr>
            <p:spPr bwMode="auto">
              <a:xfrm>
                <a:off x="748" y="3051"/>
                <a:ext cx="14" cy="9"/>
              </a:xfrm>
              <a:custGeom>
                <a:avLst/>
                <a:gdLst>
                  <a:gd name="T0" fmla="*/ 28 w 28"/>
                  <a:gd name="T1" fmla="*/ 11 h 19"/>
                  <a:gd name="T2" fmla="*/ 25 w 28"/>
                  <a:gd name="T3" fmla="*/ 0 h 19"/>
                  <a:gd name="T4" fmla="*/ 0 w 28"/>
                  <a:gd name="T5" fmla="*/ 8 h 19"/>
                  <a:gd name="T6" fmla="*/ 3 w 28"/>
                  <a:gd name="T7" fmla="*/ 19 h 19"/>
                  <a:gd name="T8" fmla="*/ 28 w 28"/>
                  <a:gd name="T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9">
                    <a:moveTo>
                      <a:pt x="28" y="11"/>
                    </a:moveTo>
                    <a:lnTo>
                      <a:pt x="25" y="0"/>
                    </a:lnTo>
                    <a:lnTo>
                      <a:pt x="0" y="8"/>
                    </a:lnTo>
                    <a:lnTo>
                      <a:pt x="3" y="19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1" name="Freeform 1353"/>
              <p:cNvSpPr>
                <a:spLocks/>
              </p:cNvSpPr>
              <p:nvPr/>
            </p:nvSpPr>
            <p:spPr bwMode="auto">
              <a:xfrm>
                <a:off x="761" y="3049"/>
                <a:ext cx="14" cy="7"/>
              </a:xfrm>
              <a:custGeom>
                <a:avLst/>
                <a:gdLst>
                  <a:gd name="T0" fmla="*/ 0 w 26"/>
                  <a:gd name="T1" fmla="*/ 5 h 16"/>
                  <a:gd name="T2" fmla="*/ 1 w 26"/>
                  <a:gd name="T3" fmla="*/ 16 h 16"/>
                  <a:gd name="T4" fmla="*/ 26 w 26"/>
                  <a:gd name="T5" fmla="*/ 11 h 16"/>
                  <a:gd name="T6" fmla="*/ 25 w 26"/>
                  <a:gd name="T7" fmla="*/ 0 h 16"/>
                  <a:gd name="T8" fmla="*/ 0 w 26"/>
                  <a:gd name="T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6">
                    <a:moveTo>
                      <a:pt x="0" y="5"/>
                    </a:moveTo>
                    <a:lnTo>
                      <a:pt x="1" y="16"/>
                    </a:lnTo>
                    <a:lnTo>
                      <a:pt x="26" y="11"/>
                    </a:lnTo>
                    <a:lnTo>
                      <a:pt x="2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2" name="Freeform 1354"/>
              <p:cNvSpPr>
                <a:spLocks/>
              </p:cNvSpPr>
              <p:nvPr/>
            </p:nvSpPr>
            <p:spPr bwMode="auto">
              <a:xfrm>
                <a:off x="772" y="3049"/>
                <a:ext cx="16" cy="15"/>
              </a:xfrm>
              <a:custGeom>
                <a:avLst/>
                <a:gdLst>
                  <a:gd name="T0" fmla="*/ 23 w 31"/>
                  <a:gd name="T1" fmla="*/ 30 h 30"/>
                  <a:gd name="T2" fmla="*/ 31 w 31"/>
                  <a:gd name="T3" fmla="*/ 21 h 30"/>
                  <a:gd name="T4" fmla="*/ 7 w 31"/>
                  <a:gd name="T5" fmla="*/ 0 h 30"/>
                  <a:gd name="T6" fmla="*/ 0 w 31"/>
                  <a:gd name="T7" fmla="*/ 10 h 30"/>
                  <a:gd name="T8" fmla="*/ 23 w 31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0">
                    <a:moveTo>
                      <a:pt x="23" y="30"/>
                    </a:moveTo>
                    <a:lnTo>
                      <a:pt x="31" y="21"/>
                    </a:lnTo>
                    <a:lnTo>
                      <a:pt x="7" y="0"/>
                    </a:lnTo>
                    <a:lnTo>
                      <a:pt x="0" y="10"/>
                    </a:lnTo>
                    <a:lnTo>
                      <a:pt x="23" y="3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3" name="Rectangle 1355"/>
              <p:cNvSpPr>
                <a:spLocks noChangeArrowheads="1"/>
              </p:cNvSpPr>
              <p:nvPr/>
            </p:nvSpPr>
            <p:spPr bwMode="auto">
              <a:xfrm>
                <a:off x="786" y="3058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4" name="Freeform 1356"/>
              <p:cNvSpPr>
                <a:spLocks/>
              </p:cNvSpPr>
              <p:nvPr/>
            </p:nvSpPr>
            <p:spPr bwMode="auto">
              <a:xfrm>
                <a:off x="797" y="3054"/>
                <a:ext cx="15" cy="10"/>
              </a:xfrm>
              <a:custGeom>
                <a:avLst/>
                <a:gdLst>
                  <a:gd name="T0" fmla="*/ 28 w 28"/>
                  <a:gd name="T1" fmla="*/ 11 h 21"/>
                  <a:gd name="T2" fmla="*/ 25 w 28"/>
                  <a:gd name="T3" fmla="*/ 0 h 21"/>
                  <a:gd name="T4" fmla="*/ 0 w 28"/>
                  <a:gd name="T5" fmla="*/ 10 h 21"/>
                  <a:gd name="T6" fmla="*/ 3 w 28"/>
                  <a:gd name="T7" fmla="*/ 21 h 21"/>
                  <a:gd name="T8" fmla="*/ 28 w 28"/>
                  <a:gd name="T9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28" y="11"/>
                    </a:moveTo>
                    <a:lnTo>
                      <a:pt x="25" y="0"/>
                    </a:lnTo>
                    <a:lnTo>
                      <a:pt x="0" y="10"/>
                    </a:lnTo>
                    <a:lnTo>
                      <a:pt x="3" y="21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5" name="Freeform 1357"/>
              <p:cNvSpPr>
                <a:spLocks/>
              </p:cNvSpPr>
              <p:nvPr/>
            </p:nvSpPr>
            <p:spPr bwMode="auto">
              <a:xfrm>
                <a:off x="810" y="3054"/>
                <a:ext cx="14" cy="11"/>
              </a:xfrm>
              <a:custGeom>
                <a:avLst/>
                <a:gdLst>
                  <a:gd name="T0" fmla="*/ 5 w 29"/>
                  <a:gd name="T1" fmla="*/ 0 h 22"/>
                  <a:gd name="T2" fmla="*/ 0 w 29"/>
                  <a:gd name="T3" fmla="*/ 10 h 22"/>
                  <a:gd name="T4" fmla="*/ 24 w 29"/>
                  <a:gd name="T5" fmla="*/ 22 h 22"/>
                  <a:gd name="T6" fmla="*/ 29 w 29"/>
                  <a:gd name="T7" fmla="*/ 13 h 22"/>
                  <a:gd name="T8" fmla="*/ 5 w 29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2">
                    <a:moveTo>
                      <a:pt x="5" y="0"/>
                    </a:moveTo>
                    <a:lnTo>
                      <a:pt x="0" y="10"/>
                    </a:lnTo>
                    <a:lnTo>
                      <a:pt x="24" y="22"/>
                    </a:lnTo>
                    <a:lnTo>
                      <a:pt x="29" y="1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6" name="Freeform 1358"/>
              <p:cNvSpPr>
                <a:spLocks/>
              </p:cNvSpPr>
              <p:nvPr/>
            </p:nvSpPr>
            <p:spPr bwMode="auto">
              <a:xfrm>
                <a:off x="823" y="3058"/>
                <a:ext cx="13" cy="8"/>
              </a:xfrm>
              <a:custGeom>
                <a:avLst/>
                <a:gdLst>
                  <a:gd name="T0" fmla="*/ 27 w 27"/>
                  <a:gd name="T1" fmla="*/ 11 h 16"/>
                  <a:gd name="T2" fmla="*/ 26 w 27"/>
                  <a:gd name="T3" fmla="*/ 0 h 16"/>
                  <a:gd name="T4" fmla="*/ 0 w 27"/>
                  <a:gd name="T5" fmla="*/ 5 h 16"/>
                  <a:gd name="T6" fmla="*/ 2 w 27"/>
                  <a:gd name="T7" fmla="*/ 16 h 16"/>
                  <a:gd name="T8" fmla="*/ 27 w 27"/>
                  <a:gd name="T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27" y="11"/>
                    </a:moveTo>
                    <a:lnTo>
                      <a:pt x="26" y="0"/>
                    </a:lnTo>
                    <a:lnTo>
                      <a:pt x="0" y="5"/>
                    </a:lnTo>
                    <a:lnTo>
                      <a:pt x="2" y="16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7" name="Freeform 1359"/>
              <p:cNvSpPr>
                <a:spLocks/>
              </p:cNvSpPr>
              <p:nvPr/>
            </p:nvSpPr>
            <p:spPr bwMode="auto">
              <a:xfrm>
                <a:off x="835" y="3055"/>
                <a:ext cx="14" cy="9"/>
              </a:xfrm>
              <a:custGeom>
                <a:avLst/>
                <a:gdLst>
                  <a:gd name="T0" fmla="*/ 0 w 26"/>
                  <a:gd name="T1" fmla="*/ 6 h 17"/>
                  <a:gd name="T2" fmla="*/ 1 w 26"/>
                  <a:gd name="T3" fmla="*/ 17 h 17"/>
                  <a:gd name="T4" fmla="*/ 26 w 26"/>
                  <a:gd name="T5" fmla="*/ 11 h 17"/>
                  <a:gd name="T6" fmla="*/ 25 w 26"/>
                  <a:gd name="T7" fmla="*/ 0 h 17"/>
                  <a:gd name="T8" fmla="*/ 0 w 26"/>
                  <a:gd name="T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7">
                    <a:moveTo>
                      <a:pt x="0" y="6"/>
                    </a:moveTo>
                    <a:lnTo>
                      <a:pt x="1" y="17"/>
                    </a:lnTo>
                    <a:lnTo>
                      <a:pt x="26" y="11"/>
                    </a:lnTo>
                    <a:lnTo>
                      <a:pt x="25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8" name="Freeform 1360"/>
              <p:cNvSpPr>
                <a:spLocks/>
              </p:cNvSpPr>
              <p:nvPr/>
            </p:nvSpPr>
            <p:spPr bwMode="auto">
              <a:xfrm>
                <a:off x="847" y="3055"/>
                <a:ext cx="14" cy="10"/>
              </a:xfrm>
              <a:custGeom>
                <a:avLst/>
                <a:gdLst>
                  <a:gd name="T0" fmla="*/ 24 w 29"/>
                  <a:gd name="T1" fmla="*/ 20 h 20"/>
                  <a:gd name="T2" fmla="*/ 29 w 29"/>
                  <a:gd name="T3" fmla="*/ 9 h 20"/>
                  <a:gd name="T4" fmla="*/ 5 w 29"/>
                  <a:gd name="T5" fmla="*/ 0 h 20"/>
                  <a:gd name="T6" fmla="*/ 0 w 29"/>
                  <a:gd name="T7" fmla="*/ 11 h 20"/>
                  <a:gd name="T8" fmla="*/ 24 w 29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0">
                    <a:moveTo>
                      <a:pt x="24" y="20"/>
                    </a:moveTo>
                    <a:lnTo>
                      <a:pt x="29" y="9"/>
                    </a:lnTo>
                    <a:lnTo>
                      <a:pt x="5" y="0"/>
                    </a:lnTo>
                    <a:lnTo>
                      <a:pt x="0" y="11"/>
                    </a:lnTo>
                    <a:lnTo>
                      <a:pt x="24" y="2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9" name="Freeform 1361"/>
              <p:cNvSpPr>
                <a:spLocks/>
              </p:cNvSpPr>
              <p:nvPr/>
            </p:nvSpPr>
            <p:spPr bwMode="auto">
              <a:xfrm>
                <a:off x="860" y="3057"/>
                <a:ext cx="13" cy="8"/>
              </a:xfrm>
              <a:custGeom>
                <a:avLst/>
                <a:gdLst>
                  <a:gd name="T0" fmla="*/ 0 w 27"/>
                  <a:gd name="T1" fmla="*/ 5 h 16"/>
                  <a:gd name="T2" fmla="*/ 2 w 27"/>
                  <a:gd name="T3" fmla="*/ 16 h 16"/>
                  <a:gd name="T4" fmla="*/ 27 w 27"/>
                  <a:gd name="T5" fmla="*/ 11 h 16"/>
                  <a:gd name="T6" fmla="*/ 26 w 27"/>
                  <a:gd name="T7" fmla="*/ 0 h 16"/>
                  <a:gd name="T8" fmla="*/ 0 w 27"/>
                  <a:gd name="T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0" y="5"/>
                    </a:moveTo>
                    <a:lnTo>
                      <a:pt x="2" y="16"/>
                    </a:lnTo>
                    <a:lnTo>
                      <a:pt x="27" y="11"/>
                    </a:lnTo>
                    <a:lnTo>
                      <a:pt x="2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0" name="Freeform 1362"/>
              <p:cNvSpPr>
                <a:spLocks/>
              </p:cNvSpPr>
              <p:nvPr/>
            </p:nvSpPr>
            <p:spPr bwMode="auto">
              <a:xfrm>
                <a:off x="872" y="3050"/>
                <a:ext cx="14" cy="12"/>
              </a:xfrm>
              <a:custGeom>
                <a:avLst/>
                <a:gdLst>
                  <a:gd name="T0" fmla="*/ 30 w 30"/>
                  <a:gd name="T1" fmla="*/ 10 h 24"/>
                  <a:gd name="T2" fmla="*/ 25 w 30"/>
                  <a:gd name="T3" fmla="*/ 0 h 24"/>
                  <a:gd name="T4" fmla="*/ 0 w 30"/>
                  <a:gd name="T5" fmla="*/ 14 h 24"/>
                  <a:gd name="T6" fmla="*/ 5 w 30"/>
                  <a:gd name="T7" fmla="*/ 24 h 24"/>
                  <a:gd name="T8" fmla="*/ 30 w 30"/>
                  <a:gd name="T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30" y="10"/>
                    </a:moveTo>
                    <a:lnTo>
                      <a:pt x="25" y="0"/>
                    </a:lnTo>
                    <a:lnTo>
                      <a:pt x="0" y="14"/>
                    </a:lnTo>
                    <a:lnTo>
                      <a:pt x="5" y="24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1" name="Freeform 1363"/>
              <p:cNvSpPr>
                <a:spLocks/>
              </p:cNvSpPr>
              <p:nvPr/>
            </p:nvSpPr>
            <p:spPr bwMode="auto">
              <a:xfrm>
                <a:off x="883" y="3050"/>
                <a:ext cx="15" cy="12"/>
              </a:xfrm>
              <a:custGeom>
                <a:avLst/>
                <a:gdLst>
                  <a:gd name="T0" fmla="*/ 6 w 30"/>
                  <a:gd name="T1" fmla="*/ 0 h 24"/>
                  <a:gd name="T2" fmla="*/ 0 w 30"/>
                  <a:gd name="T3" fmla="*/ 10 h 24"/>
                  <a:gd name="T4" fmla="*/ 23 w 30"/>
                  <a:gd name="T5" fmla="*/ 24 h 24"/>
                  <a:gd name="T6" fmla="*/ 30 w 30"/>
                  <a:gd name="T7" fmla="*/ 14 h 24"/>
                  <a:gd name="T8" fmla="*/ 6 w 30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6" y="0"/>
                    </a:moveTo>
                    <a:lnTo>
                      <a:pt x="0" y="10"/>
                    </a:lnTo>
                    <a:lnTo>
                      <a:pt x="23" y="24"/>
                    </a:lnTo>
                    <a:lnTo>
                      <a:pt x="30" y="1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2" name="Freeform 1364"/>
              <p:cNvSpPr>
                <a:spLocks/>
              </p:cNvSpPr>
              <p:nvPr/>
            </p:nvSpPr>
            <p:spPr bwMode="auto">
              <a:xfrm>
                <a:off x="896" y="3053"/>
                <a:ext cx="14" cy="10"/>
              </a:xfrm>
              <a:custGeom>
                <a:avLst/>
                <a:gdLst>
                  <a:gd name="T0" fmla="*/ 28 w 28"/>
                  <a:gd name="T1" fmla="*/ 11 h 18"/>
                  <a:gd name="T2" fmla="*/ 25 w 28"/>
                  <a:gd name="T3" fmla="*/ 0 h 18"/>
                  <a:gd name="T4" fmla="*/ 0 w 28"/>
                  <a:gd name="T5" fmla="*/ 7 h 18"/>
                  <a:gd name="T6" fmla="*/ 3 w 28"/>
                  <a:gd name="T7" fmla="*/ 18 h 18"/>
                  <a:gd name="T8" fmla="*/ 28 w 28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8" y="11"/>
                    </a:moveTo>
                    <a:lnTo>
                      <a:pt x="25" y="0"/>
                    </a:lnTo>
                    <a:lnTo>
                      <a:pt x="0" y="7"/>
                    </a:lnTo>
                    <a:lnTo>
                      <a:pt x="3" y="18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3" name="Freeform 1365"/>
              <p:cNvSpPr>
                <a:spLocks/>
              </p:cNvSpPr>
              <p:nvPr/>
            </p:nvSpPr>
            <p:spPr bwMode="auto">
              <a:xfrm>
                <a:off x="909" y="3049"/>
                <a:ext cx="14" cy="10"/>
              </a:xfrm>
              <a:custGeom>
                <a:avLst/>
                <a:gdLst>
                  <a:gd name="T0" fmla="*/ 0 w 28"/>
                  <a:gd name="T1" fmla="*/ 10 h 21"/>
                  <a:gd name="T2" fmla="*/ 3 w 28"/>
                  <a:gd name="T3" fmla="*/ 21 h 21"/>
                  <a:gd name="T4" fmla="*/ 28 w 28"/>
                  <a:gd name="T5" fmla="*/ 11 h 21"/>
                  <a:gd name="T6" fmla="*/ 25 w 28"/>
                  <a:gd name="T7" fmla="*/ 0 h 21"/>
                  <a:gd name="T8" fmla="*/ 0 w 28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0" y="10"/>
                    </a:moveTo>
                    <a:lnTo>
                      <a:pt x="3" y="21"/>
                    </a:lnTo>
                    <a:lnTo>
                      <a:pt x="28" y="11"/>
                    </a:lnTo>
                    <a:lnTo>
                      <a:pt x="25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4" name="Freeform 1366"/>
              <p:cNvSpPr>
                <a:spLocks/>
              </p:cNvSpPr>
              <p:nvPr/>
            </p:nvSpPr>
            <p:spPr bwMode="auto">
              <a:xfrm>
                <a:off x="920" y="3049"/>
                <a:ext cx="15" cy="11"/>
              </a:xfrm>
              <a:custGeom>
                <a:avLst/>
                <a:gdLst>
                  <a:gd name="T0" fmla="*/ 23 w 30"/>
                  <a:gd name="T1" fmla="*/ 24 h 24"/>
                  <a:gd name="T2" fmla="*/ 30 w 30"/>
                  <a:gd name="T3" fmla="*/ 14 h 24"/>
                  <a:gd name="T4" fmla="*/ 6 w 30"/>
                  <a:gd name="T5" fmla="*/ 0 h 24"/>
                  <a:gd name="T6" fmla="*/ 0 w 30"/>
                  <a:gd name="T7" fmla="*/ 10 h 24"/>
                  <a:gd name="T8" fmla="*/ 23 w 30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23" y="24"/>
                    </a:moveTo>
                    <a:lnTo>
                      <a:pt x="30" y="14"/>
                    </a:lnTo>
                    <a:lnTo>
                      <a:pt x="6" y="0"/>
                    </a:lnTo>
                    <a:lnTo>
                      <a:pt x="0" y="10"/>
                    </a:lnTo>
                    <a:lnTo>
                      <a:pt x="23" y="24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5" name="Freeform 1367"/>
              <p:cNvSpPr>
                <a:spLocks/>
              </p:cNvSpPr>
              <p:nvPr/>
            </p:nvSpPr>
            <p:spPr bwMode="auto">
              <a:xfrm>
                <a:off x="934" y="3054"/>
                <a:ext cx="13" cy="7"/>
              </a:xfrm>
              <a:custGeom>
                <a:avLst/>
                <a:gdLst>
                  <a:gd name="T0" fmla="*/ 0 w 27"/>
                  <a:gd name="T1" fmla="*/ 3 h 14"/>
                  <a:gd name="T2" fmla="*/ 2 w 27"/>
                  <a:gd name="T3" fmla="*/ 14 h 14"/>
                  <a:gd name="T4" fmla="*/ 27 w 27"/>
                  <a:gd name="T5" fmla="*/ 11 h 14"/>
                  <a:gd name="T6" fmla="*/ 26 w 27"/>
                  <a:gd name="T7" fmla="*/ 0 h 14"/>
                  <a:gd name="T8" fmla="*/ 0 w 27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0" y="3"/>
                    </a:moveTo>
                    <a:lnTo>
                      <a:pt x="2" y="14"/>
                    </a:lnTo>
                    <a:lnTo>
                      <a:pt x="27" y="11"/>
                    </a:lnTo>
                    <a:lnTo>
                      <a:pt x="26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6" name="Freeform 1368"/>
              <p:cNvSpPr>
                <a:spLocks/>
              </p:cNvSpPr>
              <p:nvPr/>
            </p:nvSpPr>
            <p:spPr bwMode="auto">
              <a:xfrm>
                <a:off x="946" y="3050"/>
                <a:ext cx="14" cy="10"/>
              </a:xfrm>
              <a:custGeom>
                <a:avLst/>
                <a:gdLst>
                  <a:gd name="T0" fmla="*/ 28 w 28"/>
                  <a:gd name="T1" fmla="*/ 11 h 19"/>
                  <a:gd name="T2" fmla="*/ 25 w 28"/>
                  <a:gd name="T3" fmla="*/ 0 h 19"/>
                  <a:gd name="T4" fmla="*/ 0 w 28"/>
                  <a:gd name="T5" fmla="*/ 8 h 19"/>
                  <a:gd name="T6" fmla="*/ 3 w 28"/>
                  <a:gd name="T7" fmla="*/ 19 h 19"/>
                  <a:gd name="T8" fmla="*/ 28 w 28"/>
                  <a:gd name="T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9">
                    <a:moveTo>
                      <a:pt x="28" y="11"/>
                    </a:moveTo>
                    <a:lnTo>
                      <a:pt x="25" y="0"/>
                    </a:lnTo>
                    <a:lnTo>
                      <a:pt x="0" y="8"/>
                    </a:lnTo>
                    <a:lnTo>
                      <a:pt x="3" y="19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7" name="Freeform 1369"/>
              <p:cNvSpPr>
                <a:spLocks/>
              </p:cNvSpPr>
              <p:nvPr/>
            </p:nvSpPr>
            <p:spPr bwMode="auto">
              <a:xfrm>
                <a:off x="958" y="3050"/>
                <a:ext cx="15" cy="11"/>
              </a:xfrm>
              <a:custGeom>
                <a:avLst/>
                <a:gdLst>
                  <a:gd name="T0" fmla="*/ 5 w 30"/>
                  <a:gd name="T1" fmla="*/ 0 h 22"/>
                  <a:gd name="T2" fmla="*/ 0 w 30"/>
                  <a:gd name="T3" fmla="*/ 10 h 22"/>
                  <a:gd name="T4" fmla="*/ 25 w 30"/>
                  <a:gd name="T5" fmla="*/ 22 h 22"/>
                  <a:gd name="T6" fmla="*/ 30 w 30"/>
                  <a:gd name="T7" fmla="*/ 13 h 22"/>
                  <a:gd name="T8" fmla="*/ 5 w 3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5" y="0"/>
                    </a:moveTo>
                    <a:lnTo>
                      <a:pt x="0" y="10"/>
                    </a:lnTo>
                    <a:lnTo>
                      <a:pt x="25" y="22"/>
                    </a:lnTo>
                    <a:lnTo>
                      <a:pt x="30" y="1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8" name="Freeform 1370"/>
              <p:cNvSpPr>
                <a:spLocks/>
              </p:cNvSpPr>
              <p:nvPr/>
            </p:nvSpPr>
            <p:spPr bwMode="auto">
              <a:xfrm>
                <a:off x="971" y="3055"/>
                <a:ext cx="12" cy="7"/>
              </a:xfrm>
              <a:custGeom>
                <a:avLst/>
                <a:gdLst>
                  <a:gd name="T0" fmla="*/ 24 w 24"/>
                  <a:gd name="T1" fmla="*/ 12 h 14"/>
                  <a:gd name="T2" fmla="*/ 24 w 24"/>
                  <a:gd name="T3" fmla="*/ 0 h 14"/>
                  <a:gd name="T4" fmla="*/ 0 w 24"/>
                  <a:gd name="T5" fmla="*/ 1 h 14"/>
                  <a:gd name="T6" fmla="*/ 0 w 24"/>
                  <a:gd name="T7" fmla="*/ 14 h 14"/>
                  <a:gd name="T8" fmla="*/ 24 w 24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24" y="12"/>
                    </a:moveTo>
                    <a:lnTo>
                      <a:pt x="24" y="0"/>
                    </a:lnTo>
                    <a:lnTo>
                      <a:pt x="0" y="1"/>
                    </a:lnTo>
                    <a:lnTo>
                      <a:pt x="0" y="14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9" name="Freeform 1371"/>
              <p:cNvSpPr>
                <a:spLocks/>
              </p:cNvSpPr>
              <p:nvPr/>
            </p:nvSpPr>
            <p:spPr bwMode="auto">
              <a:xfrm>
                <a:off x="983" y="3051"/>
                <a:ext cx="14" cy="10"/>
              </a:xfrm>
              <a:custGeom>
                <a:avLst/>
                <a:gdLst>
                  <a:gd name="T0" fmla="*/ 0 w 28"/>
                  <a:gd name="T1" fmla="*/ 9 h 20"/>
                  <a:gd name="T2" fmla="*/ 3 w 28"/>
                  <a:gd name="T3" fmla="*/ 20 h 20"/>
                  <a:gd name="T4" fmla="*/ 28 w 28"/>
                  <a:gd name="T5" fmla="*/ 11 h 20"/>
                  <a:gd name="T6" fmla="*/ 25 w 28"/>
                  <a:gd name="T7" fmla="*/ 0 h 20"/>
                  <a:gd name="T8" fmla="*/ 0 w 28"/>
                  <a:gd name="T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0" y="9"/>
                    </a:moveTo>
                    <a:lnTo>
                      <a:pt x="3" y="20"/>
                    </a:lnTo>
                    <a:lnTo>
                      <a:pt x="28" y="11"/>
                    </a:lnTo>
                    <a:lnTo>
                      <a:pt x="25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0" name="Freeform 1372"/>
              <p:cNvSpPr>
                <a:spLocks/>
              </p:cNvSpPr>
              <p:nvPr/>
            </p:nvSpPr>
            <p:spPr bwMode="auto">
              <a:xfrm>
                <a:off x="994" y="3051"/>
                <a:ext cx="16" cy="12"/>
              </a:xfrm>
              <a:custGeom>
                <a:avLst/>
                <a:gdLst>
                  <a:gd name="T0" fmla="*/ 25 w 31"/>
                  <a:gd name="T1" fmla="*/ 23 h 23"/>
                  <a:gd name="T2" fmla="*/ 31 w 31"/>
                  <a:gd name="T3" fmla="*/ 14 h 23"/>
                  <a:gd name="T4" fmla="*/ 6 w 31"/>
                  <a:gd name="T5" fmla="*/ 0 h 23"/>
                  <a:gd name="T6" fmla="*/ 0 w 31"/>
                  <a:gd name="T7" fmla="*/ 9 h 23"/>
                  <a:gd name="T8" fmla="*/ 25 w 31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25" y="23"/>
                    </a:moveTo>
                    <a:lnTo>
                      <a:pt x="31" y="14"/>
                    </a:lnTo>
                    <a:lnTo>
                      <a:pt x="6" y="0"/>
                    </a:lnTo>
                    <a:lnTo>
                      <a:pt x="0" y="9"/>
                    </a:lnTo>
                    <a:lnTo>
                      <a:pt x="25" y="2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1" name="Freeform 1373"/>
              <p:cNvSpPr>
                <a:spLocks/>
              </p:cNvSpPr>
              <p:nvPr/>
            </p:nvSpPr>
            <p:spPr bwMode="auto">
              <a:xfrm>
                <a:off x="1008" y="3056"/>
                <a:ext cx="13" cy="8"/>
              </a:xfrm>
              <a:custGeom>
                <a:avLst/>
                <a:gdLst>
                  <a:gd name="T0" fmla="*/ 0 w 25"/>
                  <a:gd name="T1" fmla="*/ 3 h 14"/>
                  <a:gd name="T2" fmla="*/ 2 w 25"/>
                  <a:gd name="T3" fmla="*/ 14 h 14"/>
                  <a:gd name="T4" fmla="*/ 25 w 25"/>
                  <a:gd name="T5" fmla="*/ 11 h 14"/>
                  <a:gd name="T6" fmla="*/ 24 w 25"/>
                  <a:gd name="T7" fmla="*/ 0 h 14"/>
                  <a:gd name="T8" fmla="*/ 0 w 25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0" y="3"/>
                    </a:moveTo>
                    <a:lnTo>
                      <a:pt x="2" y="14"/>
                    </a:lnTo>
                    <a:lnTo>
                      <a:pt x="25" y="11"/>
                    </a:lnTo>
                    <a:lnTo>
                      <a:pt x="24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2" name="Freeform 1374"/>
              <p:cNvSpPr>
                <a:spLocks/>
              </p:cNvSpPr>
              <p:nvPr/>
            </p:nvSpPr>
            <p:spPr bwMode="auto">
              <a:xfrm>
                <a:off x="1020" y="3051"/>
                <a:ext cx="14" cy="11"/>
              </a:xfrm>
              <a:custGeom>
                <a:avLst/>
                <a:gdLst>
                  <a:gd name="T0" fmla="*/ 30 w 30"/>
                  <a:gd name="T1" fmla="*/ 11 h 22"/>
                  <a:gd name="T2" fmla="*/ 25 w 30"/>
                  <a:gd name="T3" fmla="*/ 0 h 22"/>
                  <a:gd name="T4" fmla="*/ 0 w 30"/>
                  <a:gd name="T5" fmla="*/ 11 h 22"/>
                  <a:gd name="T6" fmla="*/ 5 w 30"/>
                  <a:gd name="T7" fmla="*/ 22 h 22"/>
                  <a:gd name="T8" fmla="*/ 30 w 30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30" y="11"/>
                    </a:moveTo>
                    <a:lnTo>
                      <a:pt x="25" y="0"/>
                    </a:lnTo>
                    <a:lnTo>
                      <a:pt x="0" y="11"/>
                    </a:lnTo>
                    <a:lnTo>
                      <a:pt x="5" y="22"/>
                    </a:lnTo>
                    <a:lnTo>
                      <a:pt x="30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3" name="Freeform 1375"/>
              <p:cNvSpPr>
                <a:spLocks/>
              </p:cNvSpPr>
              <p:nvPr/>
            </p:nvSpPr>
            <p:spPr bwMode="auto">
              <a:xfrm>
                <a:off x="1032" y="3051"/>
                <a:ext cx="15" cy="11"/>
              </a:xfrm>
              <a:custGeom>
                <a:avLst/>
                <a:gdLst>
                  <a:gd name="T0" fmla="*/ 5 w 30"/>
                  <a:gd name="T1" fmla="*/ 0 h 22"/>
                  <a:gd name="T2" fmla="*/ 0 w 30"/>
                  <a:gd name="T3" fmla="*/ 9 h 22"/>
                  <a:gd name="T4" fmla="*/ 25 w 30"/>
                  <a:gd name="T5" fmla="*/ 22 h 22"/>
                  <a:gd name="T6" fmla="*/ 30 w 30"/>
                  <a:gd name="T7" fmla="*/ 12 h 22"/>
                  <a:gd name="T8" fmla="*/ 5 w 3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5" y="0"/>
                    </a:moveTo>
                    <a:lnTo>
                      <a:pt x="0" y="9"/>
                    </a:lnTo>
                    <a:lnTo>
                      <a:pt x="25" y="22"/>
                    </a:lnTo>
                    <a:lnTo>
                      <a:pt x="30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" name="Freeform 1376"/>
              <p:cNvSpPr>
                <a:spLocks/>
              </p:cNvSpPr>
              <p:nvPr/>
            </p:nvSpPr>
            <p:spPr bwMode="auto">
              <a:xfrm>
                <a:off x="1045" y="3055"/>
                <a:ext cx="13" cy="8"/>
              </a:xfrm>
              <a:custGeom>
                <a:avLst/>
                <a:gdLst>
                  <a:gd name="T0" fmla="*/ 25 w 25"/>
                  <a:gd name="T1" fmla="*/ 11 h 15"/>
                  <a:gd name="T2" fmla="*/ 24 w 25"/>
                  <a:gd name="T3" fmla="*/ 0 h 15"/>
                  <a:gd name="T4" fmla="*/ 0 w 25"/>
                  <a:gd name="T5" fmla="*/ 4 h 15"/>
                  <a:gd name="T6" fmla="*/ 2 w 25"/>
                  <a:gd name="T7" fmla="*/ 15 h 15"/>
                  <a:gd name="T8" fmla="*/ 25 w 25"/>
                  <a:gd name="T9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5">
                    <a:moveTo>
                      <a:pt x="25" y="11"/>
                    </a:moveTo>
                    <a:lnTo>
                      <a:pt x="24" y="0"/>
                    </a:lnTo>
                    <a:lnTo>
                      <a:pt x="0" y="4"/>
                    </a:lnTo>
                    <a:lnTo>
                      <a:pt x="2" y="1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" name="Freeform 1377"/>
              <p:cNvSpPr>
                <a:spLocks/>
              </p:cNvSpPr>
              <p:nvPr/>
            </p:nvSpPr>
            <p:spPr bwMode="auto">
              <a:xfrm>
                <a:off x="1057" y="3052"/>
                <a:ext cx="14" cy="8"/>
              </a:xfrm>
              <a:custGeom>
                <a:avLst/>
                <a:gdLst>
                  <a:gd name="T0" fmla="*/ 0 w 26"/>
                  <a:gd name="T1" fmla="*/ 7 h 18"/>
                  <a:gd name="T2" fmla="*/ 1 w 26"/>
                  <a:gd name="T3" fmla="*/ 18 h 18"/>
                  <a:gd name="T4" fmla="*/ 26 w 26"/>
                  <a:gd name="T5" fmla="*/ 11 h 18"/>
                  <a:gd name="T6" fmla="*/ 25 w 26"/>
                  <a:gd name="T7" fmla="*/ 0 h 18"/>
                  <a:gd name="T8" fmla="*/ 0 w 26"/>
                  <a:gd name="T9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8">
                    <a:moveTo>
                      <a:pt x="0" y="7"/>
                    </a:moveTo>
                    <a:lnTo>
                      <a:pt x="1" y="18"/>
                    </a:lnTo>
                    <a:lnTo>
                      <a:pt x="26" y="11"/>
                    </a:lnTo>
                    <a:lnTo>
                      <a:pt x="2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" name="Freeform 1378"/>
              <p:cNvSpPr>
                <a:spLocks/>
              </p:cNvSpPr>
              <p:nvPr/>
            </p:nvSpPr>
            <p:spPr bwMode="auto">
              <a:xfrm>
                <a:off x="1069" y="3052"/>
                <a:ext cx="14" cy="10"/>
              </a:xfrm>
              <a:custGeom>
                <a:avLst/>
                <a:gdLst>
                  <a:gd name="T0" fmla="*/ 25 w 29"/>
                  <a:gd name="T1" fmla="*/ 21 h 21"/>
                  <a:gd name="T2" fmla="*/ 29 w 29"/>
                  <a:gd name="T3" fmla="*/ 10 h 21"/>
                  <a:gd name="T4" fmla="*/ 3 w 29"/>
                  <a:gd name="T5" fmla="*/ 0 h 21"/>
                  <a:gd name="T6" fmla="*/ 0 w 29"/>
                  <a:gd name="T7" fmla="*/ 11 h 21"/>
                  <a:gd name="T8" fmla="*/ 25 w 29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">
                    <a:moveTo>
                      <a:pt x="25" y="21"/>
                    </a:moveTo>
                    <a:lnTo>
                      <a:pt x="29" y="10"/>
                    </a:lnTo>
                    <a:lnTo>
                      <a:pt x="3" y="0"/>
                    </a:lnTo>
                    <a:lnTo>
                      <a:pt x="0" y="11"/>
                    </a:lnTo>
                    <a:lnTo>
                      <a:pt x="25" y="2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" name="Freeform 1379"/>
              <p:cNvSpPr>
                <a:spLocks/>
              </p:cNvSpPr>
              <p:nvPr/>
            </p:nvSpPr>
            <p:spPr bwMode="auto">
              <a:xfrm>
                <a:off x="1082" y="3055"/>
                <a:ext cx="12" cy="7"/>
              </a:xfrm>
              <a:custGeom>
                <a:avLst/>
                <a:gdLst>
                  <a:gd name="T0" fmla="*/ 0 w 24"/>
                  <a:gd name="T1" fmla="*/ 1 h 14"/>
                  <a:gd name="T2" fmla="*/ 0 w 24"/>
                  <a:gd name="T3" fmla="*/ 14 h 14"/>
                  <a:gd name="T4" fmla="*/ 24 w 24"/>
                  <a:gd name="T5" fmla="*/ 12 h 14"/>
                  <a:gd name="T6" fmla="*/ 24 w 24"/>
                  <a:gd name="T7" fmla="*/ 0 h 14"/>
                  <a:gd name="T8" fmla="*/ 0 w 24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0" y="1"/>
                    </a:moveTo>
                    <a:lnTo>
                      <a:pt x="0" y="14"/>
                    </a:lnTo>
                    <a:lnTo>
                      <a:pt x="24" y="12"/>
                    </a:lnTo>
                    <a:lnTo>
                      <a:pt x="24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" name="Freeform 1380"/>
              <p:cNvSpPr>
                <a:spLocks/>
              </p:cNvSpPr>
              <p:nvPr/>
            </p:nvSpPr>
            <p:spPr bwMode="auto">
              <a:xfrm>
                <a:off x="1094" y="3049"/>
                <a:ext cx="14" cy="11"/>
              </a:xfrm>
              <a:custGeom>
                <a:avLst/>
                <a:gdLst>
                  <a:gd name="T0" fmla="*/ 30 w 30"/>
                  <a:gd name="T1" fmla="*/ 9 h 22"/>
                  <a:gd name="T2" fmla="*/ 25 w 30"/>
                  <a:gd name="T3" fmla="*/ 0 h 22"/>
                  <a:gd name="T4" fmla="*/ 0 w 30"/>
                  <a:gd name="T5" fmla="*/ 12 h 22"/>
                  <a:gd name="T6" fmla="*/ 5 w 30"/>
                  <a:gd name="T7" fmla="*/ 22 h 22"/>
                  <a:gd name="T8" fmla="*/ 30 w 30"/>
                  <a:gd name="T9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30" y="9"/>
                    </a:moveTo>
                    <a:lnTo>
                      <a:pt x="25" y="0"/>
                    </a:lnTo>
                    <a:lnTo>
                      <a:pt x="0" y="12"/>
                    </a:lnTo>
                    <a:lnTo>
                      <a:pt x="5" y="22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" name="Freeform 1381"/>
              <p:cNvSpPr>
                <a:spLocks/>
              </p:cNvSpPr>
              <p:nvPr/>
            </p:nvSpPr>
            <p:spPr bwMode="auto">
              <a:xfrm>
                <a:off x="1105" y="3049"/>
                <a:ext cx="16" cy="14"/>
              </a:xfrm>
              <a:custGeom>
                <a:avLst/>
                <a:gdLst>
                  <a:gd name="T0" fmla="*/ 6 w 31"/>
                  <a:gd name="T1" fmla="*/ 0 h 26"/>
                  <a:gd name="T2" fmla="*/ 0 w 31"/>
                  <a:gd name="T3" fmla="*/ 9 h 26"/>
                  <a:gd name="T4" fmla="*/ 25 w 31"/>
                  <a:gd name="T5" fmla="*/ 26 h 26"/>
                  <a:gd name="T6" fmla="*/ 31 w 31"/>
                  <a:gd name="T7" fmla="*/ 17 h 26"/>
                  <a:gd name="T8" fmla="*/ 6 w 31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6">
                    <a:moveTo>
                      <a:pt x="6" y="0"/>
                    </a:moveTo>
                    <a:lnTo>
                      <a:pt x="0" y="9"/>
                    </a:lnTo>
                    <a:lnTo>
                      <a:pt x="25" y="26"/>
                    </a:lnTo>
                    <a:lnTo>
                      <a:pt x="31" y="1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" name="Freeform 1382"/>
              <p:cNvSpPr>
                <a:spLocks/>
              </p:cNvSpPr>
              <p:nvPr/>
            </p:nvSpPr>
            <p:spPr bwMode="auto">
              <a:xfrm>
                <a:off x="1119" y="3056"/>
                <a:ext cx="13" cy="8"/>
              </a:xfrm>
              <a:custGeom>
                <a:avLst/>
                <a:gdLst>
                  <a:gd name="T0" fmla="*/ 25 w 25"/>
                  <a:gd name="T1" fmla="*/ 11 h 16"/>
                  <a:gd name="T2" fmla="*/ 24 w 25"/>
                  <a:gd name="T3" fmla="*/ 0 h 16"/>
                  <a:gd name="T4" fmla="*/ 0 w 25"/>
                  <a:gd name="T5" fmla="*/ 5 h 16"/>
                  <a:gd name="T6" fmla="*/ 2 w 25"/>
                  <a:gd name="T7" fmla="*/ 16 h 16"/>
                  <a:gd name="T8" fmla="*/ 25 w 25"/>
                  <a:gd name="T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25" y="11"/>
                    </a:moveTo>
                    <a:lnTo>
                      <a:pt x="24" y="0"/>
                    </a:lnTo>
                    <a:lnTo>
                      <a:pt x="0" y="5"/>
                    </a:lnTo>
                    <a:lnTo>
                      <a:pt x="2" y="1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" name="Freeform 1383"/>
              <p:cNvSpPr>
                <a:spLocks/>
              </p:cNvSpPr>
              <p:nvPr/>
            </p:nvSpPr>
            <p:spPr bwMode="auto">
              <a:xfrm>
                <a:off x="1131" y="3052"/>
                <a:ext cx="14" cy="9"/>
              </a:xfrm>
              <a:custGeom>
                <a:avLst/>
                <a:gdLst>
                  <a:gd name="T0" fmla="*/ 0 w 28"/>
                  <a:gd name="T1" fmla="*/ 8 h 19"/>
                  <a:gd name="T2" fmla="*/ 3 w 28"/>
                  <a:gd name="T3" fmla="*/ 19 h 19"/>
                  <a:gd name="T4" fmla="*/ 28 w 28"/>
                  <a:gd name="T5" fmla="*/ 11 h 19"/>
                  <a:gd name="T6" fmla="*/ 25 w 28"/>
                  <a:gd name="T7" fmla="*/ 0 h 19"/>
                  <a:gd name="T8" fmla="*/ 0 w 28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9">
                    <a:moveTo>
                      <a:pt x="0" y="8"/>
                    </a:moveTo>
                    <a:lnTo>
                      <a:pt x="3" y="19"/>
                    </a:lnTo>
                    <a:lnTo>
                      <a:pt x="28" y="11"/>
                    </a:lnTo>
                    <a:lnTo>
                      <a:pt x="25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" name="Freeform 1384"/>
              <p:cNvSpPr>
                <a:spLocks/>
              </p:cNvSpPr>
              <p:nvPr/>
            </p:nvSpPr>
            <p:spPr bwMode="auto">
              <a:xfrm>
                <a:off x="1143" y="3052"/>
                <a:ext cx="15" cy="11"/>
              </a:xfrm>
              <a:custGeom>
                <a:avLst/>
                <a:gdLst>
                  <a:gd name="T0" fmla="*/ 25 w 30"/>
                  <a:gd name="T1" fmla="*/ 22 h 22"/>
                  <a:gd name="T2" fmla="*/ 30 w 30"/>
                  <a:gd name="T3" fmla="*/ 11 h 22"/>
                  <a:gd name="T4" fmla="*/ 5 w 30"/>
                  <a:gd name="T5" fmla="*/ 0 h 22"/>
                  <a:gd name="T6" fmla="*/ 0 w 30"/>
                  <a:gd name="T7" fmla="*/ 11 h 22"/>
                  <a:gd name="T8" fmla="*/ 25 w 30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25" y="22"/>
                    </a:moveTo>
                    <a:lnTo>
                      <a:pt x="30" y="11"/>
                    </a:lnTo>
                    <a:lnTo>
                      <a:pt x="5" y="0"/>
                    </a:lnTo>
                    <a:lnTo>
                      <a:pt x="0" y="11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" name="Freeform 1385"/>
              <p:cNvSpPr>
                <a:spLocks/>
              </p:cNvSpPr>
              <p:nvPr/>
            </p:nvSpPr>
            <p:spPr bwMode="auto">
              <a:xfrm>
                <a:off x="1156" y="3056"/>
                <a:ext cx="14" cy="7"/>
              </a:xfrm>
              <a:custGeom>
                <a:avLst/>
                <a:gdLst>
                  <a:gd name="T0" fmla="*/ 0 w 27"/>
                  <a:gd name="T1" fmla="*/ 3 h 14"/>
                  <a:gd name="T2" fmla="*/ 2 w 27"/>
                  <a:gd name="T3" fmla="*/ 14 h 14"/>
                  <a:gd name="T4" fmla="*/ 27 w 27"/>
                  <a:gd name="T5" fmla="*/ 11 h 14"/>
                  <a:gd name="T6" fmla="*/ 25 w 27"/>
                  <a:gd name="T7" fmla="*/ 0 h 14"/>
                  <a:gd name="T8" fmla="*/ 0 w 27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0" y="3"/>
                    </a:moveTo>
                    <a:lnTo>
                      <a:pt x="2" y="14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" name="Freeform 1386"/>
              <p:cNvSpPr>
                <a:spLocks/>
              </p:cNvSpPr>
              <p:nvPr/>
            </p:nvSpPr>
            <p:spPr bwMode="auto">
              <a:xfrm>
                <a:off x="1168" y="3050"/>
                <a:ext cx="14" cy="10"/>
              </a:xfrm>
              <a:custGeom>
                <a:avLst/>
                <a:gdLst>
                  <a:gd name="T0" fmla="*/ 28 w 28"/>
                  <a:gd name="T1" fmla="*/ 10 h 21"/>
                  <a:gd name="T2" fmla="*/ 23 w 28"/>
                  <a:gd name="T3" fmla="*/ 0 h 21"/>
                  <a:gd name="T4" fmla="*/ 0 w 28"/>
                  <a:gd name="T5" fmla="*/ 11 h 21"/>
                  <a:gd name="T6" fmla="*/ 4 w 28"/>
                  <a:gd name="T7" fmla="*/ 21 h 21"/>
                  <a:gd name="T8" fmla="*/ 28 w 28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28" y="10"/>
                    </a:moveTo>
                    <a:lnTo>
                      <a:pt x="23" y="0"/>
                    </a:lnTo>
                    <a:lnTo>
                      <a:pt x="0" y="11"/>
                    </a:lnTo>
                    <a:lnTo>
                      <a:pt x="4" y="21"/>
                    </a:lnTo>
                    <a:lnTo>
                      <a:pt x="28" y="1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" name="Freeform 1387"/>
              <p:cNvSpPr>
                <a:spLocks/>
              </p:cNvSpPr>
              <p:nvPr/>
            </p:nvSpPr>
            <p:spPr bwMode="auto">
              <a:xfrm>
                <a:off x="1180" y="3050"/>
                <a:ext cx="15" cy="11"/>
              </a:xfrm>
              <a:custGeom>
                <a:avLst/>
                <a:gdLst>
                  <a:gd name="T0" fmla="*/ 5 w 30"/>
                  <a:gd name="T1" fmla="*/ 0 h 22"/>
                  <a:gd name="T2" fmla="*/ 0 w 30"/>
                  <a:gd name="T3" fmla="*/ 10 h 22"/>
                  <a:gd name="T4" fmla="*/ 25 w 30"/>
                  <a:gd name="T5" fmla="*/ 22 h 22"/>
                  <a:gd name="T6" fmla="*/ 30 w 30"/>
                  <a:gd name="T7" fmla="*/ 13 h 22"/>
                  <a:gd name="T8" fmla="*/ 5 w 3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5" y="0"/>
                    </a:moveTo>
                    <a:lnTo>
                      <a:pt x="0" y="10"/>
                    </a:lnTo>
                    <a:lnTo>
                      <a:pt x="25" y="22"/>
                    </a:lnTo>
                    <a:lnTo>
                      <a:pt x="30" y="1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" name="Freeform 1388"/>
              <p:cNvSpPr>
                <a:spLocks/>
              </p:cNvSpPr>
              <p:nvPr/>
            </p:nvSpPr>
            <p:spPr bwMode="auto">
              <a:xfrm>
                <a:off x="1193" y="3055"/>
                <a:ext cx="13" cy="7"/>
              </a:xfrm>
              <a:custGeom>
                <a:avLst/>
                <a:gdLst>
                  <a:gd name="T0" fmla="*/ 25 w 25"/>
                  <a:gd name="T1" fmla="*/ 12 h 14"/>
                  <a:gd name="T2" fmla="*/ 25 w 25"/>
                  <a:gd name="T3" fmla="*/ 0 h 14"/>
                  <a:gd name="T4" fmla="*/ 0 w 25"/>
                  <a:gd name="T5" fmla="*/ 1 h 14"/>
                  <a:gd name="T6" fmla="*/ 0 w 25"/>
                  <a:gd name="T7" fmla="*/ 14 h 14"/>
                  <a:gd name="T8" fmla="*/ 25 w 25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2"/>
                    </a:moveTo>
                    <a:lnTo>
                      <a:pt x="25" y="0"/>
                    </a:lnTo>
                    <a:lnTo>
                      <a:pt x="0" y="1"/>
                    </a:lnTo>
                    <a:lnTo>
                      <a:pt x="0" y="14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" name="Freeform 1389"/>
              <p:cNvSpPr>
                <a:spLocks/>
              </p:cNvSpPr>
              <p:nvPr/>
            </p:nvSpPr>
            <p:spPr bwMode="auto">
              <a:xfrm>
                <a:off x="1205" y="3051"/>
                <a:ext cx="14" cy="10"/>
              </a:xfrm>
              <a:custGeom>
                <a:avLst/>
                <a:gdLst>
                  <a:gd name="T0" fmla="*/ 0 w 26"/>
                  <a:gd name="T1" fmla="*/ 9 h 20"/>
                  <a:gd name="T2" fmla="*/ 3 w 26"/>
                  <a:gd name="T3" fmla="*/ 20 h 20"/>
                  <a:gd name="T4" fmla="*/ 26 w 26"/>
                  <a:gd name="T5" fmla="*/ 11 h 20"/>
                  <a:gd name="T6" fmla="*/ 23 w 26"/>
                  <a:gd name="T7" fmla="*/ 0 h 20"/>
                  <a:gd name="T8" fmla="*/ 0 w 26"/>
                  <a:gd name="T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0">
                    <a:moveTo>
                      <a:pt x="0" y="9"/>
                    </a:moveTo>
                    <a:lnTo>
                      <a:pt x="3" y="20"/>
                    </a:lnTo>
                    <a:lnTo>
                      <a:pt x="26" y="11"/>
                    </a:lnTo>
                    <a:lnTo>
                      <a:pt x="2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" name="Freeform 1390"/>
              <p:cNvSpPr>
                <a:spLocks/>
              </p:cNvSpPr>
              <p:nvPr/>
            </p:nvSpPr>
            <p:spPr bwMode="auto">
              <a:xfrm>
                <a:off x="1216" y="3051"/>
                <a:ext cx="16" cy="12"/>
              </a:xfrm>
              <a:custGeom>
                <a:avLst/>
                <a:gdLst>
                  <a:gd name="T0" fmla="*/ 25 w 31"/>
                  <a:gd name="T1" fmla="*/ 23 h 23"/>
                  <a:gd name="T2" fmla="*/ 31 w 31"/>
                  <a:gd name="T3" fmla="*/ 14 h 23"/>
                  <a:gd name="T4" fmla="*/ 6 w 31"/>
                  <a:gd name="T5" fmla="*/ 0 h 23"/>
                  <a:gd name="T6" fmla="*/ 0 w 31"/>
                  <a:gd name="T7" fmla="*/ 9 h 23"/>
                  <a:gd name="T8" fmla="*/ 25 w 31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25" y="23"/>
                    </a:moveTo>
                    <a:lnTo>
                      <a:pt x="31" y="14"/>
                    </a:lnTo>
                    <a:lnTo>
                      <a:pt x="6" y="0"/>
                    </a:lnTo>
                    <a:lnTo>
                      <a:pt x="0" y="9"/>
                    </a:lnTo>
                    <a:lnTo>
                      <a:pt x="25" y="2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" name="Freeform 1391"/>
              <p:cNvSpPr>
                <a:spLocks/>
              </p:cNvSpPr>
              <p:nvPr/>
            </p:nvSpPr>
            <p:spPr bwMode="auto">
              <a:xfrm>
                <a:off x="1230" y="3056"/>
                <a:ext cx="14" cy="8"/>
              </a:xfrm>
              <a:custGeom>
                <a:avLst/>
                <a:gdLst>
                  <a:gd name="T0" fmla="*/ 0 w 27"/>
                  <a:gd name="T1" fmla="*/ 3 h 14"/>
                  <a:gd name="T2" fmla="*/ 2 w 27"/>
                  <a:gd name="T3" fmla="*/ 14 h 14"/>
                  <a:gd name="T4" fmla="*/ 27 w 27"/>
                  <a:gd name="T5" fmla="*/ 11 h 14"/>
                  <a:gd name="T6" fmla="*/ 25 w 27"/>
                  <a:gd name="T7" fmla="*/ 0 h 14"/>
                  <a:gd name="T8" fmla="*/ 0 w 27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0" y="3"/>
                    </a:moveTo>
                    <a:lnTo>
                      <a:pt x="2" y="14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" name="Freeform 1392"/>
              <p:cNvSpPr>
                <a:spLocks/>
              </p:cNvSpPr>
              <p:nvPr/>
            </p:nvSpPr>
            <p:spPr bwMode="auto">
              <a:xfrm>
                <a:off x="1242" y="3051"/>
                <a:ext cx="14" cy="10"/>
              </a:xfrm>
              <a:custGeom>
                <a:avLst/>
                <a:gdLst>
                  <a:gd name="T0" fmla="*/ 28 w 28"/>
                  <a:gd name="T1" fmla="*/ 9 h 20"/>
                  <a:gd name="T2" fmla="*/ 23 w 28"/>
                  <a:gd name="T3" fmla="*/ 0 h 20"/>
                  <a:gd name="T4" fmla="*/ 0 w 28"/>
                  <a:gd name="T5" fmla="*/ 11 h 20"/>
                  <a:gd name="T6" fmla="*/ 4 w 28"/>
                  <a:gd name="T7" fmla="*/ 20 h 20"/>
                  <a:gd name="T8" fmla="*/ 28 w 28"/>
                  <a:gd name="T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28" y="9"/>
                    </a:moveTo>
                    <a:lnTo>
                      <a:pt x="23" y="0"/>
                    </a:lnTo>
                    <a:lnTo>
                      <a:pt x="0" y="11"/>
                    </a:lnTo>
                    <a:lnTo>
                      <a:pt x="4" y="20"/>
                    </a:lnTo>
                    <a:lnTo>
                      <a:pt x="28" y="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" name="Freeform 1393"/>
              <p:cNvSpPr>
                <a:spLocks/>
              </p:cNvSpPr>
              <p:nvPr/>
            </p:nvSpPr>
            <p:spPr bwMode="auto">
              <a:xfrm>
                <a:off x="1253" y="3051"/>
                <a:ext cx="16" cy="12"/>
              </a:xfrm>
              <a:custGeom>
                <a:avLst/>
                <a:gdLst>
                  <a:gd name="T0" fmla="*/ 6 w 31"/>
                  <a:gd name="T1" fmla="*/ 0 h 23"/>
                  <a:gd name="T2" fmla="*/ 0 w 31"/>
                  <a:gd name="T3" fmla="*/ 9 h 23"/>
                  <a:gd name="T4" fmla="*/ 25 w 31"/>
                  <a:gd name="T5" fmla="*/ 23 h 23"/>
                  <a:gd name="T6" fmla="*/ 31 w 31"/>
                  <a:gd name="T7" fmla="*/ 14 h 23"/>
                  <a:gd name="T8" fmla="*/ 6 w 31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6" y="0"/>
                    </a:moveTo>
                    <a:lnTo>
                      <a:pt x="0" y="9"/>
                    </a:lnTo>
                    <a:lnTo>
                      <a:pt x="25" y="23"/>
                    </a:lnTo>
                    <a:lnTo>
                      <a:pt x="31" y="1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" name="Freeform 1394"/>
              <p:cNvSpPr>
                <a:spLocks/>
              </p:cNvSpPr>
              <p:nvPr/>
            </p:nvSpPr>
            <p:spPr bwMode="auto">
              <a:xfrm>
                <a:off x="1268" y="3056"/>
                <a:ext cx="13" cy="8"/>
              </a:xfrm>
              <a:custGeom>
                <a:avLst/>
                <a:gdLst>
                  <a:gd name="T0" fmla="*/ 27 w 27"/>
                  <a:gd name="T1" fmla="*/ 11 h 14"/>
                  <a:gd name="T2" fmla="*/ 25 w 27"/>
                  <a:gd name="T3" fmla="*/ 0 h 14"/>
                  <a:gd name="T4" fmla="*/ 0 w 27"/>
                  <a:gd name="T5" fmla="*/ 3 h 14"/>
                  <a:gd name="T6" fmla="*/ 2 w 27"/>
                  <a:gd name="T7" fmla="*/ 14 h 14"/>
                  <a:gd name="T8" fmla="*/ 27 w 27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27" y="11"/>
                    </a:moveTo>
                    <a:lnTo>
                      <a:pt x="25" y="0"/>
                    </a:lnTo>
                    <a:lnTo>
                      <a:pt x="0" y="3"/>
                    </a:lnTo>
                    <a:lnTo>
                      <a:pt x="2" y="14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" name="Freeform 1395"/>
              <p:cNvSpPr>
                <a:spLocks/>
              </p:cNvSpPr>
              <p:nvPr/>
            </p:nvSpPr>
            <p:spPr bwMode="auto">
              <a:xfrm>
                <a:off x="1279" y="3052"/>
                <a:ext cx="14" cy="10"/>
              </a:xfrm>
              <a:custGeom>
                <a:avLst/>
                <a:gdLst>
                  <a:gd name="T0" fmla="*/ 0 w 26"/>
                  <a:gd name="T1" fmla="*/ 10 h 21"/>
                  <a:gd name="T2" fmla="*/ 3 w 26"/>
                  <a:gd name="T3" fmla="*/ 21 h 21"/>
                  <a:gd name="T4" fmla="*/ 26 w 26"/>
                  <a:gd name="T5" fmla="*/ 11 h 21"/>
                  <a:gd name="T6" fmla="*/ 23 w 26"/>
                  <a:gd name="T7" fmla="*/ 0 h 21"/>
                  <a:gd name="T8" fmla="*/ 0 w 26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0" y="10"/>
                    </a:moveTo>
                    <a:lnTo>
                      <a:pt x="3" y="21"/>
                    </a:lnTo>
                    <a:lnTo>
                      <a:pt x="26" y="11"/>
                    </a:lnTo>
                    <a:lnTo>
                      <a:pt x="23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" name="Freeform 1396"/>
              <p:cNvSpPr>
                <a:spLocks/>
              </p:cNvSpPr>
              <p:nvPr/>
            </p:nvSpPr>
            <p:spPr bwMode="auto">
              <a:xfrm>
                <a:off x="1291" y="3052"/>
                <a:ext cx="15" cy="11"/>
              </a:xfrm>
              <a:custGeom>
                <a:avLst/>
                <a:gdLst>
                  <a:gd name="T0" fmla="*/ 25 w 30"/>
                  <a:gd name="T1" fmla="*/ 22 h 22"/>
                  <a:gd name="T2" fmla="*/ 30 w 30"/>
                  <a:gd name="T3" fmla="*/ 13 h 22"/>
                  <a:gd name="T4" fmla="*/ 5 w 30"/>
                  <a:gd name="T5" fmla="*/ 0 h 22"/>
                  <a:gd name="T6" fmla="*/ 0 w 30"/>
                  <a:gd name="T7" fmla="*/ 10 h 22"/>
                  <a:gd name="T8" fmla="*/ 25 w 30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25" y="22"/>
                    </a:moveTo>
                    <a:lnTo>
                      <a:pt x="30" y="13"/>
                    </a:lnTo>
                    <a:lnTo>
                      <a:pt x="5" y="0"/>
                    </a:lnTo>
                    <a:lnTo>
                      <a:pt x="0" y="10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" name="Freeform 1397"/>
              <p:cNvSpPr>
                <a:spLocks/>
              </p:cNvSpPr>
              <p:nvPr/>
            </p:nvSpPr>
            <p:spPr bwMode="auto">
              <a:xfrm>
                <a:off x="1305" y="3056"/>
                <a:ext cx="13" cy="8"/>
              </a:xfrm>
              <a:custGeom>
                <a:avLst/>
                <a:gdLst>
                  <a:gd name="T0" fmla="*/ 0 w 27"/>
                  <a:gd name="T1" fmla="*/ 5 h 16"/>
                  <a:gd name="T2" fmla="*/ 2 w 27"/>
                  <a:gd name="T3" fmla="*/ 16 h 16"/>
                  <a:gd name="T4" fmla="*/ 27 w 27"/>
                  <a:gd name="T5" fmla="*/ 11 h 16"/>
                  <a:gd name="T6" fmla="*/ 25 w 27"/>
                  <a:gd name="T7" fmla="*/ 0 h 16"/>
                  <a:gd name="T8" fmla="*/ 0 w 27"/>
                  <a:gd name="T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0" y="5"/>
                    </a:moveTo>
                    <a:lnTo>
                      <a:pt x="2" y="16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" name="Freeform 1398"/>
              <p:cNvSpPr>
                <a:spLocks/>
              </p:cNvSpPr>
              <p:nvPr/>
            </p:nvSpPr>
            <p:spPr bwMode="auto">
              <a:xfrm>
                <a:off x="1316" y="3049"/>
                <a:ext cx="14" cy="11"/>
              </a:xfrm>
              <a:custGeom>
                <a:avLst/>
                <a:gdLst>
                  <a:gd name="T0" fmla="*/ 28 w 28"/>
                  <a:gd name="T1" fmla="*/ 9 h 22"/>
                  <a:gd name="T2" fmla="*/ 23 w 28"/>
                  <a:gd name="T3" fmla="*/ 0 h 22"/>
                  <a:gd name="T4" fmla="*/ 0 w 28"/>
                  <a:gd name="T5" fmla="*/ 12 h 22"/>
                  <a:gd name="T6" fmla="*/ 4 w 28"/>
                  <a:gd name="T7" fmla="*/ 22 h 22"/>
                  <a:gd name="T8" fmla="*/ 28 w 28"/>
                  <a:gd name="T9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2">
                    <a:moveTo>
                      <a:pt x="28" y="9"/>
                    </a:moveTo>
                    <a:lnTo>
                      <a:pt x="23" y="0"/>
                    </a:lnTo>
                    <a:lnTo>
                      <a:pt x="0" y="12"/>
                    </a:lnTo>
                    <a:lnTo>
                      <a:pt x="4" y="22"/>
                    </a:lnTo>
                    <a:lnTo>
                      <a:pt x="28" y="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" name="Freeform 1399"/>
              <p:cNvSpPr>
                <a:spLocks/>
              </p:cNvSpPr>
              <p:nvPr/>
            </p:nvSpPr>
            <p:spPr bwMode="auto">
              <a:xfrm>
                <a:off x="1327" y="3049"/>
                <a:ext cx="16" cy="13"/>
              </a:xfrm>
              <a:custGeom>
                <a:avLst/>
                <a:gdLst>
                  <a:gd name="T0" fmla="*/ 6 w 31"/>
                  <a:gd name="T1" fmla="*/ 0 h 25"/>
                  <a:gd name="T2" fmla="*/ 0 w 31"/>
                  <a:gd name="T3" fmla="*/ 9 h 25"/>
                  <a:gd name="T4" fmla="*/ 25 w 31"/>
                  <a:gd name="T5" fmla="*/ 25 h 25"/>
                  <a:gd name="T6" fmla="*/ 31 w 31"/>
                  <a:gd name="T7" fmla="*/ 15 h 25"/>
                  <a:gd name="T8" fmla="*/ 6 w 31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5">
                    <a:moveTo>
                      <a:pt x="6" y="0"/>
                    </a:moveTo>
                    <a:lnTo>
                      <a:pt x="0" y="9"/>
                    </a:lnTo>
                    <a:lnTo>
                      <a:pt x="25" y="25"/>
                    </a:lnTo>
                    <a:lnTo>
                      <a:pt x="31" y="1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Freeform 1400"/>
              <p:cNvSpPr>
                <a:spLocks/>
              </p:cNvSpPr>
              <p:nvPr/>
            </p:nvSpPr>
            <p:spPr bwMode="auto">
              <a:xfrm>
                <a:off x="1342" y="3056"/>
                <a:ext cx="12" cy="7"/>
              </a:xfrm>
              <a:custGeom>
                <a:avLst/>
                <a:gdLst>
                  <a:gd name="T0" fmla="*/ 25 w 25"/>
                  <a:gd name="T1" fmla="*/ 13 h 14"/>
                  <a:gd name="T2" fmla="*/ 25 w 25"/>
                  <a:gd name="T3" fmla="*/ 0 h 14"/>
                  <a:gd name="T4" fmla="*/ 0 w 25"/>
                  <a:gd name="T5" fmla="*/ 2 h 14"/>
                  <a:gd name="T6" fmla="*/ 0 w 25"/>
                  <a:gd name="T7" fmla="*/ 14 h 14"/>
                  <a:gd name="T8" fmla="*/ 25 w 25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3"/>
                    </a:moveTo>
                    <a:lnTo>
                      <a:pt x="25" y="0"/>
                    </a:lnTo>
                    <a:lnTo>
                      <a:pt x="0" y="2"/>
                    </a:lnTo>
                    <a:lnTo>
                      <a:pt x="0" y="14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Freeform 1401"/>
              <p:cNvSpPr>
                <a:spLocks/>
              </p:cNvSpPr>
              <p:nvPr/>
            </p:nvSpPr>
            <p:spPr bwMode="auto">
              <a:xfrm>
                <a:off x="1353" y="3051"/>
                <a:ext cx="14" cy="10"/>
              </a:xfrm>
              <a:custGeom>
                <a:avLst/>
                <a:gdLst>
                  <a:gd name="T0" fmla="*/ 0 w 28"/>
                  <a:gd name="T1" fmla="*/ 11 h 20"/>
                  <a:gd name="T2" fmla="*/ 4 w 28"/>
                  <a:gd name="T3" fmla="*/ 20 h 20"/>
                  <a:gd name="T4" fmla="*/ 28 w 28"/>
                  <a:gd name="T5" fmla="*/ 9 h 20"/>
                  <a:gd name="T6" fmla="*/ 23 w 28"/>
                  <a:gd name="T7" fmla="*/ 0 h 20"/>
                  <a:gd name="T8" fmla="*/ 0 w 28"/>
                  <a:gd name="T9" fmla="*/ 1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0" y="11"/>
                    </a:moveTo>
                    <a:lnTo>
                      <a:pt x="4" y="20"/>
                    </a:lnTo>
                    <a:lnTo>
                      <a:pt x="28" y="9"/>
                    </a:lnTo>
                    <a:lnTo>
                      <a:pt x="23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Freeform 1402"/>
              <p:cNvSpPr>
                <a:spLocks/>
              </p:cNvSpPr>
              <p:nvPr/>
            </p:nvSpPr>
            <p:spPr bwMode="auto">
              <a:xfrm>
                <a:off x="1364" y="3051"/>
                <a:ext cx="16" cy="12"/>
              </a:xfrm>
              <a:custGeom>
                <a:avLst/>
                <a:gdLst>
                  <a:gd name="T0" fmla="*/ 25 w 31"/>
                  <a:gd name="T1" fmla="*/ 23 h 23"/>
                  <a:gd name="T2" fmla="*/ 31 w 31"/>
                  <a:gd name="T3" fmla="*/ 14 h 23"/>
                  <a:gd name="T4" fmla="*/ 6 w 31"/>
                  <a:gd name="T5" fmla="*/ 0 h 23"/>
                  <a:gd name="T6" fmla="*/ 0 w 31"/>
                  <a:gd name="T7" fmla="*/ 9 h 23"/>
                  <a:gd name="T8" fmla="*/ 25 w 31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25" y="23"/>
                    </a:moveTo>
                    <a:lnTo>
                      <a:pt x="31" y="14"/>
                    </a:lnTo>
                    <a:lnTo>
                      <a:pt x="6" y="0"/>
                    </a:lnTo>
                    <a:lnTo>
                      <a:pt x="0" y="9"/>
                    </a:lnTo>
                    <a:lnTo>
                      <a:pt x="25" y="2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1403"/>
              <p:cNvSpPr>
                <a:spLocks/>
              </p:cNvSpPr>
              <p:nvPr/>
            </p:nvSpPr>
            <p:spPr bwMode="auto">
              <a:xfrm>
                <a:off x="1379" y="3056"/>
                <a:ext cx="13" cy="8"/>
              </a:xfrm>
              <a:custGeom>
                <a:avLst/>
                <a:gdLst>
                  <a:gd name="T0" fmla="*/ 0 w 27"/>
                  <a:gd name="T1" fmla="*/ 3 h 14"/>
                  <a:gd name="T2" fmla="*/ 2 w 27"/>
                  <a:gd name="T3" fmla="*/ 14 h 14"/>
                  <a:gd name="T4" fmla="*/ 27 w 27"/>
                  <a:gd name="T5" fmla="*/ 11 h 14"/>
                  <a:gd name="T6" fmla="*/ 25 w 27"/>
                  <a:gd name="T7" fmla="*/ 0 h 14"/>
                  <a:gd name="T8" fmla="*/ 0 w 27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0" y="3"/>
                    </a:moveTo>
                    <a:lnTo>
                      <a:pt x="2" y="14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Freeform 1404"/>
              <p:cNvSpPr>
                <a:spLocks/>
              </p:cNvSpPr>
              <p:nvPr/>
            </p:nvSpPr>
            <p:spPr bwMode="auto">
              <a:xfrm>
                <a:off x="1390" y="3052"/>
                <a:ext cx="14" cy="10"/>
              </a:xfrm>
              <a:custGeom>
                <a:avLst/>
                <a:gdLst>
                  <a:gd name="T0" fmla="*/ 28 w 28"/>
                  <a:gd name="T1" fmla="*/ 11 h 21"/>
                  <a:gd name="T2" fmla="*/ 25 w 28"/>
                  <a:gd name="T3" fmla="*/ 0 h 21"/>
                  <a:gd name="T4" fmla="*/ 0 w 28"/>
                  <a:gd name="T5" fmla="*/ 10 h 21"/>
                  <a:gd name="T6" fmla="*/ 3 w 28"/>
                  <a:gd name="T7" fmla="*/ 21 h 21"/>
                  <a:gd name="T8" fmla="*/ 28 w 28"/>
                  <a:gd name="T9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28" y="11"/>
                    </a:moveTo>
                    <a:lnTo>
                      <a:pt x="25" y="0"/>
                    </a:lnTo>
                    <a:lnTo>
                      <a:pt x="0" y="10"/>
                    </a:lnTo>
                    <a:lnTo>
                      <a:pt x="3" y="21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Freeform 1405"/>
              <p:cNvSpPr>
                <a:spLocks/>
              </p:cNvSpPr>
              <p:nvPr/>
            </p:nvSpPr>
            <p:spPr bwMode="auto">
              <a:xfrm>
                <a:off x="1403" y="3052"/>
                <a:ext cx="14" cy="11"/>
              </a:xfrm>
              <a:custGeom>
                <a:avLst/>
                <a:gdLst>
                  <a:gd name="T0" fmla="*/ 5 w 28"/>
                  <a:gd name="T1" fmla="*/ 0 h 22"/>
                  <a:gd name="T2" fmla="*/ 0 w 28"/>
                  <a:gd name="T3" fmla="*/ 10 h 22"/>
                  <a:gd name="T4" fmla="*/ 23 w 28"/>
                  <a:gd name="T5" fmla="*/ 22 h 22"/>
                  <a:gd name="T6" fmla="*/ 28 w 28"/>
                  <a:gd name="T7" fmla="*/ 13 h 22"/>
                  <a:gd name="T8" fmla="*/ 5 w 28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2">
                    <a:moveTo>
                      <a:pt x="5" y="0"/>
                    </a:moveTo>
                    <a:lnTo>
                      <a:pt x="0" y="10"/>
                    </a:lnTo>
                    <a:lnTo>
                      <a:pt x="23" y="22"/>
                    </a:lnTo>
                    <a:lnTo>
                      <a:pt x="28" y="1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Freeform 1406"/>
              <p:cNvSpPr>
                <a:spLocks/>
              </p:cNvSpPr>
              <p:nvPr/>
            </p:nvSpPr>
            <p:spPr bwMode="auto">
              <a:xfrm>
                <a:off x="1416" y="3056"/>
                <a:ext cx="12" cy="8"/>
              </a:xfrm>
              <a:custGeom>
                <a:avLst/>
                <a:gdLst>
                  <a:gd name="T0" fmla="*/ 25 w 25"/>
                  <a:gd name="T1" fmla="*/ 12 h 14"/>
                  <a:gd name="T2" fmla="*/ 25 w 25"/>
                  <a:gd name="T3" fmla="*/ 0 h 14"/>
                  <a:gd name="T4" fmla="*/ 0 w 25"/>
                  <a:gd name="T5" fmla="*/ 1 h 14"/>
                  <a:gd name="T6" fmla="*/ 0 w 25"/>
                  <a:gd name="T7" fmla="*/ 14 h 14"/>
                  <a:gd name="T8" fmla="*/ 25 w 25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2"/>
                    </a:moveTo>
                    <a:lnTo>
                      <a:pt x="25" y="0"/>
                    </a:lnTo>
                    <a:lnTo>
                      <a:pt x="0" y="1"/>
                    </a:lnTo>
                    <a:lnTo>
                      <a:pt x="0" y="14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1407"/>
              <p:cNvSpPr>
                <a:spLocks/>
              </p:cNvSpPr>
              <p:nvPr/>
            </p:nvSpPr>
            <p:spPr bwMode="auto">
              <a:xfrm>
                <a:off x="1427" y="3052"/>
                <a:ext cx="15" cy="11"/>
              </a:xfrm>
              <a:custGeom>
                <a:avLst/>
                <a:gdLst>
                  <a:gd name="T0" fmla="*/ 0 w 30"/>
                  <a:gd name="T1" fmla="*/ 11 h 22"/>
                  <a:gd name="T2" fmla="*/ 4 w 30"/>
                  <a:gd name="T3" fmla="*/ 22 h 22"/>
                  <a:gd name="T4" fmla="*/ 30 w 30"/>
                  <a:gd name="T5" fmla="*/ 11 h 22"/>
                  <a:gd name="T6" fmla="*/ 25 w 30"/>
                  <a:gd name="T7" fmla="*/ 0 h 22"/>
                  <a:gd name="T8" fmla="*/ 0 w 30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0" y="11"/>
                    </a:moveTo>
                    <a:lnTo>
                      <a:pt x="4" y="22"/>
                    </a:lnTo>
                    <a:lnTo>
                      <a:pt x="30" y="11"/>
                    </a:lnTo>
                    <a:lnTo>
                      <a:pt x="25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1408"/>
              <p:cNvSpPr>
                <a:spLocks/>
              </p:cNvSpPr>
              <p:nvPr/>
            </p:nvSpPr>
            <p:spPr bwMode="auto">
              <a:xfrm>
                <a:off x="1440" y="3052"/>
                <a:ext cx="14" cy="10"/>
              </a:xfrm>
              <a:custGeom>
                <a:avLst/>
                <a:gdLst>
                  <a:gd name="T0" fmla="*/ 23 w 28"/>
                  <a:gd name="T1" fmla="*/ 21 h 21"/>
                  <a:gd name="T2" fmla="*/ 28 w 28"/>
                  <a:gd name="T3" fmla="*/ 11 h 21"/>
                  <a:gd name="T4" fmla="*/ 5 w 28"/>
                  <a:gd name="T5" fmla="*/ 0 h 21"/>
                  <a:gd name="T6" fmla="*/ 0 w 28"/>
                  <a:gd name="T7" fmla="*/ 10 h 21"/>
                  <a:gd name="T8" fmla="*/ 23 w 28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23" y="21"/>
                    </a:moveTo>
                    <a:lnTo>
                      <a:pt x="28" y="11"/>
                    </a:lnTo>
                    <a:lnTo>
                      <a:pt x="5" y="0"/>
                    </a:lnTo>
                    <a:lnTo>
                      <a:pt x="0" y="10"/>
                    </a:lnTo>
                    <a:lnTo>
                      <a:pt x="23" y="2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1409"/>
              <p:cNvSpPr>
                <a:spLocks/>
              </p:cNvSpPr>
              <p:nvPr/>
            </p:nvSpPr>
            <p:spPr bwMode="auto">
              <a:xfrm>
                <a:off x="1453" y="3054"/>
                <a:ext cx="13" cy="9"/>
              </a:xfrm>
              <a:custGeom>
                <a:avLst/>
                <a:gdLst>
                  <a:gd name="T0" fmla="*/ 0 w 27"/>
                  <a:gd name="T1" fmla="*/ 6 h 17"/>
                  <a:gd name="T2" fmla="*/ 2 w 27"/>
                  <a:gd name="T3" fmla="*/ 17 h 17"/>
                  <a:gd name="T4" fmla="*/ 27 w 27"/>
                  <a:gd name="T5" fmla="*/ 11 h 17"/>
                  <a:gd name="T6" fmla="*/ 25 w 27"/>
                  <a:gd name="T7" fmla="*/ 0 h 17"/>
                  <a:gd name="T8" fmla="*/ 0 w 27"/>
                  <a:gd name="T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7">
                    <a:moveTo>
                      <a:pt x="0" y="6"/>
                    </a:moveTo>
                    <a:lnTo>
                      <a:pt x="2" y="17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Freeform 1410"/>
              <p:cNvSpPr>
                <a:spLocks/>
              </p:cNvSpPr>
              <p:nvPr/>
            </p:nvSpPr>
            <p:spPr bwMode="auto">
              <a:xfrm>
                <a:off x="1465" y="3052"/>
                <a:ext cx="13" cy="8"/>
              </a:xfrm>
              <a:custGeom>
                <a:avLst/>
                <a:gdLst>
                  <a:gd name="T0" fmla="*/ 27 w 27"/>
                  <a:gd name="T1" fmla="*/ 11 h 16"/>
                  <a:gd name="T2" fmla="*/ 25 w 27"/>
                  <a:gd name="T3" fmla="*/ 0 h 16"/>
                  <a:gd name="T4" fmla="*/ 0 w 27"/>
                  <a:gd name="T5" fmla="*/ 5 h 16"/>
                  <a:gd name="T6" fmla="*/ 2 w 27"/>
                  <a:gd name="T7" fmla="*/ 16 h 16"/>
                  <a:gd name="T8" fmla="*/ 27 w 27"/>
                  <a:gd name="T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27" y="11"/>
                    </a:moveTo>
                    <a:lnTo>
                      <a:pt x="25" y="0"/>
                    </a:lnTo>
                    <a:lnTo>
                      <a:pt x="0" y="5"/>
                    </a:lnTo>
                    <a:lnTo>
                      <a:pt x="2" y="16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1411"/>
              <p:cNvSpPr>
                <a:spLocks/>
              </p:cNvSpPr>
              <p:nvPr/>
            </p:nvSpPr>
            <p:spPr bwMode="auto">
              <a:xfrm>
                <a:off x="1477" y="3052"/>
                <a:ext cx="14" cy="11"/>
              </a:xfrm>
              <a:custGeom>
                <a:avLst/>
                <a:gdLst>
                  <a:gd name="T0" fmla="*/ 5 w 28"/>
                  <a:gd name="T1" fmla="*/ 0 h 22"/>
                  <a:gd name="T2" fmla="*/ 0 w 28"/>
                  <a:gd name="T3" fmla="*/ 10 h 22"/>
                  <a:gd name="T4" fmla="*/ 23 w 28"/>
                  <a:gd name="T5" fmla="*/ 22 h 22"/>
                  <a:gd name="T6" fmla="*/ 28 w 28"/>
                  <a:gd name="T7" fmla="*/ 13 h 22"/>
                  <a:gd name="T8" fmla="*/ 5 w 28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2">
                    <a:moveTo>
                      <a:pt x="5" y="0"/>
                    </a:moveTo>
                    <a:lnTo>
                      <a:pt x="0" y="10"/>
                    </a:lnTo>
                    <a:lnTo>
                      <a:pt x="23" y="22"/>
                    </a:lnTo>
                    <a:lnTo>
                      <a:pt x="28" y="1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1412"/>
              <p:cNvSpPr>
                <a:spLocks/>
              </p:cNvSpPr>
              <p:nvPr/>
            </p:nvSpPr>
            <p:spPr bwMode="auto">
              <a:xfrm>
                <a:off x="1490" y="3056"/>
                <a:ext cx="13" cy="8"/>
              </a:xfrm>
              <a:custGeom>
                <a:avLst/>
                <a:gdLst>
                  <a:gd name="T0" fmla="*/ 27 w 27"/>
                  <a:gd name="T1" fmla="*/ 11 h 14"/>
                  <a:gd name="T2" fmla="*/ 25 w 27"/>
                  <a:gd name="T3" fmla="*/ 0 h 14"/>
                  <a:gd name="T4" fmla="*/ 0 w 27"/>
                  <a:gd name="T5" fmla="*/ 3 h 14"/>
                  <a:gd name="T6" fmla="*/ 2 w 27"/>
                  <a:gd name="T7" fmla="*/ 14 h 14"/>
                  <a:gd name="T8" fmla="*/ 27 w 27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27" y="11"/>
                    </a:moveTo>
                    <a:lnTo>
                      <a:pt x="25" y="0"/>
                    </a:lnTo>
                    <a:lnTo>
                      <a:pt x="0" y="3"/>
                    </a:lnTo>
                    <a:lnTo>
                      <a:pt x="2" y="14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1413"/>
              <p:cNvSpPr>
                <a:spLocks/>
              </p:cNvSpPr>
              <p:nvPr/>
            </p:nvSpPr>
            <p:spPr bwMode="auto">
              <a:xfrm>
                <a:off x="1501" y="3051"/>
                <a:ext cx="15" cy="11"/>
              </a:xfrm>
              <a:custGeom>
                <a:avLst/>
                <a:gdLst>
                  <a:gd name="T0" fmla="*/ 0 w 30"/>
                  <a:gd name="T1" fmla="*/ 11 h 22"/>
                  <a:gd name="T2" fmla="*/ 4 w 30"/>
                  <a:gd name="T3" fmla="*/ 22 h 22"/>
                  <a:gd name="T4" fmla="*/ 30 w 30"/>
                  <a:gd name="T5" fmla="*/ 11 h 22"/>
                  <a:gd name="T6" fmla="*/ 25 w 30"/>
                  <a:gd name="T7" fmla="*/ 0 h 22"/>
                  <a:gd name="T8" fmla="*/ 0 w 30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0" y="11"/>
                    </a:moveTo>
                    <a:lnTo>
                      <a:pt x="4" y="22"/>
                    </a:lnTo>
                    <a:lnTo>
                      <a:pt x="30" y="11"/>
                    </a:lnTo>
                    <a:lnTo>
                      <a:pt x="25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1414"/>
              <p:cNvSpPr>
                <a:spLocks/>
              </p:cNvSpPr>
              <p:nvPr/>
            </p:nvSpPr>
            <p:spPr bwMode="auto">
              <a:xfrm>
                <a:off x="1513" y="3051"/>
                <a:ext cx="15" cy="12"/>
              </a:xfrm>
              <a:custGeom>
                <a:avLst/>
                <a:gdLst>
                  <a:gd name="T0" fmla="*/ 24 w 30"/>
                  <a:gd name="T1" fmla="*/ 23 h 23"/>
                  <a:gd name="T2" fmla="*/ 30 w 30"/>
                  <a:gd name="T3" fmla="*/ 14 h 23"/>
                  <a:gd name="T4" fmla="*/ 7 w 30"/>
                  <a:gd name="T5" fmla="*/ 0 h 23"/>
                  <a:gd name="T6" fmla="*/ 0 w 30"/>
                  <a:gd name="T7" fmla="*/ 9 h 23"/>
                  <a:gd name="T8" fmla="*/ 24 w 30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3">
                    <a:moveTo>
                      <a:pt x="24" y="23"/>
                    </a:moveTo>
                    <a:lnTo>
                      <a:pt x="30" y="14"/>
                    </a:lnTo>
                    <a:lnTo>
                      <a:pt x="7" y="0"/>
                    </a:lnTo>
                    <a:lnTo>
                      <a:pt x="0" y="9"/>
                    </a:lnTo>
                    <a:lnTo>
                      <a:pt x="24" y="2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1415"/>
              <p:cNvSpPr>
                <a:spLocks/>
              </p:cNvSpPr>
              <p:nvPr/>
            </p:nvSpPr>
            <p:spPr bwMode="auto">
              <a:xfrm>
                <a:off x="1527" y="3056"/>
                <a:ext cx="13" cy="8"/>
              </a:xfrm>
              <a:custGeom>
                <a:avLst/>
                <a:gdLst>
                  <a:gd name="T0" fmla="*/ 0 w 27"/>
                  <a:gd name="T1" fmla="*/ 3 h 14"/>
                  <a:gd name="T2" fmla="*/ 2 w 27"/>
                  <a:gd name="T3" fmla="*/ 14 h 14"/>
                  <a:gd name="T4" fmla="*/ 27 w 27"/>
                  <a:gd name="T5" fmla="*/ 11 h 14"/>
                  <a:gd name="T6" fmla="*/ 25 w 27"/>
                  <a:gd name="T7" fmla="*/ 0 h 14"/>
                  <a:gd name="T8" fmla="*/ 0 w 27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0" y="3"/>
                    </a:moveTo>
                    <a:lnTo>
                      <a:pt x="2" y="14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1416"/>
              <p:cNvSpPr>
                <a:spLocks/>
              </p:cNvSpPr>
              <p:nvPr/>
            </p:nvSpPr>
            <p:spPr bwMode="auto">
              <a:xfrm>
                <a:off x="1538" y="3052"/>
                <a:ext cx="14" cy="10"/>
              </a:xfrm>
              <a:custGeom>
                <a:avLst/>
                <a:gdLst>
                  <a:gd name="T0" fmla="*/ 28 w 28"/>
                  <a:gd name="T1" fmla="*/ 11 h 21"/>
                  <a:gd name="T2" fmla="*/ 25 w 28"/>
                  <a:gd name="T3" fmla="*/ 0 h 21"/>
                  <a:gd name="T4" fmla="*/ 0 w 28"/>
                  <a:gd name="T5" fmla="*/ 10 h 21"/>
                  <a:gd name="T6" fmla="*/ 3 w 28"/>
                  <a:gd name="T7" fmla="*/ 21 h 21"/>
                  <a:gd name="T8" fmla="*/ 28 w 28"/>
                  <a:gd name="T9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28" y="11"/>
                    </a:moveTo>
                    <a:lnTo>
                      <a:pt x="25" y="0"/>
                    </a:lnTo>
                    <a:lnTo>
                      <a:pt x="0" y="10"/>
                    </a:lnTo>
                    <a:lnTo>
                      <a:pt x="3" y="21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1417"/>
              <p:cNvSpPr>
                <a:spLocks/>
              </p:cNvSpPr>
              <p:nvPr/>
            </p:nvSpPr>
            <p:spPr bwMode="auto">
              <a:xfrm>
                <a:off x="1550" y="3052"/>
                <a:ext cx="15" cy="12"/>
              </a:xfrm>
              <a:custGeom>
                <a:avLst/>
                <a:gdLst>
                  <a:gd name="T0" fmla="*/ 7 w 30"/>
                  <a:gd name="T1" fmla="*/ 0 h 24"/>
                  <a:gd name="T2" fmla="*/ 0 w 30"/>
                  <a:gd name="T3" fmla="*/ 10 h 24"/>
                  <a:gd name="T4" fmla="*/ 24 w 30"/>
                  <a:gd name="T5" fmla="*/ 24 h 24"/>
                  <a:gd name="T6" fmla="*/ 30 w 30"/>
                  <a:gd name="T7" fmla="*/ 15 h 24"/>
                  <a:gd name="T8" fmla="*/ 7 w 30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7" y="0"/>
                    </a:moveTo>
                    <a:lnTo>
                      <a:pt x="0" y="10"/>
                    </a:lnTo>
                    <a:lnTo>
                      <a:pt x="24" y="24"/>
                    </a:lnTo>
                    <a:lnTo>
                      <a:pt x="30" y="1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Freeform 1418"/>
              <p:cNvSpPr>
                <a:spLocks/>
              </p:cNvSpPr>
              <p:nvPr/>
            </p:nvSpPr>
            <p:spPr bwMode="auto">
              <a:xfrm>
                <a:off x="1564" y="3056"/>
                <a:ext cx="13" cy="8"/>
              </a:xfrm>
              <a:custGeom>
                <a:avLst/>
                <a:gdLst>
                  <a:gd name="T0" fmla="*/ 27 w 27"/>
                  <a:gd name="T1" fmla="*/ 11 h 16"/>
                  <a:gd name="T2" fmla="*/ 25 w 27"/>
                  <a:gd name="T3" fmla="*/ 0 h 16"/>
                  <a:gd name="T4" fmla="*/ 0 w 27"/>
                  <a:gd name="T5" fmla="*/ 5 h 16"/>
                  <a:gd name="T6" fmla="*/ 2 w 27"/>
                  <a:gd name="T7" fmla="*/ 16 h 16"/>
                  <a:gd name="T8" fmla="*/ 27 w 27"/>
                  <a:gd name="T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27" y="11"/>
                    </a:moveTo>
                    <a:lnTo>
                      <a:pt x="25" y="0"/>
                    </a:lnTo>
                    <a:lnTo>
                      <a:pt x="0" y="5"/>
                    </a:lnTo>
                    <a:lnTo>
                      <a:pt x="2" y="16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1419"/>
              <p:cNvSpPr>
                <a:spLocks/>
              </p:cNvSpPr>
              <p:nvPr/>
            </p:nvSpPr>
            <p:spPr bwMode="auto">
              <a:xfrm>
                <a:off x="1575" y="3053"/>
                <a:ext cx="14" cy="9"/>
              </a:xfrm>
              <a:custGeom>
                <a:avLst/>
                <a:gdLst>
                  <a:gd name="T0" fmla="*/ 0 w 28"/>
                  <a:gd name="T1" fmla="*/ 8 h 19"/>
                  <a:gd name="T2" fmla="*/ 3 w 28"/>
                  <a:gd name="T3" fmla="*/ 19 h 19"/>
                  <a:gd name="T4" fmla="*/ 28 w 28"/>
                  <a:gd name="T5" fmla="*/ 11 h 19"/>
                  <a:gd name="T6" fmla="*/ 25 w 28"/>
                  <a:gd name="T7" fmla="*/ 0 h 19"/>
                  <a:gd name="T8" fmla="*/ 0 w 28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9">
                    <a:moveTo>
                      <a:pt x="0" y="8"/>
                    </a:moveTo>
                    <a:lnTo>
                      <a:pt x="3" y="19"/>
                    </a:lnTo>
                    <a:lnTo>
                      <a:pt x="28" y="11"/>
                    </a:lnTo>
                    <a:lnTo>
                      <a:pt x="25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1420"/>
              <p:cNvSpPr>
                <a:spLocks/>
              </p:cNvSpPr>
              <p:nvPr/>
            </p:nvSpPr>
            <p:spPr bwMode="auto">
              <a:xfrm>
                <a:off x="1588" y="3053"/>
                <a:ext cx="14" cy="10"/>
              </a:xfrm>
              <a:custGeom>
                <a:avLst/>
                <a:gdLst>
                  <a:gd name="T0" fmla="*/ 23 w 28"/>
                  <a:gd name="T1" fmla="*/ 20 h 20"/>
                  <a:gd name="T2" fmla="*/ 28 w 28"/>
                  <a:gd name="T3" fmla="*/ 11 h 20"/>
                  <a:gd name="T4" fmla="*/ 5 w 28"/>
                  <a:gd name="T5" fmla="*/ 0 h 20"/>
                  <a:gd name="T6" fmla="*/ 0 w 28"/>
                  <a:gd name="T7" fmla="*/ 9 h 20"/>
                  <a:gd name="T8" fmla="*/ 23 w 28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23" y="20"/>
                    </a:moveTo>
                    <a:lnTo>
                      <a:pt x="28" y="11"/>
                    </a:lnTo>
                    <a:lnTo>
                      <a:pt x="5" y="0"/>
                    </a:lnTo>
                    <a:lnTo>
                      <a:pt x="0" y="9"/>
                    </a:lnTo>
                    <a:lnTo>
                      <a:pt x="23" y="2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1421"/>
              <p:cNvSpPr>
                <a:spLocks/>
              </p:cNvSpPr>
              <p:nvPr/>
            </p:nvSpPr>
            <p:spPr bwMode="auto">
              <a:xfrm>
                <a:off x="1601" y="3056"/>
                <a:ext cx="13" cy="8"/>
              </a:xfrm>
              <a:custGeom>
                <a:avLst/>
                <a:gdLst>
                  <a:gd name="T0" fmla="*/ 0 w 27"/>
                  <a:gd name="T1" fmla="*/ 3 h 14"/>
                  <a:gd name="T2" fmla="*/ 2 w 27"/>
                  <a:gd name="T3" fmla="*/ 14 h 14"/>
                  <a:gd name="T4" fmla="*/ 27 w 27"/>
                  <a:gd name="T5" fmla="*/ 11 h 14"/>
                  <a:gd name="T6" fmla="*/ 25 w 27"/>
                  <a:gd name="T7" fmla="*/ 0 h 14"/>
                  <a:gd name="T8" fmla="*/ 0 w 27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4">
                    <a:moveTo>
                      <a:pt x="0" y="3"/>
                    </a:moveTo>
                    <a:lnTo>
                      <a:pt x="2" y="14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1422"/>
              <p:cNvSpPr>
                <a:spLocks/>
              </p:cNvSpPr>
              <p:nvPr/>
            </p:nvSpPr>
            <p:spPr bwMode="auto">
              <a:xfrm>
                <a:off x="1612" y="3052"/>
                <a:ext cx="14" cy="10"/>
              </a:xfrm>
              <a:custGeom>
                <a:avLst/>
                <a:gdLst>
                  <a:gd name="T0" fmla="*/ 28 w 28"/>
                  <a:gd name="T1" fmla="*/ 11 h 21"/>
                  <a:gd name="T2" fmla="*/ 25 w 28"/>
                  <a:gd name="T3" fmla="*/ 0 h 21"/>
                  <a:gd name="T4" fmla="*/ 0 w 28"/>
                  <a:gd name="T5" fmla="*/ 10 h 21"/>
                  <a:gd name="T6" fmla="*/ 3 w 28"/>
                  <a:gd name="T7" fmla="*/ 21 h 21"/>
                  <a:gd name="T8" fmla="*/ 28 w 28"/>
                  <a:gd name="T9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28" y="11"/>
                    </a:moveTo>
                    <a:lnTo>
                      <a:pt x="25" y="0"/>
                    </a:lnTo>
                    <a:lnTo>
                      <a:pt x="0" y="10"/>
                    </a:lnTo>
                    <a:lnTo>
                      <a:pt x="3" y="21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Freeform 1423"/>
              <p:cNvSpPr>
                <a:spLocks/>
              </p:cNvSpPr>
              <p:nvPr/>
            </p:nvSpPr>
            <p:spPr bwMode="auto">
              <a:xfrm>
                <a:off x="1624" y="3052"/>
                <a:ext cx="16" cy="12"/>
              </a:xfrm>
              <a:custGeom>
                <a:avLst/>
                <a:gdLst>
                  <a:gd name="T0" fmla="*/ 7 w 32"/>
                  <a:gd name="T1" fmla="*/ 0 h 26"/>
                  <a:gd name="T2" fmla="*/ 0 w 32"/>
                  <a:gd name="T3" fmla="*/ 10 h 26"/>
                  <a:gd name="T4" fmla="*/ 25 w 32"/>
                  <a:gd name="T5" fmla="*/ 26 h 26"/>
                  <a:gd name="T6" fmla="*/ 32 w 32"/>
                  <a:gd name="T7" fmla="*/ 16 h 26"/>
                  <a:gd name="T8" fmla="*/ 7 w 32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6">
                    <a:moveTo>
                      <a:pt x="7" y="0"/>
                    </a:moveTo>
                    <a:lnTo>
                      <a:pt x="0" y="10"/>
                    </a:lnTo>
                    <a:lnTo>
                      <a:pt x="25" y="26"/>
                    </a:lnTo>
                    <a:lnTo>
                      <a:pt x="32" y="1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Freeform 1424"/>
              <p:cNvSpPr>
                <a:spLocks/>
              </p:cNvSpPr>
              <p:nvPr/>
            </p:nvSpPr>
            <p:spPr bwMode="auto">
              <a:xfrm>
                <a:off x="1638" y="3056"/>
                <a:ext cx="13" cy="9"/>
              </a:xfrm>
              <a:custGeom>
                <a:avLst/>
                <a:gdLst>
                  <a:gd name="T0" fmla="*/ 27 w 27"/>
                  <a:gd name="T1" fmla="*/ 11 h 17"/>
                  <a:gd name="T2" fmla="*/ 24 w 27"/>
                  <a:gd name="T3" fmla="*/ 0 h 17"/>
                  <a:gd name="T4" fmla="*/ 0 w 27"/>
                  <a:gd name="T5" fmla="*/ 6 h 17"/>
                  <a:gd name="T6" fmla="*/ 3 w 27"/>
                  <a:gd name="T7" fmla="*/ 17 h 17"/>
                  <a:gd name="T8" fmla="*/ 27 w 27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7">
                    <a:moveTo>
                      <a:pt x="27" y="11"/>
                    </a:moveTo>
                    <a:lnTo>
                      <a:pt x="24" y="0"/>
                    </a:lnTo>
                    <a:lnTo>
                      <a:pt x="0" y="6"/>
                    </a:lnTo>
                    <a:lnTo>
                      <a:pt x="3" y="17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Freeform 1425"/>
              <p:cNvSpPr>
                <a:spLocks/>
              </p:cNvSpPr>
              <p:nvPr/>
            </p:nvSpPr>
            <p:spPr bwMode="auto">
              <a:xfrm>
                <a:off x="1650" y="3053"/>
                <a:ext cx="13" cy="9"/>
              </a:xfrm>
              <a:custGeom>
                <a:avLst/>
                <a:gdLst>
                  <a:gd name="T0" fmla="*/ 0 w 27"/>
                  <a:gd name="T1" fmla="*/ 6 h 17"/>
                  <a:gd name="T2" fmla="*/ 2 w 27"/>
                  <a:gd name="T3" fmla="*/ 17 h 17"/>
                  <a:gd name="T4" fmla="*/ 27 w 27"/>
                  <a:gd name="T5" fmla="*/ 11 h 17"/>
                  <a:gd name="T6" fmla="*/ 25 w 27"/>
                  <a:gd name="T7" fmla="*/ 0 h 17"/>
                  <a:gd name="T8" fmla="*/ 0 w 27"/>
                  <a:gd name="T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7">
                    <a:moveTo>
                      <a:pt x="0" y="6"/>
                    </a:moveTo>
                    <a:lnTo>
                      <a:pt x="2" y="17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1426"/>
              <p:cNvSpPr>
                <a:spLocks/>
              </p:cNvSpPr>
              <p:nvPr/>
            </p:nvSpPr>
            <p:spPr bwMode="auto">
              <a:xfrm>
                <a:off x="1662" y="3053"/>
                <a:ext cx="14" cy="10"/>
              </a:xfrm>
              <a:custGeom>
                <a:avLst/>
                <a:gdLst>
                  <a:gd name="T0" fmla="*/ 25 w 28"/>
                  <a:gd name="T1" fmla="*/ 18 h 18"/>
                  <a:gd name="T2" fmla="*/ 28 w 28"/>
                  <a:gd name="T3" fmla="*/ 7 h 18"/>
                  <a:gd name="T4" fmla="*/ 3 w 28"/>
                  <a:gd name="T5" fmla="*/ 0 h 18"/>
                  <a:gd name="T6" fmla="*/ 0 w 28"/>
                  <a:gd name="T7" fmla="*/ 11 h 18"/>
                  <a:gd name="T8" fmla="*/ 25 w 28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5" y="18"/>
                    </a:moveTo>
                    <a:lnTo>
                      <a:pt x="28" y="7"/>
                    </a:lnTo>
                    <a:lnTo>
                      <a:pt x="3" y="0"/>
                    </a:lnTo>
                    <a:lnTo>
                      <a:pt x="0" y="11"/>
                    </a:lnTo>
                    <a:lnTo>
                      <a:pt x="25" y="1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Rectangle 1427"/>
              <p:cNvSpPr>
                <a:spLocks noChangeArrowheads="1"/>
              </p:cNvSpPr>
              <p:nvPr/>
            </p:nvSpPr>
            <p:spPr bwMode="auto">
              <a:xfrm>
                <a:off x="1675" y="3056"/>
                <a:ext cx="12" cy="7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Freeform 1428"/>
              <p:cNvSpPr>
                <a:spLocks/>
              </p:cNvSpPr>
              <p:nvPr/>
            </p:nvSpPr>
            <p:spPr bwMode="auto">
              <a:xfrm>
                <a:off x="1686" y="3053"/>
                <a:ext cx="15" cy="10"/>
              </a:xfrm>
              <a:custGeom>
                <a:avLst/>
                <a:gdLst>
                  <a:gd name="T0" fmla="*/ 28 w 28"/>
                  <a:gd name="T1" fmla="*/ 11 h 20"/>
                  <a:gd name="T2" fmla="*/ 25 w 28"/>
                  <a:gd name="T3" fmla="*/ 0 h 20"/>
                  <a:gd name="T4" fmla="*/ 0 w 28"/>
                  <a:gd name="T5" fmla="*/ 9 h 20"/>
                  <a:gd name="T6" fmla="*/ 3 w 28"/>
                  <a:gd name="T7" fmla="*/ 20 h 20"/>
                  <a:gd name="T8" fmla="*/ 28 w 28"/>
                  <a:gd name="T9" fmla="*/ 1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28" y="11"/>
                    </a:moveTo>
                    <a:lnTo>
                      <a:pt x="25" y="0"/>
                    </a:lnTo>
                    <a:lnTo>
                      <a:pt x="0" y="9"/>
                    </a:lnTo>
                    <a:lnTo>
                      <a:pt x="3" y="20"/>
                    </a:lnTo>
                    <a:lnTo>
                      <a:pt x="28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1429"/>
              <p:cNvSpPr>
                <a:spLocks/>
              </p:cNvSpPr>
              <p:nvPr/>
            </p:nvSpPr>
            <p:spPr bwMode="auto">
              <a:xfrm>
                <a:off x="1699" y="3053"/>
                <a:ext cx="15" cy="11"/>
              </a:xfrm>
              <a:custGeom>
                <a:avLst/>
                <a:gdLst>
                  <a:gd name="T0" fmla="*/ 5 w 30"/>
                  <a:gd name="T1" fmla="*/ 0 h 22"/>
                  <a:gd name="T2" fmla="*/ 0 w 30"/>
                  <a:gd name="T3" fmla="*/ 11 h 22"/>
                  <a:gd name="T4" fmla="*/ 25 w 30"/>
                  <a:gd name="T5" fmla="*/ 22 h 22"/>
                  <a:gd name="T6" fmla="*/ 30 w 30"/>
                  <a:gd name="T7" fmla="*/ 11 h 22"/>
                  <a:gd name="T8" fmla="*/ 5 w 3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5" y="0"/>
                    </a:moveTo>
                    <a:lnTo>
                      <a:pt x="0" y="11"/>
                    </a:lnTo>
                    <a:lnTo>
                      <a:pt x="25" y="22"/>
                    </a:lnTo>
                    <a:lnTo>
                      <a:pt x="30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1430"/>
              <p:cNvSpPr>
                <a:spLocks/>
              </p:cNvSpPr>
              <p:nvPr/>
            </p:nvSpPr>
            <p:spPr bwMode="auto">
              <a:xfrm>
                <a:off x="1712" y="3056"/>
                <a:ext cx="13" cy="8"/>
              </a:xfrm>
              <a:custGeom>
                <a:avLst/>
                <a:gdLst>
                  <a:gd name="T0" fmla="*/ 25 w 25"/>
                  <a:gd name="T1" fmla="*/ 11 h 14"/>
                  <a:gd name="T2" fmla="*/ 23 w 25"/>
                  <a:gd name="T3" fmla="*/ 0 h 14"/>
                  <a:gd name="T4" fmla="*/ 0 w 25"/>
                  <a:gd name="T5" fmla="*/ 3 h 14"/>
                  <a:gd name="T6" fmla="*/ 1 w 25"/>
                  <a:gd name="T7" fmla="*/ 14 h 14"/>
                  <a:gd name="T8" fmla="*/ 25 w 25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1"/>
                    </a:moveTo>
                    <a:lnTo>
                      <a:pt x="23" y="0"/>
                    </a:lnTo>
                    <a:lnTo>
                      <a:pt x="0" y="3"/>
                    </a:lnTo>
                    <a:lnTo>
                      <a:pt x="1" y="14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1431"/>
              <p:cNvSpPr>
                <a:spLocks/>
              </p:cNvSpPr>
              <p:nvPr/>
            </p:nvSpPr>
            <p:spPr bwMode="auto">
              <a:xfrm>
                <a:off x="1723" y="3052"/>
                <a:ext cx="15" cy="10"/>
              </a:xfrm>
              <a:custGeom>
                <a:avLst/>
                <a:gdLst>
                  <a:gd name="T0" fmla="*/ 0 w 28"/>
                  <a:gd name="T1" fmla="*/ 10 h 21"/>
                  <a:gd name="T2" fmla="*/ 3 w 28"/>
                  <a:gd name="T3" fmla="*/ 21 h 21"/>
                  <a:gd name="T4" fmla="*/ 28 w 28"/>
                  <a:gd name="T5" fmla="*/ 11 h 21"/>
                  <a:gd name="T6" fmla="*/ 25 w 28"/>
                  <a:gd name="T7" fmla="*/ 0 h 21"/>
                  <a:gd name="T8" fmla="*/ 0 w 28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1">
                    <a:moveTo>
                      <a:pt x="0" y="10"/>
                    </a:moveTo>
                    <a:lnTo>
                      <a:pt x="3" y="21"/>
                    </a:lnTo>
                    <a:lnTo>
                      <a:pt x="28" y="11"/>
                    </a:lnTo>
                    <a:lnTo>
                      <a:pt x="25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1432"/>
              <p:cNvSpPr>
                <a:spLocks/>
              </p:cNvSpPr>
              <p:nvPr/>
            </p:nvSpPr>
            <p:spPr bwMode="auto">
              <a:xfrm>
                <a:off x="1736" y="3052"/>
                <a:ext cx="15" cy="11"/>
              </a:xfrm>
              <a:custGeom>
                <a:avLst/>
                <a:gdLst>
                  <a:gd name="T0" fmla="*/ 25 w 30"/>
                  <a:gd name="T1" fmla="*/ 22 h 22"/>
                  <a:gd name="T2" fmla="*/ 30 w 30"/>
                  <a:gd name="T3" fmla="*/ 13 h 22"/>
                  <a:gd name="T4" fmla="*/ 5 w 30"/>
                  <a:gd name="T5" fmla="*/ 0 h 22"/>
                  <a:gd name="T6" fmla="*/ 0 w 30"/>
                  <a:gd name="T7" fmla="*/ 10 h 22"/>
                  <a:gd name="T8" fmla="*/ 25 w 30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25" y="22"/>
                    </a:moveTo>
                    <a:lnTo>
                      <a:pt x="30" y="13"/>
                    </a:lnTo>
                    <a:lnTo>
                      <a:pt x="5" y="0"/>
                    </a:lnTo>
                    <a:lnTo>
                      <a:pt x="0" y="10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1433"/>
              <p:cNvSpPr>
                <a:spLocks/>
              </p:cNvSpPr>
              <p:nvPr/>
            </p:nvSpPr>
            <p:spPr bwMode="auto">
              <a:xfrm>
                <a:off x="1748" y="3051"/>
                <a:ext cx="15" cy="12"/>
              </a:xfrm>
              <a:custGeom>
                <a:avLst/>
                <a:gdLst>
                  <a:gd name="T0" fmla="*/ 0 w 30"/>
                  <a:gd name="T1" fmla="*/ 14 h 23"/>
                  <a:gd name="T2" fmla="*/ 7 w 30"/>
                  <a:gd name="T3" fmla="*/ 23 h 23"/>
                  <a:gd name="T4" fmla="*/ 30 w 30"/>
                  <a:gd name="T5" fmla="*/ 9 h 23"/>
                  <a:gd name="T6" fmla="*/ 24 w 30"/>
                  <a:gd name="T7" fmla="*/ 0 h 23"/>
                  <a:gd name="T8" fmla="*/ 0 w 30"/>
                  <a:gd name="T9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3">
                    <a:moveTo>
                      <a:pt x="0" y="14"/>
                    </a:moveTo>
                    <a:lnTo>
                      <a:pt x="7" y="23"/>
                    </a:lnTo>
                    <a:lnTo>
                      <a:pt x="30" y="9"/>
                    </a:lnTo>
                    <a:lnTo>
                      <a:pt x="24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1434"/>
              <p:cNvSpPr>
                <a:spLocks/>
              </p:cNvSpPr>
              <p:nvPr/>
            </p:nvSpPr>
            <p:spPr bwMode="auto">
              <a:xfrm>
                <a:off x="514" y="3468"/>
                <a:ext cx="13" cy="8"/>
              </a:xfrm>
              <a:custGeom>
                <a:avLst/>
                <a:gdLst>
                  <a:gd name="T0" fmla="*/ 0 w 27"/>
                  <a:gd name="T1" fmla="*/ 5 h 16"/>
                  <a:gd name="T2" fmla="*/ 2 w 27"/>
                  <a:gd name="T3" fmla="*/ 16 h 16"/>
                  <a:gd name="T4" fmla="*/ 27 w 27"/>
                  <a:gd name="T5" fmla="*/ 11 h 16"/>
                  <a:gd name="T6" fmla="*/ 25 w 27"/>
                  <a:gd name="T7" fmla="*/ 0 h 16"/>
                  <a:gd name="T8" fmla="*/ 0 w 27"/>
                  <a:gd name="T9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0" y="5"/>
                    </a:moveTo>
                    <a:lnTo>
                      <a:pt x="2" y="16"/>
                    </a:lnTo>
                    <a:lnTo>
                      <a:pt x="27" y="11"/>
                    </a:lnTo>
                    <a:lnTo>
                      <a:pt x="2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1435"/>
              <p:cNvSpPr>
                <a:spLocks/>
              </p:cNvSpPr>
              <p:nvPr/>
            </p:nvSpPr>
            <p:spPr bwMode="auto">
              <a:xfrm>
                <a:off x="527" y="3468"/>
                <a:ext cx="13" cy="8"/>
              </a:xfrm>
              <a:custGeom>
                <a:avLst/>
                <a:gdLst>
                  <a:gd name="T0" fmla="*/ 26 w 27"/>
                  <a:gd name="T1" fmla="*/ 16 h 16"/>
                  <a:gd name="T2" fmla="*/ 27 w 27"/>
                  <a:gd name="T3" fmla="*/ 5 h 16"/>
                  <a:gd name="T4" fmla="*/ 2 w 27"/>
                  <a:gd name="T5" fmla="*/ 0 h 16"/>
                  <a:gd name="T6" fmla="*/ 0 w 27"/>
                  <a:gd name="T7" fmla="*/ 11 h 16"/>
                  <a:gd name="T8" fmla="*/ 26 w 27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26" y="16"/>
                    </a:moveTo>
                    <a:lnTo>
                      <a:pt x="27" y="5"/>
                    </a:lnTo>
                    <a:lnTo>
                      <a:pt x="2" y="0"/>
                    </a:lnTo>
                    <a:lnTo>
                      <a:pt x="0" y="11"/>
                    </a:lnTo>
                    <a:lnTo>
                      <a:pt x="26" y="16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Rectangle 1436"/>
              <p:cNvSpPr>
                <a:spLocks noChangeArrowheads="1"/>
              </p:cNvSpPr>
              <p:nvPr/>
            </p:nvSpPr>
            <p:spPr bwMode="auto">
              <a:xfrm>
                <a:off x="539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Rectangle 1437"/>
              <p:cNvSpPr>
                <a:spLocks noChangeArrowheads="1"/>
              </p:cNvSpPr>
              <p:nvPr/>
            </p:nvSpPr>
            <p:spPr bwMode="auto">
              <a:xfrm>
                <a:off x="551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1438"/>
              <p:cNvSpPr>
                <a:spLocks/>
              </p:cNvSpPr>
              <p:nvPr/>
            </p:nvSpPr>
            <p:spPr bwMode="auto">
              <a:xfrm>
                <a:off x="562" y="3459"/>
                <a:ext cx="17" cy="16"/>
              </a:xfrm>
              <a:custGeom>
                <a:avLst/>
                <a:gdLst>
                  <a:gd name="T0" fmla="*/ 0 w 33"/>
                  <a:gd name="T1" fmla="*/ 22 h 31"/>
                  <a:gd name="T2" fmla="*/ 8 w 33"/>
                  <a:gd name="T3" fmla="*/ 31 h 31"/>
                  <a:gd name="T4" fmla="*/ 33 w 33"/>
                  <a:gd name="T5" fmla="*/ 9 h 31"/>
                  <a:gd name="T6" fmla="*/ 25 w 33"/>
                  <a:gd name="T7" fmla="*/ 0 h 31"/>
                  <a:gd name="T8" fmla="*/ 0 w 33"/>
                  <a:gd name="T9" fmla="*/ 2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1">
                    <a:moveTo>
                      <a:pt x="0" y="22"/>
                    </a:moveTo>
                    <a:lnTo>
                      <a:pt x="8" y="31"/>
                    </a:lnTo>
                    <a:lnTo>
                      <a:pt x="33" y="9"/>
                    </a:lnTo>
                    <a:lnTo>
                      <a:pt x="25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Freeform 1439"/>
              <p:cNvSpPr>
                <a:spLocks/>
              </p:cNvSpPr>
              <p:nvPr/>
            </p:nvSpPr>
            <p:spPr bwMode="auto">
              <a:xfrm>
                <a:off x="576" y="3459"/>
                <a:ext cx="12" cy="7"/>
              </a:xfrm>
              <a:custGeom>
                <a:avLst/>
                <a:gdLst>
                  <a:gd name="T0" fmla="*/ 23 w 23"/>
                  <a:gd name="T1" fmla="*/ 14 h 14"/>
                  <a:gd name="T2" fmla="*/ 23 w 23"/>
                  <a:gd name="T3" fmla="*/ 2 h 14"/>
                  <a:gd name="T4" fmla="*/ 0 w 23"/>
                  <a:gd name="T5" fmla="*/ 0 h 14"/>
                  <a:gd name="T6" fmla="*/ 0 w 23"/>
                  <a:gd name="T7" fmla="*/ 13 h 14"/>
                  <a:gd name="T8" fmla="*/ 23 w 23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23" y="14"/>
                    </a:moveTo>
                    <a:lnTo>
                      <a:pt x="23" y="2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23" y="14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Freeform 1440"/>
              <p:cNvSpPr>
                <a:spLocks/>
              </p:cNvSpPr>
              <p:nvPr/>
            </p:nvSpPr>
            <p:spPr bwMode="auto">
              <a:xfrm>
                <a:off x="587" y="3460"/>
                <a:ext cx="16" cy="15"/>
              </a:xfrm>
              <a:custGeom>
                <a:avLst/>
                <a:gdLst>
                  <a:gd name="T0" fmla="*/ 8 w 33"/>
                  <a:gd name="T1" fmla="*/ 0 h 30"/>
                  <a:gd name="T2" fmla="*/ 0 w 33"/>
                  <a:gd name="T3" fmla="*/ 10 h 30"/>
                  <a:gd name="T4" fmla="*/ 25 w 33"/>
                  <a:gd name="T5" fmla="*/ 30 h 30"/>
                  <a:gd name="T6" fmla="*/ 33 w 33"/>
                  <a:gd name="T7" fmla="*/ 21 h 30"/>
                  <a:gd name="T8" fmla="*/ 8 w 33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8" y="0"/>
                    </a:moveTo>
                    <a:lnTo>
                      <a:pt x="0" y="10"/>
                    </a:lnTo>
                    <a:lnTo>
                      <a:pt x="25" y="30"/>
                    </a:lnTo>
                    <a:lnTo>
                      <a:pt x="33" y="2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Rectangle 1441"/>
              <p:cNvSpPr>
                <a:spLocks noChangeArrowheads="1"/>
              </p:cNvSpPr>
              <p:nvPr/>
            </p:nvSpPr>
            <p:spPr bwMode="auto">
              <a:xfrm>
                <a:off x="601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Freeform 1442"/>
              <p:cNvSpPr>
                <a:spLocks/>
              </p:cNvSpPr>
              <p:nvPr/>
            </p:nvSpPr>
            <p:spPr bwMode="auto">
              <a:xfrm>
                <a:off x="613" y="3469"/>
                <a:ext cx="12" cy="7"/>
              </a:xfrm>
              <a:custGeom>
                <a:avLst/>
                <a:gdLst>
                  <a:gd name="T0" fmla="*/ 0 w 23"/>
                  <a:gd name="T1" fmla="*/ 1 h 14"/>
                  <a:gd name="T2" fmla="*/ 0 w 23"/>
                  <a:gd name="T3" fmla="*/ 14 h 14"/>
                  <a:gd name="T4" fmla="*/ 23 w 23"/>
                  <a:gd name="T5" fmla="*/ 12 h 14"/>
                  <a:gd name="T6" fmla="*/ 23 w 23"/>
                  <a:gd name="T7" fmla="*/ 0 h 14"/>
                  <a:gd name="T8" fmla="*/ 0 w 23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0" y="1"/>
                    </a:moveTo>
                    <a:lnTo>
                      <a:pt x="0" y="14"/>
                    </a:lnTo>
                    <a:lnTo>
                      <a:pt x="23" y="12"/>
                    </a:lnTo>
                    <a:lnTo>
                      <a:pt x="2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Freeform 1443"/>
              <p:cNvSpPr>
                <a:spLocks/>
              </p:cNvSpPr>
              <p:nvPr/>
            </p:nvSpPr>
            <p:spPr bwMode="auto">
              <a:xfrm>
                <a:off x="625" y="3469"/>
                <a:ext cx="13" cy="7"/>
              </a:xfrm>
              <a:custGeom>
                <a:avLst/>
                <a:gdLst>
                  <a:gd name="T0" fmla="*/ 25 w 25"/>
                  <a:gd name="T1" fmla="*/ 14 h 14"/>
                  <a:gd name="T2" fmla="*/ 25 w 25"/>
                  <a:gd name="T3" fmla="*/ 1 h 14"/>
                  <a:gd name="T4" fmla="*/ 0 w 25"/>
                  <a:gd name="T5" fmla="*/ 0 h 14"/>
                  <a:gd name="T6" fmla="*/ 0 w 25"/>
                  <a:gd name="T7" fmla="*/ 12 h 14"/>
                  <a:gd name="T8" fmla="*/ 25 w 25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4"/>
                    </a:moveTo>
                    <a:lnTo>
                      <a:pt x="25" y="1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Rectangle 1444"/>
              <p:cNvSpPr>
                <a:spLocks noChangeArrowheads="1"/>
              </p:cNvSpPr>
              <p:nvPr/>
            </p:nvSpPr>
            <p:spPr bwMode="auto">
              <a:xfrm>
                <a:off x="638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Rectangle 1445"/>
              <p:cNvSpPr>
                <a:spLocks noChangeArrowheads="1"/>
              </p:cNvSpPr>
              <p:nvPr/>
            </p:nvSpPr>
            <p:spPr bwMode="auto">
              <a:xfrm>
                <a:off x="650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Rectangle 1446"/>
              <p:cNvSpPr>
                <a:spLocks noChangeArrowheads="1"/>
              </p:cNvSpPr>
              <p:nvPr/>
            </p:nvSpPr>
            <p:spPr bwMode="auto">
              <a:xfrm>
                <a:off x="662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Rectangle 1447"/>
              <p:cNvSpPr>
                <a:spLocks noChangeArrowheads="1"/>
              </p:cNvSpPr>
              <p:nvPr/>
            </p:nvSpPr>
            <p:spPr bwMode="auto">
              <a:xfrm>
                <a:off x="675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Rectangle 1448"/>
              <p:cNvSpPr>
                <a:spLocks noChangeArrowheads="1"/>
              </p:cNvSpPr>
              <p:nvPr/>
            </p:nvSpPr>
            <p:spPr bwMode="auto">
              <a:xfrm>
                <a:off x="687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Rectangle 1449"/>
              <p:cNvSpPr>
                <a:spLocks noChangeArrowheads="1"/>
              </p:cNvSpPr>
              <p:nvPr/>
            </p:nvSpPr>
            <p:spPr bwMode="auto">
              <a:xfrm>
                <a:off x="699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Rectangle 1450"/>
              <p:cNvSpPr>
                <a:spLocks noChangeArrowheads="1"/>
              </p:cNvSpPr>
              <p:nvPr/>
            </p:nvSpPr>
            <p:spPr bwMode="auto">
              <a:xfrm>
                <a:off x="712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Rectangle 1451"/>
              <p:cNvSpPr>
                <a:spLocks noChangeArrowheads="1"/>
              </p:cNvSpPr>
              <p:nvPr/>
            </p:nvSpPr>
            <p:spPr bwMode="auto">
              <a:xfrm>
                <a:off x="724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Freeform 1452"/>
              <p:cNvSpPr>
                <a:spLocks/>
              </p:cNvSpPr>
              <p:nvPr/>
            </p:nvSpPr>
            <p:spPr bwMode="auto">
              <a:xfrm>
                <a:off x="737" y="3469"/>
                <a:ext cx="12" cy="7"/>
              </a:xfrm>
              <a:custGeom>
                <a:avLst/>
                <a:gdLst>
                  <a:gd name="T0" fmla="*/ 0 w 23"/>
                  <a:gd name="T1" fmla="*/ 1 h 14"/>
                  <a:gd name="T2" fmla="*/ 0 w 23"/>
                  <a:gd name="T3" fmla="*/ 14 h 14"/>
                  <a:gd name="T4" fmla="*/ 23 w 23"/>
                  <a:gd name="T5" fmla="*/ 12 h 14"/>
                  <a:gd name="T6" fmla="*/ 23 w 23"/>
                  <a:gd name="T7" fmla="*/ 0 h 14"/>
                  <a:gd name="T8" fmla="*/ 0 w 23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0" y="1"/>
                    </a:moveTo>
                    <a:lnTo>
                      <a:pt x="0" y="14"/>
                    </a:lnTo>
                    <a:lnTo>
                      <a:pt x="23" y="12"/>
                    </a:lnTo>
                    <a:lnTo>
                      <a:pt x="2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Freeform 1453"/>
              <p:cNvSpPr>
                <a:spLocks/>
              </p:cNvSpPr>
              <p:nvPr/>
            </p:nvSpPr>
            <p:spPr bwMode="auto">
              <a:xfrm>
                <a:off x="749" y="3469"/>
                <a:ext cx="12" cy="7"/>
              </a:xfrm>
              <a:custGeom>
                <a:avLst/>
                <a:gdLst>
                  <a:gd name="T0" fmla="*/ 26 w 26"/>
                  <a:gd name="T1" fmla="*/ 14 h 14"/>
                  <a:gd name="T2" fmla="*/ 26 w 26"/>
                  <a:gd name="T3" fmla="*/ 1 h 14"/>
                  <a:gd name="T4" fmla="*/ 0 w 26"/>
                  <a:gd name="T5" fmla="*/ 0 h 14"/>
                  <a:gd name="T6" fmla="*/ 0 w 26"/>
                  <a:gd name="T7" fmla="*/ 12 h 14"/>
                  <a:gd name="T8" fmla="*/ 26 w 26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">
                    <a:moveTo>
                      <a:pt x="26" y="14"/>
                    </a:moveTo>
                    <a:lnTo>
                      <a:pt x="26" y="1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6" y="14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Rectangle 1454"/>
              <p:cNvSpPr>
                <a:spLocks noChangeArrowheads="1"/>
              </p:cNvSpPr>
              <p:nvPr/>
            </p:nvSpPr>
            <p:spPr bwMode="auto">
              <a:xfrm>
                <a:off x="761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Rectangle 1455"/>
              <p:cNvSpPr>
                <a:spLocks noChangeArrowheads="1"/>
              </p:cNvSpPr>
              <p:nvPr/>
            </p:nvSpPr>
            <p:spPr bwMode="auto">
              <a:xfrm>
                <a:off x="774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Freeform 1456"/>
              <p:cNvSpPr>
                <a:spLocks/>
              </p:cNvSpPr>
              <p:nvPr/>
            </p:nvSpPr>
            <p:spPr bwMode="auto">
              <a:xfrm>
                <a:off x="786" y="3469"/>
                <a:ext cx="12" cy="7"/>
              </a:xfrm>
              <a:custGeom>
                <a:avLst/>
                <a:gdLst>
                  <a:gd name="T0" fmla="*/ 0 w 26"/>
                  <a:gd name="T1" fmla="*/ 1 h 14"/>
                  <a:gd name="T2" fmla="*/ 0 w 26"/>
                  <a:gd name="T3" fmla="*/ 14 h 14"/>
                  <a:gd name="T4" fmla="*/ 26 w 26"/>
                  <a:gd name="T5" fmla="*/ 12 h 14"/>
                  <a:gd name="T6" fmla="*/ 26 w 26"/>
                  <a:gd name="T7" fmla="*/ 0 h 14"/>
                  <a:gd name="T8" fmla="*/ 0 w 26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">
                    <a:moveTo>
                      <a:pt x="0" y="1"/>
                    </a:moveTo>
                    <a:lnTo>
                      <a:pt x="0" y="14"/>
                    </a:lnTo>
                    <a:lnTo>
                      <a:pt x="26" y="12"/>
                    </a:lnTo>
                    <a:lnTo>
                      <a:pt x="2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Rectangle 1457"/>
              <p:cNvSpPr>
                <a:spLocks noChangeArrowheads="1"/>
              </p:cNvSpPr>
              <p:nvPr/>
            </p:nvSpPr>
            <p:spPr bwMode="auto">
              <a:xfrm>
                <a:off x="798" y="3469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" name="Rectangle 1458"/>
              <p:cNvSpPr>
                <a:spLocks noChangeArrowheads="1"/>
              </p:cNvSpPr>
              <p:nvPr/>
            </p:nvSpPr>
            <p:spPr bwMode="auto">
              <a:xfrm>
                <a:off x="811" y="3469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" name="Rectangle 1459"/>
              <p:cNvSpPr>
                <a:spLocks noChangeArrowheads="1"/>
              </p:cNvSpPr>
              <p:nvPr/>
            </p:nvSpPr>
            <p:spPr bwMode="auto">
              <a:xfrm>
                <a:off x="823" y="3469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" name="Rectangle 1460"/>
              <p:cNvSpPr>
                <a:spLocks noChangeArrowheads="1"/>
              </p:cNvSpPr>
              <p:nvPr/>
            </p:nvSpPr>
            <p:spPr bwMode="auto">
              <a:xfrm>
                <a:off x="835" y="3469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9" name="Rectangle 1461"/>
              <p:cNvSpPr>
                <a:spLocks noChangeArrowheads="1"/>
              </p:cNvSpPr>
              <p:nvPr/>
            </p:nvSpPr>
            <p:spPr bwMode="auto">
              <a:xfrm>
                <a:off x="848" y="3469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0" name="Rectangle 1462"/>
              <p:cNvSpPr>
                <a:spLocks noChangeArrowheads="1"/>
              </p:cNvSpPr>
              <p:nvPr/>
            </p:nvSpPr>
            <p:spPr bwMode="auto">
              <a:xfrm>
                <a:off x="860" y="3469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1" name="Freeform 1463"/>
              <p:cNvSpPr>
                <a:spLocks/>
              </p:cNvSpPr>
              <p:nvPr/>
            </p:nvSpPr>
            <p:spPr bwMode="auto">
              <a:xfrm>
                <a:off x="872" y="3469"/>
                <a:ext cx="13" cy="7"/>
              </a:xfrm>
              <a:custGeom>
                <a:avLst/>
                <a:gdLst>
                  <a:gd name="T0" fmla="*/ 25 w 25"/>
                  <a:gd name="T1" fmla="*/ 14 h 14"/>
                  <a:gd name="T2" fmla="*/ 25 w 25"/>
                  <a:gd name="T3" fmla="*/ 1 h 14"/>
                  <a:gd name="T4" fmla="*/ 0 w 25"/>
                  <a:gd name="T5" fmla="*/ 0 h 14"/>
                  <a:gd name="T6" fmla="*/ 0 w 25"/>
                  <a:gd name="T7" fmla="*/ 12 h 14"/>
                  <a:gd name="T8" fmla="*/ 25 w 25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4"/>
                    </a:moveTo>
                    <a:lnTo>
                      <a:pt x="25" y="1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2" name="Rectangle 1464"/>
              <p:cNvSpPr>
                <a:spLocks noChangeArrowheads="1"/>
              </p:cNvSpPr>
              <p:nvPr/>
            </p:nvSpPr>
            <p:spPr bwMode="auto">
              <a:xfrm>
                <a:off x="885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3" name="Rectangle 1465"/>
              <p:cNvSpPr>
                <a:spLocks noChangeArrowheads="1"/>
              </p:cNvSpPr>
              <p:nvPr/>
            </p:nvSpPr>
            <p:spPr bwMode="auto">
              <a:xfrm>
                <a:off x="897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4" name="Rectangle 1466"/>
              <p:cNvSpPr>
                <a:spLocks noChangeArrowheads="1"/>
              </p:cNvSpPr>
              <p:nvPr/>
            </p:nvSpPr>
            <p:spPr bwMode="auto">
              <a:xfrm>
                <a:off x="909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" name="Rectangle 1467"/>
              <p:cNvSpPr>
                <a:spLocks noChangeArrowheads="1"/>
              </p:cNvSpPr>
              <p:nvPr/>
            </p:nvSpPr>
            <p:spPr bwMode="auto">
              <a:xfrm>
                <a:off x="922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" name="Rectangle 1468"/>
              <p:cNvSpPr>
                <a:spLocks noChangeArrowheads="1"/>
              </p:cNvSpPr>
              <p:nvPr/>
            </p:nvSpPr>
            <p:spPr bwMode="auto">
              <a:xfrm>
                <a:off x="934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" name="Rectangle 1469"/>
              <p:cNvSpPr>
                <a:spLocks noChangeArrowheads="1"/>
              </p:cNvSpPr>
              <p:nvPr/>
            </p:nvSpPr>
            <p:spPr bwMode="auto">
              <a:xfrm>
                <a:off x="946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" name="Freeform 1470"/>
              <p:cNvSpPr>
                <a:spLocks/>
              </p:cNvSpPr>
              <p:nvPr/>
            </p:nvSpPr>
            <p:spPr bwMode="auto">
              <a:xfrm>
                <a:off x="959" y="3469"/>
                <a:ext cx="12" cy="7"/>
              </a:xfrm>
              <a:custGeom>
                <a:avLst/>
                <a:gdLst>
                  <a:gd name="T0" fmla="*/ 0 w 25"/>
                  <a:gd name="T1" fmla="*/ 1 h 14"/>
                  <a:gd name="T2" fmla="*/ 0 w 25"/>
                  <a:gd name="T3" fmla="*/ 14 h 14"/>
                  <a:gd name="T4" fmla="*/ 25 w 25"/>
                  <a:gd name="T5" fmla="*/ 12 h 14"/>
                  <a:gd name="T6" fmla="*/ 25 w 25"/>
                  <a:gd name="T7" fmla="*/ 0 h 14"/>
                  <a:gd name="T8" fmla="*/ 0 w 25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0" y="1"/>
                    </a:moveTo>
                    <a:lnTo>
                      <a:pt x="0" y="14"/>
                    </a:lnTo>
                    <a:lnTo>
                      <a:pt x="25" y="12"/>
                    </a:lnTo>
                    <a:lnTo>
                      <a:pt x="2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" name="Rectangle 1471"/>
              <p:cNvSpPr>
                <a:spLocks noChangeArrowheads="1"/>
              </p:cNvSpPr>
              <p:nvPr/>
            </p:nvSpPr>
            <p:spPr bwMode="auto">
              <a:xfrm>
                <a:off x="971" y="3469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0" name="Freeform 1472"/>
              <p:cNvSpPr>
                <a:spLocks/>
              </p:cNvSpPr>
              <p:nvPr/>
            </p:nvSpPr>
            <p:spPr bwMode="auto">
              <a:xfrm>
                <a:off x="983" y="3469"/>
                <a:ext cx="13" cy="7"/>
              </a:xfrm>
              <a:custGeom>
                <a:avLst/>
                <a:gdLst>
                  <a:gd name="T0" fmla="*/ 0 w 25"/>
                  <a:gd name="T1" fmla="*/ 0 h 14"/>
                  <a:gd name="T2" fmla="*/ 0 w 25"/>
                  <a:gd name="T3" fmla="*/ 12 h 14"/>
                  <a:gd name="T4" fmla="*/ 25 w 25"/>
                  <a:gd name="T5" fmla="*/ 14 h 14"/>
                  <a:gd name="T6" fmla="*/ 25 w 25"/>
                  <a:gd name="T7" fmla="*/ 1 h 14"/>
                  <a:gd name="T8" fmla="*/ 0 w 25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0" y="0"/>
                    </a:moveTo>
                    <a:lnTo>
                      <a:pt x="0" y="12"/>
                    </a:lnTo>
                    <a:lnTo>
                      <a:pt x="25" y="14"/>
                    </a:lnTo>
                    <a:lnTo>
                      <a:pt x="2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" name="Rectangle 1473"/>
              <p:cNvSpPr>
                <a:spLocks noChangeArrowheads="1"/>
              </p:cNvSpPr>
              <p:nvPr/>
            </p:nvSpPr>
            <p:spPr bwMode="auto">
              <a:xfrm>
                <a:off x="996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2" name="Freeform 1474"/>
              <p:cNvSpPr>
                <a:spLocks/>
              </p:cNvSpPr>
              <p:nvPr/>
            </p:nvSpPr>
            <p:spPr bwMode="auto">
              <a:xfrm>
                <a:off x="1008" y="3469"/>
                <a:ext cx="12" cy="7"/>
              </a:xfrm>
              <a:custGeom>
                <a:avLst/>
                <a:gdLst>
                  <a:gd name="T0" fmla="*/ 0 w 24"/>
                  <a:gd name="T1" fmla="*/ 1 h 14"/>
                  <a:gd name="T2" fmla="*/ 0 w 24"/>
                  <a:gd name="T3" fmla="*/ 14 h 14"/>
                  <a:gd name="T4" fmla="*/ 24 w 24"/>
                  <a:gd name="T5" fmla="*/ 12 h 14"/>
                  <a:gd name="T6" fmla="*/ 24 w 24"/>
                  <a:gd name="T7" fmla="*/ 0 h 14"/>
                  <a:gd name="T8" fmla="*/ 0 w 24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0" y="1"/>
                    </a:moveTo>
                    <a:lnTo>
                      <a:pt x="0" y="14"/>
                    </a:lnTo>
                    <a:lnTo>
                      <a:pt x="24" y="12"/>
                    </a:lnTo>
                    <a:lnTo>
                      <a:pt x="24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" name="Freeform 1475"/>
              <p:cNvSpPr>
                <a:spLocks/>
              </p:cNvSpPr>
              <p:nvPr/>
            </p:nvSpPr>
            <p:spPr bwMode="auto">
              <a:xfrm>
                <a:off x="1020" y="3469"/>
                <a:ext cx="13" cy="7"/>
              </a:xfrm>
              <a:custGeom>
                <a:avLst/>
                <a:gdLst>
                  <a:gd name="T0" fmla="*/ 25 w 25"/>
                  <a:gd name="T1" fmla="*/ 14 h 14"/>
                  <a:gd name="T2" fmla="*/ 25 w 25"/>
                  <a:gd name="T3" fmla="*/ 1 h 14"/>
                  <a:gd name="T4" fmla="*/ 0 w 25"/>
                  <a:gd name="T5" fmla="*/ 0 h 14"/>
                  <a:gd name="T6" fmla="*/ 0 w 25"/>
                  <a:gd name="T7" fmla="*/ 12 h 14"/>
                  <a:gd name="T8" fmla="*/ 25 w 25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14"/>
                    </a:moveTo>
                    <a:lnTo>
                      <a:pt x="25" y="1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4" name="Rectangle 1476"/>
              <p:cNvSpPr>
                <a:spLocks noChangeArrowheads="1"/>
              </p:cNvSpPr>
              <p:nvPr/>
            </p:nvSpPr>
            <p:spPr bwMode="auto">
              <a:xfrm>
                <a:off x="1033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5" name="Rectangle 1477"/>
              <p:cNvSpPr>
                <a:spLocks noChangeArrowheads="1"/>
              </p:cNvSpPr>
              <p:nvPr/>
            </p:nvSpPr>
            <p:spPr bwMode="auto">
              <a:xfrm>
                <a:off x="1045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" name="Rectangle 1478"/>
              <p:cNvSpPr>
                <a:spLocks noChangeArrowheads="1"/>
              </p:cNvSpPr>
              <p:nvPr/>
            </p:nvSpPr>
            <p:spPr bwMode="auto">
              <a:xfrm>
                <a:off x="1057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" name="Rectangle 1479"/>
              <p:cNvSpPr>
                <a:spLocks noChangeArrowheads="1"/>
              </p:cNvSpPr>
              <p:nvPr/>
            </p:nvSpPr>
            <p:spPr bwMode="auto">
              <a:xfrm>
                <a:off x="1070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" name="Rectangle 1480"/>
              <p:cNvSpPr>
                <a:spLocks noChangeArrowheads="1"/>
              </p:cNvSpPr>
              <p:nvPr/>
            </p:nvSpPr>
            <p:spPr bwMode="auto">
              <a:xfrm>
                <a:off x="1082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" name="Rectangle 1481"/>
              <p:cNvSpPr>
                <a:spLocks noChangeArrowheads="1"/>
              </p:cNvSpPr>
              <p:nvPr/>
            </p:nvSpPr>
            <p:spPr bwMode="auto">
              <a:xfrm>
                <a:off x="1094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0" name="Rectangle 1482"/>
              <p:cNvSpPr>
                <a:spLocks noChangeArrowheads="1"/>
              </p:cNvSpPr>
              <p:nvPr/>
            </p:nvSpPr>
            <p:spPr bwMode="auto">
              <a:xfrm>
                <a:off x="1107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1" name="Rectangle 1483"/>
              <p:cNvSpPr>
                <a:spLocks noChangeArrowheads="1"/>
              </p:cNvSpPr>
              <p:nvPr/>
            </p:nvSpPr>
            <p:spPr bwMode="auto">
              <a:xfrm>
                <a:off x="1119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2" name="Rectangle 1484"/>
              <p:cNvSpPr>
                <a:spLocks noChangeArrowheads="1"/>
              </p:cNvSpPr>
              <p:nvPr/>
            </p:nvSpPr>
            <p:spPr bwMode="auto">
              <a:xfrm>
                <a:off x="1131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" name="Rectangle 1485"/>
              <p:cNvSpPr>
                <a:spLocks noChangeArrowheads="1"/>
              </p:cNvSpPr>
              <p:nvPr/>
            </p:nvSpPr>
            <p:spPr bwMode="auto">
              <a:xfrm>
                <a:off x="1144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4" name="Rectangle 1486"/>
              <p:cNvSpPr>
                <a:spLocks noChangeArrowheads="1"/>
              </p:cNvSpPr>
              <p:nvPr/>
            </p:nvSpPr>
            <p:spPr bwMode="auto">
              <a:xfrm>
                <a:off x="1156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5" name="Rectangle 1487"/>
              <p:cNvSpPr>
                <a:spLocks noChangeArrowheads="1"/>
              </p:cNvSpPr>
              <p:nvPr/>
            </p:nvSpPr>
            <p:spPr bwMode="auto">
              <a:xfrm>
                <a:off x="1169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" name="Rectangle 1488"/>
              <p:cNvSpPr>
                <a:spLocks noChangeArrowheads="1"/>
              </p:cNvSpPr>
              <p:nvPr/>
            </p:nvSpPr>
            <p:spPr bwMode="auto">
              <a:xfrm>
                <a:off x="1181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" name="Rectangle 1489"/>
              <p:cNvSpPr>
                <a:spLocks noChangeArrowheads="1"/>
              </p:cNvSpPr>
              <p:nvPr/>
            </p:nvSpPr>
            <p:spPr bwMode="auto">
              <a:xfrm>
                <a:off x="1193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" name="Rectangle 1490"/>
              <p:cNvSpPr>
                <a:spLocks noChangeArrowheads="1"/>
              </p:cNvSpPr>
              <p:nvPr/>
            </p:nvSpPr>
            <p:spPr bwMode="auto">
              <a:xfrm>
                <a:off x="1206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" name="Rectangle 1491"/>
              <p:cNvSpPr>
                <a:spLocks noChangeArrowheads="1"/>
              </p:cNvSpPr>
              <p:nvPr/>
            </p:nvSpPr>
            <p:spPr bwMode="auto">
              <a:xfrm>
                <a:off x="1218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0" name="Freeform 1492"/>
              <p:cNvSpPr>
                <a:spLocks/>
              </p:cNvSpPr>
              <p:nvPr/>
            </p:nvSpPr>
            <p:spPr bwMode="auto">
              <a:xfrm>
                <a:off x="1229" y="3460"/>
                <a:ext cx="16" cy="15"/>
              </a:xfrm>
              <a:custGeom>
                <a:avLst/>
                <a:gdLst>
                  <a:gd name="T0" fmla="*/ 0 w 33"/>
                  <a:gd name="T1" fmla="*/ 21 h 30"/>
                  <a:gd name="T2" fmla="*/ 8 w 33"/>
                  <a:gd name="T3" fmla="*/ 30 h 30"/>
                  <a:gd name="T4" fmla="*/ 33 w 33"/>
                  <a:gd name="T5" fmla="*/ 10 h 30"/>
                  <a:gd name="T6" fmla="*/ 25 w 33"/>
                  <a:gd name="T7" fmla="*/ 0 h 30"/>
                  <a:gd name="T8" fmla="*/ 0 w 33"/>
                  <a:gd name="T9" fmla="*/ 2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0">
                    <a:moveTo>
                      <a:pt x="0" y="21"/>
                    </a:moveTo>
                    <a:lnTo>
                      <a:pt x="8" y="30"/>
                    </a:lnTo>
                    <a:lnTo>
                      <a:pt x="33" y="10"/>
                    </a:lnTo>
                    <a:lnTo>
                      <a:pt x="25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1" name="Freeform 1493"/>
              <p:cNvSpPr>
                <a:spLocks/>
              </p:cNvSpPr>
              <p:nvPr/>
            </p:nvSpPr>
            <p:spPr bwMode="auto">
              <a:xfrm>
                <a:off x="1243" y="3459"/>
                <a:ext cx="12" cy="7"/>
              </a:xfrm>
              <a:custGeom>
                <a:avLst/>
                <a:gdLst>
                  <a:gd name="T0" fmla="*/ 24 w 24"/>
                  <a:gd name="T1" fmla="*/ 13 h 14"/>
                  <a:gd name="T2" fmla="*/ 24 w 24"/>
                  <a:gd name="T3" fmla="*/ 0 h 14"/>
                  <a:gd name="T4" fmla="*/ 0 w 24"/>
                  <a:gd name="T5" fmla="*/ 2 h 14"/>
                  <a:gd name="T6" fmla="*/ 0 w 24"/>
                  <a:gd name="T7" fmla="*/ 14 h 14"/>
                  <a:gd name="T8" fmla="*/ 24 w 24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24" y="13"/>
                    </a:moveTo>
                    <a:lnTo>
                      <a:pt x="24" y="0"/>
                    </a:lnTo>
                    <a:lnTo>
                      <a:pt x="0" y="2"/>
                    </a:lnTo>
                    <a:lnTo>
                      <a:pt x="0" y="14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2" name="Freeform 1494"/>
              <p:cNvSpPr>
                <a:spLocks/>
              </p:cNvSpPr>
              <p:nvPr/>
            </p:nvSpPr>
            <p:spPr bwMode="auto">
              <a:xfrm>
                <a:off x="1253" y="3459"/>
                <a:ext cx="17" cy="16"/>
              </a:xfrm>
              <a:custGeom>
                <a:avLst/>
                <a:gdLst>
                  <a:gd name="T0" fmla="*/ 8 w 33"/>
                  <a:gd name="T1" fmla="*/ 0 h 31"/>
                  <a:gd name="T2" fmla="*/ 0 w 33"/>
                  <a:gd name="T3" fmla="*/ 9 h 31"/>
                  <a:gd name="T4" fmla="*/ 25 w 33"/>
                  <a:gd name="T5" fmla="*/ 31 h 31"/>
                  <a:gd name="T6" fmla="*/ 33 w 33"/>
                  <a:gd name="T7" fmla="*/ 22 h 31"/>
                  <a:gd name="T8" fmla="*/ 8 w 33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1">
                    <a:moveTo>
                      <a:pt x="8" y="0"/>
                    </a:moveTo>
                    <a:lnTo>
                      <a:pt x="0" y="9"/>
                    </a:lnTo>
                    <a:lnTo>
                      <a:pt x="25" y="31"/>
                    </a:lnTo>
                    <a:lnTo>
                      <a:pt x="33" y="2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" name="Rectangle 1495"/>
              <p:cNvSpPr>
                <a:spLocks noChangeArrowheads="1"/>
              </p:cNvSpPr>
              <p:nvPr/>
            </p:nvSpPr>
            <p:spPr bwMode="auto">
              <a:xfrm>
                <a:off x="1268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4" name="Rectangle 1496"/>
              <p:cNvSpPr>
                <a:spLocks noChangeArrowheads="1"/>
              </p:cNvSpPr>
              <p:nvPr/>
            </p:nvSpPr>
            <p:spPr bwMode="auto">
              <a:xfrm>
                <a:off x="1280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5" name="Rectangle 1497"/>
              <p:cNvSpPr>
                <a:spLocks noChangeArrowheads="1"/>
              </p:cNvSpPr>
              <p:nvPr/>
            </p:nvSpPr>
            <p:spPr bwMode="auto">
              <a:xfrm>
                <a:off x="1292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6" name="Rectangle 1498"/>
              <p:cNvSpPr>
                <a:spLocks noChangeArrowheads="1"/>
              </p:cNvSpPr>
              <p:nvPr/>
            </p:nvSpPr>
            <p:spPr bwMode="auto">
              <a:xfrm>
                <a:off x="1305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" name="Rectangle 1499"/>
              <p:cNvSpPr>
                <a:spLocks noChangeArrowheads="1"/>
              </p:cNvSpPr>
              <p:nvPr/>
            </p:nvSpPr>
            <p:spPr bwMode="auto">
              <a:xfrm>
                <a:off x="1317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" name="Rectangle 1500"/>
              <p:cNvSpPr>
                <a:spLocks noChangeArrowheads="1"/>
              </p:cNvSpPr>
              <p:nvPr/>
            </p:nvSpPr>
            <p:spPr bwMode="auto">
              <a:xfrm>
                <a:off x="1329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" name="Rectangle 1501"/>
              <p:cNvSpPr>
                <a:spLocks noChangeArrowheads="1"/>
              </p:cNvSpPr>
              <p:nvPr/>
            </p:nvSpPr>
            <p:spPr bwMode="auto">
              <a:xfrm>
                <a:off x="1342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" name="Rectangle 1502"/>
              <p:cNvSpPr>
                <a:spLocks noChangeArrowheads="1"/>
              </p:cNvSpPr>
              <p:nvPr/>
            </p:nvSpPr>
            <p:spPr bwMode="auto">
              <a:xfrm>
                <a:off x="1354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" name="Rectangle 1503"/>
              <p:cNvSpPr>
                <a:spLocks noChangeArrowheads="1"/>
              </p:cNvSpPr>
              <p:nvPr/>
            </p:nvSpPr>
            <p:spPr bwMode="auto">
              <a:xfrm>
                <a:off x="1366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" name="Rectangle 1504"/>
              <p:cNvSpPr>
                <a:spLocks noChangeArrowheads="1"/>
              </p:cNvSpPr>
              <p:nvPr/>
            </p:nvSpPr>
            <p:spPr bwMode="auto">
              <a:xfrm>
                <a:off x="1379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" name="Rectangle 1505"/>
              <p:cNvSpPr>
                <a:spLocks noChangeArrowheads="1"/>
              </p:cNvSpPr>
              <p:nvPr/>
            </p:nvSpPr>
            <p:spPr bwMode="auto">
              <a:xfrm>
                <a:off x="1391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" name="Rectangle 1506"/>
              <p:cNvSpPr>
                <a:spLocks noChangeArrowheads="1"/>
              </p:cNvSpPr>
              <p:nvPr/>
            </p:nvSpPr>
            <p:spPr bwMode="auto">
              <a:xfrm>
                <a:off x="1404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" name="Rectangle 1507"/>
              <p:cNvSpPr>
                <a:spLocks noChangeArrowheads="1"/>
              </p:cNvSpPr>
              <p:nvPr/>
            </p:nvSpPr>
            <p:spPr bwMode="auto">
              <a:xfrm>
                <a:off x="1416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" name="Freeform 1508"/>
              <p:cNvSpPr>
                <a:spLocks/>
              </p:cNvSpPr>
              <p:nvPr/>
            </p:nvSpPr>
            <p:spPr bwMode="auto">
              <a:xfrm>
                <a:off x="1427" y="3459"/>
                <a:ext cx="16" cy="16"/>
              </a:xfrm>
              <a:custGeom>
                <a:avLst/>
                <a:gdLst>
                  <a:gd name="T0" fmla="*/ 0 w 33"/>
                  <a:gd name="T1" fmla="*/ 22 h 31"/>
                  <a:gd name="T2" fmla="*/ 8 w 33"/>
                  <a:gd name="T3" fmla="*/ 31 h 31"/>
                  <a:gd name="T4" fmla="*/ 33 w 33"/>
                  <a:gd name="T5" fmla="*/ 9 h 31"/>
                  <a:gd name="T6" fmla="*/ 25 w 33"/>
                  <a:gd name="T7" fmla="*/ 0 h 31"/>
                  <a:gd name="T8" fmla="*/ 0 w 33"/>
                  <a:gd name="T9" fmla="*/ 2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1">
                    <a:moveTo>
                      <a:pt x="0" y="22"/>
                    </a:moveTo>
                    <a:lnTo>
                      <a:pt x="8" y="31"/>
                    </a:lnTo>
                    <a:lnTo>
                      <a:pt x="33" y="9"/>
                    </a:lnTo>
                    <a:lnTo>
                      <a:pt x="25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" name="Freeform 1509"/>
              <p:cNvSpPr>
                <a:spLocks/>
              </p:cNvSpPr>
              <p:nvPr/>
            </p:nvSpPr>
            <p:spPr bwMode="auto">
              <a:xfrm>
                <a:off x="1439" y="3459"/>
                <a:ext cx="16" cy="16"/>
              </a:xfrm>
              <a:custGeom>
                <a:avLst/>
                <a:gdLst>
                  <a:gd name="T0" fmla="*/ 24 w 32"/>
                  <a:gd name="T1" fmla="*/ 31 h 31"/>
                  <a:gd name="T2" fmla="*/ 32 w 32"/>
                  <a:gd name="T3" fmla="*/ 22 h 31"/>
                  <a:gd name="T4" fmla="*/ 8 w 32"/>
                  <a:gd name="T5" fmla="*/ 0 h 31"/>
                  <a:gd name="T6" fmla="*/ 0 w 32"/>
                  <a:gd name="T7" fmla="*/ 9 h 31"/>
                  <a:gd name="T8" fmla="*/ 24 w 32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1">
                    <a:moveTo>
                      <a:pt x="24" y="31"/>
                    </a:moveTo>
                    <a:lnTo>
                      <a:pt x="32" y="22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24" y="31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" name="Rectangle 1510"/>
              <p:cNvSpPr>
                <a:spLocks noChangeArrowheads="1"/>
              </p:cNvSpPr>
              <p:nvPr/>
            </p:nvSpPr>
            <p:spPr bwMode="auto">
              <a:xfrm>
                <a:off x="1453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" name="Rectangle 1511"/>
              <p:cNvSpPr>
                <a:spLocks noChangeArrowheads="1"/>
              </p:cNvSpPr>
              <p:nvPr/>
            </p:nvSpPr>
            <p:spPr bwMode="auto">
              <a:xfrm>
                <a:off x="1465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" name="Rectangle 1512"/>
              <p:cNvSpPr>
                <a:spLocks noChangeArrowheads="1"/>
              </p:cNvSpPr>
              <p:nvPr/>
            </p:nvSpPr>
            <p:spPr bwMode="auto">
              <a:xfrm>
                <a:off x="1478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" name="Rectangle 1513"/>
              <p:cNvSpPr>
                <a:spLocks noChangeArrowheads="1"/>
              </p:cNvSpPr>
              <p:nvPr/>
            </p:nvSpPr>
            <p:spPr bwMode="auto">
              <a:xfrm>
                <a:off x="1490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" name="Rectangle 1514"/>
              <p:cNvSpPr>
                <a:spLocks noChangeArrowheads="1"/>
              </p:cNvSpPr>
              <p:nvPr/>
            </p:nvSpPr>
            <p:spPr bwMode="auto">
              <a:xfrm>
                <a:off x="1502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" name="Rectangle 1515"/>
              <p:cNvSpPr>
                <a:spLocks noChangeArrowheads="1"/>
              </p:cNvSpPr>
              <p:nvPr/>
            </p:nvSpPr>
            <p:spPr bwMode="auto">
              <a:xfrm>
                <a:off x="1515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" name="Rectangle 1516"/>
              <p:cNvSpPr>
                <a:spLocks noChangeArrowheads="1"/>
              </p:cNvSpPr>
              <p:nvPr/>
            </p:nvSpPr>
            <p:spPr bwMode="auto">
              <a:xfrm>
                <a:off x="1527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" name="Rectangle 1517"/>
              <p:cNvSpPr>
                <a:spLocks noChangeArrowheads="1"/>
              </p:cNvSpPr>
              <p:nvPr/>
            </p:nvSpPr>
            <p:spPr bwMode="auto">
              <a:xfrm>
                <a:off x="1539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Rectangle 1518"/>
              <p:cNvSpPr>
                <a:spLocks noChangeArrowheads="1"/>
              </p:cNvSpPr>
              <p:nvPr/>
            </p:nvSpPr>
            <p:spPr bwMode="auto">
              <a:xfrm>
                <a:off x="1552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Rectangle 1519"/>
              <p:cNvSpPr>
                <a:spLocks noChangeArrowheads="1"/>
              </p:cNvSpPr>
              <p:nvPr/>
            </p:nvSpPr>
            <p:spPr bwMode="auto">
              <a:xfrm>
                <a:off x="1564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Rectangle 1520"/>
              <p:cNvSpPr>
                <a:spLocks noChangeArrowheads="1"/>
              </p:cNvSpPr>
              <p:nvPr/>
            </p:nvSpPr>
            <p:spPr bwMode="auto">
              <a:xfrm>
                <a:off x="1576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" name="Rectangle 1521"/>
              <p:cNvSpPr>
                <a:spLocks noChangeArrowheads="1"/>
              </p:cNvSpPr>
              <p:nvPr/>
            </p:nvSpPr>
            <p:spPr bwMode="auto">
              <a:xfrm>
                <a:off x="1589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" name="Rectangle 1522"/>
              <p:cNvSpPr>
                <a:spLocks noChangeArrowheads="1"/>
              </p:cNvSpPr>
              <p:nvPr/>
            </p:nvSpPr>
            <p:spPr bwMode="auto">
              <a:xfrm>
                <a:off x="1601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" name="Rectangle 1523"/>
              <p:cNvSpPr>
                <a:spLocks noChangeArrowheads="1"/>
              </p:cNvSpPr>
              <p:nvPr/>
            </p:nvSpPr>
            <p:spPr bwMode="auto">
              <a:xfrm>
                <a:off x="1613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" name="Rectangle 1524"/>
              <p:cNvSpPr>
                <a:spLocks noChangeArrowheads="1"/>
              </p:cNvSpPr>
              <p:nvPr/>
            </p:nvSpPr>
            <p:spPr bwMode="auto">
              <a:xfrm>
                <a:off x="1626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" name="Rectangle 1525"/>
              <p:cNvSpPr>
                <a:spLocks noChangeArrowheads="1"/>
              </p:cNvSpPr>
              <p:nvPr/>
            </p:nvSpPr>
            <p:spPr bwMode="auto">
              <a:xfrm>
                <a:off x="1638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" name="Rectangle 1526"/>
              <p:cNvSpPr>
                <a:spLocks noChangeArrowheads="1"/>
              </p:cNvSpPr>
              <p:nvPr/>
            </p:nvSpPr>
            <p:spPr bwMode="auto">
              <a:xfrm>
                <a:off x="1650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" name="Rectangle 1527"/>
              <p:cNvSpPr>
                <a:spLocks noChangeArrowheads="1"/>
              </p:cNvSpPr>
              <p:nvPr/>
            </p:nvSpPr>
            <p:spPr bwMode="auto">
              <a:xfrm>
                <a:off x="1663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" name="Rectangle 1528"/>
              <p:cNvSpPr>
                <a:spLocks noChangeArrowheads="1"/>
              </p:cNvSpPr>
              <p:nvPr/>
            </p:nvSpPr>
            <p:spPr bwMode="auto">
              <a:xfrm>
                <a:off x="1675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" name="Rectangle 1529"/>
              <p:cNvSpPr>
                <a:spLocks noChangeArrowheads="1"/>
              </p:cNvSpPr>
              <p:nvPr/>
            </p:nvSpPr>
            <p:spPr bwMode="auto">
              <a:xfrm>
                <a:off x="1687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" name="Rectangle 1530"/>
              <p:cNvSpPr>
                <a:spLocks noChangeArrowheads="1"/>
              </p:cNvSpPr>
              <p:nvPr/>
            </p:nvSpPr>
            <p:spPr bwMode="auto">
              <a:xfrm>
                <a:off x="1700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" name="Rectangle 1531"/>
              <p:cNvSpPr>
                <a:spLocks noChangeArrowheads="1"/>
              </p:cNvSpPr>
              <p:nvPr/>
            </p:nvSpPr>
            <p:spPr bwMode="auto">
              <a:xfrm>
                <a:off x="1712" y="3470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Rectangle 1532"/>
              <p:cNvSpPr>
                <a:spLocks noChangeArrowheads="1"/>
              </p:cNvSpPr>
              <p:nvPr/>
            </p:nvSpPr>
            <p:spPr bwMode="auto">
              <a:xfrm>
                <a:off x="1724" y="3470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Freeform 1533"/>
              <p:cNvSpPr>
                <a:spLocks/>
              </p:cNvSpPr>
              <p:nvPr/>
            </p:nvSpPr>
            <p:spPr bwMode="auto">
              <a:xfrm>
                <a:off x="1737" y="3469"/>
                <a:ext cx="12" cy="7"/>
              </a:xfrm>
              <a:custGeom>
                <a:avLst/>
                <a:gdLst>
                  <a:gd name="T0" fmla="*/ 26 w 26"/>
                  <a:gd name="T1" fmla="*/ 12 h 14"/>
                  <a:gd name="T2" fmla="*/ 26 w 26"/>
                  <a:gd name="T3" fmla="*/ 0 h 14"/>
                  <a:gd name="T4" fmla="*/ 0 w 26"/>
                  <a:gd name="T5" fmla="*/ 1 h 14"/>
                  <a:gd name="T6" fmla="*/ 0 w 26"/>
                  <a:gd name="T7" fmla="*/ 14 h 14"/>
                  <a:gd name="T8" fmla="*/ 26 w 26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">
                    <a:moveTo>
                      <a:pt x="26" y="12"/>
                    </a:moveTo>
                    <a:lnTo>
                      <a:pt x="26" y="0"/>
                    </a:lnTo>
                    <a:lnTo>
                      <a:pt x="0" y="1"/>
                    </a:lnTo>
                    <a:lnTo>
                      <a:pt x="0" y="14"/>
                    </a:lnTo>
                    <a:lnTo>
                      <a:pt x="26" y="12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Freeform 1534"/>
              <p:cNvSpPr>
                <a:spLocks/>
              </p:cNvSpPr>
              <p:nvPr/>
            </p:nvSpPr>
            <p:spPr bwMode="auto">
              <a:xfrm>
                <a:off x="1749" y="3469"/>
                <a:ext cx="12" cy="7"/>
              </a:xfrm>
              <a:custGeom>
                <a:avLst/>
                <a:gdLst>
                  <a:gd name="T0" fmla="*/ 0 w 23"/>
                  <a:gd name="T1" fmla="*/ 0 h 14"/>
                  <a:gd name="T2" fmla="*/ 0 w 23"/>
                  <a:gd name="T3" fmla="*/ 12 h 14"/>
                  <a:gd name="T4" fmla="*/ 23 w 23"/>
                  <a:gd name="T5" fmla="*/ 14 h 14"/>
                  <a:gd name="T6" fmla="*/ 23 w 23"/>
                  <a:gd name="T7" fmla="*/ 1 h 14"/>
                  <a:gd name="T8" fmla="*/ 0 w 23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0" y="0"/>
                    </a:moveTo>
                    <a:lnTo>
                      <a:pt x="0" y="12"/>
                    </a:lnTo>
                    <a:lnTo>
                      <a:pt x="23" y="14"/>
                    </a:lnTo>
                    <a:lnTo>
                      <a:pt x="2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Rectangle 1535"/>
              <p:cNvSpPr>
                <a:spLocks noChangeArrowheads="1"/>
              </p:cNvSpPr>
              <p:nvPr/>
            </p:nvSpPr>
            <p:spPr bwMode="auto">
              <a:xfrm>
                <a:off x="511" y="3470"/>
                <a:ext cx="1365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Rectangle 1536"/>
              <p:cNvSpPr>
                <a:spLocks noChangeArrowheads="1"/>
              </p:cNvSpPr>
              <p:nvPr/>
            </p:nvSpPr>
            <p:spPr bwMode="auto">
              <a:xfrm>
                <a:off x="511" y="3470"/>
                <a:ext cx="6" cy="6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Freeform 1537"/>
              <p:cNvSpPr>
                <a:spLocks/>
              </p:cNvSpPr>
              <p:nvPr/>
            </p:nvSpPr>
            <p:spPr bwMode="auto">
              <a:xfrm>
                <a:off x="514" y="3554"/>
                <a:ext cx="16" cy="53"/>
              </a:xfrm>
              <a:custGeom>
                <a:avLst/>
                <a:gdLst>
                  <a:gd name="T0" fmla="*/ 0 w 32"/>
                  <a:gd name="T1" fmla="*/ 0 h 105"/>
                  <a:gd name="T2" fmla="*/ 6 w 32"/>
                  <a:gd name="T3" fmla="*/ 0 h 105"/>
                  <a:gd name="T4" fmla="*/ 13 w 32"/>
                  <a:gd name="T5" fmla="*/ 3 h 105"/>
                  <a:gd name="T6" fmla="*/ 19 w 32"/>
                  <a:gd name="T7" fmla="*/ 8 h 105"/>
                  <a:gd name="T8" fmla="*/ 22 w 32"/>
                  <a:gd name="T9" fmla="*/ 12 h 105"/>
                  <a:gd name="T10" fmla="*/ 27 w 32"/>
                  <a:gd name="T11" fmla="*/ 20 h 105"/>
                  <a:gd name="T12" fmla="*/ 29 w 32"/>
                  <a:gd name="T13" fmla="*/ 28 h 105"/>
                  <a:gd name="T14" fmla="*/ 30 w 32"/>
                  <a:gd name="T15" fmla="*/ 34 h 105"/>
                  <a:gd name="T16" fmla="*/ 32 w 32"/>
                  <a:gd name="T17" fmla="*/ 42 h 105"/>
                  <a:gd name="T18" fmla="*/ 32 w 32"/>
                  <a:gd name="T19" fmla="*/ 52 h 105"/>
                  <a:gd name="T20" fmla="*/ 30 w 32"/>
                  <a:gd name="T21" fmla="*/ 69 h 105"/>
                  <a:gd name="T22" fmla="*/ 29 w 32"/>
                  <a:gd name="T23" fmla="*/ 82 h 105"/>
                  <a:gd name="T24" fmla="*/ 25 w 32"/>
                  <a:gd name="T25" fmla="*/ 88 h 105"/>
                  <a:gd name="T26" fmla="*/ 21 w 32"/>
                  <a:gd name="T27" fmla="*/ 94 h 105"/>
                  <a:gd name="T28" fmla="*/ 17 w 32"/>
                  <a:gd name="T29" fmla="*/ 99 h 105"/>
                  <a:gd name="T30" fmla="*/ 11 w 32"/>
                  <a:gd name="T31" fmla="*/ 102 h 105"/>
                  <a:gd name="T32" fmla="*/ 5 w 32"/>
                  <a:gd name="T33" fmla="*/ 104 h 105"/>
                  <a:gd name="T34" fmla="*/ 0 w 32"/>
                  <a:gd name="T35" fmla="*/ 105 h 105"/>
                  <a:gd name="T36" fmla="*/ 0 w 32"/>
                  <a:gd name="T37" fmla="*/ 94 h 105"/>
                  <a:gd name="T38" fmla="*/ 3 w 32"/>
                  <a:gd name="T39" fmla="*/ 94 h 105"/>
                  <a:gd name="T40" fmla="*/ 8 w 32"/>
                  <a:gd name="T41" fmla="*/ 91 h 105"/>
                  <a:gd name="T42" fmla="*/ 13 w 32"/>
                  <a:gd name="T43" fmla="*/ 86 h 105"/>
                  <a:gd name="T44" fmla="*/ 17 w 32"/>
                  <a:gd name="T45" fmla="*/ 74 h 105"/>
                  <a:gd name="T46" fmla="*/ 19 w 32"/>
                  <a:gd name="T47" fmla="*/ 52 h 105"/>
                  <a:gd name="T48" fmla="*/ 17 w 32"/>
                  <a:gd name="T49" fmla="*/ 31 h 105"/>
                  <a:gd name="T50" fmla="*/ 13 w 32"/>
                  <a:gd name="T51" fmla="*/ 19 h 105"/>
                  <a:gd name="T52" fmla="*/ 8 w 32"/>
                  <a:gd name="T53" fmla="*/ 14 h 105"/>
                  <a:gd name="T54" fmla="*/ 3 w 32"/>
                  <a:gd name="T55" fmla="*/ 11 h 105"/>
                  <a:gd name="T56" fmla="*/ 0 w 32"/>
                  <a:gd name="T57" fmla="*/ 11 h 105"/>
                  <a:gd name="T58" fmla="*/ 0 w 32"/>
                  <a:gd name="T5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2" h="105">
                    <a:moveTo>
                      <a:pt x="0" y="0"/>
                    </a:moveTo>
                    <a:lnTo>
                      <a:pt x="6" y="0"/>
                    </a:lnTo>
                    <a:lnTo>
                      <a:pt x="13" y="3"/>
                    </a:lnTo>
                    <a:lnTo>
                      <a:pt x="19" y="8"/>
                    </a:lnTo>
                    <a:lnTo>
                      <a:pt x="22" y="12"/>
                    </a:lnTo>
                    <a:lnTo>
                      <a:pt x="27" y="20"/>
                    </a:lnTo>
                    <a:lnTo>
                      <a:pt x="29" y="28"/>
                    </a:lnTo>
                    <a:lnTo>
                      <a:pt x="30" y="34"/>
                    </a:lnTo>
                    <a:lnTo>
                      <a:pt x="32" y="42"/>
                    </a:lnTo>
                    <a:lnTo>
                      <a:pt x="32" y="52"/>
                    </a:lnTo>
                    <a:lnTo>
                      <a:pt x="30" y="69"/>
                    </a:lnTo>
                    <a:lnTo>
                      <a:pt x="29" y="82"/>
                    </a:lnTo>
                    <a:lnTo>
                      <a:pt x="25" y="88"/>
                    </a:lnTo>
                    <a:lnTo>
                      <a:pt x="21" y="94"/>
                    </a:lnTo>
                    <a:lnTo>
                      <a:pt x="17" y="99"/>
                    </a:lnTo>
                    <a:lnTo>
                      <a:pt x="11" y="102"/>
                    </a:lnTo>
                    <a:lnTo>
                      <a:pt x="5" y="104"/>
                    </a:lnTo>
                    <a:lnTo>
                      <a:pt x="0" y="105"/>
                    </a:lnTo>
                    <a:lnTo>
                      <a:pt x="0" y="94"/>
                    </a:lnTo>
                    <a:lnTo>
                      <a:pt x="3" y="94"/>
                    </a:lnTo>
                    <a:lnTo>
                      <a:pt x="8" y="91"/>
                    </a:lnTo>
                    <a:lnTo>
                      <a:pt x="13" y="86"/>
                    </a:lnTo>
                    <a:lnTo>
                      <a:pt x="17" y="74"/>
                    </a:lnTo>
                    <a:lnTo>
                      <a:pt x="19" y="52"/>
                    </a:lnTo>
                    <a:lnTo>
                      <a:pt x="17" y="31"/>
                    </a:lnTo>
                    <a:lnTo>
                      <a:pt x="13" y="19"/>
                    </a:lnTo>
                    <a:lnTo>
                      <a:pt x="8" y="14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Rectangle 1538"/>
              <p:cNvSpPr>
                <a:spLocks noChangeArrowheads="1"/>
              </p:cNvSpPr>
              <p:nvPr/>
            </p:nvSpPr>
            <p:spPr bwMode="auto">
              <a:xfrm>
                <a:off x="635" y="3470"/>
                <a:ext cx="6" cy="3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Rectangle 1539"/>
              <p:cNvSpPr>
                <a:spLocks noChangeArrowheads="1"/>
              </p:cNvSpPr>
              <p:nvPr/>
            </p:nvSpPr>
            <p:spPr bwMode="auto">
              <a:xfrm>
                <a:off x="758" y="3470"/>
                <a:ext cx="6" cy="3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Rectangle 1540"/>
              <p:cNvSpPr>
                <a:spLocks noChangeArrowheads="1"/>
              </p:cNvSpPr>
              <p:nvPr/>
            </p:nvSpPr>
            <p:spPr bwMode="auto">
              <a:xfrm>
                <a:off x="882" y="3470"/>
                <a:ext cx="6" cy="3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Rectangle 1541"/>
              <p:cNvSpPr>
                <a:spLocks noChangeArrowheads="1"/>
              </p:cNvSpPr>
              <p:nvPr/>
            </p:nvSpPr>
            <p:spPr bwMode="auto">
              <a:xfrm>
                <a:off x="1005" y="3470"/>
                <a:ext cx="7" cy="3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Rectangle 1542"/>
              <p:cNvSpPr>
                <a:spLocks noChangeArrowheads="1"/>
              </p:cNvSpPr>
              <p:nvPr/>
            </p:nvSpPr>
            <p:spPr bwMode="auto">
              <a:xfrm>
                <a:off x="1128" y="3470"/>
                <a:ext cx="6" cy="6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Freeform 1543"/>
              <p:cNvSpPr>
                <a:spLocks noEditPoints="1"/>
              </p:cNvSpPr>
              <p:nvPr/>
            </p:nvSpPr>
            <p:spPr bwMode="auto">
              <a:xfrm>
                <a:off x="1093" y="3554"/>
                <a:ext cx="75" cy="53"/>
              </a:xfrm>
              <a:custGeom>
                <a:avLst/>
                <a:gdLst>
                  <a:gd name="T0" fmla="*/ 13 w 152"/>
                  <a:gd name="T1" fmla="*/ 75 h 105"/>
                  <a:gd name="T2" fmla="*/ 18 w 152"/>
                  <a:gd name="T3" fmla="*/ 86 h 105"/>
                  <a:gd name="T4" fmla="*/ 24 w 152"/>
                  <a:gd name="T5" fmla="*/ 93 h 105"/>
                  <a:gd name="T6" fmla="*/ 34 w 152"/>
                  <a:gd name="T7" fmla="*/ 94 h 105"/>
                  <a:gd name="T8" fmla="*/ 45 w 152"/>
                  <a:gd name="T9" fmla="*/ 91 h 105"/>
                  <a:gd name="T10" fmla="*/ 52 w 152"/>
                  <a:gd name="T11" fmla="*/ 82 h 105"/>
                  <a:gd name="T12" fmla="*/ 56 w 152"/>
                  <a:gd name="T13" fmla="*/ 69 h 105"/>
                  <a:gd name="T14" fmla="*/ 52 w 152"/>
                  <a:gd name="T15" fmla="*/ 56 h 105"/>
                  <a:gd name="T16" fmla="*/ 45 w 152"/>
                  <a:gd name="T17" fmla="*/ 49 h 105"/>
                  <a:gd name="T18" fmla="*/ 34 w 152"/>
                  <a:gd name="T19" fmla="*/ 45 h 105"/>
                  <a:gd name="T20" fmla="*/ 22 w 152"/>
                  <a:gd name="T21" fmla="*/ 49 h 105"/>
                  <a:gd name="T22" fmla="*/ 15 w 152"/>
                  <a:gd name="T23" fmla="*/ 56 h 105"/>
                  <a:gd name="T24" fmla="*/ 13 w 152"/>
                  <a:gd name="T25" fmla="*/ 1 h 105"/>
                  <a:gd name="T26" fmla="*/ 63 w 152"/>
                  <a:gd name="T27" fmla="*/ 14 h 105"/>
                  <a:gd name="T28" fmla="*/ 18 w 152"/>
                  <a:gd name="T29" fmla="*/ 41 h 105"/>
                  <a:gd name="T30" fmla="*/ 30 w 152"/>
                  <a:gd name="T31" fmla="*/ 36 h 105"/>
                  <a:gd name="T32" fmla="*/ 45 w 152"/>
                  <a:gd name="T33" fmla="*/ 36 h 105"/>
                  <a:gd name="T34" fmla="*/ 59 w 152"/>
                  <a:gd name="T35" fmla="*/ 44 h 105"/>
                  <a:gd name="T36" fmla="*/ 67 w 152"/>
                  <a:gd name="T37" fmla="*/ 55 h 105"/>
                  <a:gd name="T38" fmla="*/ 68 w 152"/>
                  <a:gd name="T39" fmla="*/ 67 h 105"/>
                  <a:gd name="T40" fmla="*/ 65 w 152"/>
                  <a:gd name="T41" fmla="*/ 85 h 105"/>
                  <a:gd name="T42" fmla="*/ 49 w 152"/>
                  <a:gd name="T43" fmla="*/ 102 h 105"/>
                  <a:gd name="T44" fmla="*/ 24 w 152"/>
                  <a:gd name="T45" fmla="*/ 104 h 105"/>
                  <a:gd name="T46" fmla="*/ 10 w 152"/>
                  <a:gd name="T47" fmla="*/ 97 h 105"/>
                  <a:gd name="T48" fmla="*/ 2 w 152"/>
                  <a:gd name="T49" fmla="*/ 85 h 105"/>
                  <a:gd name="T50" fmla="*/ 84 w 152"/>
                  <a:gd name="T51" fmla="*/ 52 h 105"/>
                  <a:gd name="T52" fmla="*/ 89 w 152"/>
                  <a:gd name="T53" fmla="*/ 23 h 105"/>
                  <a:gd name="T54" fmla="*/ 95 w 152"/>
                  <a:gd name="T55" fmla="*/ 11 h 105"/>
                  <a:gd name="T56" fmla="*/ 104 w 152"/>
                  <a:gd name="T57" fmla="*/ 3 h 105"/>
                  <a:gd name="T58" fmla="*/ 119 w 152"/>
                  <a:gd name="T59" fmla="*/ 0 h 105"/>
                  <a:gd name="T60" fmla="*/ 133 w 152"/>
                  <a:gd name="T61" fmla="*/ 3 h 105"/>
                  <a:gd name="T62" fmla="*/ 142 w 152"/>
                  <a:gd name="T63" fmla="*/ 12 h 105"/>
                  <a:gd name="T64" fmla="*/ 148 w 152"/>
                  <a:gd name="T65" fmla="*/ 28 h 105"/>
                  <a:gd name="T66" fmla="*/ 152 w 152"/>
                  <a:gd name="T67" fmla="*/ 42 h 105"/>
                  <a:gd name="T68" fmla="*/ 150 w 152"/>
                  <a:gd name="T69" fmla="*/ 69 h 105"/>
                  <a:gd name="T70" fmla="*/ 145 w 152"/>
                  <a:gd name="T71" fmla="*/ 88 h 105"/>
                  <a:gd name="T72" fmla="*/ 136 w 152"/>
                  <a:gd name="T73" fmla="*/ 99 h 105"/>
                  <a:gd name="T74" fmla="*/ 125 w 152"/>
                  <a:gd name="T75" fmla="*/ 104 h 105"/>
                  <a:gd name="T76" fmla="*/ 111 w 152"/>
                  <a:gd name="T77" fmla="*/ 104 h 105"/>
                  <a:gd name="T78" fmla="*/ 100 w 152"/>
                  <a:gd name="T79" fmla="*/ 99 h 105"/>
                  <a:gd name="T80" fmla="*/ 89 w 152"/>
                  <a:gd name="T81" fmla="*/ 83 h 105"/>
                  <a:gd name="T82" fmla="*/ 84 w 152"/>
                  <a:gd name="T83" fmla="*/ 52 h 105"/>
                  <a:gd name="T84" fmla="*/ 98 w 152"/>
                  <a:gd name="T85" fmla="*/ 74 h 105"/>
                  <a:gd name="T86" fmla="*/ 108 w 152"/>
                  <a:gd name="T87" fmla="*/ 91 h 105"/>
                  <a:gd name="T88" fmla="*/ 119 w 152"/>
                  <a:gd name="T89" fmla="*/ 94 h 105"/>
                  <a:gd name="T90" fmla="*/ 128 w 152"/>
                  <a:gd name="T91" fmla="*/ 91 h 105"/>
                  <a:gd name="T92" fmla="*/ 137 w 152"/>
                  <a:gd name="T93" fmla="*/ 74 h 105"/>
                  <a:gd name="T94" fmla="*/ 137 w 152"/>
                  <a:gd name="T95" fmla="*/ 31 h 105"/>
                  <a:gd name="T96" fmla="*/ 128 w 152"/>
                  <a:gd name="T97" fmla="*/ 14 h 105"/>
                  <a:gd name="T98" fmla="*/ 117 w 152"/>
                  <a:gd name="T99" fmla="*/ 11 h 105"/>
                  <a:gd name="T100" fmla="*/ 108 w 152"/>
                  <a:gd name="T101" fmla="*/ 14 h 105"/>
                  <a:gd name="T102" fmla="*/ 98 w 152"/>
                  <a:gd name="T103" fmla="*/ 31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105">
                    <a:moveTo>
                      <a:pt x="0" y="75"/>
                    </a:moveTo>
                    <a:lnTo>
                      <a:pt x="13" y="75"/>
                    </a:lnTo>
                    <a:lnTo>
                      <a:pt x="15" y="82"/>
                    </a:lnTo>
                    <a:lnTo>
                      <a:pt x="18" y="86"/>
                    </a:lnTo>
                    <a:lnTo>
                      <a:pt x="21" y="90"/>
                    </a:lnTo>
                    <a:lnTo>
                      <a:pt x="24" y="93"/>
                    </a:lnTo>
                    <a:lnTo>
                      <a:pt x="29" y="94"/>
                    </a:lnTo>
                    <a:lnTo>
                      <a:pt x="34" y="94"/>
                    </a:lnTo>
                    <a:lnTo>
                      <a:pt x="40" y="94"/>
                    </a:lnTo>
                    <a:lnTo>
                      <a:pt x="45" y="91"/>
                    </a:lnTo>
                    <a:lnTo>
                      <a:pt x="49" y="88"/>
                    </a:lnTo>
                    <a:lnTo>
                      <a:pt x="52" y="82"/>
                    </a:lnTo>
                    <a:lnTo>
                      <a:pt x="54" y="77"/>
                    </a:lnTo>
                    <a:lnTo>
                      <a:pt x="56" y="69"/>
                    </a:lnTo>
                    <a:lnTo>
                      <a:pt x="54" y="63"/>
                    </a:lnTo>
                    <a:lnTo>
                      <a:pt x="52" y="56"/>
                    </a:lnTo>
                    <a:lnTo>
                      <a:pt x="49" y="52"/>
                    </a:lnTo>
                    <a:lnTo>
                      <a:pt x="45" y="49"/>
                    </a:lnTo>
                    <a:lnTo>
                      <a:pt x="40" y="47"/>
                    </a:lnTo>
                    <a:lnTo>
                      <a:pt x="34" y="45"/>
                    </a:lnTo>
                    <a:lnTo>
                      <a:pt x="27" y="47"/>
                    </a:lnTo>
                    <a:lnTo>
                      <a:pt x="22" y="49"/>
                    </a:lnTo>
                    <a:lnTo>
                      <a:pt x="18" y="52"/>
                    </a:lnTo>
                    <a:lnTo>
                      <a:pt x="15" y="56"/>
                    </a:lnTo>
                    <a:lnTo>
                      <a:pt x="2" y="55"/>
                    </a:lnTo>
                    <a:lnTo>
                      <a:pt x="13" y="1"/>
                    </a:lnTo>
                    <a:lnTo>
                      <a:pt x="63" y="1"/>
                    </a:lnTo>
                    <a:lnTo>
                      <a:pt x="63" y="14"/>
                    </a:lnTo>
                    <a:lnTo>
                      <a:pt x="22" y="14"/>
                    </a:lnTo>
                    <a:lnTo>
                      <a:pt x="18" y="41"/>
                    </a:lnTo>
                    <a:lnTo>
                      <a:pt x="24" y="38"/>
                    </a:lnTo>
                    <a:lnTo>
                      <a:pt x="30" y="36"/>
                    </a:lnTo>
                    <a:lnTo>
                      <a:pt x="37" y="34"/>
                    </a:lnTo>
                    <a:lnTo>
                      <a:pt x="45" y="36"/>
                    </a:lnTo>
                    <a:lnTo>
                      <a:pt x="52" y="39"/>
                    </a:lnTo>
                    <a:lnTo>
                      <a:pt x="59" y="44"/>
                    </a:lnTo>
                    <a:lnTo>
                      <a:pt x="63" y="49"/>
                    </a:lnTo>
                    <a:lnTo>
                      <a:pt x="67" y="55"/>
                    </a:lnTo>
                    <a:lnTo>
                      <a:pt x="68" y="61"/>
                    </a:lnTo>
                    <a:lnTo>
                      <a:pt x="68" y="67"/>
                    </a:lnTo>
                    <a:lnTo>
                      <a:pt x="68" y="77"/>
                    </a:lnTo>
                    <a:lnTo>
                      <a:pt x="65" y="85"/>
                    </a:lnTo>
                    <a:lnTo>
                      <a:pt x="60" y="93"/>
                    </a:lnTo>
                    <a:lnTo>
                      <a:pt x="49" y="102"/>
                    </a:lnTo>
                    <a:lnTo>
                      <a:pt x="34" y="105"/>
                    </a:lnTo>
                    <a:lnTo>
                      <a:pt x="24" y="104"/>
                    </a:lnTo>
                    <a:lnTo>
                      <a:pt x="18" y="101"/>
                    </a:lnTo>
                    <a:lnTo>
                      <a:pt x="10" y="97"/>
                    </a:lnTo>
                    <a:lnTo>
                      <a:pt x="5" y="91"/>
                    </a:lnTo>
                    <a:lnTo>
                      <a:pt x="2" y="85"/>
                    </a:lnTo>
                    <a:lnTo>
                      <a:pt x="0" y="75"/>
                    </a:lnTo>
                    <a:close/>
                    <a:moveTo>
                      <a:pt x="84" y="52"/>
                    </a:moveTo>
                    <a:lnTo>
                      <a:pt x="85" y="36"/>
                    </a:lnTo>
                    <a:lnTo>
                      <a:pt x="89" y="23"/>
                    </a:lnTo>
                    <a:lnTo>
                      <a:pt x="90" y="16"/>
                    </a:lnTo>
                    <a:lnTo>
                      <a:pt x="95" y="11"/>
                    </a:lnTo>
                    <a:lnTo>
                      <a:pt x="100" y="6"/>
                    </a:lnTo>
                    <a:lnTo>
                      <a:pt x="104" y="3"/>
                    </a:lnTo>
                    <a:lnTo>
                      <a:pt x="111" y="0"/>
                    </a:lnTo>
                    <a:lnTo>
                      <a:pt x="119" y="0"/>
                    </a:lnTo>
                    <a:lnTo>
                      <a:pt x="125" y="0"/>
                    </a:lnTo>
                    <a:lnTo>
                      <a:pt x="133" y="3"/>
                    </a:lnTo>
                    <a:lnTo>
                      <a:pt x="137" y="8"/>
                    </a:lnTo>
                    <a:lnTo>
                      <a:pt x="142" y="12"/>
                    </a:lnTo>
                    <a:lnTo>
                      <a:pt x="147" y="20"/>
                    </a:lnTo>
                    <a:lnTo>
                      <a:pt x="148" y="28"/>
                    </a:lnTo>
                    <a:lnTo>
                      <a:pt x="150" y="34"/>
                    </a:lnTo>
                    <a:lnTo>
                      <a:pt x="152" y="42"/>
                    </a:lnTo>
                    <a:lnTo>
                      <a:pt x="152" y="52"/>
                    </a:lnTo>
                    <a:lnTo>
                      <a:pt x="150" y="69"/>
                    </a:lnTo>
                    <a:lnTo>
                      <a:pt x="147" y="82"/>
                    </a:lnTo>
                    <a:lnTo>
                      <a:pt x="145" y="88"/>
                    </a:lnTo>
                    <a:lnTo>
                      <a:pt x="141" y="94"/>
                    </a:lnTo>
                    <a:lnTo>
                      <a:pt x="136" y="99"/>
                    </a:lnTo>
                    <a:lnTo>
                      <a:pt x="131" y="102"/>
                    </a:lnTo>
                    <a:lnTo>
                      <a:pt x="125" y="104"/>
                    </a:lnTo>
                    <a:lnTo>
                      <a:pt x="119" y="105"/>
                    </a:lnTo>
                    <a:lnTo>
                      <a:pt x="111" y="104"/>
                    </a:lnTo>
                    <a:lnTo>
                      <a:pt x="104" y="102"/>
                    </a:lnTo>
                    <a:lnTo>
                      <a:pt x="100" y="99"/>
                    </a:lnTo>
                    <a:lnTo>
                      <a:pt x="95" y="94"/>
                    </a:lnTo>
                    <a:lnTo>
                      <a:pt x="89" y="83"/>
                    </a:lnTo>
                    <a:lnTo>
                      <a:pt x="85" y="69"/>
                    </a:lnTo>
                    <a:lnTo>
                      <a:pt x="84" y="52"/>
                    </a:lnTo>
                    <a:close/>
                    <a:moveTo>
                      <a:pt x="96" y="52"/>
                    </a:moveTo>
                    <a:lnTo>
                      <a:pt x="98" y="74"/>
                    </a:lnTo>
                    <a:lnTo>
                      <a:pt x="103" y="86"/>
                    </a:lnTo>
                    <a:lnTo>
                      <a:pt x="108" y="91"/>
                    </a:lnTo>
                    <a:lnTo>
                      <a:pt x="112" y="94"/>
                    </a:lnTo>
                    <a:lnTo>
                      <a:pt x="119" y="94"/>
                    </a:lnTo>
                    <a:lnTo>
                      <a:pt x="123" y="94"/>
                    </a:lnTo>
                    <a:lnTo>
                      <a:pt x="128" y="91"/>
                    </a:lnTo>
                    <a:lnTo>
                      <a:pt x="133" y="86"/>
                    </a:lnTo>
                    <a:lnTo>
                      <a:pt x="137" y="74"/>
                    </a:lnTo>
                    <a:lnTo>
                      <a:pt x="139" y="52"/>
                    </a:lnTo>
                    <a:lnTo>
                      <a:pt x="137" y="31"/>
                    </a:lnTo>
                    <a:lnTo>
                      <a:pt x="133" y="19"/>
                    </a:lnTo>
                    <a:lnTo>
                      <a:pt x="128" y="14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112" y="11"/>
                    </a:lnTo>
                    <a:lnTo>
                      <a:pt x="108" y="14"/>
                    </a:lnTo>
                    <a:lnTo>
                      <a:pt x="104" y="17"/>
                    </a:lnTo>
                    <a:lnTo>
                      <a:pt x="98" y="31"/>
                    </a:lnTo>
                    <a:lnTo>
                      <a:pt x="96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47" name="Rectangle 1545"/>
            <p:cNvSpPr>
              <a:spLocks noChangeArrowheads="1"/>
            </p:cNvSpPr>
            <p:nvPr/>
          </p:nvSpPr>
          <p:spPr bwMode="auto">
            <a:xfrm>
              <a:off x="2015228" y="5384786"/>
              <a:ext cx="9686" cy="5200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Rectangle 1546"/>
            <p:cNvSpPr>
              <a:spLocks noChangeArrowheads="1"/>
            </p:cNvSpPr>
            <p:nvPr/>
          </p:nvSpPr>
          <p:spPr bwMode="auto">
            <a:xfrm>
              <a:off x="2213789" y="5384786"/>
              <a:ext cx="11301" cy="5200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Rectangle 1547"/>
            <p:cNvSpPr>
              <a:spLocks noChangeArrowheads="1"/>
            </p:cNvSpPr>
            <p:nvPr/>
          </p:nvSpPr>
          <p:spPr bwMode="auto">
            <a:xfrm>
              <a:off x="2413965" y="5384786"/>
              <a:ext cx="9686" cy="5200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Rectangle 1548"/>
            <p:cNvSpPr>
              <a:spLocks noChangeArrowheads="1"/>
            </p:cNvSpPr>
            <p:nvPr/>
          </p:nvSpPr>
          <p:spPr bwMode="auto">
            <a:xfrm>
              <a:off x="2614141" y="5384786"/>
              <a:ext cx="9686" cy="5200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Rectangle 1549"/>
            <p:cNvSpPr>
              <a:spLocks noChangeArrowheads="1"/>
            </p:cNvSpPr>
            <p:nvPr/>
          </p:nvSpPr>
          <p:spPr bwMode="auto">
            <a:xfrm>
              <a:off x="2812703" y="5384786"/>
              <a:ext cx="9686" cy="9416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550"/>
            <p:cNvSpPr>
              <a:spLocks noEditPoints="1"/>
            </p:cNvSpPr>
            <p:nvPr/>
          </p:nvSpPr>
          <p:spPr bwMode="auto">
            <a:xfrm>
              <a:off x="2728758" y="5502842"/>
              <a:ext cx="182419" cy="74488"/>
            </a:xfrm>
            <a:custGeom>
              <a:avLst/>
              <a:gdLst>
                <a:gd name="T0" fmla="*/ 26 w 226"/>
                <a:gd name="T1" fmla="*/ 104 h 105"/>
                <a:gd name="T2" fmla="*/ 19 w 226"/>
                <a:gd name="T3" fmla="*/ 27 h 105"/>
                <a:gd name="T4" fmla="*/ 7 w 226"/>
                <a:gd name="T5" fmla="*/ 34 h 105"/>
                <a:gd name="T6" fmla="*/ 0 w 226"/>
                <a:gd name="T7" fmla="*/ 25 h 105"/>
                <a:gd name="T8" fmla="*/ 19 w 226"/>
                <a:gd name="T9" fmla="*/ 14 h 105"/>
                <a:gd name="T10" fmla="*/ 30 w 226"/>
                <a:gd name="T11" fmla="*/ 0 h 105"/>
                <a:gd name="T12" fmla="*/ 38 w 226"/>
                <a:gd name="T13" fmla="*/ 104 h 105"/>
                <a:gd name="T14" fmla="*/ 74 w 226"/>
                <a:gd name="T15" fmla="*/ 36 h 105"/>
                <a:gd name="T16" fmla="*/ 81 w 226"/>
                <a:gd name="T17" fmla="*/ 16 h 105"/>
                <a:gd name="T18" fmla="*/ 89 w 226"/>
                <a:gd name="T19" fmla="*/ 6 h 105"/>
                <a:gd name="T20" fmla="*/ 101 w 226"/>
                <a:gd name="T21" fmla="*/ 0 h 105"/>
                <a:gd name="T22" fmla="*/ 115 w 226"/>
                <a:gd name="T23" fmla="*/ 0 h 105"/>
                <a:gd name="T24" fmla="*/ 128 w 226"/>
                <a:gd name="T25" fmla="*/ 8 h 105"/>
                <a:gd name="T26" fmla="*/ 136 w 226"/>
                <a:gd name="T27" fmla="*/ 20 h 105"/>
                <a:gd name="T28" fmla="*/ 141 w 226"/>
                <a:gd name="T29" fmla="*/ 34 h 105"/>
                <a:gd name="T30" fmla="*/ 141 w 226"/>
                <a:gd name="T31" fmla="*/ 52 h 105"/>
                <a:gd name="T32" fmla="*/ 137 w 226"/>
                <a:gd name="T33" fmla="*/ 82 h 105"/>
                <a:gd name="T34" fmla="*/ 131 w 226"/>
                <a:gd name="T35" fmla="*/ 94 h 105"/>
                <a:gd name="T36" fmla="*/ 122 w 226"/>
                <a:gd name="T37" fmla="*/ 102 h 105"/>
                <a:gd name="T38" fmla="*/ 107 w 226"/>
                <a:gd name="T39" fmla="*/ 105 h 105"/>
                <a:gd name="T40" fmla="*/ 95 w 226"/>
                <a:gd name="T41" fmla="*/ 102 h 105"/>
                <a:gd name="T42" fmla="*/ 84 w 226"/>
                <a:gd name="T43" fmla="*/ 94 h 105"/>
                <a:gd name="T44" fmla="*/ 76 w 226"/>
                <a:gd name="T45" fmla="*/ 69 h 105"/>
                <a:gd name="T46" fmla="*/ 87 w 226"/>
                <a:gd name="T47" fmla="*/ 52 h 105"/>
                <a:gd name="T48" fmla="*/ 93 w 226"/>
                <a:gd name="T49" fmla="*/ 86 h 105"/>
                <a:gd name="T50" fmla="*/ 103 w 226"/>
                <a:gd name="T51" fmla="*/ 94 h 105"/>
                <a:gd name="T52" fmla="*/ 114 w 226"/>
                <a:gd name="T53" fmla="*/ 94 h 105"/>
                <a:gd name="T54" fmla="*/ 122 w 226"/>
                <a:gd name="T55" fmla="*/ 86 h 105"/>
                <a:gd name="T56" fmla="*/ 128 w 226"/>
                <a:gd name="T57" fmla="*/ 52 h 105"/>
                <a:gd name="T58" fmla="*/ 122 w 226"/>
                <a:gd name="T59" fmla="*/ 19 h 105"/>
                <a:gd name="T60" fmla="*/ 114 w 226"/>
                <a:gd name="T61" fmla="*/ 11 h 105"/>
                <a:gd name="T62" fmla="*/ 103 w 226"/>
                <a:gd name="T63" fmla="*/ 11 h 105"/>
                <a:gd name="T64" fmla="*/ 93 w 226"/>
                <a:gd name="T65" fmla="*/ 17 h 105"/>
                <a:gd name="T66" fmla="*/ 87 w 226"/>
                <a:gd name="T67" fmla="*/ 52 h 105"/>
                <a:gd name="T68" fmla="*/ 159 w 226"/>
                <a:gd name="T69" fmla="*/ 36 h 105"/>
                <a:gd name="T70" fmla="*/ 164 w 226"/>
                <a:gd name="T71" fmla="*/ 16 h 105"/>
                <a:gd name="T72" fmla="*/ 174 w 226"/>
                <a:gd name="T73" fmla="*/ 6 h 105"/>
                <a:gd name="T74" fmla="*/ 185 w 226"/>
                <a:gd name="T75" fmla="*/ 0 h 105"/>
                <a:gd name="T76" fmla="*/ 199 w 226"/>
                <a:gd name="T77" fmla="*/ 0 h 105"/>
                <a:gd name="T78" fmla="*/ 211 w 226"/>
                <a:gd name="T79" fmla="*/ 8 h 105"/>
                <a:gd name="T80" fmla="*/ 219 w 226"/>
                <a:gd name="T81" fmla="*/ 20 h 105"/>
                <a:gd name="T82" fmla="*/ 224 w 226"/>
                <a:gd name="T83" fmla="*/ 34 h 105"/>
                <a:gd name="T84" fmla="*/ 226 w 226"/>
                <a:gd name="T85" fmla="*/ 52 h 105"/>
                <a:gd name="T86" fmla="*/ 221 w 226"/>
                <a:gd name="T87" fmla="*/ 82 h 105"/>
                <a:gd name="T88" fmla="*/ 215 w 226"/>
                <a:gd name="T89" fmla="*/ 94 h 105"/>
                <a:gd name="T90" fmla="*/ 205 w 226"/>
                <a:gd name="T91" fmla="*/ 102 h 105"/>
                <a:gd name="T92" fmla="*/ 191 w 226"/>
                <a:gd name="T93" fmla="*/ 105 h 105"/>
                <a:gd name="T94" fmla="*/ 178 w 226"/>
                <a:gd name="T95" fmla="*/ 102 h 105"/>
                <a:gd name="T96" fmla="*/ 169 w 226"/>
                <a:gd name="T97" fmla="*/ 94 h 105"/>
                <a:gd name="T98" fmla="*/ 159 w 226"/>
                <a:gd name="T99" fmla="*/ 69 h 105"/>
                <a:gd name="T100" fmla="*/ 170 w 226"/>
                <a:gd name="T101" fmla="*/ 52 h 105"/>
                <a:gd name="T102" fmla="*/ 177 w 226"/>
                <a:gd name="T103" fmla="*/ 86 h 105"/>
                <a:gd name="T104" fmla="*/ 186 w 226"/>
                <a:gd name="T105" fmla="*/ 94 h 105"/>
                <a:gd name="T106" fmla="*/ 197 w 226"/>
                <a:gd name="T107" fmla="*/ 94 h 105"/>
                <a:gd name="T108" fmla="*/ 207 w 226"/>
                <a:gd name="T109" fmla="*/ 86 h 105"/>
                <a:gd name="T110" fmla="*/ 211 w 226"/>
                <a:gd name="T111" fmla="*/ 52 h 105"/>
                <a:gd name="T112" fmla="*/ 207 w 226"/>
                <a:gd name="T113" fmla="*/ 19 h 105"/>
                <a:gd name="T114" fmla="*/ 197 w 226"/>
                <a:gd name="T115" fmla="*/ 11 h 105"/>
                <a:gd name="T116" fmla="*/ 186 w 226"/>
                <a:gd name="T117" fmla="*/ 11 h 105"/>
                <a:gd name="T118" fmla="*/ 177 w 226"/>
                <a:gd name="T119" fmla="*/ 17 h 105"/>
                <a:gd name="T120" fmla="*/ 170 w 226"/>
                <a:gd name="T121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6" h="105">
                  <a:moveTo>
                    <a:pt x="38" y="104"/>
                  </a:moveTo>
                  <a:lnTo>
                    <a:pt x="26" y="104"/>
                  </a:lnTo>
                  <a:lnTo>
                    <a:pt x="26" y="22"/>
                  </a:lnTo>
                  <a:lnTo>
                    <a:pt x="19" y="27"/>
                  </a:lnTo>
                  <a:lnTo>
                    <a:pt x="13" y="31"/>
                  </a:lnTo>
                  <a:lnTo>
                    <a:pt x="7" y="34"/>
                  </a:lnTo>
                  <a:lnTo>
                    <a:pt x="0" y="38"/>
                  </a:lnTo>
                  <a:lnTo>
                    <a:pt x="0" y="25"/>
                  </a:lnTo>
                  <a:lnTo>
                    <a:pt x="10" y="20"/>
                  </a:lnTo>
                  <a:lnTo>
                    <a:pt x="19" y="14"/>
                  </a:lnTo>
                  <a:lnTo>
                    <a:pt x="26" y="6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38" y="104"/>
                  </a:lnTo>
                  <a:close/>
                  <a:moveTo>
                    <a:pt x="74" y="52"/>
                  </a:moveTo>
                  <a:lnTo>
                    <a:pt x="74" y="36"/>
                  </a:lnTo>
                  <a:lnTo>
                    <a:pt x="78" y="23"/>
                  </a:lnTo>
                  <a:lnTo>
                    <a:pt x="81" y="16"/>
                  </a:lnTo>
                  <a:lnTo>
                    <a:pt x="84" y="11"/>
                  </a:lnTo>
                  <a:lnTo>
                    <a:pt x="89" y="6"/>
                  </a:lnTo>
                  <a:lnTo>
                    <a:pt x="95" y="3"/>
                  </a:lnTo>
                  <a:lnTo>
                    <a:pt x="101" y="0"/>
                  </a:lnTo>
                  <a:lnTo>
                    <a:pt x="107" y="0"/>
                  </a:lnTo>
                  <a:lnTo>
                    <a:pt x="115" y="0"/>
                  </a:lnTo>
                  <a:lnTo>
                    <a:pt x="122" y="3"/>
                  </a:lnTo>
                  <a:lnTo>
                    <a:pt x="128" y="8"/>
                  </a:lnTo>
                  <a:lnTo>
                    <a:pt x="133" y="12"/>
                  </a:lnTo>
                  <a:lnTo>
                    <a:pt x="136" y="20"/>
                  </a:lnTo>
                  <a:lnTo>
                    <a:pt x="139" y="28"/>
                  </a:lnTo>
                  <a:lnTo>
                    <a:pt x="141" y="34"/>
                  </a:lnTo>
                  <a:lnTo>
                    <a:pt x="141" y="42"/>
                  </a:lnTo>
                  <a:lnTo>
                    <a:pt x="141" y="52"/>
                  </a:lnTo>
                  <a:lnTo>
                    <a:pt x="141" y="69"/>
                  </a:lnTo>
                  <a:lnTo>
                    <a:pt x="137" y="82"/>
                  </a:lnTo>
                  <a:lnTo>
                    <a:pt x="134" y="88"/>
                  </a:lnTo>
                  <a:lnTo>
                    <a:pt x="131" y="94"/>
                  </a:lnTo>
                  <a:lnTo>
                    <a:pt x="126" y="99"/>
                  </a:lnTo>
                  <a:lnTo>
                    <a:pt x="122" y="102"/>
                  </a:lnTo>
                  <a:lnTo>
                    <a:pt x="115" y="104"/>
                  </a:lnTo>
                  <a:lnTo>
                    <a:pt x="107" y="105"/>
                  </a:lnTo>
                  <a:lnTo>
                    <a:pt x="101" y="104"/>
                  </a:lnTo>
                  <a:lnTo>
                    <a:pt x="95" y="102"/>
                  </a:lnTo>
                  <a:lnTo>
                    <a:pt x="89" y="99"/>
                  </a:lnTo>
                  <a:lnTo>
                    <a:pt x="84" y="94"/>
                  </a:lnTo>
                  <a:lnTo>
                    <a:pt x="79" y="83"/>
                  </a:lnTo>
                  <a:lnTo>
                    <a:pt x="76" y="69"/>
                  </a:lnTo>
                  <a:lnTo>
                    <a:pt x="74" y="52"/>
                  </a:lnTo>
                  <a:close/>
                  <a:moveTo>
                    <a:pt x="87" y="52"/>
                  </a:moveTo>
                  <a:lnTo>
                    <a:pt x="89" y="74"/>
                  </a:lnTo>
                  <a:lnTo>
                    <a:pt x="93" y="86"/>
                  </a:lnTo>
                  <a:lnTo>
                    <a:pt x="98" y="91"/>
                  </a:lnTo>
                  <a:lnTo>
                    <a:pt x="103" y="94"/>
                  </a:lnTo>
                  <a:lnTo>
                    <a:pt x="107" y="94"/>
                  </a:lnTo>
                  <a:lnTo>
                    <a:pt x="114" y="94"/>
                  </a:lnTo>
                  <a:lnTo>
                    <a:pt x="118" y="91"/>
                  </a:lnTo>
                  <a:lnTo>
                    <a:pt x="122" y="86"/>
                  </a:lnTo>
                  <a:lnTo>
                    <a:pt x="126" y="74"/>
                  </a:lnTo>
                  <a:lnTo>
                    <a:pt x="128" y="52"/>
                  </a:lnTo>
                  <a:lnTo>
                    <a:pt x="126" y="31"/>
                  </a:lnTo>
                  <a:lnTo>
                    <a:pt x="122" y="19"/>
                  </a:lnTo>
                  <a:lnTo>
                    <a:pt x="118" y="14"/>
                  </a:lnTo>
                  <a:lnTo>
                    <a:pt x="114" y="11"/>
                  </a:lnTo>
                  <a:lnTo>
                    <a:pt x="107" y="11"/>
                  </a:lnTo>
                  <a:lnTo>
                    <a:pt x="103" y="11"/>
                  </a:lnTo>
                  <a:lnTo>
                    <a:pt x="98" y="14"/>
                  </a:lnTo>
                  <a:lnTo>
                    <a:pt x="93" y="17"/>
                  </a:lnTo>
                  <a:lnTo>
                    <a:pt x="89" y="31"/>
                  </a:lnTo>
                  <a:lnTo>
                    <a:pt x="87" y="52"/>
                  </a:lnTo>
                  <a:close/>
                  <a:moveTo>
                    <a:pt x="158" y="52"/>
                  </a:moveTo>
                  <a:lnTo>
                    <a:pt x="159" y="36"/>
                  </a:lnTo>
                  <a:lnTo>
                    <a:pt x="161" y="23"/>
                  </a:lnTo>
                  <a:lnTo>
                    <a:pt x="164" y="16"/>
                  </a:lnTo>
                  <a:lnTo>
                    <a:pt x="169" y="11"/>
                  </a:lnTo>
                  <a:lnTo>
                    <a:pt x="174" y="6"/>
                  </a:lnTo>
                  <a:lnTo>
                    <a:pt x="178" y="3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199" y="0"/>
                  </a:lnTo>
                  <a:lnTo>
                    <a:pt x="207" y="3"/>
                  </a:lnTo>
                  <a:lnTo>
                    <a:pt x="211" y="8"/>
                  </a:lnTo>
                  <a:lnTo>
                    <a:pt x="216" y="12"/>
                  </a:lnTo>
                  <a:lnTo>
                    <a:pt x="219" y="20"/>
                  </a:lnTo>
                  <a:lnTo>
                    <a:pt x="222" y="28"/>
                  </a:lnTo>
                  <a:lnTo>
                    <a:pt x="224" y="34"/>
                  </a:lnTo>
                  <a:lnTo>
                    <a:pt x="224" y="42"/>
                  </a:lnTo>
                  <a:lnTo>
                    <a:pt x="226" y="52"/>
                  </a:lnTo>
                  <a:lnTo>
                    <a:pt x="224" y="69"/>
                  </a:lnTo>
                  <a:lnTo>
                    <a:pt x="221" y="82"/>
                  </a:lnTo>
                  <a:lnTo>
                    <a:pt x="219" y="88"/>
                  </a:lnTo>
                  <a:lnTo>
                    <a:pt x="215" y="94"/>
                  </a:lnTo>
                  <a:lnTo>
                    <a:pt x="210" y="99"/>
                  </a:lnTo>
                  <a:lnTo>
                    <a:pt x="205" y="102"/>
                  </a:lnTo>
                  <a:lnTo>
                    <a:pt x="199" y="104"/>
                  </a:lnTo>
                  <a:lnTo>
                    <a:pt x="191" y="105"/>
                  </a:lnTo>
                  <a:lnTo>
                    <a:pt x="185" y="104"/>
                  </a:lnTo>
                  <a:lnTo>
                    <a:pt x="178" y="102"/>
                  </a:lnTo>
                  <a:lnTo>
                    <a:pt x="172" y="99"/>
                  </a:lnTo>
                  <a:lnTo>
                    <a:pt x="169" y="94"/>
                  </a:lnTo>
                  <a:lnTo>
                    <a:pt x="163" y="83"/>
                  </a:lnTo>
                  <a:lnTo>
                    <a:pt x="159" y="69"/>
                  </a:lnTo>
                  <a:lnTo>
                    <a:pt x="158" y="52"/>
                  </a:lnTo>
                  <a:close/>
                  <a:moveTo>
                    <a:pt x="170" y="52"/>
                  </a:moveTo>
                  <a:lnTo>
                    <a:pt x="172" y="74"/>
                  </a:lnTo>
                  <a:lnTo>
                    <a:pt x="177" y="86"/>
                  </a:lnTo>
                  <a:lnTo>
                    <a:pt x="181" y="91"/>
                  </a:lnTo>
                  <a:lnTo>
                    <a:pt x="186" y="94"/>
                  </a:lnTo>
                  <a:lnTo>
                    <a:pt x="191" y="94"/>
                  </a:lnTo>
                  <a:lnTo>
                    <a:pt x="197" y="94"/>
                  </a:lnTo>
                  <a:lnTo>
                    <a:pt x="202" y="91"/>
                  </a:lnTo>
                  <a:lnTo>
                    <a:pt x="207" y="86"/>
                  </a:lnTo>
                  <a:lnTo>
                    <a:pt x="211" y="74"/>
                  </a:lnTo>
                  <a:lnTo>
                    <a:pt x="211" y="52"/>
                  </a:lnTo>
                  <a:lnTo>
                    <a:pt x="211" y="31"/>
                  </a:lnTo>
                  <a:lnTo>
                    <a:pt x="207" y="19"/>
                  </a:lnTo>
                  <a:lnTo>
                    <a:pt x="202" y="14"/>
                  </a:lnTo>
                  <a:lnTo>
                    <a:pt x="197" y="11"/>
                  </a:lnTo>
                  <a:lnTo>
                    <a:pt x="191" y="11"/>
                  </a:lnTo>
                  <a:lnTo>
                    <a:pt x="186" y="11"/>
                  </a:lnTo>
                  <a:lnTo>
                    <a:pt x="181" y="14"/>
                  </a:lnTo>
                  <a:lnTo>
                    <a:pt x="177" y="17"/>
                  </a:lnTo>
                  <a:lnTo>
                    <a:pt x="172" y="31"/>
                  </a:lnTo>
                  <a:lnTo>
                    <a:pt x="170" y="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Rectangle 1551"/>
            <p:cNvSpPr>
              <a:spLocks noChangeArrowheads="1"/>
            </p:cNvSpPr>
            <p:nvPr/>
          </p:nvSpPr>
          <p:spPr bwMode="auto">
            <a:xfrm>
              <a:off x="3012878" y="5384786"/>
              <a:ext cx="9686" cy="5200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552"/>
            <p:cNvSpPr>
              <a:spLocks noEditPoints="1"/>
            </p:cNvSpPr>
            <p:nvPr/>
          </p:nvSpPr>
          <p:spPr bwMode="auto">
            <a:xfrm>
              <a:off x="1566448" y="5608249"/>
              <a:ext cx="705458" cy="92758"/>
            </a:xfrm>
            <a:custGeom>
              <a:avLst/>
              <a:gdLst>
                <a:gd name="T0" fmla="*/ 33 w 874"/>
                <a:gd name="T1" fmla="*/ 27 h 131"/>
                <a:gd name="T2" fmla="*/ 61 w 874"/>
                <a:gd name="T3" fmla="*/ 82 h 131"/>
                <a:gd name="T4" fmla="*/ 11 w 874"/>
                <a:gd name="T5" fmla="*/ 102 h 131"/>
                <a:gd name="T6" fmla="*/ 41 w 874"/>
                <a:gd name="T7" fmla="*/ 91 h 131"/>
                <a:gd name="T8" fmla="*/ 36 w 874"/>
                <a:gd name="T9" fmla="*/ 38 h 131"/>
                <a:gd name="T10" fmla="*/ 124 w 874"/>
                <a:gd name="T11" fmla="*/ 99 h 131"/>
                <a:gd name="T12" fmla="*/ 78 w 874"/>
                <a:gd name="T13" fmla="*/ 83 h 131"/>
                <a:gd name="T14" fmla="*/ 118 w 874"/>
                <a:gd name="T15" fmla="*/ 58 h 131"/>
                <a:gd name="T16" fmla="*/ 113 w 874"/>
                <a:gd name="T17" fmla="*/ 36 h 131"/>
                <a:gd name="T18" fmla="*/ 86 w 874"/>
                <a:gd name="T19" fmla="*/ 36 h 131"/>
                <a:gd name="T20" fmla="*/ 141 w 874"/>
                <a:gd name="T21" fmla="*/ 38 h 131"/>
                <a:gd name="T22" fmla="*/ 148 w 874"/>
                <a:gd name="T23" fmla="*/ 102 h 131"/>
                <a:gd name="T24" fmla="*/ 99 w 874"/>
                <a:gd name="T25" fmla="*/ 72 h 131"/>
                <a:gd name="T26" fmla="*/ 107 w 874"/>
                <a:gd name="T27" fmla="*/ 94 h 131"/>
                <a:gd name="T28" fmla="*/ 174 w 874"/>
                <a:gd name="T29" fmla="*/ 79 h 131"/>
                <a:gd name="T30" fmla="*/ 206 w 874"/>
                <a:gd name="T31" fmla="*/ 90 h 131"/>
                <a:gd name="T32" fmla="*/ 179 w 874"/>
                <a:gd name="T33" fmla="*/ 66 h 131"/>
                <a:gd name="T34" fmla="*/ 173 w 874"/>
                <a:gd name="T35" fmla="*/ 31 h 131"/>
                <a:gd name="T36" fmla="*/ 219 w 874"/>
                <a:gd name="T37" fmla="*/ 41 h 131"/>
                <a:gd name="T38" fmla="*/ 182 w 874"/>
                <a:gd name="T39" fmla="*/ 38 h 131"/>
                <a:gd name="T40" fmla="*/ 189 w 874"/>
                <a:gd name="T41" fmla="*/ 57 h 131"/>
                <a:gd name="T42" fmla="*/ 223 w 874"/>
                <a:gd name="T43" fmla="*/ 87 h 131"/>
                <a:gd name="T44" fmla="*/ 167 w 874"/>
                <a:gd name="T45" fmla="*/ 93 h 131"/>
                <a:gd name="T46" fmla="*/ 289 w 874"/>
                <a:gd name="T47" fmla="*/ 104 h 131"/>
                <a:gd name="T48" fmla="*/ 267 w 874"/>
                <a:gd name="T49" fmla="*/ 28 h 131"/>
                <a:gd name="T50" fmla="*/ 315 w 874"/>
                <a:gd name="T51" fmla="*/ 69 h 131"/>
                <a:gd name="T52" fmla="*/ 294 w 874"/>
                <a:gd name="T53" fmla="*/ 90 h 131"/>
                <a:gd name="T54" fmla="*/ 293 w 874"/>
                <a:gd name="T55" fmla="*/ 39 h 131"/>
                <a:gd name="T56" fmla="*/ 371 w 874"/>
                <a:gd name="T57" fmla="*/ 131 h 131"/>
                <a:gd name="T58" fmla="*/ 415 w 874"/>
                <a:gd name="T59" fmla="*/ 28 h 131"/>
                <a:gd name="T60" fmla="*/ 428 w 874"/>
                <a:gd name="T61" fmla="*/ 91 h 131"/>
                <a:gd name="T62" fmla="*/ 382 w 874"/>
                <a:gd name="T63" fmla="*/ 131 h 131"/>
                <a:gd name="T64" fmla="*/ 408 w 874"/>
                <a:gd name="T65" fmla="*/ 93 h 131"/>
                <a:gd name="T66" fmla="*/ 412 w 874"/>
                <a:gd name="T67" fmla="*/ 39 h 131"/>
                <a:gd name="T68" fmla="*/ 450 w 874"/>
                <a:gd name="T69" fmla="*/ 66 h 131"/>
                <a:gd name="T70" fmla="*/ 510 w 874"/>
                <a:gd name="T71" fmla="*/ 36 h 131"/>
                <a:gd name="T72" fmla="*/ 494 w 874"/>
                <a:gd name="T73" fmla="*/ 104 h 131"/>
                <a:gd name="T74" fmla="*/ 463 w 874"/>
                <a:gd name="T75" fmla="*/ 74 h 131"/>
                <a:gd name="T76" fmla="*/ 504 w 874"/>
                <a:gd name="T77" fmla="*/ 82 h 131"/>
                <a:gd name="T78" fmla="*/ 478 w 874"/>
                <a:gd name="T79" fmla="*/ 38 h 131"/>
                <a:gd name="T80" fmla="*/ 549 w 874"/>
                <a:gd name="T81" fmla="*/ 87 h 131"/>
                <a:gd name="T82" fmla="*/ 582 w 874"/>
                <a:gd name="T83" fmla="*/ 82 h 131"/>
                <a:gd name="T84" fmla="*/ 541 w 874"/>
                <a:gd name="T85" fmla="*/ 61 h 131"/>
                <a:gd name="T86" fmla="*/ 552 w 874"/>
                <a:gd name="T87" fmla="*/ 28 h 131"/>
                <a:gd name="T88" fmla="*/ 579 w 874"/>
                <a:gd name="T89" fmla="*/ 49 h 131"/>
                <a:gd name="T90" fmla="*/ 548 w 874"/>
                <a:gd name="T91" fmla="*/ 42 h 131"/>
                <a:gd name="T92" fmla="*/ 573 w 874"/>
                <a:gd name="T93" fmla="*/ 60 h 131"/>
                <a:gd name="T94" fmla="*/ 587 w 874"/>
                <a:gd name="T95" fmla="*/ 98 h 131"/>
                <a:gd name="T96" fmla="*/ 533 w 874"/>
                <a:gd name="T97" fmla="*/ 80 h 131"/>
                <a:gd name="T98" fmla="*/ 634 w 874"/>
                <a:gd name="T99" fmla="*/ 102 h 131"/>
                <a:gd name="T100" fmla="*/ 661 w 874"/>
                <a:gd name="T101" fmla="*/ 96 h 131"/>
                <a:gd name="T102" fmla="*/ 672 w 874"/>
                <a:gd name="T103" fmla="*/ 1 h 131"/>
                <a:gd name="T104" fmla="*/ 677 w 874"/>
                <a:gd name="T105" fmla="*/ 91 h 131"/>
                <a:gd name="T106" fmla="*/ 694 w 874"/>
                <a:gd name="T107" fmla="*/ 28 h 131"/>
                <a:gd name="T108" fmla="*/ 760 w 874"/>
                <a:gd name="T109" fmla="*/ 27 h 131"/>
                <a:gd name="T110" fmla="*/ 790 w 874"/>
                <a:gd name="T111" fmla="*/ 87 h 131"/>
                <a:gd name="T112" fmla="*/ 735 w 874"/>
                <a:gd name="T113" fmla="*/ 94 h 131"/>
                <a:gd name="T114" fmla="*/ 760 w 874"/>
                <a:gd name="T115" fmla="*/ 94 h 131"/>
                <a:gd name="T116" fmla="*/ 776 w 874"/>
                <a:gd name="T117" fmla="*/ 44 h 131"/>
                <a:gd name="T118" fmla="*/ 738 w 874"/>
                <a:gd name="T119" fmla="*/ 66 h 131"/>
                <a:gd name="T120" fmla="*/ 855 w 874"/>
                <a:gd name="T121" fmla="*/ 27 h 131"/>
                <a:gd name="T122" fmla="*/ 861 w 874"/>
                <a:gd name="T123" fmla="*/ 102 h 131"/>
                <a:gd name="T124" fmla="*/ 836 w 874"/>
                <a:gd name="T125" fmla="*/ 3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74" h="131">
                  <a:moveTo>
                    <a:pt x="11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36"/>
                  </a:lnTo>
                  <a:lnTo>
                    <a:pt x="15" y="31"/>
                  </a:lnTo>
                  <a:lnTo>
                    <a:pt x="22" y="28"/>
                  </a:lnTo>
                  <a:lnTo>
                    <a:pt x="26" y="27"/>
                  </a:lnTo>
                  <a:lnTo>
                    <a:pt x="33" y="27"/>
                  </a:lnTo>
                  <a:lnTo>
                    <a:pt x="39" y="27"/>
                  </a:lnTo>
                  <a:lnTo>
                    <a:pt x="45" y="30"/>
                  </a:lnTo>
                  <a:lnTo>
                    <a:pt x="50" y="33"/>
                  </a:lnTo>
                  <a:lnTo>
                    <a:pt x="55" y="36"/>
                  </a:lnTo>
                  <a:lnTo>
                    <a:pt x="60" y="42"/>
                  </a:lnTo>
                  <a:lnTo>
                    <a:pt x="61" y="49"/>
                  </a:lnTo>
                  <a:lnTo>
                    <a:pt x="63" y="57"/>
                  </a:lnTo>
                  <a:lnTo>
                    <a:pt x="64" y="64"/>
                  </a:lnTo>
                  <a:lnTo>
                    <a:pt x="61" y="82"/>
                  </a:lnTo>
                  <a:lnTo>
                    <a:pt x="55" y="94"/>
                  </a:lnTo>
                  <a:lnTo>
                    <a:pt x="47" y="99"/>
                  </a:lnTo>
                  <a:lnTo>
                    <a:pt x="41" y="104"/>
                  </a:lnTo>
                  <a:lnTo>
                    <a:pt x="31" y="104"/>
                  </a:lnTo>
                  <a:lnTo>
                    <a:pt x="25" y="104"/>
                  </a:lnTo>
                  <a:lnTo>
                    <a:pt x="20" y="102"/>
                  </a:lnTo>
                  <a:lnTo>
                    <a:pt x="15" y="98"/>
                  </a:lnTo>
                  <a:lnTo>
                    <a:pt x="11" y="93"/>
                  </a:lnTo>
                  <a:lnTo>
                    <a:pt x="11" y="102"/>
                  </a:lnTo>
                  <a:close/>
                  <a:moveTo>
                    <a:pt x="11" y="64"/>
                  </a:moveTo>
                  <a:lnTo>
                    <a:pt x="11" y="72"/>
                  </a:lnTo>
                  <a:lnTo>
                    <a:pt x="12" y="79"/>
                  </a:lnTo>
                  <a:lnTo>
                    <a:pt x="14" y="83"/>
                  </a:lnTo>
                  <a:lnTo>
                    <a:pt x="19" y="90"/>
                  </a:lnTo>
                  <a:lnTo>
                    <a:pt x="25" y="93"/>
                  </a:lnTo>
                  <a:lnTo>
                    <a:pt x="31" y="94"/>
                  </a:lnTo>
                  <a:lnTo>
                    <a:pt x="36" y="93"/>
                  </a:lnTo>
                  <a:lnTo>
                    <a:pt x="41" y="91"/>
                  </a:lnTo>
                  <a:lnTo>
                    <a:pt x="45" y="87"/>
                  </a:lnTo>
                  <a:lnTo>
                    <a:pt x="49" y="82"/>
                  </a:lnTo>
                  <a:lnTo>
                    <a:pt x="50" y="74"/>
                  </a:lnTo>
                  <a:lnTo>
                    <a:pt x="52" y="64"/>
                  </a:lnTo>
                  <a:lnTo>
                    <a:pt x="50" y="57"/>
                  </a:lnTo>
                  <a:lnTo>
                    <a:pt x="49" y="49"/>
                  </a:lnTo>
                  <a:lnTo>
                    <a:pt x="45" y="44"/>
                  </a:lnTo>
                  <a:lnTo>
                    <a:pt x="41" y="39"/>
                  </a:lnTo>
                  <a:lnTo>
                    <a:pt x="36" y="38"/>
                  </a:lnTo>
                  <a:lnTo>
                    <a:pt x="31" y="36"/>
                  </a:lnTo>
                  <a:lnTo>
                    <a:pt x="26" y="38"/>
                  </a:lnTo>
                  <a:lnTo>
                    <a:pt x="22" y="39"/>
                  </a:lnTo>
                  <a:lnTo>
                    <a:pt x="17" y="44"/>
                  </a:lnTo>
                  <a:lnTo>
                    <a:pt x="14" y="49"/>
                  </a:lnTo>
                  <a:lnTo>
                    <a:pt x="11" y="57"/>
                  </a:lnTo>
                  <a:lnTo>
                    <a:pt x="11" y="64"/>
                  </a:lnTo>
                  <a:close/>
                  <a:moveTo>
                    <a:pt x="132" y="93"/>
                  </a:moveTo>
                  <a:lnTo>
                    <a:pt x="124" y="99"/>
                  </a:lnTo>
                  <a:lnTo>
                    <a:pt x="118" y="102"/>
                  </a:lnTo>
                  <a:lnTo>
                    <a:pt x="111" y="104"/>
                  </a:lnTo>
                  <a:lnTo>
                    <a:pt x="104" y="104"/>
                  </a:lnTo>
                  <a:lnTo>
                    <a:pt x="97" y="104"/>
                  </a:lnTo>
                  <a:lnTo>
                    <a:pt x="91" y="102"/>
                  </a:lnTo>
                  <a:lnTo>
                    <a:pt x="85" y="99"/>
                  </a:lnTo>
                  <a:lnTo>
                    <a:pt x="82" y="94"/>
                  </a:lnTo>
                  <a:lnTo>
                    <a:pt x="80" y="88"/>
                  </a:lnTo>
                  <a:lnTo>
                    <a:pt x="78" y="83"/>
                  </a:lnTo>
                  <a:lnTo>
                    <a:pt x="80" y="77"/>
                  </a:lnTo>
                  <a:lnTo>
                    <a:pt x="82" y="72"/>
                  </a:lnTo>
                  <a:lnTo>
                    <a:pt x="85" y="69"/>
                  </a:lnTo>
                  <a:lnTo>
                    <a:pt x="88" y="66"/>
                  </a:lnTo>
                  <a:lnTo>
                    <a:pt x="93" y="63"/>
                  </a:lnTo>
                  <a:lnTo>
                    <a:pt x="97" y="61"/>
                  </a:lnTo>
                  <a:lnTo>
                    <a:pt x="102" y="60"/>
                  </a:lnTo>
                  <a:lnTo>
                    <a:pt x="108" y="60"/>
                  </a:lnTo>
                  <a:lnTo>
                    <a:pt x="118" y="58"/>
                  </a:lnTo>
                  <a:lnTo>
                    <a:pt x="126" y="57"/>
                  </a:lnTo>
                  <a:lnTo>
                    <a:pt x="130" y="55"/>
                  </a:lnTo>
                  <a:lnTo>
                    <a:pt x="130" y="52"/>
                  </a:lnTo>
                  <a:lnTo>
                    <a:pt x="130" y="47"/>
                  </a:lnTo>
                  <a:lnTo>
                    <a:pt x="129" y="44"/>
                  </a:lnTo>
                  <a:lnTo>
                    <a:pt x="127" y="41"/>
                  </a:lnTo>
                  <a:lnTo>
                    <a:pt x="124" y="39"/>
                  </a:lnTo>
                  <a:lnTo>
                    <a:pt x="118" y="38"/>
                  </a:lnTo>
                  <a:lnTo>
                    <a:pt x="113" y="36"/>
                  </a:lnTo>
                  <a:lnTo>
                    <a:pt x="107" y="38"/>
                  </a:lnTo>
                  <a:lnTo>
                    <a:pt x="104" y="38"/>
                  </a:lnTo>
                  <a:lnTo>
                    <a:pt x="99" y="39"/>
                  </a:lnTo>
                  <a:lnTo>
                    <a:pt x="97" y="42"/>
                  </a:lnTo>
                  <a:lnTo>
                    <a:pt x="94" y="46"/>
                  </a:lnTo>
                  <a:lnTo>
                    <a:pt x="93" y="50"/>
                  </a:lnTo>
                  <a:lnTo>
                    <a:pt x="82" y="49"/>
                  </a:lnTo>
                  <a:lnTo>
                    <a:pt x="83" y="42"/>
                  </a:lnTo>
                  <a:lnTo>
                    <a:pt x="86" y="36"/>
                  </a:lnTo>
                  <a:lnTo>
                    <a:pt x="91" y="31"/>
                  </a:lnTo>
                  <a:lnTo>
                    <a:pt x="97" y="28"/>
                  </a:lnTo>
                  <a:lnTo>
                    <a:pt x="105" y="27"/>
                  </a:lnTo>
                  <a:lnTo>
                    <a:pt x="115" y="27"/>
                  </a:lnTo>
                  <a:lnTo>
                    <a:pt x="123" y="27"/>
                  </a:lnTo>
                  <a:lnTo>
                    <a:pt x="130" y="28"/>
                  </a:lnTo>
                  <a:lnTo>
                    <a:pt x="135" y="31"/>
                  </a:lnTo>
                  <a:lnTo>
                    <a:pt x="138" y="35"/>
                  </a:lnTo>
                  <a:lnTo>
                    <a:pt x="141" y="38"/>
                  </a:lnTo>
                  <a:lnTo>
                    <a:pt x="143" y="42"/>
                  </a:lnTo>
                  <a:lnTo>
                    <a:pt x="143" y="47"/>
                  </a:lnTo>
                  <a:lnTo>
                    <a:pt x="143" y="55"/>
                  </a:lnTo>
                  <a:lnTo>
                    <a:pt x="143" y="71"/>
                  </a:lnTo>
                  <a:lnTo>
                    <a:pt x="143" y="82"/>
                  </a:lnTo>
                  <a:lnTo>
                    <a:pt x="145" y="90"/>
                  </a:lnTo>
                  <a:lnTo>
                    <a:pt x="145" y="94"/>
                  </a:lnTo>
                  <a:lnTo>
                    <a:pt x="146" y="98"/>
                  </a:lnTo>
                  <a:lnTo>
                    <a:pt x="148" y="102"/>
                  </a:lnTo>
                  <a:lnTo>
                    <a:pt x="134" y="102"/>
                  </a:lnTo>
                  <a:lnTo>
                    <a:pt x="132" y="99"/>
                  </a:lnTo>
                  <a:lnTo>
                    <a:pt x="132" y="93"/>
                  </a:lnTo>
                  <a:close/>
                  <a:moveTo>
                    <a:pt x="130" y="64"/>
                  </a:moveTo>
                  <a:lnTo>
                    <a:pt x="126" y="68"/>
                  </a:lnTo>
                  <a:lnTo>
                    <a:pt x="118" y="69"/>
                  </a:lnTo>
                  <a:lnTo>
                    <a:pt x="110" y="71"/>
                  </a:lnTo>
                  <a:lnTo>
                    <a:pt x="104" y="71"/>
                  </a:lnTo>
                  <a:lnTo>
                    <a:pt x="99" y="72"/>
                  </a:lnTo>
                  <a:lnTo>
                    <a:pt x="96" y="74"/>
                  </a:lnTo>
                  <a:lnTo>
                    <a:pt x="94" y="77"/>
                  </a:lnTo>
                  <a:lnTo>
                    <a:pt x="93" y="80"/>
                  </a:lnTo>
                  <a:lnTo>
                    <a:pt x="93" y="83"/>
                  </a:lnTo>
                  <a:lnTo>
                    <a:pt x="93" y="87"/>
                  </a:lnTo>
                  <a:lnTo>
                    <a:pt x="96" y="91"/>
                  </a:lnTo>
                  <a:lnTo>
                    <a:pt x="99" y="93"/>
                  </a:lnTo>
                  <a:lnTo>
                    <a:pt x="102" y="94"/>
                  </a:lnTo>
                  <a:lnTo>
                    <a:pt x="107" y="94"/>
                  </a:lnTo>
                  <a:lnTo>
                    <a:pt x="115" y="94"/>
                  </a:lnTo>
                  <a:lnTo>
                    <a:pt x="121" y="91"/>
                  </a:lnTo>
                  <a:lnTo>
                    <a:pt x="126" y="88"/>
                  </a:lnTo>
                  <a:lnTo>
                    <a:pt x="129" y="82"/>
                  </a:lnTo>
                  <a:lnTo>
                    <a:pt x="130" y="77"/>
                  </a:lnTo>
                  <a:lnTo>
                    <a:pt x="130" y="69"/>
                  </a:lnTo>
                  <a:lnTo>
                    <a:pt x="130" y="64"/>
                  </a:lnTo>
                  <a:close/>
                  <a:moveTo>
                    <a:pt x="162" y="80"/>
                  </a:moveTo>
                  <a:lnTo>
                    <a:pt x="174" y="79"/>
                  </a:lnTo>
                  <a:lnTo>
                    <a:pt x="176" y="83"/>
                  </a:lnTo>
                  <a:lnTo>
                    <a:pt x="178" y="87"/>
                  </a:lnTo>
                  <a:lnTo>
                    <a:pt x="181" y="90"/>
                  </a:lnTo>
                  <a:lnTo>
                    <a:pt x="184" y="93"/>
                  </a:lnTo>
                  <a:lnTo>
                    <a:pt x="189" y="93"/>
                  </a:lnTo>
                  <a:lnTo>
                    <a:pt x="193" y="94"/>
                  </a:lnTo>
                  <a:lnTo>
                    <a:pt x="200" y="93"/>
                  </a:lnTo>
                  <a:lnTo>
                    <a:pt x="203" y="93"/>
                  </a:lnTo>
                  <a:lnTo>
                    <a:pt x="206" y="90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09" y="79"/>
                  </a:lnTo>
                  <a:lnTo>
                    <a:pt x="208" y="75"/>
                  </a:lnTo>
                  <a:lnTo>
                    <a:pt x="204" y="74"/>
                  </a:lnTo>
                  <a:lnTo>
                    <a:pt x="200" y="72"/>
                  </a:lnTo>
                  <a:lnTo>
                    <a:pt x="193" y="71"/>
                  </a:lnTo>
                  <a:lnTo>
                    <a:pt x="185" y="69"/>
                  </a:lnTo>
                  <a:lnTo>
                    <a:pt x="179" y="66"/>
                  </a:lnTo>
                  <a:lnTo>
                    <a:pt x="174" y="64"/>
                  </a:lnTo>
                  <a:lnTo>
                    <a:pt x="170" y="61"/>
                  </a:lnTo>
                  <a:lnTo>
                    <a:pt x="167" y="58"/>
                  </a:lnTo>
                  <a:lnTo>
                    <a:pt x="165" y="53"/>
                  </a:lnTo>
                  <a:lnTo>
                    <a:pt x="163" y="47"/>
                  </a:lnTo>
                  <a:lnTo>
                    <a:pt x="165" y="42"/>
                  </a:lnTo>
                  <a:lnTo>
                    <a:pt x="167" y="39"/>
                  </a:lnTo>
                  <a:lnTo>
                    <a:pt x="168" y="35"/>
                  </a:lnTo>
                  <a:lnTo>
                    <a:pt x="173" y="31"/>
                  </a:lnTo>
                  <a:lnTo>
                    <a:pt x="176" y="30"/>
                  </a:lnTo>
                  <a:lnTo>
                    <a:pt x="181" y="28"/>
                  </a:lnTo>
                  <a:lnTo>
                    <a:pt x="185" y="27"/>
                  </a:lnTo>
                  <a:lnTo>
                    <a:pt x="192" y="27"/>
                  </a:lnTo>
                  <a:lnTo>
                    <a:pt x="200" y="27"/>
                  </a:lnTo>
                  <a:lnTo>
                    <a:pt x="206" y="28"/>
                  </a:lnTo>
                  <a:lnTo>
                    <a:pt x="212" y="31"/>
                  </a:lnTo>
                  <a:lnTo>
                    <a:pt x="217" y="36"/>
                  </a:lnTo>
                  <a:lnTo>
                    <a:pt x="219" y="41"/>
                  </a:lnTo>
                  <a:lnTo>
                    <a:pt x="220" y="47"/>
                  </a:lnTo>
                  <a:lnTo>
                    <a:pt x="209" y="49"/>
                  </a:lnTo>
                  <a:lnTo>
                    <a:pt x="208" y="44"/>
                  </a:lnTo>
                  <a:lnTo>
                    <a:pt x="204" y="39"/>
                  </a:lnTo>
                  <a:lnTo>
                    <a:pt x="201" y="38"/>
                  </a:lnTo>
                  <a:lnTo>
                    <a:pt x="197" y="38"/>
                  </a:lnTo>
                  <a:lnTo>
                    <a:pt x="192" y="36"/>
                  </a:lnTo>
                  <a:lnTo>
                    <a:pt x="187" y="38"/>
                  </a:lnTo>
                  <a:lnTo>
                    <a:pt x="182" y="38"/>
                  </a:lnTo>
                  <a:lnTo>
                    <a:pt x="179" y="39"/>
                  </a:lnTo>
                  <a:lnTo>
                    <a:pt x="178" y="42"/>
                  </a:lnTo>
                  <a:lnTo>
                    <a:pt x="176" y="47"/>
                  </a:lnTo>
                  <a:lnTo>
                    <a:pt x="176" y="49"/>
                  </a:lnTo>
                  <a:lnTo>
                    <a:pt x="178" y="50"/>
                  </a:lnTo>
                  <a:lnTo>
                    <a:pt x="179" y="52"/>
                  </a:lnTo>
                  <a:lnTo>
                    <a:pt x="182" y="53"/>
                  </a:lnTo>
                  <a:lnTo>
                    <a:pt x="184" y="55"/>
                  </a:lnTo>
                  <a:lnTo>
                    <a:pt x="189" y="57"/>
                  </a:lnTo>
                  <a:lnTo>
                    <a:pt x="193" y="57"/>
                  </a:lnTo>
                  <a:lnTo>
                    <a:pt x="201" y="60"/>
                  </a:lnTo>
                  <a:lnTo>
                    <a:pt x="208" y="61"/>
                  </a:lnTo>
                  <a:lnTo>
                    <a:pt x="212" y="63"/>
                  </a:lnTo>
                  <a:lnTo>
                    <a:pt x="217" y="66"/>
                  </a:lnTo>
                  <a:lnTo>
                    <a:pt x="220" y="69"/>
                  </a:lnTo>
                  <a:lnTo>
                    <a:pt x="223" y="75"/>
                  </a:lnTo>
                  <a:lnTo>
                    <a:pt x="223" y="80"/>
                  </a:lnTo>
                  <a:lnTo>
                    <a:pt x="223" y="87"/>
                  </a:lnTo>
                  <a:lnTo>
                    <a:pt x="220" y="93"/>
                  </a:lnTo>
                  <a:lnTo>
                    <a:pt x="215" y="98"/>
                  </a:lnTo>
                  <a:lnTo>
                    <a:pt x="209" y="101"/>
                  </a:lnTo>
                  <a:lnTo>
                    <a:pt x="203" y="104"/>
                  </a:lnTo>
                  <a:lnTo>
                    <a:pt x="193" y="104"/>
                  </a:lnTo>
                  <a:lnTo>
                    <a:pt x="185" y="104"/>
                  </a:lnTo>
                  <a:lnTo>
                    <a:pt x="178" y="102"/>
                  </a:lnTo>
                  <a:lnTo>
                    <a:pt x="171" y="98"/>
                  </a:lnTo>
                  <a:lnTo>
                    <a:pt x="167" y="93"/>
                  </a:lnTo>
                  <a:lnTo>
                    <a:pt x="163" y="88"/>
                  </a:lnTo>
                  <a:lnTo>
                    <a:pt x="162" y="80"/>
                  </a:lnTo>
                  <a:close/>
                  <a:moveTo>
                    <a:pt x="302" y="79"/>
                  </a:moveTo>
                  <a:lnTo>
                    <a:pt x="315" y="80"/>
                  </a:lnTo>
                  <a:lnTo>
                    <a:pt x="311" y="87"/>
                  </a:lnTo>
                  <a:lnTo>
                    <a:pt x="308" y="93"/>
                  </a:lnTo>
                  <a:lnTo>
                    <a:pt x="304" y="98"/>
                  </a:lnTo>
                  <a:lnTo>
                    <a:pt x="297" y="102"/>
                  </a:lnTo>
                  <a:lnTo>
                    <a:pt x="289" y="104"/>
                  </a:lnTo>
                  <a:lnTo>
                    <a:pt x="282" y="104"/>
                  </a:lnTo>
                  <a:lnTo>
                    <a:pt x="267" y="102"/>
                  </a:lnTo>
                  <a:lnTo>
                    <a:pt x="256" y="94"/>
                  </a:lnTo>
                  <a:lnTo>
                    <a:pt x="248" y="82"/>
                  </a:lnTo>
                  <a:lnTo>
                    <a:pt x="247" y="66"/>
                  </a:lnTo>
                  <a:lnTo>
                    <a:pt x="248" y="49"/>
                  </a:lnTo>
                  <a:lnTo>
                    <a:pt x="256" y="36"/>
                  </a:lnTo>
                  <a:lnTo>
                    <a:pt x="261" y="33"/>
                  </a:lnTo>
                  <a:lnTo>
                    <a:pt x="267" y="28"/>
                  </a:lnTo>
                  <a:lnTo>
                    <a:pt x="274" y="27"/>
                  </a:lnTo>
                  <a:lnTo>
                    <a:pt x="282" y="27"/>
                  </a:lnTo>
                  <a:lnTo>
                    <a:pt x="288" y="27"/>
                  </a:lnTo>
                  <a:lnTo>
                    <a:pt x="294" y="28"/>
                  </a:lnTo>
                  <a:lnTo>
                    <a:pt x="300" y="31"/>
                  </a:lnTo>
                  <a:lnTo>
                    <a:pt x="305" y="36"/>
                  </a:lnTo>
                  <a:lnTo>
                    <a:pt x="313" y="49"/>
                  </a:lnTo>
                  <a:lnTo>
                    <a:pt x="315" y="64"/>
                  </a:lnTo>
                  <a:lnTo>
                    <a:pt x="315" y="69"/>
                  </a:lnTo>
                  <a:lnTo>
                    <a:pt x="259" y="69"/>
                  </a:lnTo>
                  <a:lnTo>
                    <a:pt x="261" y="75"/>
                  </a:lnTo>
                  <a:lnTo>
                    <a:pt x="263" y="82"/>
                  </a:lnTo>
                  <a:lnTo>
                    <a:pt x="266" y="88"/>
                  </a:lnTo>
                  <a:lnTo>
                    <a:pt x="271" y="91"/>
                  </a:lnTo>
                  <a:lnTo>
                    <a:pt x="277" y="93"/>
                  </a:lnTo>
                  <a:lnTo>
                    <a:pt x="282" y="94"/>
                  </a:lnTo>
                  <a:lnTo>
                    <a:pt x="288" y="93"/>
                  </a:lnTo>
                  <a:lnTo>
                    <a:pt x="294" y="90"/>
                  </a:lnTo>
                  <a:lnTo>
                    <a:pt x="297" y="88"/>
                  </a:lnTo>
                  <a:lnTo>
                    <a:pt x="299" y="83"/>
                  </a:lnTo>
                  <a:lnTo>
                    <a:pt x="302" y="79"/>
                  </a:lnTo>
                  <a:close/>
                  <a:moveTo>
                    <a:pt x="261" y="58"/>
                  </a:moveTo>
                  <a:lnTo>
                    <a:pt x="302" y="58"/>
                  </a:lnTo>
                  <a:lnTo>
                    <a:pt x="300" y="52"/>
                  </a:lnTo>
                  <a:lnTo>
                    <a:pt x="299" y="47"/>
                  </a:lnTo>
                  <a:lnTo>
                    <a:pt x="297" y="44"/>
                  </a:lnTo>
                  <a:lnTo>
                    <a:pt x="293" y="39"/>
                  </a:lnTo>
                  <a:lnTo>
                    <a:pt x="288" y="38"/>
                  </a:lnTo>
                  <a:lnTo>
                    <a:pt x="282" y="36"/>
                  </a:lnTo>
                  <a:lnTo>
                    <a:pt x="275" y="38"/>
                  </a:lnTo>
                  <a:lnTo>
                    <a:pt x="271" y="39"/>
                  </a:lnTo>
                  <a:lnTo>
                    <a:pt x="267" y="42"/>
                  </a:lnTo>
                  <a:lnTo>
                    <a:pt x="264" y="47"/>
                  </a:lnTo>
                  <a:lnTo>
                    <a:pt x="261" y="52"/>
                  </a:lnTo>
                  <a:lnTo>
                    <a:pt x="261" y="58"/>
                  </a:lnTo>
                  <a:close/>
                  <a:moveTo>
                    <a:pt x="371" y="131"/>
                  </a:moveTo>
                  <a:lnTo>
                    <a:pt x="371" y="28"/>
                  </a:lnTo>
                  <a:lnTo>
                    <a:pt x="382" y="28"/>
                  </a:lnTo>
                  <a:lnTo>
                    <a:pt x="382" y="38"/>
                  </a:lnTo>
                  <a:lnTo>
                    <a:pt x="387" y="33"/>
                  </a:lnTo>
                  <a:lnTo>
                    <a:pt x="392" y="30"/>
                  </a:lnTo>
                  <a:lnTo>
                    <a:pt x="396" y="27"/>
                  </a:lnTo>
                  <a:lnTo>
                    <a:pt x="404" y="27"/>
                  </a:lnTo>
                  <a:lnTo>
                    <a:pt x="409" y="27"/>
                  </a:lnTo>
                  <a:lnTo>
                    <a:pt x="415" y="28"/>
                  </a:lnTo>
                  <a:lnTo>
                    <a:pt x="420" y="31"/>
                  </a:lnTo>
                  <a:lnTo>
                    <a:pt x="425" y="35"/>
                  </a:lnTo>
                  <a:lnTo>
                    <a:pt x="428" y="39"/>
                  </a:lnTo>
                  <a:lnTo>
                    <a:pt x="431" y="46"/>
                  </a:lnTo>
                  <a:lnTo>
                    <a:pt x="434" y="55"/>
                  </a:lnTo>
                  <a:lnTo>
                    <a:pt x="434" y="64"/>
                  </a:lnTo>
                  <a:lnTo>
                    <a:pt x="434" y="75"/>
                  </a:lnTo>
                  <a:lnTo>
                    <a:pt x="431" y="85"/>
                  </a:lnTo>
                  <a:lnTo>
                    <a:pt x="428" y="91"/>
                  </a:lnTo>
                  <a:lnTo>
                    <a:pt x="423" y="96"/>
                  </a:lnTo>
                  <a:lnTo>
                    <a:pt x="419" y="99"/>
                  </a:lnTo>
                  <a:lnTo>
                    <a:pt x="411" y="104"/>
                  </a:lnTo>
                  <a:lnTo>
                    <a:pt x="403" y="104"/>
                  </a:lnTo>
                  <a:lnTo>
                    <a:pt x="396" y="104"/>
                  </a:lnTo>
                  <a:lnTo>
                    <a:pt x="392" y="102"/>
                  </a:lnTo>
                  <a:lnTo>
                    <a:pt x="387" y="99"/>
                  </a:lnTo>
                  <a:lnTo>
                    <a:pt x="382" y="94"/>
                  </a:lnTo>
                  <a:lnTo>
                    <a:pt x="382" y="131"/>
                  </a:lnTo>
                  <a:lnTo>
                    <a:pt x="371" y="131"/>
                  </a:lnTo>
                  <a:close/>
                  <a:moveTo>
                    <a:pt x="382" y="66"/>
                  </a:moveTo>
                  <a:lnTo>
                    <a:pt x="382" y="74"/>
                  </a:lnTo>
                  <a:lnTo>
                    <a:pt x="384" y="82"/>
                  </a:lnTo>
                  <a:lnTo>
                    <a:pt x="387" y="87"/>
                  </a:lnTo>
                  <a:lnTo>
                    <a:pt x="392" y="91"/>
                  </a:lnTo>
                  <a:lnTo>
                    <a:pt x="396" y="93"/>
                  </a:lnTo>
                  <a:lnTo>
                    <a:pt x="401" y="94"/>
                  </a:lnTo>
                  <a:lnTo>
                    <a:pt x="408" y="93"/>
                  </a:lnTo>
                  <a:lnTo>
                    <a:pt x="412" y="91"/>
                  </a:lnTo>
                  <a:lnTo>
                    <a:pt x="415" y="87"/>
                  </a:lnTo>
                  <a:lnTo>
                    <a:pt x="420" y="82"/>
                  </a:lnTo>
                  <a:lnTo>
                    <a:pt x="422" y="74"/>
                  </a:lnTo>
                  <a:lnTo>
                    <a:pt x="422" y="64"/>
                  </a:lnTo>
                  <a:lnTo>
                    <a:pt x="422" y="57"/>
                  </a:lnTo>
                  <a:lnTo>
                    <a:pt x="420" y="49"/>
                  </a:lnTo>
                  <a:lnTo>
                    <a:pt x="417" y="44"/>
                  </a:lnTo>
                  <a:lnTo>
                    <a:pt x="412" y="39"/>
                  </a:lnTo>
                  <a:lnTo>
                    <a:pt x="408" y="38"/>
                  </a:lnTo>
                  <a:lnTo>
                    <a:pt x="403" y="36"/>
                  </a:lnTo>
                  <a:lnTo>
                    <a:pt x="396" y="38"/>
                  </a:lnTo>
                  <a:lnTo>
                    <a:pt x="392" y="39"/>
                  </a:lnTo>
                  <a:lnTo>
                    <a:pt x="389" y="44"/>
                  </a:lnTo>
                  <a:lnTo>
                    <a:pt x="384" y="50"/>
                  </a:lnTo>
                  <a:lnTo>
                    <a:pt x="382" y="57"/>
                  </a:lnTo>
                  <a:lnTo>
                    <a:pt x="382" y="66"/>
                  </a:lnTo>
                  <a:close/>
                  <a:moveTo>
                    <a:pt x="450" y="66"/>
                  </a:moveTo>
                  <a:lnTo>
                    <a:pt x="453" y="47"/>
                  </a:lnTo>
                  <a:lnTo>
                    <a:pt x="461" y="35"/>
                  </a:lnTo>
                  <a:lnTo>
                    <a:pt x="467" y="30"/>
                  </a:lnTo>
                  <a:lnTo>
                    <a:pt x="475" y="27"/>
                  </a:lnTo>
                  <a:lnTo>
                    <a:pt x="485" y="27"/>
                  </a:lnTo>
                  <a:lnTo>
                    <a:pt x="493" y="27"/>
                  </a:lnTo>
                  <a:lnTo>
                    <a:pt x="499" y="28"/>
                  </a:lnTo>
                  <a:lnTo>
                    <a:pt x="504" y="31"/>
                  </a:lnTo>
                  <a:lnTo>
                    <a:pt x="510" y="36"/>
                  </a:lnTo>
                  <a:lnTo>
                    <a:pt x="518" y="49"/>
                  </a:lnTo>
                  <a:lnTo>
                    <a:pt x="519" y="64"/>
                  </a:lnTo>
                  <a:lnTo>
                    <a:pt x="519" y="74"/>
                  </a:lnTo>
                  <a:lnTo>
                    <a:pt x="518" y="80"/>
                  </a:lnTo>
                  <a:lnTo>
                    <a:pt x="515" y="87"/>
                  </a:lnTo>
                  <a:lnTo>
                    <a:pt x="511" y="93"/>
                  </a:lnTo>
                  <a:lnTo>
                    <a:pt x="508" y="96"/>
                  </a:lnTo>
                  <a:lnTo>
                    <a:pt x="502" y="99"/>
                  </a:lnTo>
                  <a:lnTo>
                    <a:pt x="494" y="104"/>
                  </a:lnTo>
                  <a:lnTo>
                    <a:pt x="485" y="104"/>
                  </a:lnTo>
                  <a:lnTo>
                    <a:pt x="477" y="104"/>
                  </a:lnTo>
                  <a:lnTo>
                    <a:pt x="470" y="102"/>
                  </a:lnTo>
                  <a:lnTo>
                    <a:pt x="464" y="99"/>
                  </a:lnTo>
                  <a:lnTo>
                    <a:pt x="459" y="94"/>
                  </a:lnTo>
                  <a:lnTo>
                    <a:pt x="452" y="82"/>
                  </a:lnTo>
                  <a:lnTo>
                    <a:pt x="450" y="66"/>
                  </a:lnTo>
                  <a:close/>
                  <a:moveTo>
                    <a:pt x="463" y="66"/>
                  </a:moveTo>
                  <a:lnTo>
                    <a:pt x="463" y="74"/>
                  </a:lnTo>
                  <a:lnTo>
                    <a:pt x="466" y="82"/>
                  </a:lnTo>
                  <a:lnTo>
                    <a:pt x="469" y="87"/>
                  </a:lnTo>
                  <a:lnTo>
                    <a:pt x="474" y="91"/>
                  </a:lnTo>
                  <a:lnTo>
                    <a:pt x="478" y="93"/>
                  </a:lnTo>
                  <a:lnTo>
                    <a:pt x="485" y="94"/>
                  </a:lnTo>
                  <a:lnTo>
                    <a:pt x="491" y="93"/>
                  </a:lnTo>
                  <a:lnTo>
                    <a:pt x="496" y="91"/>
                  </a:lnTo>
                  <a:lnTo>
                    <a:pt x="500" y="87"/>
                  </a:lnTo>
                  <a:lnTo>
                    <a:pt x="504" y="82"/>
                  </a:lnTo>
                  <a:lnTo>
                    <a:pt x="505" y="74"/>
                  </a:lnTo>
                  <a:lnTo>
                    <a:pt x="507" y="64"/>
                  </a:lnTo>
                  <a:lnTo>
                    <a:pt x="505" y="57"/>
                  </a:lnTo>
                  <a:lnTo>
                    <a:pt x="504" y="49"/>
                  </a:lnTo>
                  <a:lnTo>
                    <a:pt x="500" y="44"/>
                  </a:lnTo>
                  <a:lnTo>
                    <a:pt x="496" y="39"/>
                  </a:lnTo>
                  <a:lnTo>
                    <a:pt x="491" y="38"/>
                  </a:lnTo>
                  <a:lnTo>
                    <a:pt x="485" y="36"/>
                  </a:lnTo>
                  <a:lnTo>
                    <a:pt x="478" y="38"/>
                  </a:lnTo>
                  <a:lnTo>
                    <a:pt x="474" y="39"/>
                  </a:lnTo>
                  <a:lnTo>
                    <a:pt x="469" y="44"/>
                  </a:lnTo>
                  <a:lnTo>
                    <a:pt x="466" y="49"/>
                  </a:lnTo>
                  <a:lnTo>
                    <a:pt x="463" y="57"/>
                  </a:lnTo>
                  <a:lnTo>
                    <a:pt x="463" y="66"/>
                  </a:lnTo>
                  <a:close/>
                  <a:moveTo>
                    <a:pt x="533" y="80"/>
                  </a:moveTo>
                  <a:lnTo>
                    <a:pt x="546" y="79"/>
                  </a:lnTo>
                  <a:lnTo>
                    <a:pt x="546" y="83"/>
                  </a:lnTo>
                  <a:lnTo>
                    <a:pt x="549" y="87"/>
                  </a:lnTo>
                  <a:lnTo>
                    <a:pt x="551" y="90"/>
                  </a:lnTo>
                  <a:lnTo>
                    <a:pt x="556" y="93"/>
                  </a:lnTo>
                  <a:lnTo>
                    <a:pt x="560" y="93"/>
                  </a:lnTo>
                  <a:lnTo>
                    <a:pt x="565" y="94"/>
                  </a:lnTo>
                  <a:lnTo>
                    <a:pt x="570" y="93"/>
                  </a:lnTo>
                  <a:lnTo>
                    <a:pt x="574" y="93"/>
                  </a:lnTo>
                  <a:lnTo>
                    <a:pt x="578" y="90"/>
                  </a:lnTo>
                  <a:lnTo>
                    <a:pt x="581" y="87"/>
                  </a:lnTo>
                  <a:lnTo>
                    <a:pt x="582" y="82"/>
                  </a:lnTo>
                  <a:lnTo>
                    <a:pt x="581" y="79"/>
                  </a:lnTo>
                  <a:lnTo>
                    <a:pt x="578" y="75"/>
                  </a:lnTo>
                  <a:lnTo>
                    <a:pt x="576" y="74"/>
                  </a:lnTo>
                  <a:lnTo>
                    <a:pt x="571" y="72"/>
                  </a:lnTo>
                  <a:lnTo>
                    <a:pt x="565" y="71"/>
                  </a:lnTo>
                  <a:lnTo>
                    <a:pt x="557" y="69"/>
                  </a:lnTo>
                  <a:lnTo>
                    <a:pt x="551" y="66"/>
                  </a:lnTo>
                  <a:lnTo>
                    <a:pt x="546" y="64"/>
                  </a:lnTo>
                  <a:lnTo>
                    <a:pt x="541" y="61"/>
                  </a:lnTo>
                  <a:lnTo>
                    <a:pt x="538" y="58"/>
                  </a:lnTo>
                  <a:lnTo>
                    <a:pt x="535" y="53"/>
                  </a:lnTo>
                  <a:lnTo>
                    <a:pt x="535" y="47"/>
                  </a:lnTo>
                  <a:lnTo>
                    <a:pt x="535" y="42"/>
                  </a:lnTo>
                  <a:lnTo>
                    <a:pt x="537" y="39"/>
                  </a:lnTo>
                  <a:lnTo>
                    <a:pt x="540" y="35"/>
                  </a:lnTo>
                  <a:lnTo>
                    <a:pt x="543" y="31"/>
                  </a:lnTo>
                  <a:lnTo>
                    <a:pt x="548" y="30"/>
                  </a:lnTo>
                  <a:lnTo>
                    <a:pt x="552" y="28"/>
                  </a:lnTo>
                  <a:lnTo>
                    <a:pt x="557" y="27"/>
                  </a:lnTo>
                  <a:lnTo>
                    <a:pt x="563" y="27"/>
                  </a:lnTo>
                  <a:lnTo>
                    <a:pt x="571" y="27"/>
                  </a:lnTo>
                  <a:lnTo>
                    <a:pt x="578" y="28"/>
                  </a:lnTo>
                  <a:lnTo>
                    <a:pt x="584" y="31"/>
                  </a:lnTo>
                  <a:lnTo>
                    <a:pt x="587" y="36"/>
                  </a:lnTo>
                  <a:lnTo>
                    <a:pt x="590" y="41"/>
                  </a:lnTo>
                  <a:lnTo>
                    <a:pt x="592" y="47"/>
                  </a:lnTo>
                  <a:lnTo>
                    <a:pt x="579" y="49"/>
                  </a:lnTo>
                  <a:lnTo>
                    <a:pt x="578" y="44"/>
                  </a:lnTo>
                  <a:lnTo>
                    <a:pt x="574" y="39"/>
                  </a:lnTo>
                  <a:lnTo>
                    <a:pt x="571" y="38"/>
                  </a:lnTo>
                  <a:lnTo>
                    <a:pt x="568" y="38"/>
                  </a:lnTo>
                  <a:lnTo>
                    <a:pt x="563" y="36"/>
                  </a:lnTo>
                  <a:lnTo>
                    <a:pt x="559" y="38"/>
                  </a:lnTo>
                  <a:lnTo>
                    <a:pt x="554" y="38"/>
                  </a:lnTo>
                  <a:lnTo>
                    <a:pt x="551" y="39"/>
                  </a:lnTo>
                  <a:lnTo>
                    <a:pt x="548" y="42"/>
                  </a:lnTo>
                  <a:lnTo>
                    <a:pt x="548" y="47"/>
                  </a:lnTo>
                  <a:lnTo>
                    <a:pt x="548" y="49"/>
                  </a:lnTo>
                  <a:lnTo>
                    <a:pt x="549" y="50"/>
                  </a:lnTo>
                  <a:lnTo>
                    <a:pt x="551" y="52"/>
                  </a:lnTo>
                  <a:lnTo>
                    <a:pt x="554" y="53"/>
                  </a:lnTo>
                  <a:lnTo>
                    <a:pt x="556" y="55"/>
                  </a:lnTo>
                  <a:lnTo>
                    <a:pt x="560" y="57"/>
                  </a:lnTo>
                  <a:lnTo>
                    <a:pt x="565" y="57"/>
                  </a:lnTo>
                  <a:lnTo>
                    <a:pt x="573" y="60"/>
                  </a:lnTo>
                  <a:lnTo>
                    <a:pt x="579" y="61"/>
                  </a:lnTo>
                  <a:lnTo>
                    <a:pt x="584" y="63"/>
                  </a:lnTo>
                  <a:lnTo>
                    <a:pt x="589" y="66"/>
                  </a:lnTo>
                  <a:lnTo>
                    <a:pt x="592" y="69"/>
                  </a:lnTo>
                  <a:lnTo>
                    <a:pt x="593" y="75"/>
                  </a:lnTo>
                  <a:lnTo>
                    <a:pt x="595" y="80"/>
                  </a:lnTo>
                  <a:lnTo>
                    <a:pt x="593" y="87"/>
                  </a:lnTo>
                  <a:lnTo>
                    <a:pt x="592" y="93"/>
                  </a:lnTo>
                  <a:lnTo>
                    <a:pt x="587" y="98"/>
                  </a:lnTo>
                  <a:lnTo>
                    <a:pt x="581" y="101"/>
                  </a:lnTo>
                  <a:lnTo>
                    <a:pt x="573" y="104"/>
                  </a:lnTo>
                  <a:lnTo>
                    <a:pt x="565" y="104"/>
                  </a:lnTo>
                  <a:lnTo>
                    <a:pt x="556" y="104"/>
                  </a:lnTo>
                  <a:lnTo>
                    <a:pt x="549" y="102"/>
                  </a:lnTo>
                  <a:lnTo>
                    <a:pt x="543" y="98"/>
                  </a:lnTo>
                  <a:lnTo>
                    <a:pt x="538" y="93"/>
                  </a:lnTo>
                  <a:lnTo>
                    <a:pt x="535" y="88"/>
                  </a:lnTo>
                  <a:lnTo>
                    <a:pt x="533" y="80"/>
                  </a:lnTo>
                  <a:close/>
                  <a:moveTo>
                    <a:pt x="622" y="14"/>
                  </a:moveTo>
                  <a:lnTo>
                    <a:pt x="622" y="0"/>
                  </a:lnTo>
                  <a:lnTo>
                    <a:pt x="634" y="0"/>
                  </a:lnTo>
                  <a:lnTo>
                    <a:pt x="634" y="14"/>
                  </a:lnTo>
                  <a:lnTo>
                    <a:pt x="622" y="14"/>
                  </a:lnTo>
                  <a:close/>
                  <a:moveTo>
                    <a:pt x="622" y="102"/>
                  </a:moveTo>
                  <a:lnTo>
                    <a:pt x="622" y="28"/>
                  </a:lnTo>
                  <a:lnTo>
                    <a:pt x="634" y="28"/>
                  </a:lnTo>
                  <a:lnTo>
                    <a:pt x="634" y="102"/>
                  </a:lnTo>
                  <a:lnTo>
                    <a:pt x="622" y="102"/>
                  </a:lnTo>
                  <a:close/>
                  <a:moveTo>
                    <a:pt x="685" y="91"/>
                  </a:moveTo>
                  <a:lnTo>
                    <a:pt x="688" y="102"/>
                  </a:lnTo>
                  <a:lnTo>
                    <a:pt x="681" y="104"/>
                  </a:lnTo>
                  <a:lnTo>
                    <a:pt x="678" y="104"/>
                  </a:lnTo>
                  <a:lnTo>
                    <a:pt x="672" y="104"/>
                  </a:lnTo>
                  <a:lnTo>
                    <a:pt x="667" y="101"/>
                  </a:lnTo>
                  <a:lnTo>
                    <a:pt x="664" y="99"/>
                  </a:lnTo>
                  <a:lnTo>
                    <a:pt x="661" y="96"/>
                  </a:lnTo>
                  <a:lnTo>
                    <a:pt x="661" y="93"/>
                  </a:lnTo>
                  <a:lnTo>
                    <a:pt x="661" y="88"/>
                  </a:lnTo>
                  <a:lnTo>
                    <a:pt x="659" y="80"/>
                  </a:lnTo>
                  <a:lnTo>
                    <a:pt x="659" y="38"/>
                  </a:lnTo>
                  <a:lnTo>
                    <a:pt x="652" y="38"/>
                  </a:lnTo>
                  <a:lnTo>
                    <a:pt x="652" y="28"/>
                  </a:lnTo>
                  <a:lnTo>
                    <a:pt x="659" y="28"/>
                  </a:lnTo>
                  <a:lnTo>
                    <a:pt x="659" y="9"/>
                  </a:lnTo>
                  <a:lnTo>
                    <a:pt x="672" y="1"/>
                  </a:lnTo>
                  <a:lnTo>
                    <a:pt x="672" y="28"/>
                  </a:lnTo>
                  <a:lnTo>
                    <a:pt x="685" y="28"/>
                  </a:lnTo>
                  <a:lnTo>
                    <a:pt x="685" y="38"/>
                  </a:lnTo>
                  <a:lnTo>
                    <a:pt x="672" y="38"/>
                  </a:lnTo>
                  <a:lnTo>
                    <a:pt x="672" y="82"/>
                  </a:lnTo>
                  <a:lnTo>
                    <a:pt x="672" y="87"/>
                  </a:lnTo>
                  <a:lnTo>
                    <a:pt x="674" y="88"/>
                  </a:lnTo>
                  <a:lnTo>
                    <a:pt x="675" y="91"/>
                  </a:lnTo>
                  <a:lnTo>
                    <a:pt x="677" y="91"/>
                  </a:lnTo>
                  <a:lnTo>
                    <a:pt x="680" y="91"/>
                  </a:lnTo>
                  <a:lnTo>
                    <a:pt x="685" y="91"/>
                  </a:lnTo>
                  <a:close/>
                  <a:moveTo>
                    <a:pt x="694" y="14"/>
                  </a:moveTo>
                  <a:lnTo>
                    <a:pt x="694" y="0"/>
                  </a:lnTo>
                  <a:lnTo>
                    <a:pt x="707" y="0"/>
                  </a:lnTo>
                  <a:lnTo>
                    <a:pt x="707" y="14"/>
                  </a:lnTo>
                  <a:lnTo>
                    <a:pt x="694" y="14"/>
                  </a:lnTo>
                  <a:close/>
                  <a:moveTo>
                    <a:pt x="694" y="102"/>
                  </a:moveTo>
                  <a:lnTo>
                    <a:pt x="694" y="28"/>
                  </a:lnTo>
                  <a:lnTo>
                    <a:pt x="707" y="28"/>
                  </a:lnTo>
                  <a:lnTo>
                    <a:pt x="707" y="102"/>
                  </a:lnTo>
                  <a:lnTo>
                    <a:pt x="694" y="102"/>
                  </a:lnTo>
                  <a:close/>
                  <a:moveTo>
                    <a:pt x="726" y="66"/>
                  </a:moveTo>
                  <a:lnTo>
                    <a:pt x="727" y="47"/>
                  </a:lnTo>
                  <a:lnTo>
                    <a:pt x="737" y="35"/>
                  </a:lnTo>
                  <a:lnTo>
                    <a:pt x="743" y="30"/>
                  </a:lnTo>
                  <a:lnTo>
                    <a:pt x="751" y="27"/>
                  </a:lnTo>
                  <a:lnTo>
                    <a:pt x="760" y="27"/>
                  </a:lnTo>
                  <a:lnTo>
                    <a:pt x="766" y="27"/>
                  </a:lnTo>
                  <a:lnTo>
                    <a:pt x="774" y="28"/>
                  </a:lnTo>
                  <a:lnTo>
                    <a:pt x="779" y="31"/>
                  </a:lnTo>
                  <a:lnTo>
                    <a:pt x="785" y="36"/>
                  </a:lnTo>
                  <a:lnTo>
                    <a:pt x="792" y="49"/>
                  </a:lnTo>
                  <a:lnTo>
                    <a:pt x="795" y="64"/>
                  </a:lnTo>
                  <a:lnTo>
                    <a:pt x="795" y="74"/>
                  </a:lnTo>
                  <a:lnTo>
                    <a:pt x="793" y="80"/>
                  </a:lnTo>
                  <a:lnTo>
                    <a:pt x="790" y="87"/>
                  </a:lnTo>
                  <a:lnTo>
                    <a:pt x="787" y="93"/>
                  </a:lnTo>
                  <a:lnTo>
                    <a:pt x="782" y="96"/>
                  </a:lnTo>
                  <a:lnTo>
                    <a:pt x="778" y="99"/>
                  </a:lnTo>
                  <a:lnTo>
                    <a:pt x="770" y="104"/>
                  </a:lnTo>
                  <a:lnTo>
                    <a:pt x="760" y="104"/>
                  </a:lnTo>
                  <a:lnTo>
                    <a:pt x="752" y="104"/>
                  </a:lnTo>
                  <a:lnTo>
                    <a:pt x="746" y="102"/>
                  </a:lnTo>
                  <a:lnTo>
                    <a:pt x="740" y="99"/>
                  </a:lnTo>
                  <a:lnTo>
                    <a:pt x="735" y="94"/>
                  </a:lnTo>
                  <a:lnTo>
                    <a:pt x="727" y="82"/>
                  </a:lnTo>
                  <a:lnTo>
                    <a:pt x="726" y="66"/>
                  </a:lnTo>
                  <a:close/>
                  <a:moveTo>
                    <a:pt x="738" y="66"/>
                  </a:moveTo>
                  <a:lnTo>
                    <a:pt x="738" y="74"/>
                  </a:lnTo>
                  <a:lnTo>
                    <a:pt x="741" y="82"/>
                  </a:lnTo>
                  <a:lnTo>
                    <a:pt x="744" y="87"/>
                  </a:lnTo>
                  <a:lnTo>
                    <a:pt x="749" y="91"/>
                  </a:lnTo>
                  <a:lnTo>
                    <a:pt x="754" y="93"/>
                  </a:lnTo>
                  <a:lnTo>
                    <a:pt x="760" y="94"/>
                  </a:lnTo>
                  <a:lnTo>
                    <a:pt x="766" y="93"/>
                  </a:lnTo>
                  <a:lnTo>
                    <a:pt x="771" y="91"/>
                  </a:lnTo>
                  <a:lnTo>
                    <a:pt x="776" y="87"/>
                  </a:lnTo>
                  <a:lnTo>
                    <a:pt x="779" y="82"/>
                  </a:lnTo>
                  <a:lnTo>
                    <a:pt x="781" y="74"/>
                  </a:lnTo>
                  <a:lnTo>
                    <a:pt x="782" y="64"/>
                  </a:lnTo>
                  <a:lnTo>
                    <a:pt x="781" y="57"/>
                  </a:lnTo>
                  <a:lnTo>
                    <a:pt x="779" y="49"/>
                  </a:lnTo>
                  <a:lnTo>
                    <a:pt x="776" y="44"/>
                  </a:lnTo>
                  <a:lnTo>
                    <a:pt x="771" y="39"/>
                  </a:lnTo>
                  <a:lnTo>
                    <a:pt x="765" y="38"/>
                  </a:lnTo>
                  <a:lnTo>
                    <a:pt x="760" y="36"/>
                  </a:lnTo>
                  <a:lnTo>
                    <a:pt x="754" y="38"/>
                  </a:lnTo>
                  <a:lnTo>
                    <a:pt x="749" y="39"/>
                  </a:lnTo>
                  <a:lnTo>
                    <a:pt x="744" y="44"/>
                  </a:lnTo>
                  <a:lnTo>
                    <a:pt x="741" y="49"/>
                  </a:lnTo>
                  <a:lnTo>
                    <a:pt x="738" y="57"/>
                  </a:lnTo>
                  <a:lnTo>
                    <a:pt x="738" y="66"/>
                  </a:lnTo>
                  <a:close/>
                  <a:moveTo>
                    <a:pt x="814" y="102"/>
                  </a:moveTo>
                  <a:lnTo>
                    <a:pt x="814" y="28"/>
                  </a:lnTo>
                  <a:lnTo>
                    <a:pt x="825" y="28"/>
                  </a:lnTo>
                  <a:lnTo>
                    <a:pt x="825" y="39"/>
                  </a:lnTo>
                  <a:lnTo>
                    <a:pt x="829" y="33"/>
                  </a:lnTo>
                  <a:lnTo>
                    <a:pt x="834" y="30"/>
                  </a:lnTo>
                  <a:lnTo>
                    <a:pt x="841" y="27"/>
                  </a:lnTo>
                  <a:lnTo>
                    <a:pt x="848" y="27"/>
                  </a:lnTo>
                  <a:lnTo>
                    <a:pt x="855" y="27"/>
                  </a:lnTo>
                  <a:lnTo>
                    <a:pt x="861" y="28"/>
                  </a:lnTo>
                  <a:lnTo>
                    <a:pt x="866" y="31"/>
                  </a:lnTo>
                  <a:lnTo>
                    <a:pt x="869" y="35"/>
                  </a:lnTo>
                  <a:lnTo>
                    <a:pt x="872" y="39"/>
                  </a:lnTo>
                  <a:lnTo>
                    <a:pt x="874" y="44"/>
                  </a:lnTo>
                  <a:lnTo>
                    <a:pt x="874" y="49"/>
                  </a:lnTo>
                  <a:lnTo>
                    <a:pt x="874" y="57"/>
                  </a:lnTo>
                  <a:lnTo>
                    <a:pt x="874" y="102"/>
                  </a:lnTo>
                  <a:lnTo>
                    <a:pt x="861" y="102"/>
                  </a:lnTo>
                  <a:lnTo>
                    <a:pt x="861" y="57"/>
                  </a:lnTo>
                  <a:lnTo>
                    <a:pt x="861" y="50"/>
                  </a:lnTo>
                  <a:lnTo>
                    <a:pt x="859" y="46"/>
                  </a:lnTo>
                  <a:lnTo>
                    <a:pt x="858" y="42"/>
                  </a:lnTo>
                  <a:lnTo>
                    <a:pt x="855" y="39"/>
                  </a:lnTo>
                  <a:lnTo>
                    <a:pt x="850" y="38"/>
                  </a:lnTo>
                  <a:lnTo>
                    <a:pt x="845" y="38"/>
                  </a:lnTo>
                  <a:lnTo>
                    <a:pt x="841" y="38"/>
                  </a:lnTo>
                  <a:lnTo>
                    <a:pt x="836" y="39"/>
                  </a:lnTo>
                  <a:lnTo>
                    <a:pt x="833" y="42"/>
                  </a:lnTo>
                  <a:lnTo>
                    <a:pt x="829" y="46"/>
                  </a:lnTo>
                  <a:lnTo>
                    <a:pt x="828" y="50"/>
                  </a:lnTo>
                  <a:lnTo>
                    <a:pt x="826" y="55"/>
                  </a:lnTo>
                  <a:lnTo>
                    <a:pt x="826" y="61"/>
                  </a:lnTo>
                  <a:lnTo>
                    <a:pt x="826" y="102"/>
                  </a:lnTo>
                  <a:lnTo>
                    <a:pt x="814" y="10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Rectangle 1553"/>
            <p:cNvSpPr>
              <a:spLocks noChangeArrowheads="1"/>
            </p:cNvSpPr>
            <p:nvPr/>
          </p:nvSpPr>
          <p:spPr bwMode="auto">
            <a:xfrm>
              <a:off x="722158" y="5384786"/>
              <a:ext cx="106545" cy="843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Rectangle 1554"/>
            <p:cNvSpPr>
              <a:spLocks noChangeArrowheads="1"/>
            </p:cNvSpPr>
            <p:nvPr/>
          </p:nvSpPr>
          <p:spPr bwMode="auto">
            <a:xfrm>
              <a:off x="823861" y="5389002"/>
              <a:ext cx="2193861" cy="421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Rectangle 1555"/>
            <p:cNvSpPr>
              <a:spLocks noChangeArrowheads="1"/>
            </p:cNvSpPr>
            <p:nvPr/>
          </p:nvSpPr>
          <p:spPr bwMode="auto">
            <a:xfrm>
              <a:off x="3017720" y="3715140"/>
              <a:ext cx="4844" cy="421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Rectangle 1556"/>
            <p:cNvSpPr>
              <a:spLocks noChangeArrowheads="1"/>
            </p:cNvSpPr>
            <p:nvPr/>
          </p:nvSpPr>
          <p:spPr bwMode="auto">
            <a:xfrm>
              <a:off x="3012878" y="5384786"/>
              <a:ext cx="9686" cy="5059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Rectangle 1557"/>
            <p:cNvSpPr>
              <a:spLocks noChangeArrowheads="1"/>
            </p:cNvSpPr>
            <p:nvPr/>
          </p:nvSpPr>
          <p:spPr bwMode="auto">
            <a:xfrm>
              <a:off x="3017720" y="3719356"/>
              <a:ext cx="4844" cy="166964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558"/>
            <p:cNvSpPr>
              <a:spLocks noEditPoints="1"/>
            </p:cNvSpPr>
            <p:nvPr/>
          </p:nvSpPr>
          <p:spPr bwMode="auto">
            <a:xfrm>
              <a:off x="2541894" y="4474939"/>
              <a:ext cx="279227" cy="68804"/>
            </a:xfrm>
            <a:custGeom>
              <a:avLst/>
              <a:gdLst>
                <a:gd name="T0" fmla="*/ 97 w 530"/>
                <a:gd name="T1" fmla="*/ 102 h 105"/>
                <a:gd name="T2" fmla="*/ 15 w 530"/>
                <a:gd name="T3" fmla="*/ 102 h 105"/>
                <a:gd name="T4" fmla="*/ 54 w 530"/>
                <a:gd name="T5" fmla="*/ 31 h 105"/>
                <a:gd name="T6" fmla="*/ 45 w 530"/>
                <a:gd name="T7" fmla="*/ 20 h 105"/>
                <a:gd name="T8" fmla="*/ 142 w 530"/>
                <a:gd name="T9" fmla="*/ 93 h 105"/>
                <a:gd name="T10" fmla="*/ 122 w 530"/>
                <a:gd name="T11" fmla="*/ 105 h 105"/>
                <a:gd name="T12" fmla="*/ 101 w 530"/>
                <a:gd name="T13" fmla="*/ 96 h 105"/>
                <a:gd name="T14" fmla="*/ 90 w 530"/>
                <a:gd name="T15" fmla="*/ 72 h 105"/>
                <a:gd name="T16" fmla="*/ 97 w 530"/>
                <a:gd name="T17" fmla="*/ 39 h 105"/>
                <a:gd name="T18" fmla="*/ 115 w 530"/>
                <a:gd name="T19" fmla="*/ 26 h 105"/>
                <a:gd name="T20" fmla="*/ 137 w 530"/>
                <a:gd name="T21" fmla="*/ 33 h 105"/>
                <a:gd name="T22" fmla="*/ 155 w 530"/>
                <a:gd name="T23" fmla="*/ 102 h 105"/>
                <a:gd name="T24" fmla="*/ 106 w 530"/>
                <a:gd name="T25" fmla="*/ 82 h 105"/>
                <a:gd name="T26" fmla="*/ 123 w 530"/>
                <a:gd name="T27" fmla="*/ 94 h 105"/>
                <a:gd name="T28" fmla="*/ 141 w 530"/>
                <a:gd name="T29" fmla="*/ 82 h 105"/>
                <a:gd name="T30" fmla="*/ 141 w 530"/>
                <a:gd name="T31" fmla="*/ 50 h 105"/>
                <a:gd name="T32" fmla="*/ 123 w 530"/>
                <a:gd name="T33" fmla="*/ 38 h 105"/>
                <a:gd name="T34" fmla="*/ 106 w 530"/>
                <a:gd name="T35" fmla="*/ 49 h 105"/>
                <a:gd name="T36" fmla="*/ 243 w 530"/>
                <a:gd name="T37" fmla="*/ 80 h 105"/>
                <a:gd name="T38" fmla="*/ 224 w 530"/>
                <a:gd name="T39" fmla="*/ 102 h 105"/>
                <a:gd name="T40" fmla="*/ 183 w 530"/>
                <a:gd name="T41" fmla="*/ 94 h 105"/>
                <a:gd name="T42" fmla="*/ 183 w 530"/>
                <a:gd name="T43" fmla="*/ 38 h 105"/>
                <a:gd name="T44" fmla="*/ 208 w 530"/>
                <a:gd name="T45" fmla="*/ 26 h 105"/>
                <a:gd name="T46" fmla="*/ 234 w 530"/>
                <a:gd name="T47" fmla="*/ 36 h 105"/>
                <a:gd name="T48" fmla="*/ 186 w 530"/>
                <a:gd name="T49" fmla="*/ 69 h 105"/>
                <a:gd name="T50" fmla="*/ 199 w 530"/>
                <a:gd name="T51" fmla="*/ 91 h 105"/>
                <a:gd name="T52" fmla="*/ 221 w 530"/>
                <a:gd name="T53" fmla="*/ 91 h 105"/>
                <a:gd name="T54" fmla="*/ 188 w 530"/>
                <a:gd name="T55" fmla="*/ 58 h 105"/>
                <a:gd name="T56" fmla="*/ 224 w 530"/>
                <a:gd name="T57" fmla="*/ 44 h 105"/>
                <a:gd name="T58" fmla="*/ 204 w 530"/>
                <a:gd name="T59" fmla="*/ 38 h 105"/>
                <a:gd name="T60" fmla="*/ 189 w 530"/>
                <a:gd name="T61" fmla="*/ 52 h 105"/>
                <a:gd name="T62" fmla="*/ 273 w 530"/>
                <a:gd name="T63" fmla="*/ 28 h 105"/>
                <a:gd name="T64" fmla="*/ 290 w 530"/>
                <a:gd name="T65" fmla="*/ 26 h 105"/>
                <a:gd name="T66" fmla="*/ 314 w 530"/>
                <a:gd name="T67" fmla="*/ 31 h 105"/>
                <a:gd name="T68" fmla="*/ 322 w 530"/>
                <a:gd name="T69" fmla="*/ 49 h 105"/>
                <a:gd name="T70" fmla="*/ 311 w 530"/>
                <a:gd name="T71" fmla="*/ 58 h 105"/>
                <a:gd name="T72" fmla="*/ 303 w 530"/>
                <a:gd name="T73" fmla="*/ 39 h 105"/>
                <a:gd name="T74" fmla="*/ 284 w 530"/>
                <a:gd name="T75" fmla="*/ 39 h 105"/>
                <a:gd name="T76" fmla="*/ 274 w 530"/>
                <a:gd name="T77" fmla="*/ 55 h 105"/>
                <a:gd name="T78" fmla="*/ 345 w 530"/>
                <a:gd name="T79" fmla="*/ 14 h 105"/>
                <a:gd name="T80" fmla="*/ 345 w 530"/>
                <a:gd name="T81" fmla="*/ 14 h 105"/>
                <a:gd name="T82" fmla="*/ 358 w 530"/>
                <a:gd name="T83" fmla="*/ 102 h 105"/>
                <a:gd name="T84" fmla="*/ 393 w 530"/>
                <a:gd name="T85" fmla="*/ 28 h 105"/>
                <a:gd name="T86" fmla="*/ 410 w 530"/>
                <a:gd name="T87" fmla="*/ 26 h 105"/>
                <a:gd name="T88" fmla="*/ 433 w 530"/>
                <a:gd name="T89" fmla="*/ 31 h 105"/>
                <a:gd name="T90" fmla="*/ 441 w 530"/>
                <a:gd name="T91" fmla="*/ 49 h 105"/>
                <a:gd name="T92" fmla="*/ 430 w 530"/>
                <a:gd name="T93" fmla="*/ 58 h 105"/>
                <a:gd name="T94" fmla="*/ 422 w 530"/>
                <a:gd name="T95" fmla="*/ 39 h 105"/>
                <a:gd name="T96" fmla="*/ 405 w 530"/>
                <a:gd name="T97" fmla="*/ 39 h 105"/>
                <a:gd name="T98" fmla="*/ 394 w 530"/>
                <a:gd name="T99" fmla="*/ 55 h 105"/>
                <a:gd name="T100" fmla="*/ 517 w 530"/>
                <a:gd name="T101" fmla="*/ 78 h 105"/>
                <a:gd name="T102" fmla="*/ 519 w 530"/>
                <a:gd name="T103" fmla="*/ 97 h 105"/>
                <a:gd name="T104" fmla="*/ 482 w 530"/>
                <a:gd name="T105" fmla="*/ 102 h 105"/>
                <a:gd name="T106" fmla="*/ 463 w 530"/>
                <a:gd name="T107" fmla="*/ 50 h 105"/>
                <a:gd name="T108" fmla="*/ 489 w 530"/>
                <a:gd name="T109" fmla="*/ 26 h 105"/>
                <a:gd name="T110" fmla="*/ 515 w 530"/>
                <a:gd name="T111" fmla="*/ 33 h 105"/>
                <a:gd name="T112" fmla="*/ 530 w 530"/>
                <a:gd name="T113" fmla="*/ 69 h 105"/>
                <a:gd name="T114" fmla="*/ 481 w 530"/>
                <a:gd name="T115" fmla="*/ 88 h 105"/>
                <a:gd name="T116" fmla="*/ 503 w 530"/>
                <a:gd name="T117" fmla="*/ 93 h 105"/>
                <a:gd name="T118" fmla="*/ 517 w 530"/>
                <a:gd name="T119" fmla="*/ 78 h 105"/>
                <a:gd name="T120" fmla="*/ 514 w 530"/>
                <a:gd name="T121" fmla="*/ 47 h 105"/>
                <a:gd name="T122" fmla="*/ 496 w 530"/>
                <a:gd name="T123" fmla="*/ 38 h 105"/>
                <a:gd name="T124" fmla="*/ 478 w 530"/>
                <a:gd name="T125" fmla="*/ 4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0" h="105">
                  <a:moveTo>
                    <a:pt x="0" y="102"/>
                  </a:moveTo>
                  <a:lnTo>
                    <a:pt x="40" y="0"/>
                  </a:lnTo>
                  <a:lnTo>
                    <a:pt x="56" y="0"/>
                  </a:lnTo>
                  <a:lnTo>
                    <a:pt x="97" y="102"/>
                  </a:lnTo>
                  <a:lnTo>
                    <a:pt x="82" y="102"/>
                  </a:lnTo>
                  <a:lnTo>
                    <a:pt x="70" y="72"/>
                  </a:lnTo>
                  <a:lnTo>
                    <a:pt x="27" y="72"/>
                  </a:lnTo>
                  <a:lnTo>
                    <a:pt x="15" y="102"/>
                  </a:lnTo>
                  <a:lnTo>
                    <a:pt x="0" y="102"/>
                  </a:lnTo>
                  <a:close/>
                  <a:moveTo>
                    <a:pt x="30" y="61"/>
                  </a:moveTo>
                  <a:lnTo>
                    <a:pt x="65" y="61"/>
                  </a:lnTo>
                  <a:lnTo>
                    <a:pt x="54" y="31"/>
                  </a:lnTo>
                  <a:lnTo>
                    <a:pt x="52" y="23"/>
                  </a:lnTo>
                  <a:lnTo>
                    <a:pt x="49" y="17"/>
                  </a:lnTo>
                  <a:lnTo>
                    <a:pt x="48" y="11"/>
                  </a:lnTo>
                  <a:lnTo>
                    <a:pt x="45" y="20"/>
                  </a:lnTo>
                  <a:lnTo>
                    <a:pt x="41" y="30"/>
                  </a:lnTo>
                  <a:lnTo>
                    <a:pt x="30" y="61"/>
                  </a:lnTo>
                  <a:close/>
                  <a:moveTo>
                    <a:pt x="142" y="102"/>
                  </a:moveTo>
                  <a:lnTo>
                    <a:pt x="142" y="93"/>
                  </a:lnTo>
                  <a:lnTo>
                    <a:pt x="139" y="99"/>
                  </a:lnTo>
                  <a:lnTo>
                    <a:pt x="134" y="102"/>
                  </a:lnTo>
                  <a:lnTo>
                    <a:pt x="128" y="104"/>
                  </a:lnTo>
                  <a:lnTo>
                    <a:pt x="122" y="105"/>
                  </a:lnTo>
                  <a:lnTo>
                    <a:pt x="115" y="104"/>
                  </a:lnTo>
                  <a:lnTo>
                    <a:pt x="111" y="102"/>
                  </a:lnTo>
                  <a:lnTo>
                    <a:pt x="106" y="99"/>
                  </a:lnTo>
                  <a:lnTo>
                    <a:pt x="101" y="96"/>
                  </a:lnTo>
                  <a:lnTo>
                    <a:pt x="97" y="91"/>
                  </a:lnTo>
                  <a:lnTo>
                    <a:pt x="93" y="86"/>
                  </a:lnTo>
                  <a:lnTo>
                    <a:pt x="92" y="80"/>
                  </a:lnTo>
                  <a:lnTo>
                    <a:pt x="90" y="72"/>
                  </a:lnTo>
                  <a:lnTo>
                    <a:pt x="90" y="66"/>
                  </a:lnTo>
                  <a:lnTo>
                    <a:pt x="90" y="55"/>
                  </a:lnTo>
                  <a:lnTo>
                    <a:pt x="93" y="45"/>
                  </a:lnTo>
                  <a:lnTo>
                    <a:pt x="97" y="39"/>
                  </a:lnTo>
                  <a:lnTo>
                    <a:pt x="100" y="34"/>
                  </a:lnTo>
                  <a:lnTo>
                    <a:pt x="104" y="31"/>
                  </a:lnTo>
                  <a:lnTo>
                    <a:pt x="109" y="28"/>
                  </a:lnTo>
                  <a:lnTo>
                    <a:pt x="115" y="26"/>
                  </a:lnTo>
                  <a:lnTo>
                    <a:pt x="122" y="26"/>
                  </a:lnTo>
                  <a:lnTo>
                    <a:pt x="128" y="26"/>
                  </a:lnTo>
                  <a:lnTo>
                    <a:pt x="133" y="30"/>
                  </a:lnTo>
                  <a:lnTo>
                    <a:pt x="137" y="33"/>
                  </a:lnTo>
                  <a:lnTo>
                    <a:pt x="142" y="36"/>
                  </a:lnTo>
                  <a:lnTo>
                    <a:pt x="142" y="0"/>
                  </a:lnTo>
                  <a:lnTo>
                    <a:pt x="155" y="0"/>
                  </a:lnTo>
                  <a:lnTo>
                    <a:pt x="155" y="102"/>
                  </a:lnTo>
                  <a:lnTo>
                    <a:pt x="142" y="102"/>
                  </a:lnTo>
                  <a:close/>
                  <a:moveTo>
                    <a:pt x="103" y="66"/>
                  </a:moveTo>
                  <a:lnTo>
                    <a:pt x="103" y="74"/>
                  </a:lnTo>
                  <a:lnTo>
                    <a:pt x="106" y="82"/>
                  </a:lnTo>
                  <a:lnTo>
                    <a:pt x="109" y="86"/>
                  </a:lnTo>
                  <a:lnTo>
                    <a:pt x="114" y="91"/>
                  </a:lnTo>
                  <a:lnTo>
                    <a:pt x="119" y="93"/>
                  </a:lnTo>
                  <a:lnTo>
                    <a:pt x="123" y="94"/>
                  </a:lnTo>
                  <a:lnTo>
                    <a:pt x="128" y="93"/>
                  </a:lnTo>
                  <a:lnTo>
                    <a:pt x="133" y="91"/>
                  </a:lnTo>
                  <a:lnTo>
                    <a:pt x="137" y="88"/>
                  </a:lnTo>
                  <a:lnTo>
                    <a:pt x="141" y="82"/>
                  </a:lnTo>
                  <a:lnTo>
                    <a:pt x="142" y="75"/>
                  </a:lnTo>
                  <a:lnTo>
                    <a:pt x="142" y="66"/>
                  </a:lnTo>
                  <a:lnTo>
                    <a:pt x="142" y="58"/>
                  </a:lnTo>
                  <a:lnTo>
                    <a:pt x="141" y="50"/>
                  </a:lnTo>
                  <a:lnTo>
                    <a:pt x="137" y="44"/>
                  </a:lnTo>
                  <a:lnTo>
                    <a:pt x="133" y="41"/>
                  </a:lnTo>
                  <a:lnTo>
                    <a:pt x="128" y="38"/>
                  </a:lnTo>
                  <a:lnTo>
                    <a:pt x="123" y="38"/>
                  </a:lnTo>
                  <a:lnTo>
                    <a:pt x="117" y="38"/>
                  </a:lnTo>
                  <a:lnTo>
                    <a:pt x="112" y="41"/>
                  </a:lnTo>
                  <a:lnTo>
                    <a:pt x="109" y="44"/>
                  </a:lnTo>
                  <a:lnTo>
                    <a:pt x="106" y="49"/>
                  </a:lnTo>
                  <a:lnTo>
                    <a:pt x="103" y="56"/>
                  </a:lnTo>
                  <a:lnTo>
                    <a:pt x="103" y="66"/>
                  </a:lnTo>
                  <a:close/>
                  <a:moveTo>
                    <a:pt x="229" y="78"/>
                  </a:moveTo>
                  <a:lnTo>
                    <a:pt x="243" y="80"/>
                  </a:lnTo>
                  <a:lnTo>
                    <a:pt x="240" y="88"/>
                  </a:lnTo>
                  <a:lnTo>
                    <a:pt x="235" y="93"/>
                  </a:lnTo>
                  <a:lnTo>
                    <a:pt x="230" y="97"/>
                  </a:lnTo>
                  <a:lnTo>
                    <a:pt x="224" y="102"/>
                  </a:lnTo>
                  <a:lnTo>
                    <a:pt x="218" y="104"/>
                  </a:lnTo>
                  <a:lnTo>
                    <a:pt x="210" y="105"/>
                  </a:lnTo>
                  <a:lnTo>
                    <a:pt x="194" y="102"/>
                  </a:lnTo>
                  <a:lnTo>
                    <a:pt x="183" y="94"/>
                  </a:lnTo>
                  <a:lnTo>
                    <a:pt x="177" y="82"/>
                  </a:lnTo>
                  <a:lnTo>
                    <a:pt x="174" y="66"/>
                  </a:lnTo>
                  <a:lnTo>
                    <a:pt x="177" y="50"/>
                  </a:lnTo>
                  <a:lnTo>
                    <a:pt x="183" y="38"/>
                  </a:lnTo>
                  <a:lnTo>
                    <a:pt x="189" y="33"/>
                  </a:lnTo>
                  <a:lnTo>
                    <a:pt x="194" y="30"/>
                  </a:lnTo>
                  <a:lnTo>
                    <a:pt x="202" y="26"/>
                  </a:lnTo>
                  <a:lnTo>
                    <a:pt x="208" y="26"/>
                  </a:lnTo>
                  <a:lnTo>
                    <a:pt x="216" y="26"/>
                  </a:lnTo>
                  <a:lnTo>
                    <a:pt x="222" y="30"/>
                  </a:lnTo>
                  <a:lnTo>
                    <a:pt x="229" y="33"/>
                  </a:lnTo>
                  <a:lnTo>
                    <a:pt x="234" y="36"/>
                  </a:lnTo>
                  <a:lnTo>
                    <a:pt x="240" y="49"/>
                  </a:lnTo>
                  <a:lnTo>
                    <a:pt x="243" y="66"/>
                  </a:lnTo>
                  <a:lnTo>
                    <a:pt x="243" y="69"/>
                  </a:lnTo>
                  <a:lnTo>
                    <a:pt x="186" y="69"/>
                  </a:lnTo>
                  <a:lnTo>
                    <a:pt x="188" y="77"/>
                  </a:lnTo>
                  <a:lnTo>
                    <a:pt x="191" y="83"/>
                  </a:lnTo>
                  <a:lnTo>
                    <a:pt x="194" y="88"/>
                  </a:lnTo>
                  <a:lnTo>
                    <a:pt x="199" y="91"/>
                  </a:lnTo>
                  <a:lnTo>
                    <a:pt x="204" y="93"/>
                  </a:lnTo>
                  <a:lnTo>
                    <a:pt x="210" y="94"/>
                  </a:lnTo>
                  <a:lnTo>
                    <a:pt x="216" y="93"/>
                  </a:lnTo>
                  <a:lnTo>
                    <a:pt x="221" y="91"/>
                  </a:lnTo>
                  <a:lnTo>
                    <a:pt x="224" y="88"/>
                  </a:lnTo>
                  <a:lnTo>
                    <a:pt x="227" y="83"/>
                  </a:lnTo>
                  <a:lnTo>
                    <a:pt x="229" y="78"/>
                  </a:lnTo>
                  <a:close/>
                  <a:moveTo>
                    <a:pt x="188" y="58"/>
                  </a:moveTo>
                  <a:lnTo>
                    <a:pt x="229" y="58"/>
                  </a:lnTo>
                  <a:lnTo>
                    <a:pt x="229" y="53"/>
                  </a:lnTo>
                  <a:lnTo>
                    <a:pt x="227" y="47"/>
                  </a:lnTo>
                  <a:lnTo>
                    <a:pt x="224" y="44"/>
                  </a:lnTo>
                  <a:lnTo>
                    <a:pt x="221" y="41"/>
                  </a:lnTo>
                  <a:lnTo>
                    <a:pt x="215" y="38"/>
                  </a:lnTo>
                  <a:lnTo>
                    <a:pt x="208" y="38"/>
                  </a:lnTo>
                  <a:lnTo>
                    <a:pt x="204" y="38"/>
                  </a:lnTo>
                  <a:lnTo>
                    <a:pt x="199" y="39"/>
                  </a:lnTo>
                  <a:lnTo>
                    <a:pt x="194" y="42"/>
                  </a:lnTo>
                  <a:lnTo>
                    <a:pt x="191" y="47"/>
                  </a:lnTo>
                  <a:lnTo>
                    <a:pt x="189" y="52"/>
                  </a:lnTo>
                  <a:lnTo>
                    <a:pt x="188" y="58"/>
                  </a:lnTo>
                  <a:close/>
                  <a:moveTo>
                    <a:pt x="262" y="102"/>
                  </a:moveTo>
                  <a:lnTo>
                    <a:pt x="262" y="28"/>
                  </a:lnTo>
                  <a:lnTo>
                    <a:pt x="273" y="28"/>
                  </a:lnTo>
                  <a:lnTo>
                    <a:pt x="273" y="39"/>
                  </a:lnTo>
                  <a:lnTo>
                    <a:pt x="278" y="33"/>
                  </a:lnTo>
                  <a:lnTo>
                    <a:pt x="284" y="30"/>
                  </a:lnTo>
                  <a:lnTo>
                    <a:pt x="290" y="26"/>
                  </a:lnTo>
                  <a:lnTo>
                    <a:pt x="297" y="26"/>
                  </a:lnTo>
                  <a:lnTo>
                    <a:pt x="303" y="26"/>
                  </a:lnTo>
                  <a:lnTo>
                    <a:pt x="309" y="30"/>
                  </a:lnTo>
                  <a:lnTo>
                    <a:pt x="314" y="31"/>
                  </a:lnTo>
                  <a:lnTo>
                    <a:pt x="319" y="36"/>
                  </a:lnTo>
                  <a:lnTo>
                    <a:pt x="320" y="39"/>
                  </a:lnTo>
                  <a:lnTo>
                    <a:pt x="322" y="44"/>
                  </a:lnTo>
                  <a:lnTo>
                    <a:pt x="322" y="49"/>
                  </a:lnTo>
                  <a:lnTo>
                    <a:pt x="323" y="56"/>
                  </a:lnTo>
                  <a:lnTo>
                    <a:pt x="323" y="102"/>
                  </a:lnTo>
                  <a:lnTo>
                    <a:pt x="311" y="102"/>
                  </a:lnTo>
                  <a:lnTo>
                    <a:pt x="311" y="58"/>
                  </a:lnTo>
                  <a:lnTo>
                    <a:pt x="309" y="50"/>
                  </a:lnTo>
                  <a:lnTo>
                    <a:pt x="309" y="45"/>
                  </a:lnTo>
                  <a:lnTo>
                    <a:pt x="306" y="42"/>
                  </a:lnTo>
                  <a:lnTo>
                    <a:pt x="303" y="39"/>
                  </a:lnTo>
                  <a:lnTo>
                    <a:pt x="300" y="38"/>
                  </a:lnTo>
                  <a:lnTo>
                    <a:pt x="295" y="38"/>
                  </a:lnTo>
                  <a:lnTo>
                    <a:pt x="289" y="38"/>
                  </a:lnTo>
                  <a:lnTo>
                    <a:pt x="284" y="39"/>
                  </a:lnTo>
                  <a:lnTo>
                    <a:pt x="281" y="42"/>
                  </a:lnTo>
                  <a:lnTo>
                    <a:pt x="278" y="45"/>
                  </a:lnTo>
                  <a:lnTo>
                    <a:pt x="276" y="50"/>
                  </a:lnTo>
                  <a:lnTo>
                    <a:pt x="274" y="55"/>
                  </a:lnTo>
                  <a:lnTo>
                    <a:pt x="274" y="61"/>
                  </a:lnTo>
                  <a:lnTo>
                    <a:pt x="274" y="102"/>
                  </a:lnTo>
                  <a:lnTo>
                    <a:pt x="262" y="102"/>
                  </a:lnTo>
                  <a:close/>
                  <a:moveTo>
                    <a:pt x="345" y="14"/>
                  </a:moveTo>
                  <a:lnTo>
                    <a:pt x="345" y="0"/>
                  </a:lnTo>
                  <a:lnTo>
                    <a:pt x="358" y="0"/>
                  </a:lnTo>
                  <a:lnTo>
                    <a:pt x="358" y="14"/>
                  </a:lnTo>
                  <a:lnTo>
                    <a:pt x="345" y="14"/>
                  </a:lnTo>
                  <a:close/>
                  <a:moveTo>
                    <a:pt x="345" y="102"/>
                  </a:moveTo>
                  <a:lnTo>
                    <a:pt x="345" y="28"/>
                  </a:lnTo>
                  <a:lnTo>
                    <a:pt x="358" y="28"/>
                  </a:lnTo>
                  <a:lnTo>
                    <a:pt x="358" y="102"/>
                  </a:lnTo>
                  <a:lnTo>
                    <a:pt x="345" y="102"/>
                  </a:lnTo>
                  <a:close/>
                  <a:moveTo>
                    <a:pt x="382" y="102"/>
                  </a:moveTo>
                  <a:lnTo>
                    <a:pt x="382" y="28"/>
                  </a:lnTo>
                  <a:lnTo>
                    <a:pt x="393" y="28"/>
                  </a:lnTo>
                  <a:lnTo>
                    <a:pt x="393" y="39"/>
                  </a:lnTo>
                  <a:lnTo>
                    <a:pt x="397" y="33"/>
                  </a:lnTo>
                  <a:lnTo>
                    <a:pt x="404" y="30"/>
                  </a:lnTo>
                  <a:lnTo>
                    <a:pt x="410" y="26"/>
                  </a:lnTo>
                  <a:lnTo>
                    <a:pt x="416" y="26"/>
                  </a:lnTo>
                  <a:lnTo>
                    <a:pt x="422" y="26"/>
                  </a:lnTo>
                  <a:lnTo>
                    <a:pt x="429" y="30"/>
                  </a:lnTo>
                  <a:lnTo>
                    <a:pt x="433" y="31"/>
                  </a:lnTo>
                  <a:lnTo>
                    <a:pt x="438" y="36"/>
                  </a:lnTo>
                  <a:lnTo>
                    <a:pt x="440" y="39"/>
                  </a:lnTo>
                  <a:lnTo>
                    <a:pt x="441" y="44"/>
                  </a:lnTo>
                  <a:lnTo>
                    <a:pt x="441" y="49"/>
                  </a:lnTo>
                  <a:lnTo>
                    <a:pt x="443" y="56"/>
                  </a:lnTo>
                  <a:lnTo>
                    <a:pt x="443" y="102"/>
                  </a:lnTo>
                  <a:lnTo>
                    <a:pt x="430" y="102"/>
                  </a:lnTo>
                  <a:lnTo>
                    <a:pt x="430" y="58"/>
                  </a:lnTo>
                  <a:lnTo>
                    <a:pt x="429" y="50"/>
                  </a:lnTo>
                  <a:lnTo>
                    <a:pt x="429" y="45"/>
                  </a:lnTo>
                  <a:lnTo>
                    <a:pt x="426" y="42"/>
                  </a:lnTo>
                  <a:lnTo>
                    <a:pt x="422" y="39"/>
                  </a:lnTo>
                  <a:lnTo>
                    <a:pt x="419" y="38"/>
                  </a:lnTo>
                  <a:lnTo>
                    <a:pt x="415" y="38"/>
                  </a:lnTo>
                  <a:lnTo>
                    <a:pt x="408" y="38"/>
                  </a:lnTo>
                  <a:lnTo>
                    <a:pt x="405" y="39"/>
                  </a:lnTo>
                  <a:lnTo>
                    <a:pt x="400" y="42"/>
                  </a:lnTo>
                  <a:lnTo>
                    <a:pt x="397" y="45"/>
                  </a:lnTo>
                  <a:lnTo>
                    <a:pt x="396" y="50"/>
                  </a:lnTo>
                  <a:lnTo>
                    <a:pt x="394" y="55"/>
                  </a:lnTo>
                  <a:lnTo>
                    <a:pt x="394" y="61"/>
                  </a:lnTo>
                  <a:lnTo>
                    <a:pt x="394" y="102"/>
                  </a:lnTo>
                  <a:lnTo>
                    <a:pt x="382" y="102"/>
                  </a:lnTo>
                  <a:close/>
                  <a:moveTo>
                    <a:pt x="517" y="78"/>
                  </a:moveTo>
                  <a:lnTo>
                    <a:pt x="530" y="80"/>
                  </a:lnTo>
                  <a:lnTo>
                    <a:pt x="526" y="88"/>
                  </a:lnTo>
                  <a:lnTo>
                    <a:pt x="523" y="93"/>
                  </a:lnTo>
                  <a:lnTo>
                    <a:pt x="519" y="97"/>
                  </a:lnTo>
                  <a:lnTo>
                    <a:pt x="512" y="102"/>
                  </a:lnTo>
                  <a:lnTo>
                    <a:pt x="504" y="104"/>
                  </a:lnTo>
                  <a:lnTo>
                    <a:pt x="496" y="105"/>
                  </a:lnTo>
                  <a:lnTo>
                    <a:pt x="482" y="102"/>
                  </a:lnTo>
                  <a:lnTo>
                    <a:pt x="471" y="94"/>
                  </a:lnTo>
                  <a:lnTo>
                    <a:pt x="463" y="82"/>
                  </a:lnTo>
                  <a:lnTo>
                    <a:pt x="462" y="66"/>
                  </a:lnTo>
                  <a:lnTo>
                    <a:pt x="463" y="50"/>
                  </a:lnTo>
                  <a:lnTo>
                    <a:pt x="471" y="38"/>
                  </a:lnTo>
                  <a:lnTo>
                    <a:pt x="476" y="33"/>
                  </a:lnTo>
                  <a:lnTo>
                    <a:pt x="482" y="30"/>
                  </a:lnTo>
                  <a:lnTo>
                    <a:pt x="489" y="26"/>
                  </a:lnTo>
                  <a:lnTo>
                    <a:pt x="496" y="26"/>
                  </a:lnTo>
                  <a:lnTo>
                    <a:pt x="503" y="26"/>
                  </a:lnTo>
                  <a:lnTo>
                    <a:pt x="509" y="30"/>
                  </a:lnTo>
                  <a:lnTo>
                    <a:pt x="515" y="33"/>
                  </a:lnTo>
                  <a:lnTo>
                    <a:pt x="520" y="36"/>
                  </a:lnTo>
                  <a:lnTo>
                    <a:pt x="528" y="49"/>
                  </a:lnTo>
                  <a:lnTo>
                    <a:pt x="530" y="66"/>
                  </a:lnTo>
                  <a:lnTo>
                    <a:pt x="530" y="69"/>
                  </a:lnTo>
                  <a:lnTo>
                    <a:pt x="474" y="69"/>
                  </a:lnTo>
                  <a:lnTo>
                    <a:pt x="476" y="77"/>
                  </a:lnTo>
                  <a:lnTo>
                    <a:pt x="478" y="83"/>
                  </a:lnTo>
                  <a:lnTo>
                    <a:pt x="481" y="88"/>
                  </a:lnTo>
                  <a:lnTo>
                    <a:pt x="485" y="91"/>
                  </a:lnTo>
                  <a:lnTo>
                    <a:pt x="490" y="93"/>
                  </a:lnTo>
                  <a:lnTo>
                    <a:pt x="496" y="94"/>
                  </a:lnTo>
                  <a:lnTo>
                    <a:pt x="503" y="93"/>
                  </a:lnTo>
                  <a:lnTo>
                    <a:pt x="509" y="91"/>
                  </a:lnTo>
                  <a:lnTo>
                    <a:pt x="512" y="88"/>
                  </a:lnTo>
                  <a:lnTo>
                    <a:pt x="514" y="83"/>
                  </a:lnTo>
                  <a:lnTo>
                    <a:pt x="517" y="78"/>
                  </a:lnTo>
                  <a:close/>
                  <a:moveTo>
                    <a:pt x="474" y="58"/>
                  </a:moveTo>
                  <a:lnTo>
                    <a:pt x="517" y="58"/>
                  </a:lnTo>
                  <a:lnTo>
                    <a:pt x="515" y="53"/>
                  </a:lnTo>
                  <a:lnTo>
                    <a:pt x="514" y="47"/>
                  </a:lnTo>
                  <a:lnTo>
                    <a:pt x="512" y="44"/>
                  </a:lnTo>
                  <a:lnTo>
                    <a:pt x="507" y="41"/>
                  </a:lnTo>
                  <a:lnTo>
                    <a:pt x="503" y="38"/>
                  </a:lnTo>
                  <a:lnTo>
                    <a:pt x="496" y="38"/>
                  </a:lnTo>
                  <a:lnTo>
                    <a:pt x="490" y="38"/>
                  </a:lnTo>
                  <a:lnTo>
                    <a:pt x="485" y="39"/>
                  </a:lnTo>
                  <a:lnTo>
                    <a:pt x="482" y="42"/>
                  </a:lnTo>
                  <a:lnTo>
                    <a:pt x="478" y="47"/>
                  </a:lnTo>
                  <a:lnTo>
                    <a:pt x="476" y="52"/>
                  </a:lnTo>
                  <a:lnTo>
                    <a:pt x="474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560"/>
            <p:cNvSpPr>
              <a:spLocks noEditPoints="1"/>
            </p:cNvSpPr>
            <p:nvPr/>
          </p:nvSpPr>
          <p:spPr bwMode="auto">
            <a:xfrm>
              <a:off x="2541894" y="4306384"/>
              <a:ext cx="288709" cy="86979"/>
            </a:xfrm>
            <a:custGeom>
              <a:avLst/>
              <a:gdLst>
                <a:gd name="T0" fmla="*/ 0 w 548"/>
                <a:gd name="T1" fmla="*/ 0 h 134"/>
                <a:gd name="T2" fmla="*/ 47 w 548"/>
                <a:gd name="T3" fmla="*/ 102 h 134"/>
                <a:gd name="T4" fmla="*/ 103 w 548"/>
                <a:gd name="T5" fmla="*/ 0 h 134"/>
                <a:gd name="T6" fmla="*/ 118 w 548"/>
                <a:gd name="T7" fmla="*/ 27 h 134"/>
                <a:gd name="T8" fmla="*/ 143 w 548"/>
                <a:gd name="T9" fmla="*/ 33 h 134"/>
                <a:gd name="T10" fmla="*/ 150 w 548"/>
                <a:gd name="T11" fmla="*/ 55 h 134"/>
                <a:gd name="T12" fmla="*/ 137 w 548"/>
                <a:gd name="T13" fmla="*/ 50 h 134"/>
                <a:gd name="T14" fmla="*/ 126 w 548"/>
                <a:gd name="T15" fmla="*/ 38 h 134"/>
                <a:gd name="T16" fmla="*/ 107 w 548"/>
                <a:gd name="T17" fmla="*/ 44 h 134"/>
                <a:gd name="T18" fmla="*/ 103 w 548"/>
                <a:gd name="T19" fmla="*/ 102 h 134"/>
                <a:gd name="T20" fmla="*/ 175 w 548"/>
                <a:gd name="T21" fmla="*/ 121 h 134"/>
                <a:gd name="T22" fmla="*/ 188 w 548"/>
                <a:gd name="T23" fmla="*/ 118 h 134"/>
                <a:gd name="T24" fmla="*/ 194 w 548"/>
                <a:gd name="T25" fmla="*/ 105 h 134"/>
                <a:gd name="T26" fmla="*/ 180 w 548"/>
                <a:gd name="T27" fmla="*/ 28 h 134"/>
                <a:gd name="T28" fmla="*/ 222 w 548"/>
                <a:gd name="T29" fmla="*/ 28 h 134"/>
                <a:gd name="T30" fmla="*/ 200 w 548"/>
                <a:gd name="T31" fmla="*/ 116 h 134"/>
                <a:gd name="T32" fmla="*/ 186 w 548"/>
                <a:gd name="T33" fmla="*/ 132 h 134"/>
                <a:gd name="T34" fmla="*/ 233 w 548"/>
                <a:gd name="T35" fmla="*/ 102 h 134"/>
                <a:gd name="T36" fmla="*/ 249 w 548"/>
                <a:gd name="T37" fmla="*/ 33 h 134"/>
                <a:gd name="T38" fmla="*/ 274 w 548"/>
                <a:gd name="T39" fmla="*/ 27 h 134"/>
                <a:gd name="T40" fmla="*/ 293 w 548"/>
                <a:gd name="T41" fmla="*/ 33 h 134"/>
                <a:gd name="T42" fmla="*/ 318 w 548"/>
                <a:gd name="T43" fmla="*/ 27 h 134"/>
                <a:gd name="T44" fmla="*/ 334 w 548"/>
                <a:gd name="T45" fmla="*/ 44 h 134"/>
                <a:gd name="T46" fmla="*/ 321 w 548"/>
                <a:gd name="T47" fmla="*/ 55 h 134"/>
                <a:gd name="T48" fmla="*/ 315 w 548"/>
                <a:gd name="T49" fmla="*/ 39 h 134"/>
                <a:gd name="T50" fmla="*/ 299 w 548"/>
                <a:gd name="T51" fmla="*/ 39 h 134"/>
                <a:gd name="T52" fmla="*/ 290 w 548"/>
                <a:gd name="T53" fmla="*/ 60 h 134"/>
                <a:gd name="T54" fmla="*/ 277 w 548"/>
                <a:gd name="T55" fmla="*/ 49 h 134"/>
                <a:gd name="T56" fmla="*/ 268 w 548"/>
                <a:gd name="T57" fmla="*/ 38 h 134"/>
                <a:gd name="T58" fmla="*/ 251 w 548"/>
                <a:gd name="T59" fmla="*/ 44 h 134"/>
                <a:gd name="T60" fmla="*/ 246 w 548"/>
                <a:gd name="T61" fmla="*/ 64 h 134"/>
                <a:gd name="T62" fmla="*/ 366 w 548"/>
                <a:gd name="T63" fmla="*/ 0 h 134"/>
                <a:gd name="T64" fmla="*/ 366 w 548"/>
                <a:gd name="T65" fmla="*/ 102 h 134"/>
                <a:gd name="T66" fmla="*/ 366 w 548"/>
                <a:gd name="T67" fmla="*/ 102 h 134"/>
                <a:gd name="T68" fmla="*/ 413 w 548"/>
                <a:gd name="T69" fmla="*/ 39 h 134"/>
                <a:gd name="T70" fmla="*/ 436 w 548"/>
                <a:gd name="T71" fmla="*/ 27 h 134"/>
                <a:gd name="T72" fmla="*/ 457 w 548"/>
                <a:gd name="T73" fmla="*/ 35 h 134"/>
                <a:gd name="T74" fmla="*/ 462 w 548"/>
                <a:gd name="T75" fmla="*/ 57 h 134"/>
                <a:gd name="T76" fmla="*/ 449 w 548"/>
                <a:gd name="T77" fmla="*/ 50 h 134"/>
                <a:gd name="T78" fmla="*/ 438 w 548"/>
                <a:gd name="T79" fmla="*/ 38 h 134"/>
                <a:gd name="T80" fmla="*/ 419 w 548"/>
                <a:gd name="T81" fmla="*/ 42 h 134"/>
                <a:gd name="T82" fmla="*/ 413 w 548"/>
                <a:gd name="T83" fmla="*/ 61 h 134"/>
                <a:gd name="T84" fmla="*/ 548 w 548"/>
                <a:gd name="T85" fmla="*/ 80 h 134"/>
                <a:gd name="T86" fmla="*/ 531 w 548"/>
                <a:gd name="T87" fmla="*/ 102 h 134"/>
                <a:gd name="T88" fmla="*/ 490 w 548"/>
                <a:gd name="T89" fmla="*/ 94 h 134"/>
                <a:gd name="T90" fmla="*/ 490 w 548"/>
                <a:gd name="T91" fmla="*/ 36 h 134"/>
                <a:gd name="T92" fmla="*/ 515 w 548"/>
                <a:gd name="T93" fmla="*/ 27 h 134"/>
                <a:gd name="T94" fmla="*/ 539 w 548"/>
                <a:gd name="T95" fmla="*/ 36 h 134"/>
                <a:gd name="T96" fmla="*/ 493 w 548"/>
                <a:gd name="T97" fmla="*/ 69 h 134"/>
                <a:gd name="T98" fmla="*/ 504 w 548"/>
                <a:gd name="T99" fmla="*/ 91 h 134"/>
                <a:gd name="T100" fmla="*/ 528 w 548"/>
                <a:gd name="T101" fmla="*/ 90 h 134"/>
                <a:gd name="T102" fmla="*/ 495 w 548"/>
                <a:gd name="T103" fmla="*/ 58 h 134"/>
                <a:gd name="T104" fmla="*/ 531 w 548"/>
                <a:gd name="T105" fmla="*/ 44 h 134"/>
                <a:gd name="T106" fmla="*/ 510 w 548"/>
                <a:gd name="T107" fmla="*/ 38 h 134"/>
                <a:gd name="T108" fmla="*/ 495 w 548"/>
                <a:gd name="T109" fmla="*/ 5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48" h="134">
                  <a:moveTo>
                    <a:pt x="33" y="102"/>
                  </a:moveTo>
                  <a:lnTo>
                    <a:pt x="33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81" y="0"/>
                  </a:lnTo>
                  <a:lnTo>
                    <a:pt x="81" y="11"/>
                  </a:lnTo>
                  <a:lnTo>
                    <a:pt x="47" y="11"/>
                  </a:lnTo>
                  <a:lnTo>
                    <a:pt x="47" y="102"/>
                  </a:lnTo>
                  <a:lnTo>
                    <a:pt x="33" y="102"/>
                  </a:lnTo>
                  <a:close/>
                  <a:moveTo>
                    <a:pt x="90" y="102"/>
                  </a:moveTo>
                  <a:lnTo>
                    <a:pt x="90" y="0"/>
                  </a:lnTo>
                  <a:lnTo>
                    <a:pt x="103" y="0"/>
                  </a:lnTo>
                  <a:lnTo>
                    <a:pt x="103" y="36"/>
                  </a:lnTo>
                  <a:lnTo>
                    <a:pt x="107" y="31"/>
                  </a:lnTo>
                  <a:lnTo>
                    <a:pt x="112" y="28"/>
                  </a:lnTo>
                  <a:lnTo>
                    <a:pt x="118" y="27"/>
                  </a:lnTo>
                  <a:lnTo>
                    <a:pt x="125" y="27"/>
                  </a:lnTo>
                  <a:lnTo>
                    <a:pt x="132" y="27"/>
                  </a:lnTo>
                  <a:lnTo>
                    <a:pt x="139" y="30"/>
                  </a:lnTo>
                  <a:lnTo>
                    <a:pt x="143" y="33"/>
                  </a:lnTo>
                  <a:lnTo>
                    <a:pt x="148" y="39"/>
                  </a:lnTo>
                  <a:lnTo>
                    <a:pt x="148" y="42"/>
                  </a:lnTo>
                  <a:lnTo>
                    <a:pt x="150" y="49"/>
                  </a:lnTo>
                  <a:lnTo>
                    <a:pt x="150" y="55"/>
                  </a:lnTo>
                  <a:lnTo>
                    <a:pt x="150" y="102"/>
                  </a:lnTo>
                  <a:lnTo>
                    <a:pt x="137" y="102"/>
                  </a:lnTo>
                  <a:lnTo>
                    <a:pt x="137" y="55"/>
                  </a:lnTo>
                  <a:lnTo>
                    <a:pt x="137" y="50"/>
                  </a:lnTo>
                  <a:lnTo>
                    <a:pt x="136" y="46"/>
                  </a:lnTo>
                  <a:lnTo>
                    <a:pt x="134" y="41"/>
                  </a:lnTo>
                  <a:lnTo>
                    <a:pt x="131" y="39"/>
                  </a:lnTo>
                  <a:lnTo>
                    <a:pt x="126" y="38"/>
                  </a:lnTo>
                  <a:lnTo>
                    <a:pt x="121" y="38"/>
                  </a:lnTo>
                  <a:lnTo>
                    <a:pt x="117" y="38"/>
                  </a:lnTo>
                  <a:lnTo>
                    <a:pt x="112" y="41"/>
                  </a:lnTo>
                  <a:lnTo>
                    <a:pt x="107" y="44"/>
                  </a:lnTo>
                  <a:lnTo>
                    <a:pt x="104" y="49"/>
                  </a:lnTo>
                  <a:lnTo>
                    <a:pt x="103" y="53"/>
                  </a:lnTo>
                  <a:lnTo>
                    <a:pt x="103" y="61"/>
                  </a:lnTo>
                  <a:lnTo>
                    <a:pt x="103" y="102"/>
                  </a:lnTo>
                  <a:lnTo>
                    <a:pt x="90" y="102"/>
                  </a:lnTo>
                  <a:close/>
                  <a:moveTo>
                    <a:pt x="173" y="131"/>
                  </a:moveTo>
                  <a:lnTo>
                    <a:pt x="172" y="120"/>
                  </a:lnTo>
                  <a:lnTo>
                    <a:pt x="175" y="121"/>
                  </a:lnTo>
                  <a:lnTo>
                    <a:pt x="178" y="121"/>
                  </a:lnTo>
                  <a:lnTo>
                    <a:pt x="183" y="120"/>
                  </a:lnTo>
                  <a:lnTo>
                    <a:pt x="184" y="120"/>
                  </a:lnTo>
                  <a:lnTo>
                    <a:pt x="188" y="118"/>
                  </a:lnTo>
                  <a:lnTo>
                    <a:pt x="189" y="115"/>
                  </a:lnTo>
                  <a:lnTo>
                    <a:pt x="191" y="113"/>
                  </a:lnTo>
                  <a:lnTo>
                    <a:pt x="192" y="110"/>
                  </a:lnTo>
                  <a:lnTo>
                    <a:pt x="194" y="105"/>
                  </a:lnTo>
                  <a:lnTo>
                    <a:pt x="194" y="104"/>
                  </a:lnTo>
                  <a:lnTo>
                    <a:pt x="194" y="102"/>
                  </a:lnTo>
                  <a:lnTo>
                    <a:pt x="166" y="28"/>
                  </a:lnTo>
                  <a:lnTo>
                    <a:pt x="180" y="28"/>
                  </a:lnTo>
                  <a:lnTo>
                    <a:pt x="195" y="71"/>
                  </a:lnTo>
                  <a:lnTo>
                    <a:pt x="200" y="88"/>
                  </a:lnTo>
                  <a:lnTo>
                    <a:pt x="206" y="71"/>
                  </a:lnTo>
                  <a:lnTo>
                    <a:pt x="222" y="28"/>
                  </a:lnTo>
                  <a:lnTo>
                    <a:pt x="235" y="28"/>
                  </a:lnTo>
                  <a:lnTo>
                    <a:pt x="206" y="104"/>
                  </a:lnTo>
                  <a:lnTo>
                    <a:pt x="203" y="112"/>
                  </a:lnTo>
                  <a:lnTo>
                    <a:pt x="200" y="116"/>
                  </a:lnTo>
                  <a:lnTo>
                    <a:pt x="199" y="121"/>
                  </a:lnTo>
                  <a:lnTo>
                    <a:pt x="195" y="126"/>
                  </a:lnTo>
                  <a:lnTo>
                    <a:pt x="191" y="131"/>
                  </a:lnTo>
                  <a:lnTo>
                    <a:pt x="186" y="132"/>
                  </a:lnTo>
                  <a:lnTo>
                    <a:pt x="181" y="134"/>
                  </a:lnTo>
                  <a:lnTo>
                    <a:pt x="177" y="132"/>
                  </a:lnTo>
                  <a:lnTo>
                    <a:pt x="173" y="131"/>
                  </a:lnTo>
                  <a:close/>
                  <a:moveTo>
                    <a:pt x="233" y="102"/>
                  </a:moveTo>
                  <a:lnTo>
                    <a:pt x="233" y="28"/>
                  </a:lnTo>
                  <a:lnTo>
                    <a:pt x="244" y="28"/>
                  </a:lnTo>
                  <a:lnTo>
                    <a:pt x="244" y="39"/>
                  </a:lnTo>
                  <a:lnTo>
                    <a:pt x="249" y="33"/>
                  </a:lnTo>
                  <a:lnTo>
                    <a:pt x="254" y="30"/>
                  </a:lnTo>
                  <a:lnTo>
                    <a:pt x="260" y="27"/>
                  </a:lnTo>
                  <a:lnTo>
                    <a:pt x="266" y="27"/>
                  </a:lnTo>
                  <a:lnTo>
                    <a:pt x="274" y="27"/>
                  </a:lnTo>
                  <a:lnTo>
                    <a:pt x="280" y="30"/>
                  </a:lnTo>
                  <a:lnTo>
                    <a:pt x="285" y="33"/>
                  </a:lnTo>
                  <a:lnTo>
                    <a:pt x="288" y="39"/>
                  </a:lnTo>
                  <a:lnTo>
                    <a:pt x="293" y="33"/>
                  </a:lnTo>
                  <a:lnTo>
                    <a:pt x="298" y="30"/>
                  </a:lnTo>
                  <a:lnTo>
                    <a:pt x="304" y="27"/>
                  </a:lnTo>
                  <a:lnTo>
                    <a:pt x="310" y="27"/>
                  </a:lnTo>
                  <a:lnTo>
                    <a:pt x="318" y="27"/>
                  </a:lnTo>
                  <a:lnTo>
                    <a:pt x="323" y="28"/>
                  </a:lnTo>
                  <a:lnTo>
                    <a:pt x="328" y="33"/>
                  </a:lnTo>
                  <a:lnTo>
                    <a:pt x="331" y="38"/>
                  </a:lnTo>
                  <a:lnTo>
                    <a:pt x="334" y="44"/>
                  </a:lnTo>
                  <a:lnTo>
                    <a:pt x="334" y="52"/>
                  </a:lnTo>
                  <a:lnTo>
                    <a:pt x="334" y="102"/>
                  </a:lnTo>
                  <a:lnTo>
                    <a:pt x="321" y="102"/>
                  </a:lnTo>
                  <a:lnTo>
                    <a:pt x="321" y="55"/>
                  </a:lnTo>
                  <a:lnTo>
                    <a:pt x="321" y="49"/>
                  </a:lnTo>
                  <a:lnTo>
                    <a:pt x="320" y="44"/>
                  </a:lnTo>
                  <a:lnTo>
                    <a:pt x="318" y="41"/>
                  </a:lnTo>
                  <a:lnTo>
                    <a:pt x="315" y="39"/>
                  </a:lnTo>
                  <a:lnTo>
                    <a:pt x="312" y="38"/>
                  </a:lnTo>
                  <a:lnTo>
                    <a:pt x="309" y="38"/>
                  </a:lnTo>
                  <a:lnTo>
                    <a:pt x="303" y="38"/>
                  </a:lnTo>
                  <a:lnTo>
                    <a:pt x="299" y="39"/>
                  </a:lnTo>
                  <a:lnTo>
                    <a:pt x="295" y="42"/>
                  </a:lnTo>
                  <a:lnTo>
                    <a:pt x="292" y="47"/>
                  </a:lnTo>
                  <a:lnTo>
                    <a:pt x="290" y="52"/>
                  </a:lnTo>
                  <a:lnTo>
                    <a:pt x="290" y="60"/>
                  </a:lnTo>
                  <a:lnTo>
                    <a:pt x="290" y="102"/>
                  </a:lnTo>
                  <a:lnTo>
                    <a:pt x="277" y="102"/>
                  </a:lnTo>
                  <a:lnTo>
                    <a:pt x="277" y="53"/>
                  </a:lnTo>
                  <a:lnTo>
                    <a:pt x="277" y="49"/>
                  </a:lnTo>
                  <a:lnTo>
                    <a:pt x="276" y="44"/>
                  </a:lnTo>
                  <a:lnTo>
                    <a:pt x="274" y="41"/>
                  </a:lnTo>
                  <a:lnTo>
                    <a:pt x="271" y="39"/>
                  </a:lnTo>
                  <a:lnTo>
                    <a:pt x="268" y="38"/>
                  </a:lnTo>
                  <a:lnTo>
                    <a:pt x="265" y="38"/>
                  </a:lnTo>
                  <a:lnTo>
                    <a:pt x="258" y="38"/>
                  </a:lnTo>
                  <a:lnTo>
                    <a:pt x="254" y="39"/>
                  </a:lnTo>
                  <a:lnTo>
                    <a:pt x="251" y="44"/>
                  </a:lnTo>
                  <a:lnTo>
                    <a:pt x="247" y="49"/>
                  </a:lnTo>
                  <a:lnTo>
                    <a:pt x="246" y="52"/>
                  </a:lnTo>
                  <a:lnTo>
                    <a:pt x="246" y="58"/>
                  </a:lnTo>
                  <a:lnTo>
                    <a:pt x="246" y="64"/>
                  </a:lnTo>
                  <a:lnTo>
                    <a:pt x="246" y="102"/>
                  </a:lnTo>
                  <a:lnTo>
                    <a:pt x="233" y="102"/>
                  </a:lnTo>
                  <a:close/>
                  <a:moveTo>
                    <a:pt x="366" y="14"/>
                  </a:moveTo>
                  <a:lnTo>
                    <a:pt x="366" y="0"/>
                  </a:lnTo>
                  <a:lnTo>
                    <a:pt x="378" y="0"/>
                  </a:lnTo>
                  <a:lnTo>
                    <a:pt x="378" y="14"/>
                  </a:lnTo>
                  <a:lnTo>
                    <a:pt x="366" y="14"/>
                  </a:lnTo>
                  <a:close/>
                  <a:moveTo>
                    <a:pt x="366" y="102"/>
                  </a:moveTo>
                  <a:lnTo>
                    <a:pt x="366" y="28"/>
                  </a:lnTo>
                  <a:lnTo>
                    <a:pt x="378" y="28"/>
                  </a:lnTo>
                  <a:lnTo>
                    <a:pt x="378" y="102"/>
                  </a:lnTo>
                  <a:lnTo>
                    <a:pt x="366" y="102"/>
                  </a:lnTo>
                  <a:close/>
                  <a:moveTo>
                    <a:pt x="400" y="102"/>
                  </a:moveTo>
                  <a:lnTo>
                    <a:pt x="400" y="28"/>
                  </a:lnTo>
                  <a:lnTo>
                    <a:pt x="413" y="28"/>
                  </a:lnTo>
                  <a:lnTo>
                    <a:pt x="413" y="39"/>
                  </a:lnTo>
                  <a:lnTo>
                    <a:pt x="416" y="33"/>
                  </a:lnTo>
                  <a:lnTo>
                    <a:pt x="422" y="30"/>
                  </a:lnTo>
                  <a:lnTo>
                    <a:pt x="428" y="27"/>
                  </a:lnTo>
                  <a:lnTo>
                    <a:pt x="436" y="27"/>
                  </a:lnTo>
                  <a:lnTo>
                    <a:pt x="443" y="27"/>
                  </a:lnTo>
                  <a:lnTo>
                    <a:pt x="447" y="28"/>
                  </a:lnTo>
                  <a:lnTo>
                    <a:pt x="454" y="31"/>
                  </a:lnTo>
                  <a:lnTo>
                    <a:pt x="457" y="35"/>
                  </a:lnTo>
                  <a:lnTo>
                    <a:pt x="458" y="39"/>
                  </a:lnTo>
                  <a:lnTo>
                    <a:pt x="460" y="44"/>
                  </a:lnTo>
                  <a:lnTo>
                    <a:pt x="462" y="49"/>
                  </a:lnTo>
                  <a:lnTo>
                    <a:pt x="462" y="57"/>
                  </a:lnTo>
                  <a:lnTo>
                    <a:pt x="462" y="102"/>
                  </a:lnTo>
                  <a:lnTo>
                    <a:pt x="449" y="102"/>
                  </a:lnTo>
                  <a:lnTo>
                    <a:pt x="449" y="57"/>
                  </a:lnTo>
                  <a:lnTo>
                    <a:pt x="449" y="50"/>
                  </a:lnTo>
                  <a:lnTo>
                    <a:pt x="447" y="46"/>
                  </a:lnTo>
                  <a:lnTo>
                    <a:pt x="446" y="42"/>
                  </a:lnTo>
                  <a:lnTo>
                    <a:pt x="443" y="39"/>
                  </a:lnTo>
                  <a:lnTo>
                    <a:pt x="438" y="38"/>
                  </a:lnTo>
                  <a:lnTo>
                    <a:pt x="433" y="38"/>
                  </a:lnTo>
                  <a:lnTo>
                    <a:pt x="428" y="38"/>
                  </a:lnTo>
                  <a:lnTo>
                    <a:pt x="424" y="39"/>
                  </a:lnTo>
                  <a:lnTo>
                    <a:pt x="419" y="42"/>
                  </a:lnTo>
                  <a:lnTo>
                    <a:pt x="416" y="46"/>
                  </a:lnTo>
                  <a:lnTo>
                    <a:pt x="414" y="50"/>
                  </a:lnTo>
                  <a:lnTo>
                    <a:pt x="414" y="55"/>
                  </a:lnTo>
                  <a:lnTo>
                    <a:pt x="413" y="61"/>
                  </a:lnTo>
                  <a:lnTo>
                    <a:pt x="413" y="102"/>
                  </a:lnTo>
                  <a:lnTo>
                    <a:pt x="400" y="102"/>
                  </a:lnTo>
                  <a:close/>
                  <a:moveTo>
                    <a:pt x="536" y="79"/>
                  </a:moveTo>
                  <a:lnTo>
                    <a:pt x="548" y="80"/>
                  </a:lnTo>
                  <a:lnTo>
                    <a:pt x="547" y="86"/>
                  </a:lnTo>
                  <a:lnTo>
                    <a:pt x="542" y="93"/>
                  </a:lnTo>
                  <a:lnTo>
                    <a:pt x="537" y="97"/>
                  </a:lnTo>
                  <a:lnTo>
                    <a:pt x="531" y="102"/>
                  </a:lnTo>
                  <a:lnTo>
                    <a:pt x="525" y="104"/>
                  </a:lnTo>
                  <a:lnTo>
                    <a:pt x="515" y="104"/>
                  </a:lnTo>
                  <a:lnTo>
                    <a:pt x="501" y="102"/>
                  </a:lnTo>
                  <a:lnTo>
                    <a:pt x="490" y="94"/>
                  </a:lnTo>
                  <a:lnTo>
                    <a:pt x="482" y="82"/>
                  </a:lnTo>
                  <a:lnTo>
                    <a:pt x="480" y="66"/>
                  </a:lnTo>
                  <a:lnTo>
                    <a:pt x="482" y="49"/>
                  </a:lnTo>
                  <a:lnTo>
                    <a:pt x="490" y="36"/>
                  </a:lnTo>
                  <a:lnTo>
                    <a:pt x="495" y="31"/>
                  </a:lnTo>
                  <a:lnTo>
                    <a:pt x="501" y="28"/>
                  </a:lnTo>
                  <a:lnTo>
                    <a:pt x="507" y="27"/>
                  </a:lnTo>
                  <a:lnTo>
                    <a:pt x="515" y="27"/>
                  </a:lnTo>
                  <a:lnTo>
                    <a:pt x="523" y="27"/>
                  </a:lnTo>
                  <a:lnTo>
                    <a:pt x="529" y="28"/>
                  </a:lnTo>
                  <a:lnTo>
                    <a:pt x="534" y="31"/>
                  </a:lnTo>
                  <a:lnTo>
                    <a:pt x="539" y="36"/>
                  </a:lnTo>
                  <a:lnTo>
                    <a:pt x="547" y="49"/>
                  </a:lnTo>
                  <a:lnTo>
                    <a:pt x="548" y="64"/>
                  </a:lnTo>
                  <a:lnTo>
                    <a:pt x="548" y="69"/>
                  </a:lnTo>
                  <a:lnTo>
                    <a:pt x="493" y="69"/>
                  </a:lnTo>
                  <a:lnTo>
                    <a:pt x="495" y="75"/>
                  </a:lnTo>
                  <a:lnTo>
                    <a:pt x="496" y="82"/>
                  </a:lnTo>
                  <a:lnTo>
                    <a:pt x="501" y="88"/>
                  </a:lnTo>
                  <a:lnTo>
                    <a:pt x="504" y="91"/>
                  </a:lnTo>
                  <a:lnTo>
                    <a:pt x="510" y="93"/>
                  </a:lnTo>
                  <a:lnTo>
                    <a:pt x="515" y="94"/>
                  </a:lnTo>
                  <a:lnTo>
                    <a:pt x="523" y="93"/>
                  </a:lnTo>
                  <a:lnTo>
                    <a:pt x="528" y="90"/>
                  </a:lnTo>
                  <a:lnTo>
                    <a:pt x="531" y="86"/>
                  </a:lnTo>
                  <a:lnTo>
                    <a:pt x="534" y="83"/>
                  </a:lnTo>
                  <a:lnTo>
                    <a:pt x="536" y="79"/>
                  </a:lnTo>
                  <a:close/>
                  <a:moveTo>
                    <a:pt x="495" y="58"/>
                  </a:moveTo>
                  <a:lnTo>
                    <a:pt x="536" y="58"/>
                  </a:lnTo>
                  <a:lnTo>
                    <a:pt x="534" y="52"/>
                  </a:lnTo>
                  <a:lnTo>
                    <a:pt x="534" y="47"/>
                  </a:lnTo>
                  <a:lnTo>
                    <a:pt x="531" y="44"/>
                  </a:lnTo>
                  <a:lnTo>
                    <a:pt x="526" y="39"/>
                  </a:lnTo>
                  <a:lnTo>
                    <a:pt x="521" y="38"/>
                  </a:lnTo>
                  <a:lnTo>
                    <a:pt x="515" y="36"/>
                  </a:lnTo>
                  <a:lnTo>
                    <a:pt x="510" y="38"/>
                  </a:lnTo>
                  <a:lnTo>
                    <a:pt x="504" y="39"/>
                  </a:lnTo>
                  <a:lnTo>
                    <a:pt x="501" y="42"/>
                  </a:lnTo>
                  <a:lnTo>
                    <a:pt x="498" y="47"/>
                  </a:lnTo>
                  <a:lnTo>
                    <a:pt x="495" y="52"/>
                  </a:lnTo>
                  <a:lnTo>
                    <a:pt x="495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562"/>
            <p:cNvSpPr>
              <a:spLocks noEditPoints="1"/>
            </p:cNvSpPr>
            <p:nvPr/>
          </p:nvSpPr>
          <p:spPr bwMode="auto">
            <a:xfrm>
              <a:off x="2525267" y="5109350"/>
              <a:ext cx="293980" cy="88278"/>
            </a:xfrm>
            <a:custGeom>
              <a:avLst/>
              <a:gdLst>
                <a:gd name="T0" fmla="*/ 49 w 558"/>
                <a:gd name="T1" fmla="*/ 107 h 135"/>
                <a:gd name="T2" fmla="*/ 2 w 558"/>
                <a:gd name="T3" fmla="*/ 68 h 135"/>
                <a:gd name="T4" fmla="*/ 24 w 558"/>
                <a:gd name="T5" fmla="*/ 6 h 135"/>
                <a:gd name="T6" fmla="*/ 81 w 558"/>
                <a:gd name="T7" fmla="*/ 14 h 135"/>
                <a:gd name="T8" fmla="*/ 65 w 558"/>
                <a:gd name="T9" fmla="*/ 17 h 135"/>
                <a:gd name="T10" fmla="*/ 29 w 558"/>
                <a:gd name="T11" fmla="*/ 17 h 135"/>
                <a:gd name="T12" fmla="*/ 15 w 558"/>
                <a:gd name="T13" fmla="*/ 61 h 135"/>
                <a:gd name="T14" fmla="*/ 35 w 558"/>
                <a:gd name="T15" fmla="*/ 93 h 135"/>
                <a:gd name="T16" fmla="*/ 71 w 558"/>
                <a:gd name="T17" fmla="*/ 83 h 135"/>
                <a:gd name="T18" fmla="*/ 115 w 558"/>
                <a:gd name="T19" fmla="*/ 123 h 135"/>
                <a:gd name="T20" fmla="*/ 129 w 558"/>
                <a:gd name="T21" fmla="*/ 113 h 135"/>
                <a:gd name="T22" fmla="*/ 133 w 558"/>
                <a:gd name="T23" fmla="*/ 74 h 135"/>
                <a:gd name="T24" fmla="*/ 140 w 558"/>
                <a:gd name="T25" fmla="*/ 115 h 135"/>
                <a:gd name="T26" fmla="*/ 118 w 558"/>
                <a:gd name="T27" fmla="*/ 135 h 135"/>
                <a:gd name="T28" fmla="*/ 189 w 558"/>
                <a:gd name="T29" fmla="*/ 107 h 135"/>
                <a:gd name="T30" fmla="*/ 172 w 558"/>
                <a:gd name="T31" fmla="*/ 90 h 135"/>
                <a:gd name="T32" fmla="*/ 172 w 558"/>
                <a:gd name="T33" fmla="*/ 12 h 135"/>
                <a:gd name="T34" fmla="*/ 185 w 558"/>
                <a:gd name="T35" fmla="*/ 85 h 135"/>
                <a:gd name="T36" fmla="*/ 197 w 558"/>
                <a:gd name="T37" fmla="*/ 94 h 135"/>
                <a:gd name="T38" fmla="*/ 237 w 558"/>
                <a:gd name="T39" fmla="*/ 30 h 135"/>
                <a:gd name="T40" fmla="*/ 271 w 558"/>
                <a:gd name="T41" fmla="*/ 68 h 135"/>
                <a:gd name="T42" fmla="*/ 254 w 558"/>
                <a:gd name="T43" fmla="*/ 102 h 135"/>
                <a:gd name="T44" fmla="*/ 211 w 558"/>
                <a:gd name="T45" fmla="*/ 97 h 135"/>
                <a:gd name="T46" fmla="*/ 221 w 558"/>
                <a:gd name="T47" fmla="*/ 90 h 135"/>
                <a:gd name="T48" fmla="*/ 252 w 558"/>
                <a:gd name="T49" fmla="*/ 90 h 135"/>
                <a:gd name="T50" fmla="*/ 252 w 558"/>
                <a:gd name="T51" fmla="*/ 47 h 135"/>
                <a:gd name="T52" fmla="*/ 221 w 558"/>
                <a:gd name="T53" fmla="*/ 47 h 135"/>
                <a:gd name="T54" fmla="*/ 298 w 558"/>
                <a:gd name="T55" fmla="*/ 86 h 135"/>
                <a:gd name="T56" fmla="*/ 322 w 558"/>
                <a:gd name="T57" fmla="*/ 96 h 135"/>
                <a:gd name="T58" fmla="*/ 329 w 558"/>
                <a:gd name="T59" fmla="*/ 79 h 135"/>
                <a:gd name="T60" fmla="*/ 298 w 558"/>
                <a:gd name="T61" fmla="*/ 68 h 135"/>
                <a:gd name="T62" fmla="*/ 289 w 558"/>
                <a:gd name="T63" fmla="*/ 41 h 135"/>
                <a:gd name="T64" fmla="*/ 315 w 558"/>
                <a:gd name="T65" fmla="*/ 30 h 135"/>
                <a:gd name="T66" fmla="*/ 344 w 558"/>
                <a:gd name="T67" fmla="*/ 50 h 135"/>
                <a:gd name="T68" fmla="*/ 315 w 558"/>
                <a:gd name="T69" fmla="*/ 39 h 135"/>
                <a:gd name="T70" fmla="*/ 300 w 558"/>
                <a:gd name="T71" fmla="*/ 52 h 135"/>
                <a:gd name="T72" fmla="*/ 317 w 558"/>
                <a:gd name="T73" fmla="*/ 60 h 135"/>
                <a:gd name="T74" fmla="*/ 345 w 558"/>
                <a:gd name="T75" fmla="*/ 77 h 135"/>
                <a:gd name="T76" fmla="*/ 325 w 558"/>
                <a:gd name="T77" fmla="*/ 107 h 135"/>
                <a:gd name="T78" fmla="*/ 287 w 558"/>
                <a:gd name="T79" fmla="*/ 90 h 135"/>
                <a:gd name="T80" fmla="*/ 374 w 558"/>
                <a:gd name="T81" fmla="*/ 17 h 135"/>
                <a:gd name="T82" fmla="*/ 410 w 558"/>
                <a:gd name="T83" fmla="*/ 105 h 135"/>
                <a:gd name="T84" fmla="*/ 438 w 558"/>
                <a:gd name="T85" fmla="*/ 30 h 135"/>
                <a:gd name="T86" fmla="*/ 468 w 558"/>
                <a:gd name="T87" fmla="*/ 42 h 135"/>
                <a:gd name="T88" fmla="*/ 457 w 558"/>
                <a:gd name="T89" fmla="*/ 60 h 135"/>
                <a:gd name="T90" fmla="*/ 443 w 558"/>
                <a:gd name="T91" fmla="*/ 39 h 135"/>
                <a:gd name="T92" fmla="*/ 422 w 558"/>
                <a:gd name="T93" fmla="*/ 58 h 135"/>
                <a:gd name="T94" fmla="*/ 555 w 558"/>
                <a:gd name="T95" fmla="*/ 90 h 135"/>
                <a:gd name="T96" fmla="*/ 511 w 558"/>
                <a:gd name="T97" fmla="*/ 105 h 135"/>
                <a:gd name="T98" fmla="*/ 504 w 558"/>
                <a:gd name="T99" fmla="*/ 34 h 135"/>
                <a:gd name="T100" fmla="*/ 544 w 558"/>
                <a:gd name="T101" fmla="*/ 34 h 135"/>
                <a:gd name="T102" fmla="*/ 503 w 558"/>
                <a:gd name="T103" fmla="*/ 79 h 135"/>
                <a:gd name="T104" fmla="*/ 531 w 558"/>
                <a:gd name="T105" fmla="*/ 96 h 135"/>
                <a:gd name="T106" fmla="*/ 545 w 558"/>
                <a:gd name="T107" fmla="*/ 61 h 135"/>
                <a:gd name="T108" fmla="*/ 525 w 558"/>
                <a:gd name="T109" fmla="*/ 39 h 135"/>
                <a:gd name="T110" fmla="*/ 503 w 558"/>
                <a:gd name="T111" fmla="*/ 6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8" h="135">
                  <a:moveTo>
                    <a:pt x="78" y="69"/>
                  </a:moveTo>
                  <a:lnTo>
                    <a:pt x="92" y="72"/>
                  </a:lnTo>
                  <a:lnTo>
                    <a:pt x="85" y="88"/>
                  </a:lnTo>
                  <a:lnTo>
                    <a:pt x="76" y="99"/>
                  </a:lnTo>
                  <a:lnTo>
                    <a:pt x="63" y="105"/>
                  </a:lnTo>
                  <a:lnTo>
                    <a:pt x="49" y="107"/>
                  </a:lnTo>
                  <a:lnTo>
                    <a:pt x="33" y="105"/>
                  </a:lnTo>
                  <a:lnTo>
                    <a:pt x="21" y="101"/>
                  </a:lnTo>
                  <a:lnTo>
                    <a:pt x="15" y="96"/>
                  </a:lnTo>
                  <a:lnTo>
                    <a:pt x="10" y="88"/>
                  </a:lnTo>
                  <a:lnTo>
                    <a:pt x="5" y="80"/>
                  </a:lnTo>
                  <a:lnTo>
                    <a:pt x="2" y="68"/>
                  </a:lnTo>
                  <a:lnTo>
                    <a:pt x="0" y="53"/>
                  </a:lnTo>
                  <a:lnTo>
                    <a:pt x="2" y="38"/>
                  </a:lnTo>
                  <a:lnTo>
                    <a:pt x="7" y="25"/>
                  </a:lnTo>
                  <a:lnTo>
                    <a:pt x="11" y="17"/>
                  </a:lnTo>
                  <a:lnTo>
                    <a:pt x="18" y="11"/>
                  </a:lnTo>
                  <a:lnTo>
                    <a:pt x="24" y="6"/>
                  </a:lnTo>
                  <a:lnTo>
                    <a:pt x="32" y="3"/>
                  </a:lnTo>
                  <a:lnTo>
                    <a:pt x="40" y="1"/>
                  </a:lnTo>
                  <a:lnTo>
                    <a:pt x="49" y="0"/>
                  </a:lnTo>
                  <a:lnTo>
                    <a:pt x="63" y="3"/>
                  </a:lnTo>
                  <a:lnTo>
                    <a:pt x="74" y="8"/>
                  </a:lnTo>
                  <a:lnTo>
                    <a:pt x="81" y="14"/>
                  </a:lnTo>
                  <a:lnTo>
                    <a:pt x="85" y="22"/>
                  </a:lnTo>
                  <a:lnTo>
                    <a:pt x="90" y="31"/>
                  </a:lnTo>
                  <a:lnTo>
                    <a:pt x="76" y="34"/>
                  </a:lnTo>
                  <a:lnTo>
                    <a:pt x="73" y="27"/>
                  </a:lnTo>
                  <a:lnTo>
                    <a:pt x="70" y="22"/>
                  </a:lnTo>
                  <a:lnTo>
                    <a:pt x="65" y="17"/>
                  </a:lnTo>
                  <a:lnTo>
                    <a:pt x="60" y="14"/>
                  </a:lnTo>
                  <a:lnTo>
                    <a:pt x="55" y="12"/>
                  </a:lnTo>
                  <a:lnTo>
                    <a:pt x="49" y="12"/>
                  </a:lnTo>
                  <a:lnTo>
                    <a:pt x="41" y="12"/>
                  </a:lnTo>
                  <a:lnTo>
                    <a:pt x="35" y="14"/>
                  </a:lnTo>
                  <a:lnTo>
                    <a:pt x="29" y="17"/>
                  </a:lnTo>
                  <a:lnTo>
                    <a:pt x="24" y="22"/>
                  </a:lnTo>
                  <a:lnTo>
                    <a:pt x="21" y="27"/>
                  </a:lnTo>
                  <a:lnTo>
                    <a:pt x="18" y="33"/>
                  </a:lnTo>
                  <a:lnTo>
                    <a:pt x="15" y="42"/>
                  </a:lnTo>
                  <a:lnTo>
                    <a:pt x="15" y="53"/>
                  </a:lnTo>
                  <a:lnTo>
                    <a:pt x="15" y="61"/>
                  </a:lnTo>
                  <a:lnTo>
                    <a:pt x="16" y="69"/>
                  </a:lnTo>
                  <a:lnTo>
                    <a:pt x="18" y="75"/>
                  </a:lnTo>
                  <a:lnTo>
                    <a:pt x="21" y="82"/>
                  </a:lnTo>
                  <a:lnTo>
                    <a:pt x="26" y="86"/>
                  </a:lnTo>
                  <a:lnTo>
                    <a:pt x="30" y="91"/>
                  </a:lnTo>
                  <a:lnTo>
                    <a:pt x="35" y="93"/>
                  </a:lnTo>
                  <a:lnTo>
                    <a:pt x="41" y="94"/>
                  </a:lnTo>
                  <a:lnTo>
                    <a:pt x="48" y="96"/>
                  </a:lnTo>
                  <a:lnTo>
                    <a:pt x="55" y="94"/>
                  </a:lnTo>
                  <a:lnTo>
                    <a:pt x="62" y="93"/>
                  </a:lnTo>
                  <a:lnTo>
                    <a:pt x="66" y="90"/>
                  </a:lnTo>
                  <a:lnTo>
                    <a:pt x="71" y="83"/>
                  </a:lnTo>
                  <a:lnTo>
                    <a:pt x="76" y="77"/>
                  </a:lnTo>
                  <a:lnTo>
                    <a:pt x="78" y="69"/>
                  </a:lnTo>
                  <a:close/>
                  <a:moveTo>
                    <a:pt x="111" y="134"/>
                  </a:moveTo>
                  <a:lnTo>
                    <a:pt x="109" y="123"/>
                  </a:lnTo>
                  <a:lnTo>
                    <a:pt x="112" y="123"/>
                  </a:lnTo>
                  <a:lnTo>
                    <a:pt x="115" y="123"/>
                  </a:lnTo>
                  <a:lnTo>
                    <a:pt x="120" y="123"/>
                  </a:lnTo>
                  <a:lnTo>
                    <a:pt x="122" y="123"/>
                  </a:lnTo>
                  <a:lnTo>
                    <a:pt x="125" y="121"/>
                  </a:lnTo>
                  <a:lnTo>
                    <a:pt x="126" y="118"/>
                  </a:lnTo>
                  <a:lnTo>
                    <a:pt x="128" y="116"/>
                  </a:lnTo>
                  <a:lnTo>
                    <a:pt x="129" y="113"/>
                  </a:lnTo>
                  <a:lnTo>
                    <a:pt x="131" y="108"/>
                  </a:lnTo>
                  <a:lnTo>
                    <a:pt x="131" y="107"/>
                  </a:lnTo>
                  <a:lnTo>
                    <a:pt x="131" y="105"/>
                  </a:lnTo>
                  <a:lnTo>
                    <a:pt x="103" y="31"/>
                  </a:lnTo>
                  <a:lnTo>
                    <a:pt x="117" y="31"/>
                  </a:lnTo>
                  <a:lnTo>
                    <a:pt x="133" y="74"/>
                  </a:lnTo>
                  <a:lnTo>
                    <a:pt x="137" y="91"/>
                  </a:lnTo>
                  <a:lnTo>
                    <a:pt x="144" y="74"/>
                  </a:lnTo>
                  <a:lnTo>
                    <a:pt x="159" y="31"/>
                  </a:lnTo>
                  <a:lnTo>
                    <a:pt x="172" y="31"/>
                  </a:lnTo>
                  <a:lnTo>
                    <a:pt x="144" y="107"/>
                  </a:lnTo>
                  <a:lnTo>
                    <a:pt x="140" y="115"/>
                  </a:lnTo>
                  <a:lnTo>
                    <a:pt x="137" y="120"/>
                  </a:lnTo>
                  <a:lnTo>
                    <a:pt x="136" y="124"/>
                  </a:lnTo>
                  <a:lnTo>
                    <a:pt x="133" y="129"/>
                  </a:lnTo>
                  <a:lnTo>
                    <a:pt x="128" y="132"/>
                  </a:lnTo>
                  <a:lnTo>
                    <a:pt x="123" y="135"/>
                  </a:lnTo>
                  <a:lnTo>
                    <a:pt x="118" y="135"/>
                  </a:lnTo>
                  <a:lnTo>
                    <a:pt x="114" y="135"/>
                  </a:lnTo>
                  <a:lnTo>
                    <a:pt x="111" y="134"/>
                  </a:lnTo>
                  <a:close/>
                  <a:moveTo>
                    <a:pt x="197" y="94"/>
                  </a:moveTo>
                  <a:lnTo>
                    <a:pt x="200" y="105"/>
                  </a:lnTo>
                  <a:lnTo>
                    <a:pt x="194" y="105"/>
                  </a:lnTo>
                  <a:lnTo>
                    <a:pt x="189" y="107"/>
                  </a:lnTo>
                  <a:lnTo>
                    <a:pt x="185" y="105"/>
                  </a:lnTo>
                  <a:lnTo>
                    <a:pt x="180" y="104"/>
                  </a:lnTo>
                  <a:lnTo>
                    <a:pt x="177" y="102"/>
                  </a:lnTo>
                  <a:lnTo>
                    <a:pt x="174" y="99"/>
                  </a:lnTo>
                  <a:lnTo>
                    <a:pt x="174" y="96"/>
                  </a:lnTo>
                  <a:lnTo>
                    <a:pt x="172" y="90"/>
                  </a:lnTo>
                  <a:lnTo>
                    <a:pt x="172" y="83"/>
                  </a:lnTo>
                  <a:lnTo>
                    <a:pt x="172" y="41"/>
                  </a:lnTo>
                  <a:lnTo>
                    <a:pt x="164" y="41"/>
                  </a:lnTo>
                  <a:lnTo>
                    <a:pt x="164" y="31"/>
                  </a:lnTo>
                  <a:lnTo>
                    <a:pt x="172" y="31"/>
                  </a:lnTo>
                  <a:lnTo>
                    <a:pt x="172" y="12"/>
                  </a:lnTo>
                  <a:lnTo>
                    <a:pt x="185" y="5"/>
                  </a:lnTo>
                  <a:lnTo>
                    <a:pt x="185" y="31"/>
                  </a:lnTo>
                  <a:lnTo>
                    <a:pt x="197" y="31"/>
                  </a:lnTo>
                  <a:lnTo>
                    <a:pt x="197" y="41"/>
                  </a:lnTo>
                  <a:lnTo>
                    <a:pt x="185" y="41"/>
                  </a:lnTo>
                  <a:lnTo>
                    <a:pt x="185" y="85"/>
                  </a:lnTo>
                  <a:lnTo>
                    <a:pt x="185" y="88"/>
                  </a:lnTo>
                  <a:lnTo>
                    <a:pt x="186" y="91"/>
                  </a:lnTo>
                  <a:lnTo>
                    <a:pt x="188" y="94"/>
                  </a:lnTo>
                  <a:lnTo>
                    <a:pt x="189" y="94"/>
                  </a:lnTo>
                  <a:lnTo>
                    <a:pt x="192" y="94"/>
                  </a:lnTo>
                  <a:lnTo>
                    <a:pt x="197" y="94"/>
                  </a:lnTo>
                  <a:close/>
                  <a:moveTo>
                    <a:pt x="202" y="68"/>
                  </a:moveTo>
                  <a:lnTo>
                    <a:pt x="205" y="50"/>
                  </a:lnTo>
                  <a:lnTo>
                    <a:pt x="213" y="38"/>
                  </a:lnTo>
                  <a:lnTo>
                    <a:pt x="219" y="33"/>
                  </a:lnTo>
                  <a:lnTo>
                    <a:pt x="227" y="30"/>
                  </a:lnTo>
                  <a:lnTo>
                    <a:pt x="237" y="30"/>
                  </a:lnTo>
                  <a:lnTo>
                    <a:pt x="243" y="30"/>
                  </a:lnTo>
                  <a:lnTo>
                    <a:pt x="251" y="31"/>
                  </a:lnTo>
                  <a:lnTo>
                    <a:pt x="255" y="34"/>
                  </a:lnTo>
                  <a:lnTo>
                    <a:pt x="262" y="39"/>
                  </a:lnTo>
                  <a:lnTo>
                    <a:pt x="268" y="52"/>
                  </a:lnTo>
                  <a:lnTo>
                    <a:pt x="271" y="68"/>
                  </a:lnTo>
                  <a:lnTo>
                    <a:pt x="271" y="75"/>
                  </a:lnTo>
                  <a:lnTo>
                    <a:pt x="270" y="83"/>
                  </a:lnTo>
                  <a:lnTo>
                    <a:pt x="266" y="90"/>
                  </a:lnTo>
                  <a:lnTo>
                    <a:pt x="263" y="94"/>
                  </a:lnTo>
                  <a:lnTo>
                    <a:pt x="260" y="99"/>
                  </a:lnTo>
                  <a:lnTo>
                    <a:pt x="254" y="102"/>
                  </a:lnTo>
                  <a:lnTo>
                    <a:pt x="246" y="105"/>
                  </a:lnTo>
                  <a:lnTo>
                    <a:pt x="237" y="107"/>
                  </a:lnTo>
                  <a:lnTo>
                    <a:pt x="229" y="107"/>
                  </a:lnTo>
                  <a:lnTo>
                    <a:pt x="222" y="105"/>
                  </a:lnTo>
                  <a:lnTo>
                    <a:pt x="216" y="102"/>
                  </a:lnTo>
                  <a:lnTo>
                    <a:pt x="211" y="97"/>
                  </a:lnTo>
                  <a:lnTo>
                    <a:pt x="203" y="85"/>
                  </a:lnTo>
                  <a:lnTo>
                    <a:pt x="202" y="68"/>
                  </a:lnTo>
                  <a:close/>
                  <a:moveTo>
                    <a:pt x="214" y="68"/>
                  </a:moveTo>
                  <a:lnTo>
                    <a:pt x="214" y="77"/>
                  </a:lnTo>
                  <a:lnTo>
                    <a:pt x="218" y="83"/>
                  </a:lnTo>
                  <a:lnTo>
                    <a:pt x="221" y="90"/>
                  </a:lnTo>
                  <a:lnTo>
                    <a:pt x="226" y="93"/>
                  </a:lnTo>
                  <a:lnTo>
                    <a:pt x="230" y="96"/>
                  </a:lnTo>
                  <a:lnTo>
                    <a:pt x="237" y="96"/>
                  </a:lnTo>
                  <a:lnTo>
                    <a:pt x="243" y="96"/>
                  </a:lnTo>
                  <a:lnTo>
                    <a:pt x="248" y="93"/>
                  </a:lnTo>
                  <a:lnTo>
                    <a:pt x="252" y="90"/>
                  </a:lnTo>
                  <a:lnTo>
                    <a:pt x="255" y="83"/>
                  </a:lnTo>
                  <a:lnTo>
                    <a:pt x="257" y="77"/>
                  </a:lnTo>
                  <a:lnTo>
                    <a:pt x="259" y="68"/>
                  </a:lnTo>
                  <a:lnTo>
                    <a:pt x="257" y="60"/>
                  </a:lnTo>
                  <a:lnTo>
                    <a:pt x="255" y="52"/>
                  </a:lnTo>
                  <a:lnTo>
                    <a:pt x="252" y="47"/>
                  </a:lnTo>
                  <a:lnTo>
                    <a:pt x="248" y="42"/>
                  </a:lnTo>
                  <a:lnTo>
                    <a:pt x="243" y="41"/>
                  </a:lnTo>
                  <a:lnTo>
                    <a:pt x="237" y="39"/>
                  </a:lnTo>
                  <a:lnTo>
                    <a:pt x="230" y="41"/>
                  </a:lnTo>
                  <a:lnTo>
                    <a:pt x="226" y="42"/>
                  </a:lnTo>
                  <a:lnTo>
                    <a:pt x="221" y="47"/>
                  </a:lnTo>
                  <a:lnTo>
                    <a:pt x="218" y="52"/>
                  </a:lnTo>
                  <a:lnTo>
                    <a:pt x="214" y="60"/>
                  </a:lnTo>
                  <a:lnTo>
                    <a:pt x="214" y="68"/>
                  </a:lnTo>
                  <a:close/>
                  <a:moveTo>
                    <a:pt x="285" y="83"/>
                  </a:moveTo>
                  <a:lnTo>
                    <a:pt x="298" y="82"/>
                  </a:lnTo>
                  <a:lnTo>
                    <a:pt x="298" y="86"/>
                  </a:lnTo>
                  <a:lnTo>
                    <a:pt x="301" y="90"/>
                  </a:lnTo>
                  <a:lnTo>
                    <a:pt x="303" y="93"/>
                  </a:lnTo>
                  <a:lnTo>
                    <a:pt x="307" y="94"/>
                  </a:lnTo>
                  <a:lnTo>
                    <a:pt x="311" y="96"/>
                  </a:lnTo>
                  <a:lnTo>
                    <a:pt x="317" y="96"/>
                  </a:lnTo>
                  <a:lnTo>
                    <a:pt x="322" y="96"/>
                  </a:lnTo>
                  <a:lnTo>
                    <a:pt x="326" y="94"/>
                  </a:lnTo>
                  <a:lnTo>
                    <a:pt x="329" y="93"/>
                  </a:lnTo>
                  <a:lnTo>
                    <a:pt x="333" y="90"/>
                  </a:lnTo>
                  <a:lnTo>
                    <a:pt x="334" y="85"/>
                  </a:lnTo>
                  <a:lnTo>
                    <a:pt x="333" y="80"/>
                  </a:lnTo>
                  <a:lnTo>
                    <a:pt x="329" y="79"/>
                  </a:lnTo>
                  <a:lnTo>
                    <a:pt x="328" y="77"/>
                  </a:lnTo>
                  <a:lnTo>
                    <a:pt x="323" y="75"/>
                  </a:lnTo>
                  <a:lnTo>
                    <a:pt x="317" y="74"/>
                  </a:lnTo>
                  <a:lnTo>
                    <a:pt x="309" y="71"/>
                  </a:lnTo>
                  <a:lnTo>
                    <a:pt x="303" y="69"/>
                  </a:lnTo>
                  <a:lnTo>
                    <a:pt x="298" y="68"/>
                  </a:lnTo>
                  <a:lnTo>
                    <a:pt x="293" y="64"/>
                  </a:lnTo>
                  <a:lnTo>
                    <a:pt x="290" y="61"/>
                  </a:lnTo>
                  <a:lnTo>
                    <a:pt x="287" y="57"/>
                  </a:lnTo>
                  <a:lnTo>
                    <a:pt x="287" y="50"/>
                  </a:lnTo>
                  <a:lnTo>
                    <a:pt x="287" y="46"/>
                  </a:lnTo>
                  <a:lnTo>
                    <a:pt x="289" y="41"/>
                  </a:lnTo>
                  <a:lnTo>
                    <a:pt x="292" y="38"/>
                  </a:lnTo>
                  <a:lnTo>
                    <a:pt x="295" y="34"/>
                  </a:lnTo>
                  <a:lnTo>
                    <a:pt x="300" y="33"/>
                  </a:lnTo>
                  <a:lnTo>
                    <a:pt x="303" y="31"/>
                  </a:lnTo>
                  <a:lnTo>
                    <a:pt x="309" y="30"/>
                  </a:lnTo>
                  <a:lnTo>
                    <a:pt x="315" y="30"/>
                  </a:lnTo>
                  <a:lnTo>
                    <a:pt x="323" y="30"/>
                  </a:lnTo>
                  <a:lnTo>
                    <a:pt x="329" y="31"/>
                  </a:lnTo>
                  <a:lnTo>
                    <a:pt x="336" y="34"/>
                  </a:lnTo>
                  <a:lnTo>
                    <a:pt x="339" y="39"/>
                  </a:lnTo>
                  <a:lnTo>
                    <a:pt x="342" y="44"/>
                  </a:lnTo>
                  <a:lnTo>
                    <a:pt x="344" y="50"/>
                  </a:lnTo>
                  <a:lnTo>
                    <a:pt x="331" y="52"/>
                  </a:lnTo>
                  <a:lnTo>
                    <a:pt x="329" y="47"/>
                  </a:lnTo>
                  <a:lnTo>
                    <a:pt x="326" y="42"/>
                  </a:lnTo>
                  <a:lnTo>
                    <a:pt x="323" y="41"/>
                  </a:lnTo>
                  <a:lnTo>
                    <a:pt x="320" y="39"/>
                  </a:lnTo>
                  <a:lnTo>
                    <a:pt x="315" y="39"/>
                  </a:lnTo>
                  <a:lnTo>
                    <a:pt x="311" y="39"/>
                  </a:lnTo>
                  <a:lnTo>
                    <a:pt x="306" y="41"/>
                  </a:lnTo>
                  <a:lnTo>
                    <a:pt x="303" y="42"/>
                  </a:lnTo>
                  <a:lnTo>
                    <a:pt x="300" y="46"/>
                  </a:lnTo>
                  <a:lnTo>
                    <a:pt x="300" y="49"/>
                  </a:lnTo>
                  <a:lnTo>
                    <a:pt x="300" y="52"/>
                  </a:lnTo>
                  <a:lnTo>
                    <a:pt x="301" y="53"/>
                  </a:lnTo>
                  <a:lnTo>
                    <a:pt x="303" y="55"/>
                  </a:lnTo>
                  <a:lnTo>
                    <a:pt x="306" y="57"/>
                  </a:lnTo>
                  <a:lnTo>
                    <a:pt x="307" y="58"/>
                  </a:lnTo>
                  <a:lnTo>
                    <a:pt x="311" y="58"/>
                  </a:lnTo>
                  <a:lnTo>
                    <a:pt x="317" y="60"/>
                  </a:lnTo>
                  <a:lnTo>
                    <a:pt x="325" y="63"/>
                  </a:lnTo>
                  <a:lnTo>
                    <a:pt x="331" y="64"/>
                  </a:lnTo>
                  <a:lnTo>
                    <a:pt x="336" y="66"/>
                  </a:lnTo>
                  <a:lnTo>
                    <a:pt x="340" y="69"/>
                  </a:lnTo>
                  <a:lnTo>
                    <a:pt x="344" y="72"/>
                  </a:lnTo>
                  <a:lnTo>
                    <a:pt x="345" y="77"/>
                  </a:lnTo>
                  <a:lnTo>
                    <a:pt x="347" y="83"/>
                  </a:lnTo>
                  <a:lnTo>
                    <a:pt x="345" y="90"/>
                  </a:lnTo>
                  <a:lnTo>
                    <a:pt x="344" y="96"/>
                  </a:lnTo>
                  <a:lnTo>
                    <a:pt x="339" y="101"/>
                  </a:lnTo>
                  <a:lnTo>
                    <a:pt x="333" y="104"/>
                  </a:lnTo>
                  <a:lnTo>
                    <a:pt x="325" y="107"/>
                  </a:lnTo>
                  <a:lnTo>
                    <a:pt x="317" y="107"/>
                  </a:lnTo>
                  <a:lnTo>
                    <a:pt x="307" y="107"/>
                  </a:lnTo>
                  <a:lnTo>
                    <a:pt x="301" y="104"/>
                  </a:lnTo>
                  <a:lnTo>
                    <a:pt x="295" y="101"/>
                  </a:lnTo>
                  <a:lnTo>
                    <a:pt x="290" y="96"/>
                  </a:lnTo>
                  <a:lnTo>
                    <a:pt x="287" y="90"/>
                  </a:lnTo>
                  <a:lnTo>
                    <a:pt x="285" y="83"/>
                  </a:lnTo>
                  <a:close/>
                  <a:moveTo>
                    <a:pt x="374" y="17"/>
                  </a:moveTo>
                  <a:lnTo>
                    <a:pt x="374" y="3"/>
                  </a:lnTo>
                  <a:lnTo>
                    <a:pt x="386" y="3"/>
                  </a:lnTo>
                  <a:lnTo>
                    <a:pt x="386" y="17"/>
                  </a:lnTo>
                  <a:lnTo>
                    <a:pt x="374" y="17"/>
                  </a:lnTo>
                  <a:close/>
                  <a:moveTo>
                    <a:pt x="374" y="105"/>
                  </a:moveTo>
                  <a:lnTo>
                    <a:pt x="374" y="31"/>
                  </a:lnTo>
                  <a:lnTo>
                    <a:pt x="386" y="31"/>
                  </a:lnTo>
                  <a:lnTo>
                    <a:pt x="386" y="105"/>
                  </a:lnTo>
                  <a:lnTo>
                    <a:pt x="374" y="105"/>
                  </a:lnTo>
                  <a:close/>
                  <a:moveTo>
                    <a:pt x="410" y="105"/>
                  </a:moveTo>
                  <a:lnTo>
                    <a:pt x="410" y="31"/>
                  </a:lnTo>
                  <a:lnTo>
                    <a:pt x="421" y="31"/>
                  </a:lnTo>
                  <a:lnTo>
                    <a:pt x="421" y="41"/>
                  </a:lnTo>
                  <a:lnTo>
                    <a:pt x="425" y="36"/>
                  </a:lnTo>
                  <a:lnTo>
                    <a:pt x="430" y="31"/>
                  </a:lnTo>
                  <a:lnTo>
                    <a:pt x="438" y="30"/>
                  </a:lnTo>
                  <a:lnTo>
                    <a:pt x="444" y="30"/>
                  </a:lnTo>
                  <a:lnTo>
                    <a:pt x="451" y="30"/>
                  </a:lnTo>
                  <a:lnTo>
                    <a:pt x="457" y="31"/>
                  </a:lnTo>
                  <a:lnTo>
                    <a:pt x="462" y="34"/>
                  </a:lnTo>
                  <a:lnTo>
                    <a:pt x="466" y="38"/>
                  </a:lnTo>
                  <a:lnTo>
                    <a:pt x="468" y="42"/>
                  </a:lnTo>
                  <a:lnTo>
                    <a:pt x="470" y="47"/>
                  </a:lnTo>
                  <a:lnTo>
                    <a:pt x="470" y="52"/>
                  </a:lnTo>
                  <a:lnTo>
                    <a:pt x="470" y="60"/>
                  </a:lnTo>
                  <a:lnTo>
                    <a:pt x="470" y="105"/>
                  </a:lnTo>
                  <a:lnTo>
                    <a:pt x="457" y="105"/>
                  </a:lnTo>
                  <a:lnTo>
                    <a:pt x="457" y="60"/>
                  </a:lnTo>
                  <a:lnTo>
                    <a:pt x="457" y="53"/>
                  </a:lnTo>
                  <a:lnTo>
                    <a:pt x="455" y="49"/>
                  </a:lnTo>
                  <a:lnTo>
                    <a:pt x="454" y="46"/>
                  </a:lnTo>
                  <a:lnTo>
                    <a:pt x="451" y="42"/>
                  </a:lnTo>
                  <a:lnTo>
                    <a:pt x="448" y="41"/>
                  </a:lnTo>
                  <a:lnTo>
                    <a:pt x="443" y="39"/>
                  </a:lnTo>
                  <a:lnTo>
                    <a:pt x="437" y="41"/>
                  </a:lnTo>
                  <a:lnTo>
                    <a:pt x="432" y="42"/>
                  </a:lnTo>
                  <a:lnTo>
                    <a:pt x="429" y="46"/>
                  </a:lnTo>
                  <a:lnTo>
                    <a:pt x="425" y="49"/>
                  </a:lnTo>
                  <a:lnTo>
                    <a:pt x="424" y="52"/>
                  </a:lnTo>
                  <a:lnTo>
                    <a:pt x="422" y="58"/>
                  </a:lnTo>
                  <a:lnTo>
                    <a:pt x="422" y="64"/>
                  </a:lnTo>
                  <a:lnTo>
                    <a:pt x="422" y="105"/>
                  </a:lnTo>
                  <a:lnTo>
                    <a:pt x="410" y="105"/>
                  </a:lnTo>
                  <a:close/>
                  <a:moveTo>
                    <a:pt x="545" y="82"/>
                  </a:moveTo>
                  <a:lnTo>
                    <a:pt x="558" y="83"/>
                  </a:lnTo>
                  <a:lnTo>
                    <a:pt x="555" y="90"/>
                  </a:lnTo>
                  <a:lnTo>
                    <a:pt x="551" y="96"/>
                  </a:lnTo>
                  <a:lnTo>
                    <a:pt x="547" y="101"/>
                  </a:lnTo>
                  <a:lnTo>
                    <a:pt x="540" y="104"/>
                  </a:lnTo>
                  <a:lnTo>
                    <a:pt x="533" y="107"/>
                  </a:lnTo>
                  <a:lnTo>
                    <a:pt x="525" y="107"/>
                  </a:lnTo>
                  <a:lnTo>
                    <a:pt x="511" y="105"/>
                  </a:lnTo>
                  <a:lnTo>
                    <a:pt x="499" y="97"/>
                  </a:lnTo>
                  <a:lnTo>
                    <a:pt x="492" y="85"/>
                  </a:lnTo>
                  <a:lnTo>
                    <a:pt x="488" y="69"/>
                  </a:lnTo>
                  <a:lnTo>
                    <a:pt x="492" y="52"/>
                  </a:lnTo>
                  <a:lnTo>
                    <a:pt x="499" y="39"/>
                  </a:lnTo>
                  <a:lnTo>
                    <a:pt x="504" y="34"/>
                  </a:lnTo>
                  <a:lnTo>
                    <a:pt x="511" y="31"/>
                  </a:lnTo>
                  <a:lnTo>
                    <a:pt x="517" y="30"/>
                  </a:lnTo>
                  <a:lnTo>
                    <a:pt x="525" y="30"/>
                  </a:lnTo>
                  <a:lnTo>
                    <a:pt x="531" y="30"/>
                  </a:lnTo>
                  <a:lnTo>
                    <a:pt x="537" y="31"/>
                  </a:lnTo>
                  <a:lnTo>
                    <a:pt x="544" y="34"/>
                  </a:lnTo>
                  <a:lnTo>
                    <a:pt x="548" y="39"/>
                  </a:lnTo>
                  <a:lnTo>
                    <a:pt x="556" y="52"/>
                  </a:lnTo>
                  <a:lnTo>
                    <a:pt x="558" y="68"/>
                  </a:lnTo>
                  <a:lnTo>
                    <a:pt x="558" y="71"/>
                  </a:lnTo>
                  <a:lnTo>
                    <a:pt x="503" y="71"/>
                  </a:lnTo>
                  <a:lnTo>
                    <a:pt x="503" y="79"/>
                  </a:lnTo>
                  <a:lnTo>
                    <a:pt x="506" y="85"/>
                  </a:lnTo>
                  <a:lnTo>
                    <a:pt x="509" y="90"/>
                  </a:lnTo>
                  <a:lnTo>
                    <a:pt x="514" y="94"/>
                  </a:lnTo>
                  <a:lnTo>
                    <a:pt x="518" y="96"/>
                  </a:lnTo>
                  <a:lnTo>
                    <a:pt x="525" y="96"/>
                  </a:lnTo>
                  <a:lnTo>
                    <a:pt x="531" y="96"/>
                  </a:lnTo>
                  <a:lnTo>
                    <a:pt x="537" y="93"/>
                  </a:lnTo>
                  <a:lnTo>
                    <a:pt x="540" y="90"/>
                  </a:lnTo>
                  <a:lnTo>
                    <a:pt x="542" y="86"/>
                  </a:lnTo>
                  <a:lnTo>
                    <a:pt x="545" y="82"/>
                  </a:lnTo>
                  <a:close/>
                  <a:moveTo>
                    <a:pt x="503" y="61"/>
                  </a:moveTo>
                  <a:lnTo>
                    <a:pt x="545" y="61"/>
                  </a:lnTo>
                  <a:lnTo>
                    <a:pt x="544" y="55"/>
                  </a:lnTo>
                  <a:lnTo>
                    <a:pt x="542" y="50"/>
                  </a:lnTo>
                  <a:lnTo>
                    <a:pt x="540" y="47"/>
                  </a:lnTo>
                  <a:lnTo>
                    <a:pt x="536" y="42"/>
                  </a:lnTo>
                  <a:lnTo>
                    <a:pt x="529" y="41"/>
                  </a:lnTo>
                  <a:lnTo>
                    <a:pt x="525" y="39"/>
                  </a:lnTo>
                  <a:lnTo>
                    <a:pt x="518" y="41"/>
                  </a:lnTo>
                  <a:lnTo>
                    <a:pt x="514" y="42"/>
                  </a:lnTo>
                  <a:lnTo>
                    <a:pt x="509" y="46"/>
                  </a:lnTo>
                  <a:lnTo>
                    <a:pt x="506" y="50"/>
                  </a:lnTo>
                  <a:lnTo>
                    <a:pt x="504" y="55"/>
                  </a:lnTo>
                  <a:lnTo>
                    <a:pt x="503" y="6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564"/>
            <p:cNvSpPr>
              <a:spLocks noEditPoints="1"/>
            </p:cNvSpPr>
            <p:nvPr/>
          </p:nvSpPr>
          <p:spPr bwMode="auto">
            <a:xfrm>
              <a:off x="2525267" y="4939199"/>
              <a:ext cx="287658" cy="70102"/>
            </a:xfrm>
            <a:custGeom>
              <a:avLst/>
              <a:gdLst>
                <a:gd name="T0" fmla="*/ 85 w 545"/>
                <a:gd name="T1" fmla="*/ 98 h 107"/>
                <a:gd name="T2" fmla="*/ 26 w 545"/>
                <a:gd name="T3" fmla="*/ 101 h 107"/>
                <a:gd name="T4" fmla="*/ 0 w 545"/>
                <a:gd name="T5" fmla="*/ 54 h 107"/>
                <a:gd name="T6" fmla="*/ 26 w 545"/>
                <a:gd name="T7" fmla="*/ 6 h 107"/>
                <a:gd name="T8" fmla="*/ 78 w 545"/>
                <a:gd name="T9" fmla="*/ 6 h 107"/>
                <a:gd name="T10" fmla="*/ 95 w 545"/>
                <a:gd name="T11" fmla="*/ 31 h 107"/>
                <a:gd name="T12" fmla="*/ 66 w 545"/>
                <a:gd name="T13" fmla="*/ 14 h 107"/>
                <a:gd name="T14" fmla="*/ 30 w 545"/>
                <a:gd name="T15" fmla="*/ 19 h 107"/>
                <a:gd name="T16" fmla="*/ 15 w 545"/>
                <a:gd name="T17" fmla="*/ 54 h 107"/>
                <a:gd name="T18" fmla="*/ 27 w 545"/>
                <a:gd name="T19" fmla="*/ 87 h 107"/>
                <a:gd name="T20" fmla="*/ 70 w 545"/>
                <a:gd name="T21" fmla="*/ 91 h 107"/>
                <a:gd name="T22" fmla="*/ 159 w 545"/>
                <a:gd name="T23" fmla="*/ 105 h 107"/>
                <a:gd name="T24" fmla="*/ 136 w 545"/>
                <a:gd name="T25" fmla="*/ 107 h 107"/>
                <a:gd name="T26" fmla="*/ 112 w 545"/>
                <a:gd name="T27" fmla="*/ 94 h 107"/>
                <a:gd name="T28" fmla="*/ 123 w 545"/>
                <a:gd name="T29" fmla="*/ 30 h 107"/>
                <a:gd name="T30" fmla="*/ 125 w 545"/>
                <a:gd name="T31" fmla="*/ 90 h 107"/>
                <a:gd name="T32" fmla="*/ 148 w 545"/>
                <a:gd name="T33" fmla="*/ 93 h 107"/>
                <a:gd name="T34" fmla="*/ 158 w 545"/>
                <a:gd name="T35" fmla="*/ 71 h 107"/>
                <a:gd name="T36" fmla="*/ 243 w 545"/>
                <a:gd name="T37" fmla="*/ 96 h 107"/>
                <a:gd name="T38" fmla="*/ 208 w 545"/>
                <a:gd name="T39" fmla="*/ 105 h 107"/>
                <a:gd name="T40" fmla="*/ 189 w 545"/>
                <a:gd name="T41" fmla="*/ 85 h 107"/>
                <a:gd name="T42" fmla="*/ 203 w 545"/>
                <a:gd name="T43" fmla="*/ 66 h 107"/>
                <a:gd name="T44" fmla="*/ 237 w 545"/>
                <a:gd name="T45" fmla="*/ 60 h 107"/>
                <a:gd name="T46" fmla="*/ 238 w 545"/>
                <a:gd name="T47" fmla="*/ 44 h 107"/>
                <a:gd name="T48" fmla="*/ 214 w 545"/>
                <a:gd name="T49" fmla="*/ 41 h 107"/>
                <a:gd name="T50" fmla="*/ 192 w 545"/>
                <a:gd name="T51" fmla="*/ 52 h 107"/>
                <a:gd name="T52" fmla="*/ 216 w 545"/>
                <a:gd name="T53" fmla="*/ 30 h 107"/>
                <a:gd name="T54" fmla="*/ 251 w 545"/>
                <a:gd name="T55" fmla="*/ 36 h 107"/>
                <a:gd name="T56" fmla="*/ 254 w 545"/>
                <a:gd name="T57" fmla="*/ 74 h 107"/>
                <a:gd name="T58" fmla="*/ 259 w 545"/>
                <a:gd name="T59" fmla="*/ 105 h 107"/>
                <a:gd name="T60" fmla="*/ 237 w 545"/>
                <a:gd name="T61" fmla="*/ 69 h 107"/>
                <a:gd name="T62" fmla="*/ 207 w 545"/>
                <a:gd name="T63" fmla="*/ 77 h 107"/>
                <a:gd name="T64" fmla="*/ 207 w 545"/>
                <a:gd name="T65" fmla="*/ 93 h 107"/>
                <a:gd name="T66" fmla="*/ 232 w 545"/>
                <a:gd name="T67" fmla="*/ 94 h 107"/>
                <a:gd name="T68" fmla="*/ 241 w 545"/>
                <a:gd name="T69" fmla="*/ 68 h 107"/>
                <a:gd name="T70" fmla="*/ 293 w 545"/>
                <a:gd name="T71" fmla="*/ 36 h 107"/>
                <a:gd name="T72" fmla="*/ 325 w 545"/>
                <a:gd name="T73" fmla="*/ 31 h 107"/>
                <a:gd name="T74" fmla="*/ 339 w 545"/>
                <a:gd name="T75" fmla="*/ 52 h 107"/>
                <a:gd name="T76" fmla="*/ 326 w 545"/>
                <a:gd name="T77" fmla="*/ 54 h 107"/>
                <a:gd name="T78" fmla="*/ 311 w 545"/>
                <a:gd name="T79" fmla="*/ 39 h 107"/>
                <a:gd name="T80" fmla="*/ 292 w 545"/>
                <a:gd name="T81" fmla="*/ 52 h 107"/>
                <a:gd name="T82" fmla="*/ 363 w 545"/>
                <a:gd name="T83" fmla="*/ 17 h 107"/>
                <a:gd name="T84" fmla="*/ 363 w 545"/>
                <a:gd name="T85" fmla="*/ 105 h 107"/>
                <a:gd name="T86" fmla="*/ 397 w 545"/>
                <a:gd name="T87" fmla="*/ 105 h 107"/>
                <a:gd name="T88" fmla="*/ 419 w 545"/>
                <a:gd name="T89" fmla="*/ 31 h 107"/>
                <a:gd name="T90" fmla="*/ 451 w 545"/>
                <a:gd name="T91" fmla="*/ 35 h 107"/>
                <a:gd name="T92" fmla="*/ 459 w 545"/>
                <a:gd name="T93" fmla="*/ 60 h 107"/>
                <a:gd name="T94" fmla="*/ 444 w 545"/>
                <a:gd name="T95" fmla="*/ 49 h 107"/>
                <a:gd name="T96" fmla="*/ 425 w 545"/>
                <a:gd name="T97" fmla="*/ 41 h 107"/>
                <a:gd name="T98" fmla="*/ 411 w 545"/>
                <a:gd name="T99" fmla="*/ 58 h 107"/>
                <a:gd name="T100" fmla="*/ 545 w 545"/>
                <a:gd name="T101" fmla="*/ 83 h 107"/>
                <a:gd name="T102" fmla="*/ 522 w 545"/>
                <a:gd name="T103" fmla="*/ 105 h 107"/>
                <a:gd name="T104" fmla="*/ 477 w 545"/>
                <a:gd name="T105" fmla="*/ 68 h 107"/>
                <a:gd name="T106" fmla="*/ 504 w 545"/>
                <a:gd name="T107" fmla="*/ 30 h 107"/>
                <a:gd name="T108" fmla="*/ 536 w 545"/>
                <a:gd name="T109" fmla="*/ 39 h 107"/>
                <a:gd name="T110" fmla="*/ 492 w 545"/>
                <a:gd name="T111" fmla="*/ 79 h 107"/>
                <a:gd name="T112" fmla="*/ 512 w 545"/>
                <a:gd name="T113" fmla="*/ 96 h 107"/>
                <a:gd name="T114" fmla="*/ 533 w 545"/>
                <a:gd name="T115" fmla="*/ 82 h 107"/>
                <a:gd name="T116" fmla="*/ 528 w 545"/>
                <a:gd name="T117" fmla="*/ 47 h 107"/>
                <a:gd name="T118" fmla="*/ 501 w 545"/>
                <a:gd name="T11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5" h="107">
                  <a:moveTo>
                    <a:pt x="52" y="65"/>
                  </a:moveTo>
                  <a:lnTo>
                    <a:pt x="52" y="52"/>
                  </a:lnTo>
                  <a:lnTo>
                    <a:pt x="96" y="52"/>
                  </a:lnTo>
                  <a:lnTo>
                    <a:pt x="96" y="91"/>
                  </a:lnTo>
                  <a:lnTo>
                    <a:pt x="85" y="98"/>
                  </a:lnTo>
                  <a:lnTo>
                    <a:pt x="76" y="102"/>
                  </a:lnTo>
                  <a:lnTo>
                    <a:pt x="65" y="105"/>
                  </a:lnTo>
                  <a:lnTo>
                    <a:pt x="54" y="107"/>
                  </a:lnTo>
                  <a:lnTo>
                    <a:pt x="38" y="105"/>
                  </a:lnTo>
                  <a:lnTo>
                    <a:pt x="26" y="101"/>
                  </a:lnTo>
                  <a:lnTo>
                    <a:pt x="18" y="96"/>
                  </a:lnTo>
                  <a:lnTo>
                    <a:pt x="11" y="90"/>
                  </a:lnTo>
                  <a:lnTo>
                    <a:pt x="7" y="82"/>
                  </a:lnTo>
                  <a:lnTo>
                    <a:pt x="2" y="69"/>
                  </a:lnTo>
                  <a:lnTo>
                    <a:pt x="0" y="54"/>
                  </a:lnTo>
                  <a:lnTo>
                    <a:pt x="2" y="39"/>
                  </a:lnTo>
                  <a:lnTo>
                    <a:pt x="7" y="27"/>
                  </a:lnTo>
                  <a:lnTo>
                    <a:pt x="11" y="17"/>
                  </a:lnTo>
                  <a:lnTo>
                    <a:pt x="18" y="11"/>
                  </a:lnTo>
                  <a:lnTo>
                    <a:pt x="26" y="6"/>
                  </a:lnTo>
                  <a:lnTo>
                    <a:pt x="38" y="2"/>
                  </a:lnTo>
                  <a:lnTo>
                    <a:pt x="52" y="0"/>
                  </a:lnTo>
                  <a:lnTo>
                    <a:pt x="63" y="2"/>
                  </a:lnTo>
                  <a:lnTo>
                    <a:pt x="73" y="5"/>
                  </a:lnTo>
                  <a:lnTo>
                    <a:pt x="78" y="6"/>
                  </a:lnTo>
                  <a:lnTo>
                    <a:pt x="82" y="9"/>
                  </a:lnTo>
                  <a:lnTo>
                    <a:pt x="87" y="14"/>
                  </a:lnTo>
                  <a:lnTo>
                    <a:pt x="90" y="19"/>
                  </a:lnTo>
                  <a:lnTo>
                    <a:pt x="92" y="24"/>
                  </a:lnTo>
                  <a:lnTo>
                    <a:pt x="95" y="31"/>
                  </a:lnTo>
                  <a:lnTo>
                    <a:pt x="82" y="35"/>
                  </a:lnTo>
                  <a:lnTo>
                    <a:pt x="79" y="27"/>
                  </a:lnTo>
                  <a:lnTo>
                    <a:pt x="76" y="22"/>
                  </a:lnTo>
                  <a:lnTo>
                    <a:pt x="73" y="17"/>
                  </a:lnTo>
                  <a:lnTo>
                    <a:pt x="66" y="14"/>
                  </a:lnTo>
                  <a:lnTo>
                    <a:pt x="60" y="13"/>
                  </a:lnTo>
                  <a:lnTo>
                    <a:pt x="52" y="13"/>
                  </a:lnTo>
                  <a:lnTo>
                    <a:pt x="44" y="13"/>
                  </a:lnTo>
                  <a:lnTo>
                    <a:pt x="37" y="14"/>
                  </a:lnTo>
                  <a:lnTo>
                    <a:pt x="30" y="19"/>
                  </a:lnTo>
                  <a:lnTo>
                    <a:pt x="26" y="22"/>
                  </a:lnTo>
                  <a:lnTo>
                    <a:pt x="21" y="27"/>
                  </a:lnTo>
                  <a:lnTo>
                    <a:pt x="19" y="33"/>
                  </a:lnTo>
                  <a:lnTo>
                    <a:pt x="16" y="43"/>
                  </a:lnTo>
                  <a:lnTo>
                    <a:pt x="15" y="54"/>
                  </a:lnTo>
                  <a:lnTo>
                    <a:pt x="16" y="61"/>
                  </a:lnTo>
                  <a:lnTo>
                    <a:pt x="18" y="69"/>
                  </a:lnTo>
                  <a:lnTo>
                    <a:pt x="19" y="77"/>
                  </a:lnTo>
                  <a:lnTo>
                    <a:pt x="24" y="82"/>
                  </a:lnTo>
                  <a:lnTo>
                    <a:pt x="27" y="87"/>
                  </a:lnTo>
                  <a:lnTo>
                    <a:pt x="33" y="90"/>
                  </a:lnTo>
                  <a:lnTo>
                    <a:pt x="43" y="93"/>
                  </a:lnTo>
                  <a:lnTo>
                    <a:pt x="52" y="94"/>
                  </a:lnTo>
                  <a:lnTo>
                    <a:pt x="62" y="94"/>
                  </a:lnTo>
                  <a:lnTo>
                    <a:pt x="70" y="91"/>
                  </a:lnTo>
                  <a:lnTo>
                    <a:pt x="78" y="88"/>
                  </a:lnTo>
                  <a:lnTo>
                    <a:pt x="82" y="83"/>
                  </a:lnTo>
                  <a:lnTo>
                    <a:pt x="82" y="65"/>
                  </a:lnTo>
                  <a:lnTo>
                    <a:pt x="52" y="65"/>
                  </a:lnTo>
                  <a:close/>
                  <a:moveTo>
                    <a:pt x="159" y="105"/>
                  </a:moveTo>
                  <a:lnTo>
                    <a:pt x="159" y="94"/>
                  </a:lnTo>
                  <a:lnTo>
                    <a:pt x="155" y="99"/>
                  </a:lnTo>
                  <a:lnTo>
                    <a:pt x="148" y="104"/>
                  </a:lnTo>
                  <a:lnTo>
                    <a:pt x="142" y="105"/>
                  </a:lnTo>
                  <a:lnTo>
                    <a:pt x="136" y="107"/>
                  </a:lnTo>
                  <a:lnTo>
                    <a:pt x="129" y="107"/>
                  </a:lnTo>
                  <a:lnTo>
                    <a:pt x="123" y="104"/>
                  </a:lnTo>
                  <a:lnTo>
                    <a:pt x="118" y="101"/>
                  </a:lnTo>
                  <a:lnTo>
                    <a:pt x="115" y="98"/>
                  </a:lnTo>
                  <a:lnTo>
                    <a:pt x="112" y="94"/>
                  </a:lnTo>
                  <a:lnTo>
                    <a:pt x="111" y="88"/>
                  </a:lnTo>
                  <a:lnTo>
                    <a:pt x="111" y="83"/>
                  </a:lnTo>
                  <a:lnTo>
                    <a:pt x="111" y="77"/>
                  </a:lnTo>
                  <a:lnTo>
                    <a:pt x="111" y="30"/>
                  </a:lnTo>
                  <a:lnTo>
                    <a:pt x="123" y="30"/>
                  </a:lnTo>
                  <a:lnTo>
                    <a:pt x="123" y="72"/>
                  </a:lnTo>
                  <a:lnTo>
                    <a:pt x="123" y="77"/>
                  </a:lnTo>
                  <a:lnTo>
                    <a:pt x="123" y="82"/>
                  </a:lnTo>
                  <a:lnTo>
                    <a:pt x="123" y="85"/>
                  </a:lnTo>
                  <a:lnTo>
                    <a:pt x="125" y="90"/>
                  </a:lnTo>
                  <a:lnTo>
                    <a:pt x="128" y="93"/>
                  </a:lnTo>
                  <a:lnTo>
                    <a:pt x="133" y="96"/>
                  </a:lnTo>
                  <a:lnTo>
                    <a:pt x="137" y="96"/>
                  </a:lnTo>
                  <a:lnTo>
                    <a:pt x="144" y="96"/>
                  </a:lnTo>
                  <a:lnTo>
                    <a:pt x="148" y="93"/>
                  </a:lnTo>
                  <a:lnTo>
                    <a:pt x="153" y="90"/>
                  </a:lnTo>
                  <a:lnTo>
                    <a:pt x="156" y="85"/>
                  </a:lnTo>
                  <a:lnTo>
                    <a:pt x="156" y="82"/>
                  </a:lnTo>
                  <a:lnTo>
                    <a:pt x="158" y="77"/>
                  </a:lnTo>
                  <a:lnTo>
                    <a:pt x="158" y="71"/>
                  </a:lnTo>
                  <a:lnTo>
                    <a:pt x="158" y="30"/>
                  </a:lnTo>
                  <a:lnTo>
                    <a:pt x="170" y="30"/>
                  </a:lnTo>
                  <a:lnTo>
                    <a:pt x="170" y="105"/>
                  </a:lnTo>
                  <a:lnTo>
                    <a:pt x="159" y="105"/>
                  </a:lnTo>
                  <a:close/>
                  <a:moveTo>
                    <a:pt x="243" y="96"/>
                  </a:moveTo>
                  <a:lnTo>
                    <a:pt x="237" y="101"/>
                  </a:lnTo>
                  <a:lnTo>
                    <a:pt x="229" y="104"/>
                  </a:lnTo>
                  <a:lnTo>
                    <a:pt x="222" y="107"/>
                  </a:lnTo>
                  <a:lnTo>
                    <a:pt x="216" y="107"/>
                  </a:lnTo>
                  <a:lnTo>
                    <a:pt x="208" y="105"/>
                  </a:lnTo>
                  <a:lnTo>
                    <a:pt x="202" y="104"/>
                  </a:lnTo>
                  <a:lnTo>
                    <a:pt x="197" y="101"/>
                  </a:lnTo>
                  <a:lnTo>
                    <a:pt x="192" y="96"/>
                  </a:lnTo>
                  <a:lnTo>
                    <a:pt x="191" y="91"/>
                  </a:lnTo>
                  <a:lnTo>
                    <a:pt x="189" y="85"/>
                  </a:lnTo>
                  <a:lnTo>
                    <a:pt x="191" y="80"/>
                  </a:lnTo>
                  <a:lnTo>
                    <a:pt x="192" y="76"/>
                  </a:lnTo>
                  <a:lnTo>
                    <a:pt x="196" y="71"/>
                  </a:lnTo>
                  <a:lnTo>
                    <a:pt x="199" y="68"/>
                  </a:lnTo>
                  <a:lnTo>
                    <a:pt x="203" y="66"/>
                  </a:lnTo>
                  <a:lnTo>
                    <a:pt x="208" y="65"/>
                  </a:lnTo>
                  <a:lnTo>
                    <a:pt x="213" y="63"/>
                  </a:lnTo>
                  <a:lnTo>
                    <a:pt x="219" y="61"/>
                  </a:lnTo>
                  <a:lnTo>
                    <a:pt x="229" y="61"/>
                  </a:lnTo>
                  <a:lnTo>
                    <a:pt x="237" y="60"/>
                  </a:lnTo>
                  <a:lnTo>
                    <a:pt x="241" y="58"/>
                  </a:lnTo>
                  <a:lnTo>
                    <a:pt x="241" y="55"/>
                  </a:lnTo>
                  <a:lnTo>
                    <a:pt x="241" y="50"/>
                  </a:lnTo>
                  <a:lnTo>
                    <a:pt x="240" y="46"/>
                  </a:lnTo>
                  <a:lnTo>
                    <a:pt x="238" y="44"/>
                  </a:lnTo>
                  <a:lnTo>
                    <a:pt x="235" y="41"/>
                  </a:lnTo>
                  <a:lnTo>
                    <a:pt x="230" y="39"/>
                  </a:lnTo>
                  <a:lnTo>
                    <a:pt x="224" y="39"/>
                  </a:lnTo>
                  <a:lnTo>
                    <a:pt x="218" y="39"/>
                  </a:lnTo>
                  <a:lnTo>
                    <a:pt x="214" y="41"/>
                  </a:lnTo>
                  <a:lnTo>
                    <a:pt x="211" y="43"/>
                  </a:lnTo>
                  <a:lnTo>
                    <a:pt x="208" y="46"/>
                  </a:lnTo>
                  <a:lnTo>
                    <a:pt x="207" y="49"/>
                  </a:lnTo>
                  <a:lnTo>
                    <a:pt x="205" y="54"/>
                  </a:lnTo>
                  <a:lnTo>
                    <a:pt x="192" y="52"/>
                  </a:lnTo>
                  <a:lnTo>
                    <a:pt x="194" y="44"/>
                  </a:lnTo>
                  <a:lnTo>
                    <a:pt x="197" y="39"/>
                  </a:lnTo>
                  <a:lnTo>
                    <a:pt x="202" y="35"/>
                  </a:lnTo>
                  <a:lnTo>
                    <a:pt x="208" y="31"/>
                  </a:lnTo>
                  <a:lnTo>
                    <a:pt x="216" y="30"/>
                  </a:lnTo>
                  <a:lnTo>
                    <a:pt x="226" y="28"/>
                  </a:lnTo>
                  <a:lnTo>
                    <a:pt x="235" y="30"/>
                  </a:lnTo>
                  <a:lnTo>
                    <a:pt x="241" y="31"/>
                  </a:lnTo>
                  <a:lnTo>
                    <a:pt x="246" y="33"/>
                  </a:lnTo>
                  <a:lnTo>
                    <a:pt x="251" y="36"/>
                  </a:lnTo>
                  <a:lnTo>
                    <a:pt x="252" y="41"/>
                  </a:lnTo>
                  <a:lnTo>
                    <a:pt x="254" y="46"/>
                  </a:lnTo>
                  <a:lnTo>
                    <a:pt x="254" y="50"/>
                  </a:lnTo>
                  <a:lnTo>
                    <a:pt x="254" y="57"/>
                  </a:lnTo>
                  <a:lnTo>
                    <a:pt x="254" y="74"/>
                  </a:lnTo>
                  <a:lnTo>
                    <a:pt x="254" y="83"/>
                  </a:lnTo>
                  <a:lnTo>
                    <a:pt x="255" y="91"/>
                  </a:lnTo>
                  <a:lnTo>
                    <a:pt x="255" y="96"/>
                  </a:lnTo>
                  <a:lnTo>
                    <a:pt x="257" y="101"/>
                  </a:lnTo>
                  <a:lnTo>
                    <a:pt x="259" y="105"/>
                  </a:lnTo>
                  <a:lnTo>
                    <a:pt x="246" y="105"/>
                  </a:lnTo>
                  <a:lnTo>
                    <a:pt x="244" y="101"/>
                  </a:lnTo>
                  <a:lnTo>
                    <a:pt x="243" y="96"/>
                  </a:lnTo>
                  <a:close/>
                  <a:moveTo>
                    <a:pt x="241" y="68"/>
                  </a:moveTo>
                  <a:lnTo>
                    <a:pt x="237" y="69"/>
                  </a:lnTo>
                  <a:lnTo>
                    <a:pt x="230" y="71"/>
                  </a:lnTo>
                  <a:lnTo>
                    <a:pt x="221" y="72"/>
                  </a:lnTo>
                  <a:lnTo>
                    <a:pt x="214" y="74"/>
                  </a:lnTo>
                  <a:lnTo>
                    <a:pt x="210" y="76"/>
                  </a:lnTo>
                  <a:lnTo>
                    <a:pt x="207" y="77"/>
                  </a:lnTo>
                  <a:lnTo>
                    <a:pt x="205" y="79"/>
                  </a:lnTo>
                  <a:lnTo>
                    <a:pt x="203" y="82"/>
                  </a:lnTo>
                  <a:lnTo>
                    <a:pt x="203" y="85"/>
                  </a:lnTo>
                  <a:lnTo>
                    <a:pt x="205" y="90"/>
                  </a:lnTo>
                  <a:lnTo>
                    <a:pt x="207" y="93"/>
                  </a:lnTo>
                  <a:lnTo>
                    <a:pt x="210" y="96"/>
                  </a:lnTo>
                  <a:lnTo>
                    <a:pt x="214" y="96"/>
                  </a:lnTo>
                  <a:lnTo>
                    <a:pt x="218" y="98"/>
                  </a:lnTo>
                  <a:lnTo>
                    <a:pt x="226" y="96"/>
                  </a:lnTo>
                  <a:lnTo>
                    <a:pt x="232" y="94"/>
                  </a:lnTo>
                  <a:lnTo>
                    <a:pt x="237" y="90"/>
                  </a:lnTo>
                  <a:lnTo>
                    <a:pt x="240" y="85"/>
                  </a:lnTo>
                  <a:lnTo>
                    <a:pt x="241" y="80"/>
                  </a:lnTo>
                  <a:lnTo>
                    <a:pt x="241" y="72"/>
                  </a:lnTo>
                  <a:lnTo>
                    <a:pt x="241" y="68"/>
                  </a:lnTo>
                  <a:close/>
                  <a:moveTo>
                    <a:pt x="277" y="105"/>
                  </a:moveTo>
                  <a:lnTo>
                    <a:pt x="277" y="30"/>
                  </a:lnTo>
                  <a:lnTo>
                    <a:pt x="289" y="30"/>
                  </a:lnTo>
                  <a:lnTo>
                    <a:pt x="289" y="41"/>
                  </a:lnTo>
                  <a:lnTo>
                    <a:pt x="293" y="36"/>
                  </a:lnTo>
                  <a:lnTo>
                    <a:pt x="300" y="31"/>
                  </a:lnTo>
                  <a:lnTo>
                    <a:pt x="306" y="30"/>
                  </a:lnTo>
                  <a:lnTo>
                    <a:pt x="314" y="28"/>
                  </a:lnTo>
                  <a:lnTo>
                    <a:pt x="320" y="30"/>
                  </a:lnTo>
                  <a:lnTo>
                    <a:pt x="325" y="31"/>
                  </a:lnTo>
                  <a:lnTo>
                    <a:pt x="331" y="35"/>
                  </a:lnTo>
                  <a:lnTo>
                    <a:pt x="334" y="38"/>
                  </a:lnTo>
                  <a:lnTo>
                    <a:pt x="336" y="43"/>
                  </a:lnTo>
                  <a:lnTo>
                    <a:pt x="337" y="47"/>
                  </a:lnTo>
                  <a:lnTo>
                    <a:pt x="339" y="52"/>
                  </a:lnTo>
                  <a:lnTo>
                    <a:pt x="339" y="60"/>
                  </a:lnTo>
                  <a:lnTo>
                    <a:pt x="339" y="105"/>
                  </a:lnTo>
                  <a:lnTo>
                    <a:pt x="326" y="105"/>
                  </a:lnTo>
                  <a:lnTo>
                    <a:pt x="326" y="60"/>
                  </a:lnTo>
                  <a:lnTo>
                    <a:pt x="326" y="54"/>
                  </a:lnTo>
                  <a:lnTo>
                    <a:pt x="325" y="49"/>
                  </a:lnTo>
                  <a:lnTo>
                    <a:pt x="322" y="44"/>
                  </a:lnTo>
                  <a:lnTo>
                    <a:pt x="318" y="43"/>
                  </a:lnTo>
                  <a:lnTo>
                    <a:pt x="315" y="41"/>
                  </a:lnTo>
                  <a:lnTo>
                    <a:pt x="311" y="39"/>
                  </a:lnTo>
                  <a:lnTo>
                    <a:pt x="306" y="41"/>
                  </a:lnTo>
                  <a:lnTo>
                    <a:pt x="301" y="43"/>
                  </a:lnTo>
                  <a:lnTo>
                    <a:pt x="296" y="46"/>
                  </a:lnTo>
                  <a:lnTo>
                    <a:pt x="293" y="49"/>
                  </a:lnTo>
                  <a:lnTo>
                    <a:pt x="292" y="52"/>
                  </a:lnTo>
                  <a:lnTo>
                    <a:pt x="292" y="58"/>
                  </a:lnTo>
                  <a:lnTo>
                    <a:pt x="290" y="65"/>
                  </a:lnTo>
                  <a:lnTo>
                    <a:pt x="290" y="105"/>
                  </a:lnTo>
                  <a:lnTo>
                    <a:pt x="277" y="105"/>
                  </a:lnTo>
                  <a:close/>
                  <a:moveTo>
                    <a:pt x="363" y="17"/>
                  </a:moveTo>
                  <a:lnTo>
                    <a:pt x="363" y="2"/>
                  </a:lnTo>
                  <a:lnTo>
                    <a:pt x="375" y="2"/>
                  </a:lnTo>
                  <a:lnTo>
                    <a:pt x="375" y="17"/>
                  </a:lnTo>
                  <a:lnTo>
                    <a:pt x="363" y="17"/>
                  </a:lnTo>
                  <a:close/>
                  <a:moveTo>
                    <a:pt x="363" y="105"/>
                  </a:moveTo>
                  <a:lnTo>
                    <a:pt x="363" y="30"/>
                  </a:lnTo>
                  <a:lnTo>
                    <a:pt x="375" y="30"/>
                  </a:lnTo>
                  <a:lnTo>
                    <a:pt x="375" y="105"/>
                  </a:lnTo>
                  <a:lnTo>
                    <a:pt x="363" y="105"/>
                  </a:lnTo>
                  <a:close/>
                  <a:moveTo>
                    <a:pt x="397" y="105"/>
                  </a:moveTo>
                  <a:lnTo>
                    <a:pt x="397" y="30"/>
                  </a:lnTo>
                  <a:lnTo>
                    <a:pt x="410" y="30"/>
                  </a:lnTo>
                  <a:lnTo>
                    <a:pt x="410" y="41"/>
                  </a:lnTo>
                  <a:lnTo>
                    <a:pt x="413" y="36"/>
                  </a:lnTo>
                  <a:lnTo>
                    <a:pt x="419" y="31"/>
                  </a:lnTo>
                  <a:lnTo>
                    <a:pt x="425" y="30"/>
                  </a:lnTo>
                  <a:lnTo>
                    <a:pt x="433" y="28"/>
                  </a:lnTo>
                  <a:lnTo>
                    <a:pt x="440" y="30"/>
                  </a:lnTo>
                  <a:lnTo>
                    <a:pt x="444" y="31"/>
                  </a:lnTo>
                  <a:lnTo>
                    <a:pt x="451" y="35"/>
                  </a:lnTo>
                  <a:lnTo>
                    <a:pt x="454" y="38"/>
                  </a:lnTo>
                  <a:lnTo>
                    <a:pt x="455" y="43"/>
                  </a:lnTo>
                  <a:lnTo>
                    <a:pt x="457" y="47"/>
                  </a:lnTo>
                  <a:lnTo>
                    <a:pt x="459" y="52"/>
                  </a:lnTo>
                  <a:lnTo>
                    <a:pt x="459" y="60"/>
                  </a:lnTo>
                  <a:lnTo>
                    <a:pt x="459" y="105"/>
                  </a:lnTo>
                  <a:lnTo>
                    <a:pt x="446" y="105"/>
                  </a:lnTo>
                  <a:lnTo>
                    <a:pt x="446" y="60"/>
                  </a:lnTo>
                  <a:lnTo>
                    <a:pt x="446" y="54"/>
                  </a:lnTo>
                  <a:lnTo>
                    <a:pt x="444" y="49"/>
                  </a:lnTo>
                  <a:lnTo>
                    <a:pt x="443" y="44"/>
                  </a:lnTo>
                  <a:lnTo>
                    <a:pt x="440" y="43"/>
                  </a:lnTo>
                  <a:lnTo>
                    <a:pt x="435" y="41"/>
                  </a:lnTo>
                  <a:lnTo>
                    <a:pt x="430" y="39"/>
                  </a:lnTo>
                  <a:lnTo>
                    <a:pt x="425" y="41"/>
                  </a:lnTo>
                  <a:lnTo>
                    <a:pt x="421" y="43"/>
                  </a:lnTo>
                  <a:lnTo>
                    <a:pt x="416" y="46"/>
                  </a:lnTo>
                  <a:lnTo>
                    <a:pt x="413" y="49"/>
                  </a:lnTo>
                  <a:lnTo>
                    <a:pt x="411" y="52"/>
                  </a:lnTo>
                  <a:lnTo>
                    <a:pt x="411" y="58"/>
                  </a:lnTo>
                  <a:lnTo>
                    <a:pt x="410" y="65"/>
                  </a:lnTo>
                  <a:lnTo>
                    <a:pt x="410" y="105"/>
                  </a:lnTo>
                  <a:lnTo>
                    <a:pt x="397" y="105"/>
                  </a:lnTo>
                  <a:close/>
                  <a:moveTo>
                    <a:pt x="533" y="82"/>
                  </a:moveTo>
                  <a:lnTo>
                    <a:pt x="545" y="83"/>
                  </a:lnTo>
                  <a:lnTo>
                    <a:pt x="544" y="90"/>
                  </a:lnTo>
                  <a:lnTo>
                    <a:pt x="539" y="96"/>
                  </a:lnTo>
                  <a:lnTo>
                    <a:pt x="534" y="101"/>
                  </a:lnTo>
                  <a:lnTo>
                    <a:pt x="528" y="104"/>
                  </a:lnTo>
                  <a:lnTo>
                    <a:pt x="522" y="105"/>
                  </a:lnTo>
                  <a:lnTo>
                    <a:pt x="512" y="107"/>
                  </a:lnTo>
                  <a:lnTo>
                    <a:pt x="498" y="104"/>
                  </a:lnTo>
                  <a:lnTo>
                    <a:pt x="487" y="96"/>
                  </a:lnTo>
                  <a:lnTo>
                    <a:pt x="479" y="85"/>
                  </a:lnTo>
                  <a:lnTo>
                    <a:pt x="477" y="68"/>
                  </a:lnTo>
                  <a:lnTo>
                    <a:pt x="479" y="52"/>
                  </a:lnTo>
                  <a:lnTo>
                    <a:pt x="487" y="39"/>
                  </a:lnTo>
                  <a:lnTo>
                    <a:pt x="492" y="35"/>
                  </a:lnTo>
                  <a:lnTo>
                    <a:pt x="498" y="31"/>
                  </a:lnTo>
                  <a:lnTo>
                    <a:pt x="504" y="30"/>
                  </a:lnTo>
                  <a:lnTo>
                    <a:pt x="512" y="28"/>
                  </a:lnTo>
                  <a:lnTo>
                    <a:pt x="520" y="30"/>
                  </a:lnTo>
                  <a:lnTo>
                    <a:pt x="526" y="31"/>
                  </a:lnTo>
                  <a:lnTo>
                    <a:pt x="531" y="35"/>
                  </a:lnTo>
                  <a:lnTo>
                    <a:pt x="536" y="39"/>
                  </a:lnTo>
                  <a:lnTo>
                    <a:pt x="544" y="52"/>
                  </a:lnTo>
                  <a:lnTo>
                    <a:pt x="545" y="68"/>
                  </a:lnTo>
                  <a:lnTo>
                    <a:pt x="545" y="71"/>
                  </a:lnTo>
                  <a:lnTo>
                    <a:pt x="490" y="71"/>
                  </a:lnTo>
                  <a:lnTo>
                    <a:pt x="492" y="79"/>
                  </a:lnTo>
                  <a:lnTo>
                    <a:pt x="493" y="85"/>
                  </a:lnTo>
                  <a:lnTo>
                    <a:pt x="498" y="90"/>
                  </a:lnTo>
                  <a:lnTo>
                    <a:pt x="501" y="93"/>
                  </a:lnTo>
                  <a:lnTo>
                    <a:pt x="507" y="96"/>
                  </a:lnTo>
                  <a:lnTo>
                    <a:pt x="512" y="96"/>
                  </a:lnTo>
                  <a:lnTo>
                    <a:pt x="520" y="96"/>
                  </a:lnTo>
                  <a:lnTo>
                    <a:pt x="525" y="93"/>
                  </a:lnTo>
                  <a:lnTo>
                    <a:pt x="528" y="90"/>
                  </a:lnTo>
                  <a:lnTo>
                    <a:pt x="531" y="87"/>
                  </a:lnTo>
                  <a:lnTo>
                    <a:pt x="533" y="82"/>
                  </a:lnTo>
                  <a:close/>
                  <a:moveTo>
                    <a:pt x="492" y="61"/>
                  </a:moveTo>
                  <a:lnTo>
                    <a:pt x="533" y="61"/>
                  </a:lnTo>
                  <a:lnTo>
                    <a:pt x="531" y="55"/>
                  </a:lnTo>
                  <a:lnTo>
                    <a:pt x="531" y="50"/>
                  </a:lnTo>
                  <a:lnTo>
                    <a:pt x="528" y="47"/>
                  </a:lnTo>
                  <a:lnTo>
                    <a:pt x="523" y="43"/>
                  </a:lnTo>
                  <a:lnTo>
                    <a:pt x="518" y="39"/>
                  </a:lnTo>
                  <a:lnTo>
                    <a:pt x="512" y="39"/>
                  </a:lnTo>
                  <a:lnTo>
                    <a:pt x="507" y="39"/>
                  </a:lnTo>
                  <a:lnTo>
                    <a:pt x="501" y="43"/>
                  </a:lnTo>
                  <a:lnTo>
                    <a:pt x="498" y="46"/>
                  </a:lnTo>
                  <a:lnTo>
                    <a:pt x="495" y="49"/>
                  </a:lnTo>
                  <a:lnTo>
                    <a:pt x="492" y="55"/>
                  </a:lnTo>
                  <a:lnTo>
                    <a:pt x="492" y="6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Rectangle 1568"/>
            <p:cNvSpPr>
              <a:spLocks noChangeArrowheads="1"/>
            </p:cNvSpPr>
            <p:nvPr/>
          </p:nvSpPr>
          <p:spPr bwMode="auto">
            <a:xfrm>
              <a:off x="3012878" y="5384786"/>
              <a:ext cx="9686" cy="5200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Rectangle 1569"/>
            <p:cNvSpPr>
              <a:spLocks noChangeArrowheads="1"/>
            </p:cNvSpPr>
            <p:nvPr/>
          </p:nvSpPr>
          <p:spPr bwMode="auto">
            <a:xfrm>
              <a:off x="1997162" y="5389002"/>
              <a:ext cx="4844" cy="421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95" name="Group 3494"/>
          <p:cNvGrpSpPr/>
          <p:nvPr/>
        </p:nvGrpSpPr>
        <p:grpSpPr>
          <a:xfrm>
            <a:off x="412054" y="3037508"/>
            <a:ext cx="2689226" cy="2205037"/>
            <a:chOff x="381000" y="6435725"/>
            <a:chExt cx="2689226" cy="2205037"/>
          </a:xfrm>
        </p:grpSpPr>
        <p:sp>
          <p:nvSpPr>
            <p:cNvPr id="2655" name="Rectangle 2199"/>
            <p:cNvSpPr>
              <a:spLocks noChangeArrowheads="1"/>
            </p:cNvSpPr>
            <p:nvPr/>
          </p:nvSpPr>
          <p:spPr bwMode="auto">
            <a:xfrm>
              <a:off x="844550" y="6599238"/>
              <a:ext cx="14288" cy="47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6" name="Rectangle 2200"/>
            <p:cNvSpPr>
              <a:spLocks noChangeArrowheads="1"/>
            </p:cNvSpPr>
            <p:nvPr/>
          </p:nvSpPr>
          <p:spPr bwMode="auto">
            <a:xfrm>
              <a:off x="844550" y="8315325"/>
              <a:ext cx="190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7" name="Rectangle 2201"/>
            <p:cNvSpPr>
              <a:spLocks noChangeArrowheads="1"/>
            </p:cNvSpPr>
            <p:nvPr/>
          </p:nvSpPr>
          <p:spPr bwMode="auto">
            <a:xfrm>
              <a:off x="844550" y="8315325"/>
              <a:ext cx="9525" cy="9525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8" name="Rectangle 2202"/>
            <p:cNvSpPr>
              <a:spLocks noChangeArrowheads="1"/>
            </p:cNvSpPr>
            <p:nvPr/>
          </p:nvSpPr>
          <p:spPr bwMode="auto">
            <a:xfrm>
              <a:off x="844550" y="6599238"/>
              <a:ext cx="9525" cy="172561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9" name="Rectangle 2203"/>
            <p:cNvSpPr>
              <a:spLocks noChangeArrowheads="1"/>
            </p:cNvSpPr>
            <p:nvPr/>
          </p:nvSpPr>
          <p:spPr bwMode="auto">
            <a:xfrm>
              <a:off x="747713" y="8315325"/>
              <a:ext cx="106363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0" name="Freeform 2204"/>
            <p:cNvSpPr>
              <a:spLocks/>
            </p:cNvSpPr>
            <p:nvPr/>
          </p:nvSpPr>
          <p:spPr bwMode="auto">
            <a:xfrm>
              <a:off x="641350" y="8283575"/>
              <a:ext cx="53975" cy="36512"/>
            </a:xfrm>
            <a:custGeom>
              <a:avLst/>
              <a:gdLst>
                <a:gd name="T0" fmla="*/ 33 w 67"/>
                <a:gd name="T1" fmla="*/ 0 h 46"/>
                <a:gd name="T2" fmla="*/ 41 w 67"/>
                <a:gd name="T3" fmla="*/ 1 h 46"/>
                <a:gd name="T4" fmla="*/ 48 w 67"/>
                <a:gd name="T5" fmla="*/ 3 h 46"/>
                <a:gd name="T6" fmla="*/ 54 w 67"/>
                <a:gd name="T7" fmla="*/ 7 h 46"/>
                <a:gd name="T8" fmla="*/ 59 w 67"/>
                <a:gd name="T9" fmla="*/ 13 h 46"/>
                <a:gd name="T10" fmla="*/ 62 w 67"/>
                <a:gd name="T11" fmla="*/ 19 h 46"/>
                <a:gd name="T12" fmla="*/ 66 w 67"/>
                <a:gd name="T13" fmla="*/ 26 h 46"/>
                <a:gd name="T14" fmla="*/ 67 w 67"/>
                <a:gd name="T15" fmla="*/ 33 h 46"/>
                <a:gd name="T16" fmla="*/ 67 w 67"/>
                <a:gd name="T17" fmla="*/ 40 h 46"/>
                <a:gd name="T18" fmla="*/ 67 w 67"/>
                <a:gd name="T19" fmla="*/ 46 h 46"/>
                <a:gd name="T20" fmla="*/ 54 w 67"/>
                <a:gd name="T21" fmla="*/ 46 h 46"/>
                <a:gd name="T22" fmla="*/ 53 w 67"/>
                <a:gd name="T23" fmla="*/ 29 h 46"/>
                <a:gd name="T24" fmla="*/ 48 w 67"/>
                <a:gd name="T25" fmla="*/ 17 h 46"/>
                <a:gd name="T26" fmla="*/ 45 w 67"/>
                <a:gd name="T27" fmla="*/ 13 h 46"/>
                <a:gd name="T28" fmla="*/ 40 w 67"/>
                <a:gd name="T29" fmla="*/ 11 h 46"/>
                <a:gd name="T30" fmla="*/ 33 w 67"/>
                <a:gd name="T31" fmla="*/ 10 h 46"/>
                <a:gd name="T32" fmla="*/ 29 w 67"/>
                <a:gd name="T33" fmla="*/ 11 h 46"/>
                <a:gd name="T34" fmla="*/ 24 w 67"/>
                <a:gd name="T35" fmla="*/ 13 h 46"/>
                <a:gd name="T36" fmla="*/ 19 w 67"/>
                <a:gd name="T37" fmla="*/ 17 h 46"/>
                <a:gd name="T38" fmla="*/ 14 w 67"/>
                <a:gd name="T39" fmla="*/ 29 h 46"/>
                <a:gd name="T40" fmla="*/ 12 w 67"/>
                <a:gd name="T41" fmla="*/ 46 h 46"/>
                <a:gd name="T42" fmla="*/ 0 w 67"/>
                <a:gd name="T43" fmla="*/ 46 h 46"/>
                <a:gd name="T44" fmla="*/ 0 w 67"/>
                <a:gd name="T45" fmla="*/ 33 h 46"/>
                <a:gd name="T46" fmla="*/ 3 w 67"/>
                <a:gd name="T47" fmla="*/ 22 h 46"/>
                <a:gd name="T48" fmla="*/ 6 w 67"/>
                <a:gd name="T49" fmla="*/ 16 h 46"/>
                <a:gd name="T50" fmla="*/ 9 w 67"/>
                <a:gd name="T51" fmla="*/ 10 h 46"/>
                <a:gd name="T52" fmla="*/ 14 w 67"/>
                <a:gd name="T53" fmla="*/ 6 h 46"/>
                <a:gd name="T54" fmla="*/ 20 w 67"/>
                <a:gd name="T55" fmla="*/ 3 h 46"/>
                <a:gd name="T56" fmla="*/ 27 w 67"/>
                <a:gd name="T57" fmla="*/ 1 h 46"/>
                <a:gd name="T58" fmla="*/ 33 w 67"/>
                <a:gd name="T5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" h="46">
                  <a:moveTo>
                    <a:pt x="33" y="0"/>
                  </a:moveTo>
                  <a:lnTo>
                    <a:pt x="41" y="1"/>
                  </a:lnTo>
                  <a:lnTo>
                    <a:pt x="48" y="3"/>
                  </a:lnTo>
                  <a:lnTo>
                    <a:pt x="54" y="7"/>
                  </a:lnTo>
                  <a:lnTo>
                    <a:pt x="59" y="13"/>
                  </a:lnTo>
                  <a:lnTo>
                    <a:pt x="62" y="19"/>
                  </a:lnTo>
                  <a:lnTo>
                    <a:pt x="66" y="26"/>
                  </a:lnTo>
                  <a:lnTo>
                    <a:pt x="67" y="33"/>
                  </a:lnTo>
                  <a:lnTo>
                    <a:pt x="67" y="40"/>
                  </a:lnTo>
                  <a:lnTo>
                    <a:pt x="67" y="46"/>
                  </a:lnTo>
                  <a:lnTo>
                    <a:pt x="54" y="46"/>
                  </a:lnTo>
                  <a:lnTo>
                    <a:pt x="53" y="29"/>
                  </a:lnTo>
                  <a:lnTo>
                    <a:pt x="48" y="17"/>
                  </a:lnTo>
                  <a:lnTo>
                    <a:pt x="45" y="13"/>
                  </a:lnTo>
                  <a:lnTo>
                    <a:pt x="40" y="11"/>
                  </a:lnTo>
                  <a:lnTo>
                    <a:pt x="33" y="10"/>
                  </a:lnTo>
                  <a:lnTo>
                    <a:pt x="29" y="11"/>
                  </a:lnTo>
                  <a:lnTo>
                    <a:pt x="24" y="13"/>
                  </a:lnTo>
                  <a:lnTo>
                    <a:pt x="19" y="17"/>
                  </a:lnTo>
                  <a:lnTo>
                    <a:pt x="14" y="29"/>
                  </a:lnTo>
                  <a:lnTo>
                    <a:pt x="12" y="46"/>
                  </a:lnTo>
                  <a:lnTo>
                    <a:pt x="0" y="46"/>
                  </a:lnTo>
                  <a:lnTo>
                    <a:pt x="0" y="33"/>
                  </a:lnTo>
                  <a:lnTo>
                    <a:pt x="3" y="22"/>
                  </a:lnTo>
                  <a:lnTo>
                    <a:pt x="6" y="16"/>
                  </a:lnTo>
                  <a:lnTo>
                    <a:pt x="9" y="10"/>
                  </a:lnTo>
                  <a:lnTo>
                    <a:pt x="14" y="6"/>
                  </a:lnTo>
                  <a:lnTo>
                    <a:pt x="20" y="3"/>
                  </a:lnTo>
                  <a:lnTo>
                    <a:pt x="27" y="1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1" name="Rectangle 2205"/>
            <p:cNvSpPr>
              <a:spLocks noChangeArrowheads="1"/>
            </p:cNvSpPr>
            <p:nvPr/>
          </p:nvSpPr>
          <p:spPr bwMode="auto">
            <a:xfrm>
              <a:off x="795338" y="826293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" name="Rectangle 2206"/>
            <p:cNvSpPr>
              <a:spLocks noChangeArrowheads="1"/>
            </p:cNvSpPr>
            <p:nvPr/>
          </p:nvSpPr>
          <p:spPr bwMode="auto">
            <a:xfrm>
              <a:off x="795338" y="821055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" name="Rectangle 2207"/>
            <p:cNvSpPr>
              <a:spLocks noChangeArrowheads="1"/>
            </p:cNvSpPr>
            <p:nvPr/>
          </p:nvSpPr>
          <p:spPr bwMode="auto">
            <a:xfrm>
              <a:off x="795338" y="815816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" name="Rectangle 2208"/>
            <p:cNvSpPr>
              <a:spLocks noChangeArrowheads="1"/>
            </p:cNvSpPr>
            <p:nvPr/>
          </p:nvSpPr>
          <p:spPr bwMode="auto">
            <a:xfrm>
              <a:off x="795338" y="810736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" name="Rectangle 2209"/>
            <p:cNvSpPr>
              <a:spLocks noChangeArrowheads="1"/>
            </p:cNvSpPr>
            <p:nvPr/>
          </p:nvSpPr>
          <p:spPr bwMode="auto">
            <a:xfrm>
              <a:off x="747713" y="8054975"/>
              <a:ext cx="106363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" name="Freeform 2210"/>
            <p:cNvSpPr>
              <a:spLocks noEditPoints="1"/>
            </p:cNvSpPr>
            <p:nvPr/>
          </p:nvSpPr>
          <p:spPr bwMode="auto">
            <a:xfrm>
              <a:off x="581025" y="8024813"/>
              <a:ext cx="114300" cy="76200"/>
            </a:xfrm>
            <a:custGeom>
              <a:avLst/>
              <a:gdLst>
                <a:gd name="T0" fmla="*/ 26 w 143"/>
                <a:gd name="T1" fmla="*/ 93 h 96"/>
                <a:gd name="T2" fmla="*/ 19 w 143"/>
                <a:gd name="T3" fmla="*/ 25 h 96"/>
                <a:gd name="T4" fmla="*/ 6 w 143"/>
                <a:gd name="T5" fmla="*/ 32 h 96"/>
                <a:gd name="T6" fmla="*/ 0 w 143"/>
                <a:gd name="T7" fmla="*/ 23 h 96"/>
                <a:gd name="T8" fmla="*/ 18 w 143"/>
                <a:gd name="T9" fmla="*/ 12 h 96"/>
                <a:gd name="T10" fmla="*/ 30 w 143"/>
                <a:gd name="T11" fmla="*/ 0 h 96"/>
                <a:gd name="T12" fmla="*/ 38 w 143"/>
                <a:gd name="T13" fmla="*/ 93 h 96"/>
                <a:gd name="T14" fmla="*/ 76 w 143"/>
                <a:gd name="T15" fmla="*/ 33 h 96"/>
                <a:gd name="T16" fmla="*/ 82 w 143"/>
                <a:gd name="T17" fmla="*/ 15 h 96"/>
                <a:gd name="T18" fmla="*/ 90 w 143"/>
                <a:gd name="T19" fmla="*/ 6 h 96"/>
                <a:gd name="T20" fmla="*/ 103 w 143"/>
                <a:gd name="T21" fmla="*/ 0 h 96"/>
                <a:gd name="T22" fmla="*/ 117 w 143"/>
                <a:gd name="T23" fmla="*/ 0 h 96"/>
                <a:gd name="T24" fmla="*/ 130 w 143"/>
                <a:gd name="T25" fmla="*/ 6 h 96"/>
                <a:gd name="T26" fmla="*/ 138 w 143"/>
                <a:gd name="T27" fmla="*/ 17 h 96"/>
                <a:gd name="T28" fmla="*/ 143 w 143"/>
                <a:gd name="T29" fmla="*/ 32 h 96"/>
                <a:gd name="T30" fmla="*/ 143 w 143"/>
                <a:gd name="T31" fmla="*/ 48 h 96"/>
                <a:gd name="T32" fmla="*/ 140 w 143"/>
                <a:gd name="T33" fmla="*/ 75 h 96"/>
                <a:gd name="T34" fmla="*/ 133 w 143"/>
                <a:gd name="T35" fmla="*/ 86 h 96"/>
                <a:gd name="T36" fmla="*/ 124 w 143"/>
                <a:gd name="T37" fmla="*/ 93 h 96"/>
                <a:gd name="T38" fmla="*/ 109 w 143"/>
                <a:gd name="T39" fmla="*/ 96 h 96"/>
                <a:gd name="T40" fmla="*/ 96 w 143"/>
                <a:gd name="T41" fmla="*/ 93 h 96"/>
                <a:gd name="T42" fmla="*/ 85 w 143"/>
                <a:gd name="T43" fmla="*/ 86 h 96"/>
                <a:gd name="T44" fmla="*/ 77 w 143"/>
                <a:gd name="T45" fmla="*/ 63 h 96"/>
                <a:gd name="T46" fmla="*/ 88 w 143"/>
                <a:gd name="T47" fmla="*/ 48 h 96"/>
                <a:gd name="T48" fmla="*/ 95 w 143"/>
                <a:gd name="T49" fmla="*/ 79 h 96"/>
                <a:gd name="T50" fmla="*/ 105 w 143"/>
                <a:gd name="T51" fmla="*/ 85 h 96"/>
                <a:gd name="T52" fmla="*/ 116 w 143"/>
                <a:gd name="T53" fmla="*/ 85 h 96"/>
                <a:gd name="T54" fmla="*/ 124 w 143"/>
                <a:gd name="T55" fmla="*/ 79 h 96"/>
                <a:gd name="T56" fmla="*/ 130 w 143"/>
                <a:gd name="T57" fmla="*/ 48 h 96"/>
                <a:gd name="T58" fmla="*/ 124 w 143"/>
                <a:gd name="T59" fmla="*/ 17 h 96"/>
                <a:gd name="T60" fmla="*/ 116 w 143"/>
                <a:gd name="T61" fmla="*/ 10 h 96"/>
                <a:gd name="T62" fmla="*/ 105 w 143"/>
                <a:gd name="T63" fmla="*/ 10 h 96"/>
                <a:gd name="T64" fmla="*/ 95 w 143"/>
                <a:gd name="T65" fmla="*/ 16 h 96"/>
                <a:gd name="T66" fmla="*/ 88 w 143"/>
                <a:gd name="T67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3" h="96">
                  <a:moveTo>
                    <a:pt x="38" y="93"/>
                  </a:moveTo>
                  <a:lnTo>
                    <a:pt x="26" y="93"/>
                  </a:lnTo>
                  <a:lnTo>
                    <a:pt x="26" y="20"/>
                  </a:lnTo>
                  <a:lnTo>
                    <a:pt x="19" y="25"/>
                  </a:lnTo>
                  <a:lnTo>
                    <a:pt x="13" y="29"/>
                  </a:lnTo>
                  <a:lnTo>
                    <a:pt x="6" y="32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9" y="19"/>
                  </a:lnTo>
                  <a:lnTo>
                    <a:pt x="18" y="12"/>
                  </a:lnTo>
                  <a:lnTo>
                    <a:pt x="26" y="6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38" y="93"/>
                  </a:lnTo>
                  <a:close/>
                  <a:moveTo>
                    <a:pt x="76" y="48"/>
                  </a:moveTo>
                  <a:lnTo>
                    <a:pt x="76" y="33"/>
                  </a:lnTo>
                  <a:lnTo>
                    <a:pt x="79" y="20"/>
                  </a:lnTo>
                  <a:lnTo>
                    <a:pt x="82" y="15"/>
                  </a:lnTo>
                  <a:lnTo>
                    <a:pt x="85" y="9"/>
                  </a:lnTo>
                  <a:lnTo>
                    <a:pt x="90" y="6"/>
                  </a:lnTo>
                  <a:lnTo>
                    <a:pt x="96" y="2"/>
                  </a:lnTo>
                  <a:lnTo>
                    <a:pt x="103" y="0"/>
                  </a:lnTo>
                  <a:lnTo>
                    <a:pt x="109" y="0"/>
                  </a:lnTo>
                  <a:lnTo>
                    <a:pt x="117" y="0"/>
                  </a:lnTo>
                  <a:lnTo>
                    <a:pt x="124" y="3"/>
                  </a:lnTo>
                  <a:lnTo>
                    <a:pt x="130" y="6"/>
                  </a:lnTo>
                  <a:lnTo>
                    <a:pt x="135" y="12"/>
                  </a:lnTo>
                  <a:lnTo>
                    <a:pt x="138" y="17"/>
                  </a:lnTo>
                  <a:lnTo>
                    <a:pt x="142" y="26"/>
                  </a:lnTo>
                  <a:lnTo>
                    <a:pt x="143" y="32"/>
                  </a:lnTo>
                  <a:lnTo>
                    <a:pt x="143" y="39"/>
                  </a:lnTo>
                  <a:lnTo>
                    <a:pt x="143" y="48"/>
                  </a:lnTo>
                  <a:lnTo>
                    <a:pt x="143" y="63"/>
                  </a:lnTo>
                  <a:lnTo>
                    <a:pt x="140" y="75"/>
                  </a:lnTo>
                  <a:lnTo>
                    <a:pt x="137" y="81"/>
                  </a:lnTo>
                  <a:lnTo>
                    <a:pt x="133" y="86"/>
                  </a:lnTo>
                  <a:lnTo>
                    <a:pt x="129" y="91"/>
                  </a:lnTo>
                  <a:lnTo>
                    <a:pt x="124" y="93"/>
                  </a:lnTo>
                  <a:lnTo>
                    <a:pt x="117" y="95"/>
                  </a:lnTo>
                  <a:lnTo>
                    <a:pt x="109" y="96"/>
                  </a:lnTo>
                  <a:lnTo>
                    <a:pt x="103" y="95"/>
                  </a:lnTo>
                  <a:lnTo>
                    <a:pt x="96" y="93"/>
                  </a:lnTo>
                  <a:lnTo>
                    <a:pt x="90" y="91"/>
                  </a:lnTo>
                  <a:lnTo>
                    <a:pt x="85" y="86"/>
                  </a:lnTo>
                  <a:lnTo>
                    <a:pt x="80" y="76"/>
                  </a:lnTo>
                  <a:lnTo>
                    <a:pt x="77" y="63"/>
                  </a:lnTo>
                  <a:lnTo>
                    <a:pt x="76" y="48"/>
                  </a:lnTo>
                  <a:close/>
                  <a:moveTo>
                    <a:pt x="88" y="48"/>
                  </a:moveTo>
                  <a:lnTo>
                    <a:pt x="90" y="68"/>
                  </a:lnTo>
                  <a:lnTo>
                    <a:pt x="95" y="79"/>
                  </a:lnTo>
                  <a:lnTo>
                    <a:pt x="100" y="83"/>
                  </a:lnTo>
                  <a:lnTo>
                    <a:pt x="105" y="85"/>
                  </a:lnTo>
                  <a:lnTo>
                    <a:pt x="109" y="86"/>
                  </a:lnTo>
                  <a:lnTo>
                    <a:pt x="116" y="85"/>
                  </a:lnTo>
                  <a:lnTo>
                    <a:pt x="121" y="83"/>
                  </a:lnTo>
                  <a:lnTo>
                    <a:pt x="124" y="79"/>
                  </a:lnTo>
                  <a:lnTo>
                    <a:pt x="129" y="68"/>
                  </a:lnTo>
                  <a:lnTo>
                    <a:pt x="130" y="48"/>
                  </a:lnTo>
                  <a:lnTo>
                    <a:pt x="129" y="29"/>
                  </a:lnTo>
                  <a:lnTo>
                    <a:pt x="124" y="17"/>
                  </a:lnTo>
                  <a:lnTo>
                    <a:pt x="121" y="13"/>
                  </a:lnTo>
                  <a:lnTo>
                    <a:pt x="116" y="10"/>
                  </a:lnTo>
                  <a:lnTo>
                    <a:pt x="109" y="9"/>
                  </a:lnTo>
                  <a:lnTo>
                    <a:pt x="105" y="10"/>
                  </a:lnTo>
                  <a:lnTo>
                    <a:pt x="100" y="12"/>
                  </a:lnTo>
                  <a:lnTo>
                    <a:pt x="95" y="16"/>
                  </a:lnTo>
                  <a:lnTo>
                    <a:pt x="90" y="29"/>
                  </a:lnTo>
                  <a:lnTo>
                    <a:pt x="88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7" name="Rectangle 2211"/>
            <p:cNvSpPr>
              <a:spLocks noChangeArrowheads="1"/>
            </p:cNvSpPr>
            <p:nvPr/>
          </p:nvSpPr>
          <p:spPr bwMode="auto">
            <a:xfrm>
              <a:off x="795338" y="800258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8" name="Rectangle 2212"/>
            <p:cNvSpPr>
              <a:spLocks noChangeArrowheads="1"/>
            </p:cNvSpPr>
            <p:nvPr/>
          </p:nvSpPr>
          <p:spPr bwMode="auto">
            <a:xfrm>
              <a:off x="795338" y="7951788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9" name="Rectangle 2213"/>
            <p:cNvSpPr>
              <a:spLocks noChangeArrowheads="1"/>
            </p:cNvSpPr>
            <p:nvPr/>
          </p:nvSpPr>
          <p:spPr bwMode="auto">
            <a:xfrm>
              <a:off x="795338" y="789940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0" name="Rectangle 2214"/>
            <p:cNvSpPr>
              <a:spLocks noChangeArrowheads="1"/>
            </p:cNvSpPr>
            <p:nvPr/>
          </p:nvSpPr>
          <p:spPr bwMode="auto">
            <a:xfrm>
              <a:off x="795338" y="784701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1" name="Rectangle 2215"/>
            <p:cNvSpPr>
              <a:spLocks noChangeArrowheads="1"/>
            </p:cNvSpPr>
            <p:nvPr/>
          </p:nvSpPr>
          <p:spPr bwMode="auto">
            <a:xfrm>
              <a:off x="747713" y="7794625"/>
              <a:ext cx="106363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2" name="Freeform 2216"/>
            <p:cNvSpPr>
              <a:spLocks noEditPoints="1"/>
            </p:cNvSpPr>
            <p:nvPr/>
          </p:nvSpPr>
          <p:spPr bwMode="auto">
            <a:xfrm>
              <a:off x="571500" y="7764463"/>
              <a:ext cx="123825" cy="76200"/>
            </a:xfrm>
            <a:custGeom>
              <a:avLst/>
              <a:gdLst>
                <a:gd name="T0" fmla="*/ 69 w 154"/>
                <a:gd name="T1" fmla="*/ 95 h 96"/>
                <a:gd name="T2" fmla="*/ 0 w 154"/>
                <a:gd name="T3" fmla="*/ 90 h 96"/>
                <a:gd name="T4" fmla="*/ 4 w 154"/>
                <a:gd name="T5" fmla="*/ 80 h 96"/>
                <a:gd name="T6" fmla="*/ 14 w 154"/>
                <a:gd name="T7" fmla="*/ 70 h 96"/>
                <a:gd name="T8" fmla="*/ 25 w 154"/>
                <a:gd name="T9" fmla="*/ 60 h 96"/>
                <a:gd name="T10" fmla="*/ 40 w 154"/>
                <a:gd name="T11" fmla="*/ 49 h 96"/>
                <a:gd name="T12" fmla="*/ 49 w 154"/>
                <a:gd name="T13" fmla="*/ 40 h 96"/>
                <a:gd name="T14" fmla="*/ 54 w 154"/>
                <a:gd name="T15" fmla="*/ 30 h 96"/>
                <a:gd name="T16" fmla="*/ 54 w 154"/>
                <a:gd name="T17" fmla="*/ 22 h 96"/>
                <a:gd name="T18" fmla="*/ 49 w 154"/>
                <a:gd name="T19" fmla="*/ 14 h 96"/>
                <a:gd name="T20" fmla="*/ 41 w 154"/>
                <a:gd name="T21" fmla="*/ 10 h 96"/>
                <a:gd name="T22" fmla="*/ 29 w 154"/>
                <a:gd name="T23" fmla="*/ 10 h 96"/>
                <a:gd name="T24" fmla="*/ 20 w 154"/>
                <a:gd name="T25" fmla="*/ 14 h 96"/>
                <a:gd name="T26" fmla="*/ 16 w 154"/>
                <a:gd name="T27" fmla="*/ 23 h 96"/>
                <a:gd name="T28" fmla="*/ 1 w 154"/>
                <a:gd name="T29" fmla="*/ 27 h 96"/>
                <a:gd name="T30" fmla="*/ 4 w 154"/>
                <a:gd name="T31" fmla="*/ 16 h 96"/>
                <a:gd name="T32" fmla="*/ 11 w 154"/>
                <a:gd name="T33" fmla="*/ 7 h 96"/>
                <a:gd name="T34" fmla="*/ 27 w 154"/>
                <a:gd name="T35" fmla="*/ 1 h 96"/>
                <a:gd name="T36" fmla="*/ 43 w 154"/>
                <a:gd name="T37" fmla="*/ 0 h 96"/>
                <a:gd name="T38" fmla="*/ 54 w 154"/>
                <a:gd name="T39" fmla="*/ 4 h 96"/>
                <a:gd name="T40" fmla="*/ 64 w 154"/>
                <a:gd name="T41" fmla="*/ 13 h 96"/>
                <a:gd name="T42" fmla="*/ 69 w 154"/>
                <a:gd name="T43" fmla="*/ 26 h 96"/>
                <a:gd name="T44" fmla="*/ 66 w 154"/>
                <a:gd name="T45" fmla="*/ 37 h 96"/>
                <a:gd name="T46" fmla="*/ 58 w 154"/>
                <a:gd name="T47" fmla="*/ 49 h 96"/>
                <a:gd name="T48" fmla="*/ 46 w 154"/>
                <a:gd name="T49" fmla="*/ 59 h 96"/>
                <a:gd name="T50" fmla="*/ 32 w 154"/>
                <a:gd name="T51" fmla="*/ 69 h 96"/>
                <a:gd name="T52" fmla="*/ 24 w 154"/>
                <a:gd name="T53" fmla="*/ 75 h 96"/>
                <a:gd name="T54" fmla="*/ 17 w 154"/>
                <a:gd name="T55" fmla="*/ 83 h 96"/>
                <a:gd name="T56" fmla="*/ 87 w 154"/>
                <a:gd name="T57" fmla="*/ 49 h 96"/>
                <a:gd name="T58" fmla="*/ 90 w 154"/>
                <a:gd name="T59" fmla="*/ 22 h 96"/>
                <a:gd name="T60" fmla="*/ 96 w 154"/>
                <a:gd name="T61" fmla="*/ 10 h 96"/>
                <a:gd name="T62" fmla="*/ 107 w 154"/>
                <a:gd name="T63" fmla="*/ 3 h 96"/>
                <a:gd name="T64" fmla="*/ 120 w 154"/>
                <a:gd name="T65" fmla="*/ 0 h 96"/>
                <a:gd name="T66" fmla="*/ 135 w 154"/>
                <a:gd name="T67" fmla="*/ 3 h 96"/>
                <a:gd name="T68" fmla="*/ 146 w 154"/>
                <a:gd name="T69" fmla="*/ 12 h 96"/>
                <a:gd name="T70" fmla="*/ 153 w 154"/>
                <a:gd name="T71" fmla="*/ 26 h 96"/>
                <a:gd name="T72" fmla="*/ 154 w 154"/>
                <a:gd name="T73" fmla="*/ 40 h 96"/>
                <a:gd name="T74" fmla="*/ 154 w 154"/>
                <a:gd name="T75" fmla="*/ 63 h 96"/>
                <a:gd name="T76" fmla="*/ 148 w 154"/>
                <a:gd name="T77" fmla="*/ 80 h 96"/>
                <a:gd name="T78" fmla="*/ 140 w 154"/>
                <a:gd name="T79" fmla="*/ 90 h 96"/>
                <a:gd name="T80" fmla="*/ 128 w 154"/>
                <a:gd name="T81" fmla="*/ 96 h 96"/>
                <a:gd name="T82" fmla="*/ 114 w 154"/>
                <a:gd name="T83" fmla="*/ 96 h 96"/>
                <a:gd name="T84" fmla="*/ 101 w 154"/>
                <a:gd name="T85" fmla="*/ 90 h 96"/>
                <a:gd name="T86" fmla="*/ 91 w 154"/>
                <a:gd name="T87" fmla="*/ 77 h 96"/>
                <a:gd name="T88" fmla="*/ 87 w 154"/>
                <a:gd name="T89" fmla="*/ 49 h 96"/>
                <a:gd name="T90" fmla="*/ 101 w 154"/>
                <a:gd name="T91" fmla="*/ 67 h 96"/>
                <a:gd name="T92" fmla="*/ 111 w 154"/>
                <a:gd name="T93" fmla="*/ 83 h 96"/>
                <a:gd name="T94" fmla="*/ 120 w 154"/>
                <a:gd name="T95" fmla="*/ 86 h 96"/>
                <a:gd name="T96" fmla="*/ 132 w 154"/>
                <a:gd name="T97" fmla="*/ 83 h 96"/>
                <a:gd name="T98" fmla="*/ 140 w 154"/>
                <a:gd name="T99" fmla="*/ 67 h 96"/>
                <a:gd name="T100" fmla="*/ 140 w 154"/>
                <a:gd name="T101" fmla="*/ 29 h 96"/>
                <a:gd name="T102" fmla="*/ 132 w 154"/>
                <a:gd name="T103" fmla="*/ 13 h 96"/>
                <a:gd name="T104" fmla="*/ 120 w 154"/>
                <a:gd name="T105" fmla="*/ 10 h 96"/>
                <a:gd name="T106" fmla="*/ 111 w 154"/>
                <a:gd name="T107" fmla="*/ 13 h 96"/>
                <a:gd name="T108" fmla="*/ 101 w 154"/>
                <a:gd name="T109" fmla="*/ 2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4" h="96">
                  <a:moveTo>
                    <a:pt x="69" y="83"/>
                  </a:moveTo>
                  <a:lnTo>
                    <a:pt x="6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86"/>
                  </a:lnTo>
                  <a:lnTo>
                    <a:pt x="4" y="80"/>
                  </a:lnTo>
                  <a:lnTo>
                    <a:pt x="9" y="75"/>
                  </a:lnTo>
                  <a:lnTo>
                    <a:pt x="14" y="70"/>
                  </a:lnTo>
                  <a:lnTo>
                    <a:pt x="19" y="65"/>
                  </a:lnTo>
                  <a:lnTo>
                    <a:pt x="25" y="60"/>
                  </a:lnTo>
                  <a:lnTo>
                    <a:pt x="33" y="55"/>
                  </a:lnTo>
                  <a:lnTo>
                    <a:pt x="40" y="49"/>
                  </a:lnTo>
                  <a:lnTo>
                    <a:pt x="45" y="44"/>
                  </a:lnTo>
                  <a:lnTo>
                    <a:pt x="49" y="40"/>
                  </a:lnTo>
                  <a:lnTo>
                    <a:pt x="53" y="34"/>
                  </a:lnTo>
                  <a:lnTo>
                    <a:pt x="54" y="30"/>
                  </a:lnTo>
                  <a:lnTo>
                    <a:pt x="54" y="26"/>
                  </a:lnTo>
                  <a:lnTo>
                    <a:pt x="54" y="22"/>
                  </a:lnTo>
                  <a:lnTo>
                    <a:pt x="53" y="17"/>
                  </a:lnTo>
                  <a:lnTo>
                    <a:pt x="49" y="14"/>
                  </a:lnTo>
                  <a:lnTo>
                    <a:pt x="46" y="12"/>
                  </a:lnTo>
                  <a:lnTo>
                    <a:pt x="41" y="10"/>
                  </a:lnTo>
                  <a:lnTo>
                    <a:pt x="35" y="10"/>
                  </a:lnTo>
                  <a:lnTo>
                    <a:pt x="29" y="10"/>
                  </a:lnTo>
                  <a:lnTo>
                    <a:pt x="24" y="12"/>
                  </a:lnTo>
                  <a:lnTo>
                    <a:pt x="20" y="14"/>
                  </a:lnTo>
                  <a:lnTo>
                    <a:pt x="17" y="19"/>
                  </a:lnTo>
                  <a:lnTo>
                    <a:pt x="16" y="23"/>
                  </a:lnTo>
                  <a:lnTo>
                    <a:pt x="14" y="29"/>
                  </a:lnTo>
                  <a:lnTo>
                    <a:pt x="1" y="27"/>
                  </a:lnTo>
                  <a:lnTo>
                    <a:pt x="3" y="22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7"/>
                  </a:lnTo>
                  <a:lnTo>
                    <a:pt x="19" y="3"/>
                  </a:lnTo>
                  <a:lnTo>
                    <a:pt x="27" y="1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4" y="4"/>
                  </a:lnTo>
                  <a:lnTo>
                    <a:pt x="59" y="7"/>
                  </a:lnTo>
                  <a:lnTo>
                    <a:pt x="64" y="13"/>
                  </a:lnTo>
                  <a:lnTo>
                    <a:pt x="67" y="19"/>
                  </a:lnTo>
                  <a:lnTo>
                    <a:pt x="69" y="26"/>
                  </a:lnTo>
                  <a:lnTo>
                    <a:pt x="67" y="32"/>
                  </a:lnTo>
                  <a:lnTo>
                    <a:pt x="66" y="37"/>
                  </a:lnTo>
                  <a:lnTo>
                    <a:pt x="62" y="43"/>
                  </a:lnTo>
                  <a:lnTo>
                    <a:pt x="58" y="49"/>
                  </a:lnTo>
                  <a:lnTo>
                    <a:pt x="53" y="53"/>
                  </a:lnTo>
                  <a:lnTo>
                    <a:pt x="46" y="59"/>
                  </a:lnTo>
                  <a:lnTo>
                    <a:pt x="37" y="65"/>
                  </a:lnTo>
                  <a:lnTo>
                    <a:pt x="32" y="69"/>
                  </a:lnTo>
                  <a:lnTo>
                    <a:pt x="27" y="73"/>
                  </a:lnTo>
                  <a:lnTo>
                    <a:pt x="24" y="75"/>
                  </a:lnTo>
                  <a:lnTo>
                    <a:pt x="22" y="77"/>
                  </a:lnTo>
                  <a:lnTo>
                    <a:pt x="17" y="83"/>
                  </a:lnTo>
                  <a:lnTo>
                    <a:pt x="69" y="83"/>
                  </a:lnTo>
                  <a:close/>
                  <a:moveTo>
                    <a:pt x="87" y="49"/>
                  </a:moveTo>
                  <a:lnTo>
                    <a:pt x="87" y="33"/>
                  </a:lnTo>
                  <a:lnTo>
                    <a:pt x="90" y="22"/>
                  </a:lnTo>
                  <a:lnTo>
                    <a:pt x="93" y="14"/>
                  </a:lnTo>
                  <a:lnTo>
                    <a:pt x="96" y="10"/>
                  </a:lnTo>
                  <a:lnTo>
                    <a:pt x="101" y="6"/>
                  </a:lnTo>
                  <a:lnTo>
                    <a:pt x="107" y="3"/>
                  </a:lnTo>
                  <a:lnTo>
                    <a:pt x="114" y="1"/>
                  </a:lnTo>
                  <a:lnTo>
                    <a:pt x="120" y="0"/>
                  </a:lnTo>
                  <a:lnTo>
                    <a:pt x="128" y="1"/>
                  </a:lnTo>
                  <a:lnTo>
                    <a:pt x="135" y="3"/>
                  </a:lnTo>
                  <a:lnTo>
                    <a:pt x="141" y="7"/>
                  </a:lnTo>
                  <a:lnTo>
                    <a:pt x="146" y="12"/>
                  </a:lnTo>
                  <a:lnTo>
                    <a:pt x="149" y="19"/>
                  </a:lnTo>
                  <a:lnTo>
                    <a:pt x="153" y="26"/>
                  </a:lnTo>
                  <a:lnTo>
                    <a:pt x="154" y="32"/>
                  </a:lnTo>
                  <a:lnTo>
                    <a:pt x="154" y="40"/>
                  </a:lnTo>
                  <a:lnTo>
                    <a:pt x="154" y="49"/>
                  </a:lnTo>
                  <a:lnTo>
                    <a:pt x="154" y="63"/>
                  </a:lnTo>
                  <a:lnTo>
                    <a:pt x="151" y="75"/>
                  </a:lnTo>
                  <a:lnTo>
                    <a:pt x="148" y="80"/>
                  </a:lnTo>
                  <a:lnTo>
                    <a:pt x="144" y="86"/>
                  </a:lnTo>
                  <a:lnTo>
                    <a:pt x="140" y="90"/>
                  </a:lnTo>
                  <a:lnTo>
                    <a:pt x="135" y="93"/>
                  </a:lnTo>
                  <a:lnTo>
                    <a:pt x="128" y="96"/>
                  </a:lnTo>
                  <a:lnTo>
                    <a:pt x="120" y="96"/>
                  </a:lnTo>
                  <a:lnTo>
                    <a:pt x="114" y="96"/>
                  </a:lnTo>
                  <a:lnTo>
                    <a:pt x="107" y="93"/>
                  </a:lnTo>
                  <a:lnTo>
                    <a:pt x="101" y="90"/>
                  </a:lnTo>
                  <a:lnTo>
                    <a:pt x="96" y="86"/>
                  </a:lnTo>
                  <a:lnTo>
                    <a:pt x="91" y="77"/>
                  </a:lnTo>
                  <a:lnTo>
                    <a:pt x="88" y="65"/>
                  </a:lnTo>
                  <a:lnTo>
                    <a:pt x="87" y="49"/>
                  </a:lnTo>
                  <a:close/>
                  <a:moveTo>
                    <a:pt x="99" y="49"/>
                  </a:moveTo>
                  <a:lnTo>
                    <a:pt x="101" y="67"/>
                  </a:lnTo>
                  <a:lnTo>
                    <a:pt x="106" y="79"/>
                  </a:lnTo>
                  <a:lnTo>
                    <a:pt x="111" y="83"/>
                  </a:lnTo>
                  <a:lnTo>
                    <a:pt x="116" y="86"/>
                  </a:lnTo>
                  <a:lnTo>
                    <a:pt x="120" y="86"/>
                  </a:lnTo>
                  <a:lnTo>
                    <a:pt x="127" y="86"/>
                  </a:lnTo>
                  <a:lnTo>
                    <a:pt x="132" y="83"/>
                  </a:lnTo>
                  <a:lnTo>
                    <a:pt x="135" y="79"/>
                  </a:lnTo>
                  <a:lnTo>
                    <a:pt x="140" y="67"/>
                  </a:lnTo>
                  <a:lnTo>
                    <a:pt x="141" y="49"/>
                  </a:lnTo>
                  <a:lnTo>
                    <a:pt x="140" y="29"/>
                  </a:lnTo>
                  <a:lnTo>
                    <a:pt x="135" y="17"/>
                  </a:lnTo>
                  <a:lnTo>
                    <a:pt x="132" y="13"/>
                  </a:lnTo>
                  <a:lnTo>
                    <a:pt x="127" y="10"/>
                  </a:lnTo>
                  <a:lnTo>
                    <a:pt x="120" y="10"/>
                  </a:lnTo>
                  <a:lnTo>
                    <a:pt x="116" y="10"/>
                  </a:lnTo>
                  <a:lnTo>
                    <a:pt x="111" y="13"/>
                  </a:lnTo>
                  <a:lnTo>
                    <a:pt x="106" y="16"/>
                  </a:lnTo>
                  <a:lnTo>
                    <a:pt x="101" y="29"/>
                  </a:lnTo>
                  <a:lnTo>
                    <a:pt x="99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3" name="Rectangle 2217"/>
            <p:cNvSpPr>
              <a:spLocks noChangeArrowheads="1"/>
            </p:cNvSpPr>
            <p:nvPr/>
          </p:nvSpPr>
          <p:spPr bwMode="auto">
            <a:xfrm>
              <a:off x="795338" y="7743825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4" name="Rectangle 2218"/>
            <p:cNvSpPr>
              <a:spLocks noChangeArrowheads="1"/>
            </p:cNvSpPr>
            <p:nvPr/>
          </p:nvSpPr>
          <p:spPr bwMode="auto">
            <a:xfrm>
              <a:off x="795338" y="7691438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5" name="Rectangle 2219"/>
            <p:cNvSpPr>
              <a:spLocks noChangeArrowheads="1"/>
            </p:cNvSpPr>
            <p:nvPr/>
          </p:nvSpPr>
          <p:spPr bwMode="auto">
            <a:xfrm>
              <a:off x="795338" y="7639050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6" name="Rectangle 2220"/>
            <p:cNvSpPr>
              <a:spLocks noChangeArrowheads="1"/>
            </p:cNvSpPr>
            <p:nvPr/>
          </p:nvSpPr>
          <p:spPr bwMode="auto">
            <a:xfrm>
              <a:off x="795338" y="758666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" name="Rectangle 2221"/>
            <p:cNvSpPr>
              <a:spLocks noChangeArrowheads="1"/>
            </p:cNvSpPr>
            <p:nvPr/>
          </p:nvSpPr>
          <p:spPr bwMode="auto">
            <a:xfrm>
              <a:off x="747713" y="7534275"/>
              <a:ext cx="106363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" name="Freeform 2222"/>
            <p:cNvSpPr>
              <a:spLocks noEditPoints="1"/>
            </p:cNvSpPr>
            <p:nvPr/>
          </p:nvSpPr>
          <p:spPr bwMode="auto">
            <a:xfrm>
              <a:off x="573088" y="7502525"/>
              <a:ext cx="122238" cy="76200"/>
            </a:xfrm>
            <a:custGeom>
              <a:avLst/>
              <a:gdLst>
                <a:gd name="T0" fmla="*/ 15 w 153"/>
                <a:gd name="T1" fmla="*/ 74 h 96"/>
                <a:gd name="T2" fmla="*/ 24 w 153"/>
                <a:gd name="T3" fmla="*/ 84 h 96"/>
                <a:gd name="T4" fmla="*/ 39 w 153"/>
                <a:gd name="T5" fmla="*/ 86 h 96"/>
                <a:gd name="T6" fmla="*/ 52 w 153"/>
                <a:gd name="T7" fmla="*/ 77 h 96"/>
                <a:gd name="T8" fmla="*/ 55 w 153"/>
                <a:gd name="T9" fmla="*/ 63 h 96"/>
                <a:gd name="T10" fmla="*/ 45 w 153"/>
                <a:gd name="T11" fmla="*/ 51 h 96"/>
                <a:gd name="T12" fmla="*/ 31 w 153"/>
                <a:gd name="T13" fmla="*/ 50 h 96"/>
                <a:gd name="T14" fmla="*/ 29 w 153"/>
                <a:gd name="T15" fmla="*/ 40 h 96"/>
                <a:gd name="T16" fmla="*/ 47 w 153"/>
                <a:gd name="T17" fmla="*/ 33 h 96"/>
                <a:gd name="T18" fmla="*/ 50 w 153"/>
                <a:gd name="T19" fmla="*/ 21 h 96"/>
                <a:gd name="T20" fmla="*/ 42 w 153"/>
                <a:gd name="T21" fmla="*/ 11 h 96"/>
                <a:gd name="T22" fmla="*/ 28 w 153"/>
                <a:gd name="T23" fmla="*/ 10 h 96"/>
                <a:gd name="T24" fmla="*/ 18 w 153"/>
                <a:gd name="T25" fmla="*/ 17 h 96"/>
                <a:gd name="T26" fmla="*/ 0 w 153"/>
                <a:gd name="T27" fmla="*/ 24 h 96"/>
                <a:gd name="T28" fmla="*/ 11 w 153"/>
                <a:gd name="T29" fmla="*/ 7 h 96"/>
                <a:gd name="T30" fmla="*/ 32 w 153"/>
                <a:gd name="T31" fmla="*/ 0 h 96"/>
                <a:gd name="T32" fmla="*/ 55 w 153"/>
                <a:gd name="T33" fmla="*/ 8 h 96"/>
                <a:gd name="T34" fmla="*/ 63 w 153"/>
                <a:gd name="T35" fmla="*/ 26 h 96"/>
                <a:gd name="T36" fmla="*/ 55 w 153"/>
                <a:gd name="T37" fmla="*/ 40 h 96"/>
                <a:gd name="T38" fmla="*/ 60 w 153"/>
                <a:gd name="T39" fmla="*/ 49 h 96"/>
                <a:gd name="T40" fmla="*/ 68 w 153"/>
                <a:gd name="T41" fmla="*/ 61 h 96"/>
                <a:gd name="T42" fmla="*/ 65 w 153"/>
                <a:gd name="T43" fmla="*/ 82 h 96"/>
                <a:gd name="T44" fmla="*/ 47 w 153"/>
                <a:gd name="T45" fmla="*/ 94 h 96"/>
                <a:gd name="T46" fmla="*/ 24 w 153"/>
                <a:gd name="T47" fmla="*/ 96 h 96"/>
                <a:gd name="T48" fmla="*/ 5 w 153"/>
                <a:gd name="T49" fmla="*/ 83 h 96"/>
                <a:gd name="T50" fmla="*/ 86 w 153"/>
                <a:gd name="T51" fmla="*/ 49 h 96"/>
                <a:gd name="T52" fmla="*/ 92 w 153"/>
                <a:gd name="T53" fmla="*/ 16 h 96"/>
                <a:gd name="T54" fmla="*/ 106 w 153"/>
                <a:gd name="T55" fmla="*/ 3 h 96"/>
                <a:gd name="T56" fmla="*/ 127 w 153"/>
                <a:gd name="T57" fmla="*/ 1 h 96"/>
                <a:gd name="T58" fmla="*/ 145 w 153"/>
                <a:gd name="T59" fmla="*/ 13 h 96"/>
                <a:gd name="T60" fmla="*/ 153 w 153"/>
                <a:gd name="T61" fmla="*/ 33 h 96"/>
                <a:gd name="T62" fmla="*/ 153 w 153"/>
                <a:gd name="T63" fmla="*/ 63 h 96"/>
                <a:gd name="T64" fmla="*/ 143 w 153"/>
                <a:gd name="T65" fmla="*/ 87 h 96"/>
                <a:gd name="T66" fmla="*/ 127 w 153"/>
                <a:gd name="T67" fmla="*/ 96 h 96"/>
                <a:gd name="T68" fmla="*/ 106 w 153"/>
                <a:gd name="T69" fmla="*/ 94 h 96"/>
                <a:gd name="T70" fmla="*/ 90 w 153"/>
                <a:gd name="T71" fmla="*/ 77 h 96"/>
                <a:gd name="T72" fmla="*/ 98 w 153"/>
                <a:gd name="T73" fmla="*/ 49 h 96"/>
                <a:gd name="T74" fmla="*/ 110 w 153"/>
                <a:gd name="T75" fmla="*/ 83 h 96"/>
                <a:gd name="T76" fmla="*/ 126 w 153"/>
                <a:gd name="T77" fmla="*/ 86 h 96"/>
                <a:gd name="T78" fmla="*/ 139 w 153"/>
                <a:gd name="T79" fmla="*/ 67 h 96"/>
                <a:gd name="T80" fmla="*/ 134 w 153"/>
                <a:gd name="T81" fmla="*/ 17 h 96"/>
                <a:gd name="T82" fmla="*/ 119 w 153"/>
                <a:gd name="T83" fmla="*/ 10 h 96"/>
                <a:gd name="T84" fmla="*/ 105 w 153"/>
                <a:gd name="T8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3" h="96">
                  <a:moveTo>
                    <a:pt x="0" y="70"/>
                  </a:moveTo>
                  <a:lnTo>
                    <a:pt x="13" y="69"/>
                  </a:lnTo>
                  <a:lnTo>
                    <a:pt x="15" y="74"/>
                  </a:lnTo>
                  <a:lnTo>
                    <a:pt x="16" y="79"/>
                  </a:lnTo>
                  <a:lnTo>
                    <a:pt x="19" y="83"/>
                  </a:lnTo>
                  <a:lnTo>
                    <a:pt x="24" y="84"/>
                  </a:lnTo>
                  <a:lnTo>
                    <a:pt x="28" y="86"/>
                  </a:lnTo>
                  <a:lnTo>
                    <a:pt x="32" y="87"/>
                  </a:lnTo>
                  <a:lnTo>
                    <a:pt x="39" y="86"/>
                  </a:lnTo>
                  <a:lnTo>
                    <a:pt x="44" y="84"/>
                  </a:lnTo>
                  <a:lnTo>
                    <a:pt x="48" y="82"/>
                  </a:lnTo>
                  <a:lnTo>
                    <a:pt x="52" y="77"/>
                  </a:lnTo>
                  <a:lnTo>
                    <a:pt x="55" y="73"/>
                  </a:lnTo>
                  <a:lnTo>
                    <a:pt x="55" y="67"/>
                  </a:lnTo>
                  <a:lnTo>
                    <a:pt x="55" y="63"/>
                  </a:lnTo>
                  <a:lnTo>
                    <a:pt x="52" y="59"/>
                  </a:lnTo>
                  <a:lnTo>
                    <a:pt x="48" y="54"/>
                  </a:lnTo>
                  <a:lnTo>
                    <a:pt x="45" y="51"/>
                  </a:lnTo>
                  <a:lnTo>
                    <a:pt x="40" y="50"/>
                  </a:lnTo>
                  <a:lnTo>
                    <a:pt x="34" y="49"/>
                  </a:lnTo>
                  <a:lnTo>
                    <a:pt x="31" y="50"/>
                  </a:lnTo>
                  <a:lnTo>
                    <a:pt x="24" y="50"/>
                  </a:lnTo>
                  <a:lnTo>
                    <a:pt x="26" y="40"/>
                  </a:lnTo>
                  <a:lnTo>
                    <a:pt x="29" y="40"/>
                  </a:lnTo>
                  <a:lnTo>
                    <a:pt x="37" y="40"/>
                  </a:lnTo>
                  <a:lnTo>
                    <a:pt x="44" y="37"/>
                  </a:lnTo>
                  <a:lnTo>
                    <a:pt x="47" y="33"/>
                  </a:lnTo>
                  <a:lnTo>
                    <a:pt x="50" y="30"/>
                  </a:lnTo>
                  <a:lnTo>
                    <a:pt x="50" y="24"/>
                  </a:lnTo>
                  <a:lnTo>
                    <a:pt x="50" y="21"/>
                  </a:lnTo>
                  <a:lnTo>
                    <a:pt x="48" y="17"/>
                  </a:lnTo>
                  <a:lnTo>
                    <a:pt x="45" y="14"/>
                  </a:lnTo>
                  <a:lnTo>
                    <a:pt x="42" y="11"/>
                  </a:lnTo>
                  <a:lnTo>
                    <a:pt x="37" y="10"/>
                  </a:lnTo>
                  <a:lnTo>
                    <a:pt x="32" y="10"/>
                  </a:lnTo>
                  <a:lnTo>
                    <a:pt x="28" y="10"/>
                  </a:lnTo>
                  <a:lnTo>
                    <a:pt x="24" y="11"/>
                  </a:lnTo>
                  <a:lnTo>
                    <a:pt x="19" y="14"/>
                  </a:lnTo>
                  <a:lnTo>
                    <a:pt x="18" y="17"/>
                  </a:lnTo>
                  <a:lnTo>
                    <a:pt x="15" y="21"/>
                  </a:lnTo>
                  <a:lnTo>
                    <a:pt x="15" y="27"/>
                  </a:lnTo>
                  <a:lnTo>
                    <a:pt x="0" y="24"/>
                  </a:lnTo>
                  <a:lnTo>
                    <a:pt x="3" y="17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18" y="3"/>
                  </a:lnTo>
                  <a:lnTo>
                    <a:pt x="24" y="1"/>
                  </a:lnTo>
                  <a:lnTo>
                    <a:pt x="32" y="0"/>
                  </a:lnTo>
                  <a:lnTo>
                    <a:pt x="40" y="1"/>
                  </a:lnTo>
                  <a:lnTo>
                    <a:pt x="48" y="4"/>
                  </a:lnTo>
                  <a:lnTo>
                    <a:pt x="55" y="8"/>
                  </a:lnTo>
                  <a:lnTo>
                    <a:pt x="60" y="13"/>
                  </a:lnTo>
                  <a:lnTo>
                    <a:pt x="63" y="18"/>
                  </a:lnTo>
                  <a:lnTo>
                    <a:pt x="63" y="26"/>
                  </a:lnTo>
                  <a:lnTo>
                    <a:pt x="63" y="31"/>
                  </a:lnTo>
                  <a:lnTo>
                    <a:pt x="60" y="36"/>
                  </a:lnTo>
                  <a:lnTo>
                    <a:pt x="55" y="40"/>
                  </a:lnTo>
                  <a:lnTo>
                    <a:pt x="48" y="44"/>
                  </a:lnTo>
                  <a:lnTo>
                    <a:pt x="55" y="46"/>
                  </a:lnTo>
                  <a:lnTo>
                    <a:pt x="60" y="49"/>
                  </a:lnTo>
                  <a:lnTo>
                    <a:pt x="63" y="51"/>
                  </a:lnTo>
                  <a:lnTo>
                    <a:pt x="66" y="56"/>
                  </a:lnTo>
                  <a:lnTo>
                    <a:pt x="68" y="61"/>
                  </a:lnTo>
                  <a:lnTo>
                    <a:pt x="68" y="67"/>
                  </a:lnTo>
                  <a:lnTo>
                    <a:pt x="68" y="74"/>
                  </a:lnTo>
                  <a:lnTo>
                    <a:pt x="65" y="82"/>
                  </a:lnTo>
                  <a:lnTo>
                    <a:pt x="58" y="87"/>
                  </a:lnTo>
                  <a:lnTo>
                    <a:pt x="53" y="92"/>
                  </a:lnTo>
                  <a:lnTo>
                    <a:pt x="47" y="94"/>
                  </a:lnTo>
                  <a:lnTo>
                    <a:pt x="40" y="96"/>
                  </a:lnTo>
                  <a:lnTo>
                    <a:pt x="32" y="96"/>
                  </a:lnTo>
                  <a:lnTo>
                    <a:pt x="24" y="96"/>
                  </a:lnTo>
                  <a:lnTo>
                    <a:pt x="16" y="93"/>
                  </a:lnTo>
                  <a:lnTo>
                    <a:pt x="10" y="89"/>
                  </a:lnTo>
                  <a:lnTo>
                    <a:pt x="5" y="83"/>
                  </a:lnTo>
                  <a:lnTo>
                    <a:pt x="2" y="77"/>
                  </a:lnTo>
                  <a:lnTo>
                    <a:pt x="0" y="70"/>
                  </a:lnTo>
                  <a:close/>
                  <a:moveTo>
                    <a:pt x="86" y="49"/>
                  </a:moveTo>
                  <a:lnTo>
                    <a:pt x="86" y="33"/>
                  </a:lnTo>
                  <a:lnTo>
                    <a:pt x="89" y="21"/>
                  </a:lnTo>
                  <a:lnTo>
                    <a:pt x="92" y="16"/>
                  </a:lnTo>
                  <a:lnTo>
                    <a:pt x="95" y="10"/>
                  </a:lnTo>
                  <a:lnTo>
                    <a:pt x="100" y="6"/>
                  </a:lnTo>
                  <a:lnTo>
                    <a:pt x="106" y="3"/>
                  </a:lnTo>
                  <a:lnTo>
                    <a:pt x="113" y="1"/>
                  </a:lnTo>
                  <a:lnTo>
                    <a:pt x="119" y="0"/>
                  </a:lnTo>
                  <a:lnTo>
                    <a:pt x="127" y="1"/>
                  </a:lnTo>
                  <a:lnTo>
                    <a:pt x="134" y="4"/>
                  </a:lnTo>
                  <a:lnTo>
                    <a:pt x="140" y="7"/>
                  </a:lnTo>
                  <a:lnTo>
                    <a:pt x="145" y="13"/>
                  </a:lnTo>
                  <a:lnTo>
                    <a:pt x="148" y="18"/>
                  </a:lnTo>
                  <a:lnTo>
                    <a:pt x="152" y="26"/>
                  </a:lnTo>
                  <a:lnTo>
                    <a:pt x="153" y="33"/>
                  </a:lnTo>
                  <a:lnTo>
                    <a:pt x="153" y="40"/>
                  </a:lnTo>
                  <a:lnTo>
                    <a:pt x="153" y="49"/>
                  </a:lnTo>
                  <a:lnTo>
                    <a:pt x="153" y="63"/>
                  </a:lnTo>
                  <a:lnTo>
                    <a:pt x="150" y="76"/>
                  </a:lnTo>
                  <a:lnTo>
                    <a:pt x="147" y="82"/>
                  </a:lnTo>
                  <a:lnTo>
                    <a:pt x="143" y="87"/>
                  </a:lnTo>
                  <a:lnTo>
                    <a:pt x="139" y="90"/>
                  </a:lnTo>
                  <a:lnTo>
                    <a:pt x="134" y="94"/>
                  </a:lnTo>
                  <a:lnTo>
                    <a:pt x="127" y="96"/>
                  </a:lnTo>
                  <a:lnTo>
                    <a:pt x="119" y="96"/>
                  </a:lnTo>
                  <a:lnTo>
                    <a:pt x="113" y="96"/>
                  </a:lnTo>
                  <a:lnTo>
                    <a:pt x="106" y="94"/>
                  </a:lnTo>
                  <a:lnTo>
                    <a:pt x="100" y="90"/>
                  </a:lnTo>
                  <a:lnTo>
                    <a:pt x="95" y="87"/>
                  </a:lnTo>
                  <a:lnTo>
                    <a:pt x="90" y="77"/>
                  </a:lnTo>
                  <a:lnTo>
                    <a:pt x="87" y="64"/>
                  </a:lnTo>
                  <a:lnTo>
                    <a:pt x="86" y="49"/>
                  </a:lnTo>
                  <a:close/>
                  <a:moveTo>
                    <a:pt x="98" y="49"/>
                  </a:moveTo>
                  <a:lnTo>
                    <a:pt x="100" y="67"/>
                  </a:lnTo>
                  <a:lnTo>
                    <a:pt x="105" y="79"/>
                  </a:lnTo>
                  <a:lnTo>
                    <a:pt x="110" y="83"/>
                  </a:lnTo>
                  <a:lnTo>
                    <a:pt x="115" y="86"/>
                  </a:lnTo>
                  <a:lnTo>
                    <a:pt x="119" y="87"/>
                  </a:lnTo>
                  <a:lnTo>
                    <a:pt x="126" y="86"/>
                  </a:lnTo>
                  <a:lnTo>
                    <a:pt x="131" y="83"/>
                  </a:lnTo>
                  <a:lnTo>
                    <a:pt x="134" y="79"/>
                  </a:lnTo>
                  <a:lnTo>
                    <a:pt x="139" y="67"/>
                  </a:lnTo>
                  <a:lnTo>
                    <a:pt x="140" y="49"/>
                  </a:lnTo>
                  <a:lnTo>
                    <a:pt x="139" y="28"/>
                  </a:lnTo>
                  <a:lnTo>
                    <a:pt x="134" y="17"/>
                  </a:lnTo>
                  <a:lnTo>
                    <a:pt x="131" y="14"/>
                  </a:lnTo>
                  <a:lnTo>
                    <a:pt x="126" y="11"/>
                  </a:lnTo>
                  <a:lnTo>
                    <a:pt x="119" y="10"/>
                  </a:lnTo>
                  <a:lnTo>
                    <a:pt x="115" y="11"/>
                  </a:lnTo>
                  <a:lnTo>
                    <a:pt x="110" y="13"/>
                  </a:lnTo>
                  <a:lnTo>
                    <a:pt x="105" y="17"/>
                  </a:lnTo>
                  <a:lnTo>
                    <a:pt x="100" y="28"/>
                  </a:lnTo>
                  <a:lnTo>
                    <a:pt x="98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9" name="Rectangle 2223"/>
            <p:cNvSpPr>
              <a:spLocks noChangeArrowheads="1"/>
            </p:cNvSpPr>
            <p:nvPr/>
          </p:nvSpPr>
          <p:spPr bwMode="auto">
            <a:xfrm>
              <a:off x="795338" y="7483475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0" name="Rectangle 2224"/>
            <p:cNvSpPr>
              <a:spLocks noChangeArrowheads="1"/>
            </p:cNvSpPr>
            <p:nvPr/>
          </p:nvSpPr>
          <p:spPr bwMode="auto">
            <a:xfrm>
              <a:off x="795338" y="7431088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1" name="Rectangle 2225"/>
            <p:cNvSpPr>
              <a:spLocks noChangeArrowheads="1"/>
            </p:cNvSpPr>
            <p:nvPr/>
          </p:nvSpPr>
          <p:spPr bwMode="auto">
            <a:xfrm>
              <a:off x="795338" y="737870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2" name="Rectangle 2226"/>
            <p:cNvSpPr>
              <a:spLocks noChangeArrowheads="1"/>
            </p:cNvSpPr>
            <p:nvPr/>
          </p:nvSpPr>
          <p:spPr bwMode="auto">
            <a:xfrm>
              <a:off x="795338" y="732631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3" name="Rectangle 2227"/>
            <p:cNvSpPr>
              <a:spLocks noChangeArrowheads="1"/>
            </p:cNvSpPr>
            <p:nvPr/>
          </p:nvSpPr>
          <p:spPr bwMode="auto">
            <a:xfrm>
              <a:off x="747713" y="7273925"/>
              <a:ext cx="106363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4" name="Freeform 2228"/>
            <p:cNvSpPr>
              <a:spLocks noEditPoints="1"/>
            </p:cNvSpPr>
            <p:nvPr/>
          </p:nvSpPr>
          <p:spPr bwMode="auto">
            <a:xfrm>
              <a:off x="569913" y="7243763"/>
              <a:ext cx="125413" cy="76200"/>
            </a:xfrm>
            <a:custGeom>
              <a:avLst/>
              <a:gdLst>
                <a:gd name="T0" fmla="*/ 45 w 158"/>
                <a:gd name="T1" fmla="*/ 72 h 96"/>
                <a:gd name="T2" fmla="*/ 0 w 158"/>
                <a:gd name="T3" fmla="*/ 60 h 96"/>
                <a:gd name="T4" fmla="*/ 58 w 158"/>
                <a:gd name="T5" fmla="*/ 0 h 96"/>
                <a:gd name="T6" fmla="*/ 73 w 158"/>
                <a:gd name="T7" fmla="*/ 60 h 96"/>
                <a:gd name="T8" fmla="*/ 58 w 158"/>
                <a:gd name="T9" fmla="*/ 72 h 96"/>
                <a:gd name="T10" fmla="*/ 45 w 158"/>
                <a:gd name="T11" fmla="*/ 95 h 96"/>
                <a:gd name="T12" fmla="*/ 45 w 158"/>
                <a:gd name="T13" fmla="*/ 19 h 96"/>
                <a:gd name="T14" fmla="*/ 45 w 158"/>
                <a:gd name="T15" fmla="*/ 60 h 96"/>
                <a:gd name="T16" fmla="*/ 91 w 158"/>
                <a:gd name="T17" fmla="*/ 33 h 96"/>
                <a:gd name="T18" fmla="*/ 97 w 158"/>
                <a:gd name="T19" fmla="*/ 14 h 96"/>
                <a:gd name="T20" fmla="*/ 105 w 158"/>
                <a:gd name="T21" fmla="*/ 6 h 96"/>
                <a:gd name="T22" fmla="*/ 118 w 158"/>
                <a:gd name="T23" fmla="*/ 0 h 96"/>
                <a:gd name="T24" fmla="*/ 132 w 158"/>
                <a:gd name="T25" fmla="*/ 0 h 96"/>
                <a:gd name="T26" fmla="*/ 145 w 158"/>
                <a:gd name="T27" fmla="*/ 7 h 96"/>
                <a:gd name="T28" fmla="*/ 153 w 158"/>
                <a:gd name="T29" fmla="*/ 19 h 96"/>
                <a:gd name="T30" fmla="*/ 158 w 158"/>
                <a:gd name="T31" fmla="*/ 32 h 96"/>
                <a:gd name="T32" fmla="*/ 158 w 158"/>
                <a:gd name="T33" fmla="*/ 47 h 96"/>
                <a:gd name="T34" fmla="*/ 155 w 158"/>
                <a:gd name="T35" fmla="*/ 75 h 96"/>
                <a:gd name="T36" fmla="*/ 148 w 158"/>
                <a:gd name="T37" fmla="*/ 86 h 96"/>
                <a:gd name="T38" fmla="*/ 139 w 158"/>
                <a:gd name="T39" fmla="*/ 93 h 96"/>
                <a:gd name="T40" fmla="*/ 124 w 158"/>
                <a:gd name="T41" fmla="*/ 96 h 96"/>
                <a:gd name="T42" fmla="*/ 111 w 158"/>
                <a:gd name="T43" fmla="*/ 93 h 96"/>
                <a:gd name="T44" fmla="*/ 100 w 158"/>
                <a:gd name="T45" fmla="*/ 86 h 96"/>
                <a:gd name="T46" fmla="*/ 92 w 158"/>
                <a:gd name="T47" fmla="*/ 63 h 96"/>
                <a:gd name="T48" fmla="*/ 103 w 158"/>
                <a:gd name="T49" fmla="*/ 47 h 96"/>
                <a:gd name="T50" fmla="*/ 110 w 158"/>
                <a:gd name="T51" fmla="*/ 79 h 96"/>
                <a:gd name="T52" fmla="*/ 120 w 158"/>
                <a:gd name="T53" fmla="*/ 86 h 96"/>
                <a:gd name="T54" fmla="*/ 131 w 158"/>
                <a:gd name="T55" fmla="*/ 86 h 96"/>
                <a:gd name="T56" fmla="*/ 139 w 158"/>
                <a:gd name="T57" fmla="*/ 79 h 96"/>
                <a:gd name="T58" fmla="*/ 145 w 158"/>
                <a:gd name="T59" fmla="*/ 47 h 96"/>
                <a:gd name="T60" fmla="*/ 139 w 158"/>
                <a:gd name="T61" fmla="*/ 17 h 96"/>
                <a:gd name="T62" fmla="*/ 131 w 158"/>
                <a:gd name="T63" fmla="*/ 10 h 96"/>
                <a:gd name="T64" fmla="*/ 120 w 158"/>
                <a:gd name="T65" fmla="*/ 10 h 96"/>
                <a:gd name="T66" fmla="*/ 110 w 158"/>
                <a:gd name="T67" fmla="*/ 16 h 96"/>
                <a:gd name="T68" fmla="*/ 103 w 158"/>
                <a:gd name="T69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8" h="96">
                  <a:moveTo>
                    <a:pt x="45" y="95"/>
                  </a:moveTo>
                  <a:lnTo>
                    <a:pt x="45" y="72"/>
                  </a:lnTo>
                  <a:lnTo>
                    <a:pt x="0" y="72"/>
                  </a:lnTo>
                  <a:lnTo>
                    <a:pt x="0" y="60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58" y="60"/>
                  </a:lnTo>
                  <a:lnTo>
                    <a:pt x="73" y="60"/>
                  </a:lnTo>
                  <a:lnTo>
                    <a:pt x="73" y="72"/>
                  </a:lnTo>
                  <a:lnTo>
                    <a:pt x="58" y="72"/>
                  </a:lnTo>
                  <a:lnTo>
                    <a:pt x="58" y="95"/>
                  </a:lnTo>
                  <a:lnTo>
                    <a:pt x="45" y="95"/>
                  </a:lnTo>
                  <a:close/>
                  <a:moveTo>
                    <a:pt x="45" y="60"/>
                  </a:moveTo>
                  <a:lnTo>
                    <a:pt x="45" y="19"/>
                  </a:lnTo>
                  <a:lnTo>
                    <a:pt x="13" y="60"/>
                  </a:lnTo>
                  <a:lnTo>
                    <a:pt x="45" y="60"/>
                  </a:lnTo>
                  <a:close/>
                  <a:moveTo>
                    <a:pt x="91" y="47"/>
                  </a:moveTo>
                  <a:lnTo>
                    <a:pt x="91" y="33"/>
                  </a:lnTo>
                  <a:lnTo>
                    <a:pt x="94" y="22"/>
                  </a:lnTo>
                  <a:lnTo>
                    <a:pt x="97" y="14"/>
                  </a:lnTo>
                  <a:lnTo>
                    <a:pt x="100" y="10"/>
                  </a:lnTo>
                  <a:lnTo>
                    <a:pt x="105" y="6"/>
                  </a:lnTo>
                  <a:lnTo>
                    <a:pt x="111" y="3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32" y="0"/>
                  </a:lnTo>
                  <a:lnTo>
                    <a:pt x="139" y="3"/>
                  </a:lnTo>
                  <a:lnTo>
                    <a:pt x="145" y="7"/>
                  </a:lnTo>
                  <a:lnTo>
                    <a:pt x="150" y="12"/>
                  </a:lnTo>
                  <a:lnTo>
                    <a:pt x="153" y="19"/>
                  </a:lnTo>
                  <a:lnTo>
                    <a:pt x="157" y="26"/>
                  </a:lnTo>
                  <a:lnTo>
                    <a:pt x="158" y="32"/>
                  </a:lnTo>
                  <a:lnTo>
                    <a:pt x="158" y="39"/>
                  </a:lnTo>
                  <a:lnTo>
                    <a:pt x="158" y="47"/>
                  </a:lnTo>
                  <a:lnTo>
                    <a:pt x="158" y="63"/>
                  </a:lnTo>
                  <a:lnTo>
                    <a:pt x="155" y="75"/>
                  </a:lnTo>
                  <a:lnTo>
                    <a:pt x="152" y="80"/>
                  </a:lnTo>
                  <a:lnTo>
                    <a:pt x="148" y="86"/>
                  </a:lnTo>
                  <a:lnTo>
                    <a:pt x="144" y="90"/>
                  </a:lnTo>
                  <a:lnTo>
                    <a:pt x="139" y="93"/>
                  </a:lnTo>
                  <a:lnTo>
                    <a:pt x="132" y="95"/>
                  </a:lnTo>
                  <a:lnTo>
                    <a:pt x="124" y="96"/>
                  </a:lnTo>
                  <a:lnTo>
                    <a:pt x="118" y="95"/>
                  </a:lnTo>
                  <a:lnTo>
                    <a:pt x="111" y="93"/>
                  </a:lnTo>
                  <a:lnTo>
                    <a:pt x="105" y="90"/>
                  </a:lnTo>
                  <a:lnTo>
                    <a:pt x="100" y="86"/>
                  </a:lnTo>
                  <a:lnTo>
                    <a:pt x="95" y="76"/>
                  </a:lnTo>
                  <a:lnTo>
                    <a:pt x="92" y="63"/>
                  </a:lnTo>
                  <a:lnTo>
                    <a:pt x="91" y="47"/>
                  </a:lnTo>
                  <a:close/>
                  <a:moveTo>
                    <a:pt x="103" y="47"/>
                  </a:moveTo>
                  <a:lnTo>
                    <a:pt x="105" y="67"/>
                  </a:lnTo>
                  <a:lnTo>
                    <a:pt x="110" y="79"/>
                  </a:lnTo>
                  <a:lnTo>
                    <a:pt x="115" y="83"/>
                  </a:lnTo>
                  <a:lnTo>
                    <a:pt x="120" y="86"/>
                  </a:lnTo>
                  <a:lnTo>
                    <a:pt x="124" y="86"/>
                  </a:lnTo>
                  <a:lnTo>
                    <a:pt x="131" y="86"/>
                  </a:lnTo>
                  <a:lnTo>
                    <a:pt x="136" y="83"/>
                  </a:lnTo>
                  <a:lnTo>
                    <a:pt x="139" y="79"/>
                  </a:lnTo>
                  <a:lnTo>
                    <a:pt x="144" y="67"/>
                  </a:lnTo>
                  <a:lnTo>
                    <a:pt x="145" y="47"/>
                  </a:lnTo>
                  <a:lnTo>
                    <a:pt x="144" y="29"/>
                  </a:lnTo>
                  <a:lnTo>
                    <a:pt x="139" y="17"/>
                  </a:lnTo>
                  <a:lnTo>
                    <a:pt x="136" y="13"/>
                  </a:lnTo>
                  <a:lnTo>
                    <a:pt x="131" y="10"/>
                  </a:lnTo>
                  <a:lnTo>
                    <a:pt x="124" y="10"/>
                  </a:lnTo>
                  <a:lnTo>
                    <a:pt x="120" y="10"/>
                  </a:lnTo>
                  <a:lnTo>
                    <a:pt x="115" y="13"/>
                  </a:lnTo>
                  <a:lnTo>
                    <a:pt x="110" y="16"/>
                  </a:lnTo>
                  <a:lnTo>
                    <a:pt x="105" y="29"/>
                  </a:lnTo>
                  <a:lnTo>
                    <a:pt x="103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5" name="Rectangle 2229"/>
            <p:cNvSpPr>
              <a:spLocks noChangeArrowheads="1"/>
            </p:cNvSpPr>
            <p:nvPr/>
          </p:nvSpPr>
          <p:spPr bwMode="auto">
            <a:xfrm>
              <a:off x="795338" y="722153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6" name="Rectangle 2230"/>
            <p:cNvSpPr>
              <a:spLocks noChangeArrowheads="1"/>
            </p:cNvSpPr>
            <p:nvPr/>
          </p:nvSpPr>
          <p:spPr bwMode="auto">
            <a:xfrm>
              <a:off x="795338" y="717073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7" name="Rectangle 2231"/>
            <p:cNvSpPr>
              <a:spLocks noChangeArrowheads="1"/>
            </p:cNvSpPr>
            <p:nvPr/>
          </p:nvSpPr>
          <p:spPr bwMode="auto">
            <a:xfrm>
              <a:off x="795338" y="711835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8" name="Rectangle 2232"/>
            <p:cNvSpPr>
              <a:spLocks noChangeArrowheads="1"/>
            </p:cNvSpPr>
            <p:nvPr/>
          </p:nvSpPr>
          <p:spPr bwMode="auto">
            <a:xfrm>
              <a:off x="795338" y="706596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9" name="Rectangle 2233"/>
            <p:cNvSpPr>
              <a:spLocks noChangeArrowheads="1"/>
            </p:cNvSpPr>
            <p:nvPr/>
          </p:nvSpPr>
          <p:spPr bwMode="auto">
            <a:xfrm>
              <a:off x="747713" y="7015163"/>
              <a:ext cx="106363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0" name="Freeform 2234"/>
            <p:cNvSpPr>
              <a:spLocks noEditPoints="1"/>
            </p:cNvSpPr>
            <p:nvPr/>
          </p:nvSpPr>
          <p:spPr bwMode="auto">
            <a:xfrm>
              <a:off x="573088" y="6983413"/>
              <a:ext cx="122238" cy="76200"/>
            </a:xfrm>
            <a:custGeom>
              <a:avLst/>
              <a:gdLst>
                <a:gd name="T0" fmla="*/ 13 w 153"/>
                <a:gd name="T1" fmla="*/ 69 h 96"/>
                <a:gd name="T2" fmla="*/ 16 w 153"/>
                <a:gd name="T3" fmla="*/ 79 h 96"/>
                <a:gd name="T4" fmla="*/ 24 w 153"/>
                <a:gd name="T5" fmla="*/ 84 h 96"/>
                <a:gd name="T6" fmla="*/ 34 w 153"/>
                <a:gd name="T7" fmla="*/ 87 h 96"/>
                <a:gd name="T8" fmla="*/ 45 w 153"/>
                <a:gd name="T9" fmla="*/ 84 h 96"/>
                <a:gd name="T10" fmla="*/ 53 w 153"/>
                <a:gd name="T11" fmla="*/ 76 h 96"/>
                <a:gd name="T12" fmla="*/ 55 w 153"/>
                <a:gd name="T13" fmla="*/ 64 h 96"/>
                <a:gd name="T14" fmla="*/ 53 w 153"/>
                <a:gd name="T15" fmla="*/ 53 h 96"/>
                <a:gd name="T16" fmla="*/ 45 w 153"/>
                <a:gd name="T17" fmla="*/ 44 h 96"/>
                <a:gd name="T18" fmla="*/ 32 w 153"/>
                <a:gd name="T19" fmla="*/ 43 h 96"/>
                <a:gd name="T20" fmla="*/ 21 w 153"/>
                <a:gd name="T21" fmla="*/ 44 h 96"/>
                <a:gd name="T22" fmla="*/ 15 w 153"/>
                <a:gd name="T23" fmla="*/ 51 h 96"/>
                <a:gd name="T24" fmla="*/ 11 w 153"/>
                <a:gd name="T25" fmla="*/ 1 h 96"/>
                <a:gd name="T26" fmla="*/ 65 w 153"/>
                <a:gd name="T27" fmla="*/ 13 h 96"/>
                <a:gd name="T28" fmla="*/ 16 w 153"/>
                <a:gd name="T29" fmla="*/ 39 h 96"/>
                <a:gd name="T30" fmla="*/ 29 w 153"/>
                <a:gd name="T31" fmla="*/ 33 h 96"/>
                <a:gd name="T32" fmla="*/ 45 w 153"/>
                <a:gd name="T33" fmla="*/ 33 h 96"/>
                <a:gd name="T34" fmla="*/ 60 w 153"/>
                <a:gd name="T35" fmla="*/ 40 h 96"/>
                <a:gd name="T36" fmla="*/ 66 w 153"/>
                <a:gd name="T37" fmla="*/ 50 h 96"/>
                <a:gd name="T38" fmla="*/ 69 w 153"/>
                <a:gd name="T39" fmla="*/ 63 h 96"/>
                <a:gd name="T40" fmla="*/ 66 w 153"/>
                <a:gd name="T41" fmla="*/ 79 h 96"/>
                <a:gd name="T42" fmla="*/ 48 w 153"/>
                <a:gd name="T43" fmla="*/ 93 h 96"/>
                <a:gd name="T44" fmla="*/ 24 w 153"/>
                <a:gd name="T45" fmla="*/ 96 h 96"/>
                <a:gd name="T46" fmla="*/ 10 w 153"/>
                <a:gd name="T47" fmla="*/ 89 h 96"/>
                <a:gd name="T48" fmla="*/ 2 w 153"/>
                <a:gd name="T49" fmla="*/ 77 h 96"/>
                <a:gd name="T50" fmla="*/ 86 w 153"/>
                <a:gd name="T51" fmla="*/ 49 h 96"/>
                <a:gd name="T52" fmla="*/ 89 w 153"/>
                <a:gd name="T53" fmla="*/ 21 h 96"/>
                <a:gd name="T54" fmla="*/ 95 w 153"/>
                <a:gd name="T55" fmla="*/ 10 h 96"/>
                <a:gd name="T56" fmla="*/ 106 w 153"/>
                <a:gd name="T57" fmla="*/ 3 h 96"/>
                <a:gd name="T58" fmla="*/ 119 w 153"/>
                <a:gd name="T59" fmla="*/ 0 h 96"/>
                <a:gd name="T60" fmla="*/ 134 w 153"/>
                <a:gd name="T61" fmla="*/ 3 h 96"/>
                <a:gd name="T62" fmla="*/ 145 w 153"/>
                <a:gd name="T63" fmla="*/ 13 h 96"/>
                <a:gd name="T64" fmla="*/ 152 w 153"/>
                <a:gd name="T65" fmla="*/ 26 h 96"/>
                <a:gd name="T66" fmla="*/ 153 w 153"/>
                <a:gd name="T67" fmla="*/ 40 h 96"/>
                <a:gd name="T68" fmla="*/ 153 w 153"/>
                <a:gd name="T69" fmla="*/ 63 h 96"/>
                <a:gd name="T70" fmla="*/ 147 w 153"/>
                <a:gd name="T71" fmla="*/ 82 h 96"/>
                <a:gd name="T72" fmla="*/ 139 w 153"/>
                <a:gd name="T73" fmla="*/ 90 h 96"/>
                <a:gd name="T74" fmla="*/ 127 w 153"/>
                <a:gd name="T75" fmla="*/ 96 h 96"/>
                <a:gd name="T76" fmla="*/ 113 w 153"/>
                <a:gd name="T77" fmla="*/ 96 h 96"/>
                <a:gd name="T78" fmla="*/ 100 w 153"/>
                <a:gd name="T79" fmla="*/ 90 h 96"/>
                <a:gd name="T80" fmla="*/ 90 w 153"/>
                <a:gd name="T81" fmla="*/ 77 h 96"/>
                <a:gd name="T82" fmla="*/ 86 w 153"/>
                <a:gd name="T83" fmla="*/ 49 h 96"/>
                <a:gd name="T84" fmla="*/ 100 w 153"/>
                <a:gd name="T85" fmla="*/ 67 h 96"/>
                <a:gd name="T86" fmla="*/ 110 w 153"/>
                <a:gd name="T87" fmla="*/ 83 h 96"/>
                <a:gd name="T88" fmla="*/ 119 w 153"/>
                <a:gd name="T89" fmla="*/ 87 h 96"/>
                <a:gd name="T90" fmla="*/ 131 w 153"/>
                <a:gd name="T91" fmla="*/ 83 h 96"/>
                <a:gd name="T92" fmla="*/ 139 w 153"/>
                <a:gd name="T93" fmla="*/ 67 h 96"/>
                <a:gd name="T94" fmla="*/ 139 w 153"/>
                <a:gd name="T95" fmla="*/ 29 h 96"/>
                <a:gd name="T96" fmla="*/ 131 w 153"/>
                <a:gd name="T97" fmla="*/ 13 h 96"/>
                <a:gd name="T98" fmla="*/ 119 w 153"/>
                <a:gd name="T99" fmla="*/ 10 h 96"/>
                <a:gd name="T100" fmla="*/ 110 w 153"/>
                <a:gd name="T101" fmla="*/ 13 h 96"/>
                <a:gd name="T102" fmla="*/ 100 w 153"/>
                <a:gd name="T103" fmla="*/ 2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3" h="96">
                  <a:moveTo>
                    <a:pt x="0" y="70"/>
                  </a:moveTo>
                  <a:lnTo>
                    <a:pt x="13" y="69"/>
                  </a:lnTo>
                  <a:lnTo>
                    <a:pt x="15" y="74"/>
                  </a:lnTo>
                  <a:lnTo>
                    <a:pt x="16" y="79"/>
                  </a:lnTo>
                  <a:lnTo>
                    <a:pt x="19" y="82"/>
                  </a:lnTo>
                  <a:lnTo>
                    <a:pt x="24" y="84"/>
                  </a:lnTo>
                  <a:lnTo>
                    <a:pt x="29" y="86"/>
                  </a:lnTo>
                  <a:lnTo>
                    <a:pt x="34" y="87"/>
                  </a:lnTo>
                  <a:lnTo>
                    <a:pt x="39" y="86"/>
                  </a:lnTo>
                  <a:lnTo>
                    <a:pt x="45" y="84"/>
                  </a:lnTo>
                  <a:lnTo>
                    <a:pt x="48" y="80"/>
                  </a:lnTo>
                  <a:lnTo>
                    <a:pt x="53" y="76"/>
                  </a:lnTo>
                  <a:lnTo>
                    <a:pt x="55" y="70"/>
                  </a:lnTo>
                  <a:lnTo>
                    <a:pt x="55" y="64"/>
                  </a:lnTo>
                  <a:lnTo>
                    <a:pt x="55" y="57"/>
                  </a:lnTo>
                  <a:lnTo>
                    <a:pt x="53" y="53"/>
                  </a:lnTo>
                  <a:lnTo>
                    <a:pt x="50" y="49"/>
                  </a:lnTo>
                  <a:lnTo>
                    <a:pt x="45" y="44"/>
                  </a:lnTo>
                  <a:lnTo>
                    <a:pt x="39" y="43"/>
                  </a:lnTo>
                  <a:lnTo>
                    <a:pt x="32" y="43"/>
                  </a:lnTo>
                  <a:lnTo>
                    <a:pt x="28" y="43"/>
                  </a:lnTo>
                  <a:lnTo>
                    <a:pt x="21" y="44"/>
                  </a:lnTo>
                  <a:lnTo>
                    <a:pt x="18" y="47"/>
                  </a:lnTo>
                  <a:lnTo>
                    <a:pt x="15" y="51"/>
                  </a:lnTo>
                  <a:lnTo>
                    <a:pt x="2" y="50"/>
                  </a:lnTo>
                  <a:lnTo>
                    <a:pt x="11" y="1"/>
                  </a:lnTo>
                  <a:lnTo>
                    <a:pt x="65" y="1"/>
                  </a:lnTo>
                  <a:lnTo>
                    <a:pt x="65" y="13"/>
                  </a:lnTo>
                  <a:lnTo>
                    <a:pt x="23" y="13"/>
                  </a:lnTo>
                  <a:lnTo>
                    <a:pt x="16" y="39"/>
                  </a:lnTo>
                  <a:lnTo>
                    <a:pt x="23" y="34"/>
                  </a:lnTo>
                  <a:lnTo>
                    <a:pt x="29" y="33"/>
                  </a:lnTo>
                  <a:lnTo>
                    <a:pt x="37" y="33"/>
                  </a:lnTo>
                  <a:lnTo>
                    <a:pt x="45" y="33"/>
                  </a:lnTo>
                  <a:lnTo>
                    <a:pt x="53" y="36"/>
                  </a:lnTo>
                  <a:lnTo>
                    <a:pt x="60" y="40"/>
                  </a:lnTo>
                  <a:lnTo>
                    <a:pt x="65" y="46"/>
                  </a:lnTo>
                  <a:lnTo>
                    <a:pt x="66" y="50"/>
                  </a:lnTo>
                  <a:lnTo>
                    <a:pt x="68" y="56"/>
                  </a:lnTo>
                  <a:lnTo>
                    <a:pt x="69" y="63"/>
                  </a:lnTo>
                  <a:lnTo>
                    <a:pt x="68" y="70"/>
                  </a:lnTo>
                  <a:lnTo>
                    <a:pt x="66" y="79"/>
                  </a:lnTo>
                  <a:lnTo>
                    <a:pt x="61" y="84"/>
                  </a:lnTo>
                  <a:lnTo>
                    <a:pt x="48" y="93"/>
                  </a:lnTo>
                  <a:lnTo>
                    <a:pt x="34" y="96"/>
                  </a:lnTo>
                  <a:lnTo>
                    <a:pt x="24" y="96"/>
                  </a:lnTo>
                  <a:lnTo>
                    <a:pt x="16" y="93"/>
                  </a:lnTo>
                  <a:lnTo>
                    <a:pt x="10" y="89"/>
                  </a:lnTo>
                  <a:lnTo>
                    <a:pt x="5" y="83"/>
                  </a:lnTo>
                  <a:lnTo>
                    <a:pt x="2" y="77"/>
                  </a:lnTo>
                  <a:lnTo>
                    <a:pt x="0" y="70"/>
                  </a:lnTo>
                  <a:close/>
                  <a:moveTo>
                    <a:pt x="86" y="49"/>
                  </a:moveTo>
                  <a:lnTo>
                    <a:pt x="86" y="33"/>
                  </a:lnTo>
                  <a:lnTo>
                    <a:pt x="89" y="21"/>
                  </a:lnTo>
                  <a:lnTo>
                    <a:pt x="92" y="16"/>
                  </a:lnTo>
                  <a:lnTo>
                    <a:pt x="95" y="10"/>
                  </a:lnTo>
                  <a:lnTo>
                    <a:pt x="100" y="6"/>
                  </a:lnTo>
                  <a:lnTo>
                    <a:pt x="106" y="3"/>
                  </a:lnTo>
                  <a:lnTo>
                    <a:pt x="113" y="1"/>
                  </a:lnTo>
                  <a:lnTo>
                    <a:pt x="119" y="0"/>
                  </a:lnTo>
                  <a:lnTo>
                    <a:pt x="127" y="1"/>
                  </a:lnTo>
                  <a:lnTo>
                    <a:pt x="134" y="3"/>
                  </a:lnTo>
                  <a:lnTo>
                    <a:pt x="140" y="7"/>
                  </a:lnTo>
                  <a:lnTo>
                    <a:pt x="145" y="13"/>
                  </a:lnTo>
                  <a:lnTo>
                    <a:pt x="148" y="18"/>
                  </a:lnTo>
                  <a:lnTo>
                    <a:pt x="152" y="26"/>
                  </a:lnTo>
                  <a:lnTo>
                    <a:pt x="153" y="31"/>
                  </a:lnTo>
                  <a:lnTo>
                    <a:pt x="153" y="40"/>
                  </a:lnTo>
                  <a:lnTo>
                    <a:pt x="153" y="49"/>
                  </a:lnTo>
                  <a:lnTo>
                    <a:pt x="153" y="63"/>
                  </a:lnTo>
                  <a:lnTo>
                    <a:pt x="150" y="74"/>
                  </a:lnTo>
                  <a:lnTo>
                    <a:pt x="147" y="82"/>
                  </a:lnTo>
                  <a:lnTo>
                    <a:pt x="143" y="86"/>
                  </a:lnTo>
                  <a:lnTo>
                    <a:pt x="139" y="90"/>
                  </a:lnTo>
                  <a:lnTo>
                    <a:pt x="134" y="93"/>
                  </a:lnTo>
                  <a:lnTo>
                    <a:pt x="127" y="96"/>
                  </a:lnTo>
                  <a:lnTo>
                    <a:pt x="119" y="96"/>
                  </a:lnTo>
                  <a:lnTo>
                    <a:pt x="113" y="96"/>
                  </a:lnTo>
                  <a:lnTo>
                    <a:pt x="106" y="93"/>
                  </a:lnTo>
                  <a:lnTo>
                    <a:pt x="100" y="90"/>
                  </a:lnTo>
                  <a:lnTo>
                    <a:pt x="95" y="86"/>
                  </a:lnTo>
                  <a:lnTo>
                    <a:pt x="90" y="77"/>
                  </a:lnTo>
                  <a:lnTo>
                    <a:pt x="87" y="64"/>
                  </a:lnTo>
                  <a:lnTo>
                    <a:pt x="86" y="49"/>
                  </a:lnTo>
                  <a:close/>
                  <a:moveTo>
                    <a:pt x="98" y="49"/>
                  </a:moveTo>
                  <a:lnTo>
                    <a:pt x="100" y="67"/>
                  </a:lnTo>
                  <a:lnTo>
                    <a:pt x="105" y="79"/>
                  </a:lnTo>
                  <a:lnTo>
                    <a:pt x="110" y="83"/>
                  </a:lnTo>
                  <a:lnTo>
                    <a:pt x="115" y="86"/>
                  </a:lnTo>
                  <a:lnTo>
                    <a:pt x="119" y="87"/>
                  </a:lnTo>
                  <a:lnTo>
                    <a:pt x="126" y="86"/>
                  </a:lnTo>
                  <a:lnTo>
                    <a:pt x="131" y="83"/>
                  </a:lnTo>
                  <a:lnTo>
                    <a:pt x="134" y="79"/>
                  </a:lnTo>
                  <a:lnTo>
                    <a:pt x="139" y="67"/>
                  </a:lnTo>
                  <a:lnTo>
                    <a:pt x="140" y="49"/>
                  </a:lnTo>
                  <a:lnTo>
                    <a:pt x="139" y="29"/>
                  </a:lnTo>
                  <a:lnTo>
                    <a:pt x="134" y="17"/>
                  </a:lnTo>
                  <a:lnTo>
                    <a:pt x="131" y="13"/>
                  </a:lnTo>
                  <a:lnTo>
                    <a:pt x="126" y="10"/>
                  </a:lnTo>
                  <a:lnTo>
                    <a:pt x="119" y="10"/>
                  </a:lnTo>
                  <a:lnTo>
                    <a:pt x="115" y="10"/>
                  </a:lnTo>
                  <a:lnTo>
                    <a:pt x="110" y="13"/>
                  </a:lnTo>
                  <a:lnTo>
                    <a:pt x="105" y="17"/>
                  </a:lnTo>
                  <a:lnTo>
                    <a:pt x="100" y="29"/>
                  </a:lnTo>
                  <a:lnTo>
                    <a:pt x="98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1" name="Rectangle 2235"/>
            <p:cNvSpPr>
              <a:spLocks noChangeArrowheads="1"/>
            </p:cNvSpPr>
            <p:nvPr/>
          </p:nvSpPr>
          <p:spPr bwMode="auto">
            <a:xfrm>
              <a:off x="795338" y="6962775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2" name="Rectangle 2236"/>
            <p:cNvSpPr>
              <a:spLocks noChangeArrowheads="1"/>
            </p:cNvSpPr>
            <p:nvPr/>
          </p:nvSpPr>
          <p:spPr bwMode="auto">
            <a:xfrm>
              <a:off x="795338" y="691038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3" name="Rectangle 2237"/>
            <p:cNvSpPr>
              <a:spLocks noChangeArrowheads="1"/>
            </p:cNvSpPr>
            <p:nvPr/>
          </p:nvSpPr>
          <p:spPr bwMode="auto">
            <a:xfrm>
              <a:off x="795338" y="685800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4" name="Rectangle 2238"/>
            <p:cNvSpPr>
              <a:spLocks noChangeArrowheads="1"/>
            </p:cNvSpPr>
            <p:nvPr/>
          </p:nvSpPr>
          <p:spPr bwMode="auto">
            <a:xfrm>
              <a:off x="795338" y="680720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5" name="Rectangle 2239"/>
            <p:cNvSpPr>
              <a:spLocks noChangeArrowheads="1"/>
            </p:cNvSpPr>
            <p:nvPr/>
          </p:nvSpPr>
          <p:spPr bwMode="auto">
            <a:xfrm>
              <a:off x="747713" y="6754813"/>
              <a:ext cx="106363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6" name="Freeform 2240"/>
            <p:cNvSpPr>
              <a:spLocks noEditPoints="1"/>
            </p:cNvSpPr>
            <p:nvPr/>
          </p:nvSpPr>
          <p:spPr bwMode="auto">
            <a:xfrm>
              <a:off x="571500" y="6724650"/>
              <a:ext cx="123825" cy="74612"/>
            </a:xfrm>
            <a:custGeom>
              <a:avLst/>
              <a:gdLst>
                <a:gd name="T0" fmla="*/ 54 w 154"/>
                <a:gd name="T1" fmla="*/ 24 h 95"/>
                <a:gd name="T2" fmla="*/ 49 w 154"/>
                <a:gd name="T3" fmla="*/ 14 h 95"/>
                <a:gd name="T4" fmla="*/ 41 w 154"/>
                <a:gd name="T5" fmla="*/ 10 h 95"/>
                <a:gd name="T6" fmla="*/ 32 w 154"/>
                <a:gd name="T7" fmla="*/ 10 h 95"/>
                <a:gd name="T8" fmla="*/ 20 w 154"/>
                <a:gd name="T9" fmla="*/ 17 h 95"/>
                <a:gd name="T10" fmla="*/ 14 w 154"/>
                <a:gd name="T11" fmla="*/ 29 h 95"/>
                <a:gd name="T12" fmla="*/ 12 w 154"/>
                <a:gd name="T13" fmla="*/ 46 h 95"/>
                <a:gd name="T14" fmla="*/ 24 w 154"/>
                <a:gd name="T15" fmla="*/ 36 h 95"/>
                <a:gd name="T16" fmla="*/ 38 w 154"/>
                <a:gd name="T17" fmla="*/ 33 h 95"/>
                <a:gd name="T18" fmla="*/ 54 w 154"/>
                <a:gd name="T19" fmla="*/ 36 h 95"/>
                <a:gd name="T20" fmla="*/ 66 w 154"/>
                <a:gd name="T21" fmla="*/ 47 h 95"/>
                <a:gd name="T22" fmla="*/ 69 w 154"/>
                <a:gd name="T23" fmla="*/ 63 h 95"/>
                <a:gd name="T24" fmla="*/ 66 w 154"/>
                <a:gd name="T25" fmla="*/ 80 h 95"/>
                <a:gd name="T26" fmla="*/ 58 w 154"/>
                <a:gd name="T27" fmla="*/ 87 h 95"/>
                <a:gd name="T28" fmla="*/ 45 w 154"/>
                <a:gd name="T29" fmla="*/ 95 h 95"/>
                <a:gd name="T30" fmla="*/ 22 w 154"/>
                <a:gd name="T31" fmla="*/ 93 h 95"/>
                <a:gd name="T32" fmla="*/ 3 w 154"/>
                <a:gd name="T33" fmla="*/ 70 h 95"/>
                <a:gd name="T34" fmla="*/ 1 w 154"/>
                <a:gd name="T35" fmla="*/ 33 h 95"/>
                <a:gd name="T36" fmla="*/ 11 w 154"/>
                <a:gd name="T37" fmla="*/ 10 h 95"/>
                <a:gd name="T38" fmla="*/ 38 w 154"/>
                <a:gd name="T39" fmla="*/ 0 h 95"/>
                <a:gd name="T40" fmla="*/ 53 w 154"/>
                <a:gd name="T41" fmla="*/ 3 h 95"/>
                <a:gd name="T42" fmla="*/ 62 w 154"/>
                <a:gd name="T43" fmla="*/ 10 h 95"/>
                <a:gd name="T44" fmla="*/ 67 w 154"/>
                <a:gd name="T45" fmla="*/ 23 h 95"/>
                <a:gd name="T46" fmla="*/ 16 w 154"/>
                <a:gd name="T47" fmla="*/ 69 h 95"/>
                <a:gd name="T48" fmla="*/ 20 w 154"/>
                <a:gd name="T49" fmla="*/ 79 h 95"/>
                <a:gd name="T50" fmla="*/ 30 w 154"/>
                <a:gd name="T51" fmla="*/ 85 h 95"/>
                <a:gd name="T52" fmla="*/ 41 w 154"/>
                <a:gd name="T53" fmla="*/ 85 h 95"/>
                <a:gd name="T54" fmla="*/ 49 w 154"/>
                <a:gd name="T55" fmla="*/ 80 h 95"/>
                <a:gd name="T56" fmla="*/ 56 w 154"/>
                <a:gd name="T57" fmla="*/ 70 h 95"/>
                <a:gd name="T58" fmla="*/ 56 w 154"/>
                <a:gd name="T59" fmla="*/ 57 h 95"/>
                <a:gd name="T60" fmla="*/ 51 w 154"/>
                <a:gd name="T61" fmla="*/ 49 h 95"/>
                <a:gd name="T62" fmla="*/ 41 w 154"/>
                <a:gd name="T63" fmla="*/ 43 h 95"/>
                <a:gd name="T64" fmla="*/ 30 w 154"/>
                <a:gd name="T65" fmla="*/ 43 h 95"/>
                <a:gd name="T66" fmla="*/ 20 w 154"/>
                <a:gd name="T67" fmla="*/ 49 h 95"/>
                <a:gd name="T68" fmla="*/ 16 w 154"/>
                <a:gd name="T69" fmla="*/ 57 h 95"/>
                <a:gd name="T70" fmla="*/ 87 w 154"/>
                <a:gd name="T71" fmla="*/ 47 h 95"/>
                <a:gd name="T72" fmla="*/ 90 w 154"/>
                <a:gd name="T73" fmla="*/ 20 h 95"/>
                <a:gd name="T74" fmla="*/ 96 w 154"/>
                <a:gd name="T75" fmla="*/ 9 h 95"/>
                <a:gd name="T76" fmla="*/ 107 w 154"/>
                <a:gd name="T77" fmla="*/ 1 h 95"/>
                <a:gd name="T78" fmla="*/ 120 w 154"/>
                <a:gd name="T79" fmla="*/ 0 h 95"/>
                <a:gd name="T80" fmla="*/ 135 w 154"/>
                <a:gd name="T81" fmla="*/ 3 h 95"/>
                <a:gd name="T82" fmla="*/ 146 w 154"/>
                <a:gd name="T83" fmla="*/ 12 h 95"/>
                <a:gd name="T84" fmla="*/ 153 w 154"/>
                <a:gd name="T85" fmla="*/ 26 h 95"/>
                <a:gd name="T86" fmla="*/ 154 w 154"/>
                <a:gd name="T87" fmla="*/ 39 h 95"/>
                <a:gd name="T88" fmla="*/ 154 w 154"/>
                <a:gd name="T89" fmla="*/ 63 h 95"/>
                <a:gd name="T90" fmla="*/ 148 w 154"/>
                <a:gd name="T91" fmla="*/ 80 h 95"/>
                <a:gd name="T92" fmla="*/ 140 w 154"/>
                <a:gd name="T93" fmla="*/ 90 h 95"/>
                <a:gd name="T94" fmla="*/ 128 w 154"/>
                <a:gd name="T95" fmla="*/ 95 h 95"/>
                <a:gd name="T96" fmla="*/ 114 w 154"/>
                <a:gd name="T97" fmla="*/ 95 h 95"/>
                <a:gd name="T98" fmla="*/ 101 w 154"/>
                <a:gd name="T99" fmla="*/ 90 h 95"/>
                <a:gd name="T100" fmla="*/ 91 w 154"/>
                <a:gd name="T101" fmla="*/ 76 h 95"/>
                <a:gd name="T102" fmla="*/ 87 w 154"/>
                <a:gd name="T103" fmla="*/ 47 h 95"/>
                <a:gd name="T104" fmla="*/ 101 w 154"/>
                <a:gd name="T105" fmla="*/ 66 h 95"/>
                <a:gd name="T106" fmla="*/ 111 w 154"/>
                <a:gd name="T107" fmla="*/ 83 h 95"/>
                <a:gd name="T108" fmla="*/ 120 w 154"/>
                <a:gd name="T109" fmla="*/ 86 h 95"/>
                <a:gd name="T110" fmla="*/ 132 w 154"/>
                <a:gd name="T111" fmla="*/ 83 h 95"/>
                <a:gd name="T112" fmla="*/ 140 w 154"/>
                <a:gd name="T113" fmla="*/ 66 h 95"/>
                <a:gd name="T114" fmla="*/ 140 w 154"/>
                <a:gd name="T115" fmla="*/ 29 h 95"/>
                <a:gd name="T116" fmla="*/ 132 w 154"/>
                <a:gd name="T117" fmla="*/ 13 h 95"/>
                <a:gd name="T118" fmla="*/ 120 w 154"/>
                <a:gd name="T119" fmla="*/ 9 h 95"/>
                <a:gd name="T120" fmla="*/ 111 w 154"/>
                <a:gd name="T121" fmla="*/ 12 h 95"/>
                <a:gd name="T122" fmla="*/ 101 w 154"/>
                <a:gd name="T123" fmla="*/ 2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4" h="95">
                  <a:moveTo>
                    <a:pt x="67" y="23"/>
                  </a:moveTo>
                  <a:lnTo>
                    <a:pt x="54" y="24"/>
                  </a:lnTo>
                  <a:lnTo>
                    <a:pt x="53" y="17"/>
                  </a:lnTo>
                  <a:lnTo>
                    <a:pt x="49" y="14"/>
                  </a:lnTo>
                  <a:lnTo>
                    <a:pt x="46" y="12"/>
                  </a:lnTo>
                  <a:lnTo>
                    <a:pt x="41" y="10"/>
                  </a:lnTo>
                  <a:lnTo>
                    <a:pt x="37" y="9"/>
                  </a:lnTo>
                  <a:lnTo>
                    <a:pt x="32" y="10"/>
                  </a:lnTo>
                  <a:lnTo>
                    <a:pt x="25" y="12"/>
                  </a:lnTo>
                  <a:lnTo>
                    <a:pt x="20" y="17"/>
                  </a:lnTo>
                  <a:lnTo>
                    <a:pt x="17" y="23"/>
                  </a:lnTo>
                  <a:lnTo>
                    <a:pt x="14" y="29"/>
                  </a:lnTo>
                  <a:lnTo>
                    <a:pt x="14" y="37"/>
                  </a:lnTo>
                  <a:lnTo>
                    <a:pt x="12" y="46"/>
                  </a:lnTo>
                  <a:lnTo>
                    <a:pt x="17" y="40"/>
                  </a:lnTo>
                  <a:lnTo>
                    <a:pt x="24" y="36"/>
                  </a:lnTo>
                  <a:lnTo>
                    <a:pt x="32" y="33"/>
                  </a:lnTo>
                  <a:lnTo>
                    <a:pt x="38" y="33"/>
                  </a:lnTo>
                  <a:lnTo>
                    <a:pt x="46" y="33"/>
                  </a:lnTo>
                  <a:lnTo>
                    <a:pt x="54" y="36"/>
                  </a:lnTo>
                  <a:lnTo>
                    <a:pt x="61" y="42"/>
                  </a:lnTo>
                  <a:lnTo>
                    <a:pt x="66" y="47"/>
                  </a:lnTo>
                  <a:lnTo>
                    <a:pt x="69" y="55"/>
                  </a:lnTo>
                  <a:lnTo>
                    <a:pt x="69" y="63"/>
                  </a:lnTo>
                  <a:lnTo>
                    <a:pt x="69" y="72"/>
                  </a:lnTo>
                  <a:lnTo>
                    <a:pt x="66" y="80"/>
                  </a:lnTo>
                  <a:lnTo>
                    <a:pt x="62" y="85"/>
                  </a:lnTo>
                  <a:lnTo>
                    <a:pt x="58" y="87"/>
                  </a:lnTo>
                  <a:lnTo>
                    <a:pt x="53" y="92"/>
                  </a:lnTo>
                  <a:lnTo>
                    <a:pt x="45" y="95"/>
                  </a:lnTo>
                  <a:lnTo>
                    <a:pt x="37" y="95"/>
                  </a:lnTo>
                  <a:lnTo>
                    <a:pt x="22" y="93"/>
                  </a:lnTo>
                  <a:lnTo>
                    <a:pt x="11" y="85"/>
                  </a:lnTo>
                  <a:lnTo>
                    <a:pt x="3" y="70"/>
                  </a:lnTo>
                  <a:lnTo>
                    <a:pt x="0" y="50"/>
                  </a:lnTo>
                  <a:lnTo>
                    <a:pt x="1" y="33"/>
                  </a:lnTo>
                  <a:lnTo>
                    <a:pt x="4" y="20"/>
                  </a:lnTo>
                  <a:lnTo>
                    <a:pt x="11" y="10"/>
                  </a:lnTo>
                  <a:lnTo>
                    <a:pt x="22" y="1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3"/>
                  </a:lnTo>
                  <a:lnTo>
                    <a:pt x="58" y="6"/>
                  </a:lnTo>
                  <a:lnTo>
                    <a:pt x="62" y="10"/>
                  </a:lnTo>
                  <a:lnTo>
                    <a:pt x="66" y="16"/>
                  </a:lnTo>
                  <a:lnTo>
                    <a:pt x="67" y="23"/>
                  </a:lnTo>
                  <a:close/>
                  <a:moveTo>
                    <a:pt x="16" y="63"/>
                  </a:moveTo>
                  <a:lnTo>
                    <a:pt x="16" y="69"/>
                  </a:lnTo>
                  <a:lnTo>
                    <a:pt x="17" y="75"/>
                  </a:lnTo>
                  <a:lnTo>
                    <a:pt x="20" y="79"/>
                  </a:lnTo>
                  <a:lnTo>
                    <a:pt x="25" y="83"/>
                  </a:lnTo>
                  <a:lnTo>
                    <a:pt x="30" y="85"/>
                  </a:lnTo>
                  <a:lnTo>
                    <a:pt x="37" y="86"/>
                  </a:lnTo>
                  <a:lnTo>
                    <a:pt x="41" y="85"/>
                  </a:lnTo>
                  <a:lnTo>
                    <a:pt x="46" y="83"/>
                  </a:lnTo>
                  <a:lnTo>
                    <a:pt x="49" y="80"/>
                  </a:lnTo>
                  <a:lnTo>
                    <a:pt x="54" y="76"/>
                  </a:lnTo>
                  <a:lnTo>
                    <a:pt x="56" y="70"/>
                  </a:lnTo>
                  <a:lnTo>
                    <a:pt x="56" y="65"/>
                  </a:lnTo>
                  <a:lnTo>
                    <a:pt x="56" y="57"/>
                  </a:lnTo>
                  <a:lnTo>
                    <a:pt x="54" y="53"/>
                  </a:lnTo>
                  <a:lnTo>
                    <a:pt x="51" y="49"/>
                  </a:lnTo>
                  <a:lnTo>
                    <a:pt x="46" y="46"/>
                  </a:lnTo>
                  <a:lnTo>
                    <a:pt x="41" y="43"/>
                  </a:lnTo>
                  <a:lnTo>
                    <a:pt x="35" y="43"/>
                  </a:lnTo>
                  <a:lnTo>
                    <a:pt x="30" y="43"/>
                  </a:lnTo>
                  <a:lnTo>
                    <a:pt x="25" y="46"/>
                  </a:lnTo>
                  <a:lnTo>
                    <a:pt x="20" y="49"/>
                  </a:lnTo>
                  <a:lnTo>
                    <a:pt x="17" y="53"/>
                  </a:lnTo>
                  <a:lnTo>
                    <a:pt x="16" y="57"/>
                  </a:lnTo>
                  <a:lnTo>
                    <a:pt x="16" y="63"/>
                  </a:lnTo>
                  <a:close/>
                  <a:moveTo>
                    <a:pt x="87" y="47"/>
                  </a:moveTo>
                  <a:lnTo>
                    <a:pt x="87" y="33"/>
                  </a:lnTo>
                  <a:lnTo>
                    <a:pt x="90" y="20"/>
                  </a:lnTo>
                  <a:lnTo>
                    <a:pt x="93" y="14"/>
                  </a:lnTo>
                  <a:lnTo>
                    <a:pt x="96" y="9"/>
                  </a:lnTo>
                  <a:lnTo>
                    <a:pt x="101" y="4"/>
                  </a:lnTo>
                  <a:lnTo>
                    <a:pt x="107" y="1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5" y="3"/>
                  </a:lnTo>
                  <a:lnTo>
                    <a:pt x="141" y="6"/>
                  </a:lnTo>
                  <a:lnTo>
                    <a:pt x="146" y="12"/>
                  </a:lnTo>
                  <a:lnTo>
                    <a:pt x="149" y="17"/>
                  </a:lnTo>
                  <a:lnTo>
                    <a:pt x="153" y="26"/>
                  </a:lnTo>
                  <a:lnTo>
                    <a:pt x="154" y="32"/>
                  </a:lnTo>
                  <a:lnTo>
                    <a:pt x="154" y="39"/>
                  </a:lnTo>
                  <a:lnTo>
                    <a:pt x="154" y="47"/>
                  </a:lnTo>
                  <a:lnTo>
                    <a:pt x="154" y="63"/>
                  </a:lnTo>
                  <a:lnTo>
                    <a:pt x="151" y="75"/>
                  </a:lnTo>
                  <a:lnTo>
                    <a:pt x="148" y="80"/>
                  </a:lnTo>
                  <a:lnTo>
                    <a:pt x="144" y="86"/>
                  </a:lnTo>
                  <a:lnTo>
                    <a:pt x="140" y="90"/>
                  </a:lnTo>
                  <a:lnTo>
                    <a:pt x="135" y="93"/>
                  </a:lnTo>
                  <a:lnTo>
                    <a:pt x="128" y="95"/>
                  </a:lnTo>
                  <a:lnTo>
                    <a:pt x="120" y="95"/>
                  </a:lnTo>
                  <a:lnTo>
                    <a:pt x="114" y="95"/>
                  </a:lnTo>
                  <a:lnTo>
                    <a:pt x="107" y="93"/>
                  </a:lnTo>
                  <a:lnTo>
                    <a:pt x="101" y="90"/>
                  </a:lnTo>
                  <a:lnTo>
                    <a:pt x="96" y="86"/>
                  </a:lnTo>
                  <a:lnTo>
                    <a:pt x="91" y="76"/>
                  </a:lnTo>
                  <a:lnTo>
                    <a:pt x="88" y="63"/>
                  </a:lnTo>
                  <a:lnTo>
                    <a:pt x="87" y="47"/>
                  </a:lnTo>
                  <a:close/>
                  <a:moveTo>
                    <a:pt x="99" y="47"/>
                  </a:moveTo>
                  <a:lnTo>
                    <a:pt x="101" y="66"/>
                  </a:lnTo>
                  <a:lnTo>
                    <a:pt x="106" y="79"/>
                  </a:lnTo>
                  <a:lnTo>
                    <a:pt x="111" y="83"/>
                  </a:lnTo>
                  <a:lnTo>
                    <a:pt x="116" y="85"/>
                  </a:lnTo>
                  <a:lnTo>
                    <a:pt x="120" y="86"/>
                  </a:lnTo>
                  <a:lnTo>
                    <a:pt x="127" y="85"/>
                  </a:lnTo>
                  <a:lnTo>
                    <a:pt x="132" y="83"/>
                  </a:lnTo>
                  <a:lnTo>
                    <a:pt x="135" y="79"/>
                  </a:lnTo>
                  <a:lnTo>
                    <a:pt x="140" y="66"/>
                  </a:lnTo>
                  <a:lnTo>
                    <a:pt x="141" y="47"/>
                  </a:lnTo>
                  <a:lnTo>
                    <a:pt x="140" y="29"/>
                  </a:lnTo>
                  <a:lnTo>
                    <a:pt x="135" y="17"/>
                  </a:lnTo>
                  <a:lnTo>
                    <a:pt x="132" y="13"/>
                  </a:lnTo>
                  <a:lnTo>
                    <a:pt x="127" y="10"/>
                  </a:lnTo>
                  <a:lnTo>
                    <a:pt x="120" y="9"/>
                  </a:lnTo>
                  <a:lnTo>
                    <a:pt x="116" y="10"/>
                  </a:lnTo>
                  <a:lnTo>
                    <a:pt x="111" y="12"/>
                  </a:lnTo>
                  <a:lnTo>
                    <a:pt x="106" y="16"/>
                  </a:lnTo>
                  <a:lnTo>
                    <a:pt x="101" y="27"/>
                  </a:lnTo>
                  <a:lnTo>
                    <a:pt x="99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7" name="Rectangle 2241"/>
            <p:cNvSpPr>
              <a:spLocks noChangeArrowheads="1"/>
            </p:cNvSpPr>
            <p:nvPr/>
          </p:nvSpPr>
          <p:spPr bwMode="auto">
            <a:xfrm>
              <a:off x="795338" y="6702425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8" name="Rectangle 2242"/>
            <p:cNvSpPr>
              <a:spLocks noChangeArrowheads="1"/>
            </p:cNvSpPr>
            <p:nvPr/>
          </p:nvSpPr>
          <p:spPr bwMode="auto">
            <a:xfrm>
              <a:off x="795338" y="665003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9" name="Freeform 2243"/>
            <p:cNvSpPr>
              <a:spLocks noEditPoints="1"/>
            </p:cNvSpPr>
            <p:nvPr/>
          </p:nvSpPr>
          <p:spPr bwMode="auto">
            <a:xfrm>
              <a:off x="381000" y="7134225"/>
              <a:ext cx="84138" cy="654050"/>
            </a:xfrm>
            <a:custGeom>
              <a:avLst/>
              <a:gdLst>
                <a:gd name="T0" fmla="*/ 7 w 107"/>
                <a:gd name="T1" fmla="*/ 762 h 823"/>
                <a:gd name="T2" fmla="*/ 54 w 107"/>
                <a:gd name="T3" fmla="*/ 759 h 823"/>
                <a:gd name="T4" fmla="*/ 50 w 107"/>
                <a:gd name="T5" fmla="*/ 786 h 823"/>
                <a:gd name="T6" fmla="*/ 25 w 107"/>
                <a:gd name="T7" fmla="*/ 764 h 823"/>
                <a:gd name="T8" fmla="*/ 13 w 107"/>
                <a:gd name="T9" fmla="*/ 810 h 823"/>
                <a:gd name="T10" fmla="*/ 0 w 107"/>
                <a:gd name="T11" fmla="*/ 674 h 823"/>
                <a:gd name="T12" fmla="*/ 105 w 107"/>
                <a:gd name="T13" fmla="*/ 734 h 823"/>
                <a:gd name="T14" fmla="*/ 5 w 107"/>
                <a:gd name="T15" fmla="*/ 572 h 823"/>
                <a:gd name="T16" fmla="*/ 49 w 107"/>
                <a:gd name="T17" fmla="*/ 568 h 823"/>
                <a:gd name="T18" fmla="*/ 78 w 107"/>
                <a:gd name="T19" fmla="*/ 571 h 823"/>
                <a:gd name="T20" fmla="*/ 65 w 107"/>
                <a:gd name="T21" fmla="*/ 594 h 823"/>
                <a:gd name="T22" fmla="*/ 105 w 107"/>
                <a:gd name="T23" fmla="*/ 637 h 823"/>
                <a:gd name="T24" fmla="*/ 34 w 107"/>
                <a:gd name="T25" fmla="*/ 575 h 823"/>
                <a:gd name="T26" fmla="*/ 12 w 107"/>
                <a:gd name="T27" fmla="*/ 595 h 823"/>
                <a:gd name="T28" fmla="*/ 13 w 107"/>
                <a:gd name="T29" fmla="*/ 526 h 823"/>
                <a:gd name="T30" fmla="*/ 105 w 107"/>
                <a:gd name="T31" fmla="*/ 468 h 823"/>
                <a:gd name="T32" fmla="*/ 2 w 107"/>
                <a:gd name="T33" fmla="*/ 402 h 823"/>
                <a:gd name="T34" fmla="*/ 44 w 107"/>
                <a:gd name="T35" fmla="*/ 375 h 823"/>
                <a:gd name="T36" fmla="*/ 99 w 107"/>
                <a:gd name="T37" fmla="*/ 390 h 823"/>
                <a:gd name="T38" fmla="*/ 94 w 107"/>
                <a:gd name="T39" fmla="*/ 419 h 823"/>
                <a:gd name="T40" fmla="*/ 73 w 107"/>
                <a:gd name="T41" fmla="*/ 389 h 823"/>
                <a:gd name="T42" fmla="*/ 18 w 107"/>
                <a:gd name="T43" fmla="*/ 399 h 823"/>
                <a:gd name="T44" fmla="*/ 83 w 107"/>
                <a:gd name="T45" fmla="*/ 326 h 823"/>
                <a:gd name="T46" fmla="*/ 97 w 107"/>
                <a:gd name="T47" fmla="*/ 297 h 823"/>
                <a:gd name="T48" fmla="*/ 78 w 107"/>
                <a:gd name="T49" fmla="*/ 284 h 823"/>
                <a:gd name="T50" fmla="*/ 65 w 107"/>
                <a:gd name="T51" fmla="*/ 319 h 823"/>
                <a:gd name="T52" fmla="*/ 33 w 107"/>
                <a:gd name="T53" fmla="*/ 316 h 823"/>
                <a:gd name="T54" fmla="*/ 34 w 107"/>
                <a:gd name="T55" fmla="*/ 280 h 823"/>
                <a:gd name="T56" fmla="*/ 39 w 107"/>
                <a:gd name="T57" fmla="*/ 290 h 823"/>
                <a:gd name="T58" fmla="*/ 49 w 107"/>
                <a:gd name="T59" fmla="*/ 313 h 823"/>
                <a:gd name="T60" fmla="*/ 60 w 107"/>
                <a:gd name="T61" fmla="*/ 297 h 823"/>
                <a:gd name="T62" fmla="*/ 83 w 107"/>
                <a:gd name="T63" fmla="*/ 270 h 823"/>
                <a:gd name="T64" fmla="*/ 107 w 107"/>
                <a:gd name="T65" fmla="*/ 306 h 823"/>
                <a:gd name="T66" fmla="*/ 79 w 107"/>
                <a:gd name="T67" fmla="*/ 190 h 823"/>
                <a:gd name="T68" fmla="*/ 107 w 107"/>
                <a:gd name="T69" fmla="*/ 224 h 823"/>
                <a:gd name="T70" fmla="*/ 54 w 107"/>
                <a:gd name="T71" fmla="*/ 247 h 823"/>
                <a:gd name="T72" fmla="*/ 28 w 107"/>
                <a:gd name="T73" fmla="*/ 211 h 823"/>
                <a:gd name="T74" fmla="*/ 49 w 107"/>
                <a:gd name="T75" fmla="*/ 203 h 823"/>
                <a:gd name="T76" fmla="*/ 46 w 107"/>
                <a:gd name="T77" fmla="*/ 231 h 823"/>
                <a:gd name="T78" fmla="*/ 91 w 107"/>
                <a:gd name="T79" fmla="*/ 231 h 823"/>
                <a:gd name="T80" fmla="*/ 89 w 107"/>
                <a:gd name="T81" fmla="*/ 204 h 823"/>
                <a:gd name="T82" fmla="*/ 29 w 107"/>
                <a:gd name="T83" fmla="*/ 160 h 823"/>
                <a:gd name="T84" fmla="*/ 83 w 107"/>
                <a:gd name="T85" fmla="*/ 122 h 823"/>
                <a:gd name="T86" fmla="*/ 105 w 107"/>
                <a:gd name="T87" fmla="*/ 165 h 823"/>
                <a:gd name="T88" fmla="*/ 89 w 107"/>
                <a:gd name="T89" fmla="*/ 167 h 823"/>
                <a:gd name="T90" fmla="*/ 84 w 107"/>
                <a:gd name="T91" fmla="*/ 134 h 823"/>
                <a:gd name="T92" fmla="*/ 39 w 107"/>
                <a:gd name="T93" fmla="*/ 147 h 823"/>
                <a:gd name="T94" fmla="*/ 68 w 107"/>
                <a:gd name="T95" fmla="*/ 172 h 823"/>
                <a:gd name="T96" fmla="*/ 28 w 107"/>
                <a:gd name="T97" fmla="*/ 82 h 823"/>
                <a:gd name="T98" fmla="*/ 42 w 107"/>
                <a:gd name="T99" fmla="*/ 82 h 823"/>
                <a:gd name="T100" fmla="*/ 105 w 107"/>
                <a:gd name="T101" fmla="*/ 104 h 823"/>
                <a:gd name="T102" fmla="*/ 107 w 107"/>
                <a:gd name="T103" fmla="*/ 23 h 823"/>
                <a:gd name="T104" fmla="*/ 39 w 107"/>
                <a:gd name="T105" fmla="*/ 55 h 823"/>
                <a:gd name="T106" fmla="*/ 34 w 107"/>
                <a:gd name="T107" fmla="*/ 13 h 823"/>
                <a:gd name="T108" fmla="*/ 86 w 107"/>
                <a:gd name="T109" fmla="*/ 48 h 823"/>
                <a:gd name="T110" fmla="*/ 91 w 107"/>
                <a:gd name="T111" fmla="*/ 18 h 823"/>
                <a:gd name="T112" fmla="*/ 46 w 107"/>
                <a:gd name="T113" fmla="*/ 16 h 823"/>
                <a:gd name="T114" fmla="*/ 49 w 107"/>
                <a:gd name="T115" fmla="*/ 48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7" h="823">
                  <a:moveTo>
                    <a:pt x="105" y="823"/>
                  </a:moveTo>
                  <a:lnTo>
                    <a:pt x="0" y="823"/>
                  </a:lnTo>
                  <a:lnTo>
                    <a:pt x="0" y="787"/>
                  </a:lnTo>
                  <a:lnTo>
                    <a:pt x="0" y="779"/>
                  </a:lnTo>
                  <a:lnTo>
                    <a:pt x="2" y="773"/>
                  </a:lnTo>
                  <a:lnTo>
                    <a:pt x="4" y="767"/>
                  </a:lnTo>
                  <a:lnTo>
                    <a:pt x="7" y="762"/>
                  </a:lnTo>
                  <a:lnTo>
                    <a:pt x="10" y="757"/>
                  </a:lnTo>
                  <a:lnTo>
                    <a:pt x="17" y="754"/>
                  </a:lnTo>
                  <a:lnTo>
                    <a:pt x="23" y="751"/>
                  </a:lnTo>
                  <a:lnTo>
                    <a:pt x="31" y="751"/>
                  </a:lnTo>
                  <a:lnTo>
                    <a:pt x="39" y="751"/>
                  </a:lnTo>
                  <a:lnTo>
                    <a:pt x="47" y="754"/>
                  </a:lnTo>
                  <a:lnTo>
                    <a:pt x="54" y="759"/>
                  </a:lnTo>
                  <a:lnTo>
                    <a:pt x="60" y="769"/>
                  </a:lnTo>
                  <a:lnTo>
                    <a:pt x="63" y="786"/>
                  </a:lnTo>
                  <a:lnTo>
                    <a:pt x="63" y="810"/>
                  </a:lnTo>
                  <a:lnTo>
                    <a:pt x="105" y="810"/>
                  </a:lnTo>
                  <a:lnTo>
                    <a:pt x="105" y="823"/>
                  </a:lnTo>
                  <a:close/>
                  <a:moveTo>
                    <a:pt x="50" y="810"/>
                  </a:moveTo>
                  <a:lnTo>
                    <a:pt x="50" y="786"/>
                  </a:lnTo>
                  <a:lnTo>
                    <a:pt x="50" y="779"/>
                  </a:lnTo>
                  <a:lnTo>
                    <a:pt x="49" y="773"/>
                  </a:lnTo>
                  <a:lnTo>
                    <a:pt x="46" y="769"/>
                  </a:lnTo>
                  <a:lnTo>
                    <a:pt x="42" y="766"/>
                  </a:lnTo>
                  <a:lnTo>
                    <a:pt x="38" y="764"/>
                  </a:lnTo>
                  <a:lnTo>
                    <a:pt x="31" y="764"/>
                  </a:lnTo>
                  <a:lnTo>
                    <a:pt x="25" y="764"/>
                  </a:lnTo>
                  <a:lnTo>
                    <a:pt x="20" y="767"/>
                  </a:lnTo>
                  <a:lnTo>
                    <a:pt x="17" y="770"/>
                  </a:lnTo>
                  <a:lnTo>
                    <a:pt x="13" y="774"/>
                  </a:lnTo>
                  <a:lnTo>
                    <a:pt x="13" y="777"/>
                  </a:lnTo>
                  <a:lnTo>
                    <a:pt x="13" y="782"/>
                  </a:lnTo>
                  <a:lnTo>
                    <a:pt x="13" y="786"/>
                  </a:lnTo>
                  <a:lnTo>
                    <a:pt x="13" y="810"/>
                  </a:lnTo>
                  <a:lnTo>
                    <a:pt x="50" y="810"/>
                  </a:lnTo>
                  <a:close/>
                  <a:moveTo>
                    <a:pt x="105" y="734"/>
                  </a:moveTo>
                  <a:lnTo>
                    <a:pt x="0" y="734"/>
                  </a:lnTo>
                  <a:lnTo>
                    <a:pt x="0" y="723"/>
                  </a:lnTo>
                  <a:lnTo>
                    <a:pt x="44" y="723"/>
                  </a:lnTo>
                  <a:lnTo>
                    <a:pt x="44" y="674"/>
                  </a:lnTo>
                  <a:lnTo>
                    <a:pt x="0" y="674"/>
                  </a:lnTo>
                  <a:lnTo>
                    <a:pt x="0" y="661"/>
                  </a:lnTo>
                  <a:lnTo>
                    <a:pt x="105" y="661"/>
                  </a:lnTo>
                  <a:lnTo>
                    <a:pt x="105" y="674"/>
                  </a:lnTo>
                  <a:lnTo>
                    <a:pt x="57" y="674"/>
                  </a:lnTo>
                  <a:lnTo>
                    <a:pt x="57" y="723"/>
                  </a:lnTo>
                  <a:lnTo>
                    <a:pt x="105" y="723"/>
                  </a:lnTo>
                  <a:lnTo>
                    <a:pt x="105" y="734"/>
                  </a:lnTo>
                  <a:close/>
                  <a:moveTo>
                    <a:pt x="105" y="637"/>
                  </a:moveTo>
                  <a:lnTo>
                    <a:pt x="0" y="637"/>
                  </a:lnTo>
                  <a:lnTo>
                    <a:pt x="0" y="595"/>
                  </a:lnTo>
                  <a:lnTo>
                    <a:pt x="0" y="588"/>
                  </a:lnTo>
                  <a:lnTo>
                    <a:pt x="2" y="581"/>
                  </a:lnTo>
                  <a:lnTo>
                    <a:pt x="4" y="577"/>
                  </a:lnTo>
                  <a:lnTo>
                    <a:pt x="5" y="572"/>
                  </a:lnTo>
                  <a:lnTo>
                    <a:pt x="9" y="568"/>
                  </a:lnTo>
                  <a:lnTo>
                    <a:pt x="13" y="565"/>
                  </a:lnTo>
                  <a:lnTo>
                    <a:pt x="21" y="562"/>
                  </a:lnTo>
                  <a:lnTo>
                    <a:pt x="29" y="562"/>
                  </a:lnTo>
                  <a:lnTo>
                    <a:pt x="36" y="562"/>
                  </a:lnTo>
                  <a:lnTo>
                    <a:pt x="42" y="565"/>
                  </a:lnTo>
                  <a:lnTo>
                    <a:pt x="49" y="568"/>
                  </a:lnTo>
                  <a:lnTo>
                    <a:pt x="52" y="574"/>
                  </a:lnTo>
                  <a:lnTo>
                    <a:pt x="55" y="579"/>
                  </a:lnTo>
                  <a:lnTo>
                    <a:pt x="58" y="588"/>
                  </a:lnTo>
                  <a:lnTo>
                    <a:pt x="60" y="584"/>
                  </a:lnTo>
                  <a:lnTo>
                    <a:pt x="63" y="581"/>
                  </a:lnTo>
                  <a:lnTo>
                    <a:pt x="70" y="575"/>
                  </a:lnTo>
                  <a:lnTo>
                    <a:pt x="78" y="571"/>
                  </a:lnTo>
                  <a:lnTo>
                    <a:pt x="105" y="554"/>
                  </a:lnTo>
                  <a:lnTo>
                    <a:pt x="105" y="569"/>
                  </a:lnTo>
                  <a:lnTo>
                    <a:pt x="84" y="582"/>
                  </a:lnTo>
                  <a:lnTo>
                    <a:pt x="78" y="585"/>
                  </a:lnTo>
                  <a:lnTo>
                    <a:pt x="73" y="588"/>
                  </a:lnTo>
                  <a:lnTo>
                    <a:pt x="70" y="591"/>
                  </a:lnTo>
                  <a:lnTo>
                    <a:pt x="65" y="594"/>
                  </a:lnTo>
                  <a:lnTo>
                    <a:pt x="62" y="597"/>
                  </a:lnTo>
                  <a:lnTo>
                    <a:pt x="60" y="602"/>
                  </a:lnTo>
                  <a:lnTo>
                    <a:pt x="58" y="605"/>
                  </a:lnTo>
                  <a:lnTo>
                    <a:pt x="58" y="610"/>
                  </a:lnTo>
                  <a:lnTo>
                    <a:pt x="58" y="624"/>
                  </a:lnTo>
                  <a:lnTo>
                    <a:pt x="105" y="624"/>
                  </a:lnTo>
                  <a:lnTo>
                    <a:pt x="105" y="637"/>
                  </a:lnTo>
                  <a:close/>
                  <a:moveTo>
                    <a:pt x="47" y="624"/>
                  </a:moveTo>
                  <a:lnTo>
                    <a:pt x="47" y="598"/>
                  </a:lnTo>
                  <a:lnTo>
                    <a:pt x="47" y="590"/>
                  </a:lnTo>
                  <a:lnTo>
                    <a:pt x="46" y="584"/>
                  </a:lnTo>
                  <a:lnTo>
                    <a:pt x="42" y="579"/>
                  </a:lnTo>
                  <a:lnTo>
                    <a:pt x="39" y="577"/>
                  </a:lnTo>
                  <a:lnTo>
                    <a:pt x="34" y="575"/>
                  </a:lnTo>
                  <a:lnTo>
                    <a:pt x="29" y="574"/>
                  </a:lnTo>
                  <a:lnTo>
                    <a:pt x="25" y="575"/>
                  </a:lnTo>
                  <a:lnTo>
                    <a:pt x="20" y="577"/>
                  </a:lnTo>
                  <a:lnTo>
                    <a:pt x="17" y="579"/>
                  </a:lnTo>
                  <a:lnTo>
                    <a:pt x="15" y="584"/>
                  </a:lnTo>
                  <a:lnTo>
                    <a:pt x="13" y="588"/>
                  </a:lnTo>
                  <a:lnTo>
                    <a:pt x="12" y="595"/>
                  </a:lnTo>
                  <a:lnTo>
                    <a:pt x="12" y="624"/>
                  </a:lnTo>
                  <a:lnTo>
                    <a:pt x="47" y="624"/>
                  </a:lnTo>
                  <a:close/>
                  <a:moveTo>
                    <a:pt x="105" y="538"/>
                  </a:moveTo>
                  <a:lnTo>
                    <a:pt x="0" y="538"/>
                  </a:lnTo>
                  <a:lnTo>
                    <a:pt x="0" y="471"/>
                  </a:lnTo>
                  <a:lnTo>
                    <a:pt x="13" y="471"/>
                  </a:lnTo>
                  <a:lnTo>
                    <a:pt x="13" y="526"/>
                  </a:lnTo>
                  <a:lnTo>
                    <a:pt x="46" y="526"/>
                  </a:lnTo>
                  <a:lnTo>
                    <a:pt x="46" y="473"/>
                  </a:lnTo>
                  <a:lnTo>
                    <a:pt x="57" y="473"/>
                  </a:lnTo>
                  <a:lnTo>
                    <a:pt x="57" y="526"/>
                  </a:lnTo>
                  <a:lnTo>
                    <a:pt x="94" y="526"/>
                  </a:lnTo>
                  <a:lnTo>
                    <a:pt x="94" y="468"/>
                  </a:lnTo>
                  <a:lnTo>
                    <a:pt x="105" y="468"/>
                  </a:lnTo>
                  <a:lnTo>
                    <a:pt x="105" y="538"/>
                  </a:lnTo>
                  <a:close/>
                  <a:moveTo>
                    <a:pt x="105" y="450"/>
                  </a:moveTo>
                  <a:lnTo>
                    <a:pt x="0" y="450"/>
                  </a:lnTo>
                  <a:lnTo>
                    <a:pt x="0" y="419"/>
                  </a:lnTo>
                  <a:lnTo>
                    <a:pt x="0" y="412"/>
                  </a:lnTo>
                  <a:lnTo>
                    <a:pt x="0" y="406"/>
                  </a:lnTo>
                  <a:lnTo>
                    <a:pt x="2" y="402"/>
                  </a:lnTo>
                  <a:lnTo>
                    <a:pt x="5" y="395"/>
                  </a:lnTo>
                  <a:lnTo>
                    <a:pt x="10" y="389"/>
                  </a:lnTo>
                  <a:lnTo>
                    <a:pt x="15" y="383"/>
                  </a:lnTo>
                  <a:lnTo>
                    <a:pt x="21" y="380"/>
                  </a:lnTo>
                  <a:lnTo>
                    <a:pt x="28" y="377"/>
                  </a:lnTo>
                  <a:lnTo>
                    <a:pt x="36" y="375"/>
                  </a:lnTo>
                  <a:lnTo>
                    <a:pt x="44" y="375"/>
                  </a:lnTo>
                  <a:lnTo>
                    <a:pt x="52" y="373"/>
                  </a:lnTo>
                  <a:lnTo>
                    <a:pt x="63" y="375"/>
                  </a:lnTo>
                  <a:lnTo>
                    <a:pt x="75" y="376"/>
                  </a:lnTo>
                  <a:lnTo>
                    <a:pt x="83" y="379"/>
                  </a:lnTo>
                  <a:lnTo>
                    <a:pt x="89" y="382"/>
                  </a:lnTo>
                  <a:lnTo>
                    <a:pt x="94" y="386"/>
                  </a:lnTo>
                  <a:lnTo>
                    <a:pt x="99" y="390"/>
                  </a:lnTo>
                  <a:lnTo>
                    <a:pt x="102" y="396"/>
                  </a:lnTo>
                  <a:lnTo>
                    <a:pt x="104" y="402"/>
                  </a:lnTo>
                  <a:lnTo>
                    <a:pt x="105" y="409"/>
                  </a:lnTo>
                  <a:lnTo>
                    <a:pt x="105" y="418"/>
                  </a:lnTo>
                  <a:lnTo>
                    <a:pt x="105" y="450"/>
                  </a:lnTo>
                  <a:close/>
                  <a:moveTo>
                    <a:pt x="94" y="439"/>
                  </a:moveTo>
                  <a:lnTo>
                    <a:pt x="94" y="419"/>
                  </a:lnTo>
                  <a:lnTo>
                    <a:pt x="94" y="413"/>
                  </a:lnTo>
                  <a:lnTo>
                    <a:pt x="92" y="408"/>
                  </a:lnTo>
                  <a:lnTo>
                    <a:pt x="91" y="405"/>
                  </a:lnTo>
                  <a:lnTo>
                    <a:pt x="89" y="399"/>
                  </a:lnTo>
                  <a:lnTo>
                    <a:pt x="86" y="396"/>
                  </a:lnTo>
                  <a:lnTo>
                    <a:pt x="79" y="392"/>
                  </a:lnTo>
                  <a:lnTo>
                    <a:pt x="73" y="389"/>
                  </a:lnTo>
                  <a:lnTo>
                    <a:pt x="63" y="387"/>
                  </a:lnTo>
                  <a:lnTo>
                    <a:pt x="52" y="386"/>
                  </a:lnTo>
                  <a:lnTo>
                    <a:pt x="42" y="387"/>
                  </a:lnTo>
                  <a:lnTo>
                    <a:pt x="34" y="389"/>
                  </a:lnTo>
                  <a:lnTo>
                    <a:pt x="26" y="392"/>
                  </a:lnTo>
                  <a:lnTo>
                    <a:pt x="21" y="395"/>
                  </a:lnTo>
                  <a:lnTo>
                    <a:pt x="18" y="399"/>
                  </a:lnTo>
                  <a:lnTo>
                    <a:pt x="15" y="403"/>
                  </a:lnTo>
                  <a:lnTo>
                    <a:pt x="13" y="408"/>
                  </a:lnTo>
                  <a:lnTo>
                    <a:pt x="13" y="412"/>
                  </a:lnTo>
                  <a:lnTo>
                    <a:pt x="13" y="419"/>
                  </a:lnTo>
                  <a:lnTo>
                    <a:pt x="13" y="439"/>
                  </a:lnTo>
                  <a:lnTo>
                    <a:pt x="94" y="439"/>
                  </a:lnTo>
                  <a:close/>
                  <a:moveTo>
                    <a:pt x="83" y="326"/>
                  </a:moveTo>
                  <a:lnTo>
                    <a:pt x="81" y="314"/>
                  </a:lnTo>
                  <a:lnTo>
                    <a:pt x="86" y="314"/>
                  </a:lnTo>
                  <a:lnTo>
                    <a:pt x="89" y="311"/>
                  </a:lnTo>
                  <a:lnTo>
                    <a:pt x="92" y="310"/>
                  </a:lnTo>
                  <a:lnTo>
                    <a:pt x="96" y="306"/>
                  </a:lnTo>
                  <a:lnTo>
                    <a:pt x="97" y="301"/>
                  </a:lnTo>
                  <a:lnTo>
                    <a:pt x="97" y="297"/>
                  </a:lnTo>
                  <a:lnTo>
                    <a:pt x="97" y="293"/>
                  </a:lnTo>
                  <a:lnTo>
                    <a:pt x="96" y="289"/>
                  </a:lnTo>
                  <a:lnTo>
                    <a:pt x="94" y="286"/>
                  </a:lnTo>
                  <a:lnTo>
                    <a:pt x="89" y="283"/>
                  </a:lnTo>
                  <a:lnTo>
                    <a:pt x="84" y="281"/>
                  </a:lnTo>
                  <a:lnTo>
                    <a:pt x="81" y="283"/>
                  </a:lnTo>
                  <a:lnTo>
                    <a:pt x="78" y="284"/>
                  </a:lnTo>
                  <a:lnTo>
                    <a:pt x="76" y="287"/>
                  </a:lnTo>
                  <a:lnTo>
                    <a:pt x="75" y="291"/>
                  </a:lnTo>
                  <a:lnTo>
                    <a:pt x="73" y="297"/>
                  </a:lnTo>
                  <a:lnTo>
                    <a:pt x="71" y="304"/>
                  </a:lnTo>
                  <a:lnTo>
                    <a:pt x="70" y="310"/>
                  </a:lnTo>
                  <a:lnTo>
                    <a:pt x="67" y="314"/>
                  </a:lnTo>
                  <a:lnTo>
                    <a:pt x="65" y="319"/>
                  </a:lnTo>
                  <a:lnTo>
                    <a:pt x="60" y="322"/>
                  </a:lnTo>
                  <a:lnTo>
                    <a:pt x="55" y="323"/>
                  </a:lnTo>
                  <a:lnTo>
                    <a:pt x="50" y="324"/>
                  </a:lnTo>
                  <a:lnTo>
                    <a:pt x="46" y="323"/>
                  </a:lnTo>
                  <a:lnTo>
                    <a:pt x="41" y="322"/>
                  </a:lnTo>
                  <a:lnTo>
                    <a:pt x="36" y="320"/>
                  </a:lnTo>
                  <a:lnTo>
                    <a:pt x="33" y="316"/>
                  </a:lnTo>
                  <a:lnTo>
                    <a:pt x="31" y="313"/>
                  </a:lnTo>
                  <a:lnTo>
                    <a:pt x="29" y="309"/>
                  </a:lnTo>
                  <a:lnTo>
                    <a:pt x="28" y="304"/>
                  </a:lnTo>
                  <a:lnTo>
                    <a:pt x="28" y="299"/>
                  </a:lnTo>
                  <a:lnTo>
                    <a:pt x="28" y="291"/>
                  </a:lnTo>
                  <a:lnTo>
                    <a:pt x="31" y="286"/>
                  </a:lnTo>
                  <a:lnTo>
                    <a:pt x="34" y="280"/>
                  </a:lnTo>
                  <a:lnTo>
                    <a:pt x="38" y="276"/>
                  </a:lnTo>
                  <a:lnTo>
                    <a:pt x="42" y="274"/>
                  </a:lnTo>
                  <a:lnTo>
                    <a:pt x="49" y="273"/>
                  </a:lnTo>
                  <a:lnTo>
                    <a:pt x="50" y="283"/>
                  </a:lnTo>
                  <a:lnTo>
                    <a:pt x="46" y="284"/>
                  </a:lnTo>
                  <a:lnTo>
                    <a:pt x="42" y="289"/>
                  </a:lnTo>
                  <a:lnTo>
                    <a:pt x="39" y="290"/>
                  </a:lnTo>
                  <a:lnTo>
                    <a:pt x="39" y="294"/>
                  </a:lnTo>
                  <a:lnTo>
                    <a:pt x="39" y="299"/>
                  </a:lnTo>
                  <a:lnTo>
                    <a:pt x="39" y="303"/>
                  </a:lnTo>
                  <a:lnTo>
                    <a:pt x="39" y="307"/>
                  </a:lnTo>
                  <a:lnTo>
                    <a:pt x="41" y="310"/>
                  </a:lnTo>
                  <a:lnTo>
                    <a:pt x="44" y="313"/>
                  </a:lnTo>
                  <a:lnTo>
                    <a:pt x="49" y="313"/>
                  </a:lnTo>
                  <a:lnTo>
                    <a:pt x="50" y="313"/>
                  </a:lnTo>
                  <a:lnTo>
                    <a:pt x="52" y="311"/>
                  </a:lnTo>
                  <a:lnTo>
                    <a:pt x="55" y="310"/>
                  </a:lnTo>
                  <a:lnTo>
                    <a:pt x="57" y="307"/>
                  </a:lnTo>
                  <a:lnTo>
                    <a:pt x="57" y="306"/>
                  </a:lnTo>
                  <a:lnTo>
                    <a:pt x="58" y="301"/>
                  </a:lnTo>
                  <a:lnTo>
                    <a:pt x="60" y="297"/>
                  </a:lnTo>
                  <a:lnTo>
                    <a:pt x="62" y="290"/>
                  </a:lnTo>
                  <a:lnTo>
                    <a:pt x="63" y="284"/>
                  </a:lnTo>
                  <a:lnTo>
                    <a:pt x="65" y="280"/>
                  </a:lnTo>
                  <a:lnTo>
                    <a:pt x="68" y="276"/>
                  </a:lnTo>
                  <a:lnTo>
                    <a:pt x="73" y="273"/>
                  </a:lnTo>
                  <a:lnTo>
                    <a:pt x="78" y="270"/>
                  </a:lnTo>
                  <a:lnTo>
                    <a:pt x="83" y="270"/>
                  </a:lnTo>
                  <a:lnTo>
                    <a:pt x="89" y="270"/>
                  </a:lnTo>
                  <a:lnTo>
                    <a:pt x="96" y="273"/>
                  </a:lnTo>
                  <a:lnTo>
                    <a:pt x="100" y="277"/>
                  </a:lnTo>
                  <a:lnTo>
                    <a:pt x="104" y="283"/>
                  </a:lnTo>
                  <a:lnTo>
                    <a:pt x="107" y="290"/>
                  </a:lnTo>
                  <a:lnTo>
                    <a:pt x="107" y="297"/>
                  </a:lnTo>
                  <a:lnTo>
                    <a:pt x="107" y="306"/>
                  </a:lnTo>
                  <a:lnTo>
                    <a:pt x="105" y="311"/>
                  </a:lnTo>
                  <a:lnTo>
                    <a:pt x="102" y="317"/>
                  </a:lnTo>
                  <a:lnTo>
                    <a:pt x="97" y="322"/>
                  </a:lnTo>
                  <a:lnTo>
                    <a:pt x="91" y="324"/>
                  </a:lnTo>
                  <a:lnTo>
                    <a:pt x="83" y="326"/>
                  </a:lnTo>
                  <a:close/>
                  <a:moveTo>
                    <a:pt x="78" y="201"/>
                  </a:moveTo>
                  <a:lnTo>
                    <a:pt x="79" y="190"/>
                  </a:lnTo>
                  <a:lnTo>
                    <a:pt x="87" y="191"/>
                  </a:lnTo>
                  <a:lnTo>
                    <a:pt x="94" y="194"/>
                  </a:lnTo>
                  <a:lnTo>
                    <a:pt x="100" y="198"/>
                  </a:lnTo>
                  <a:lnTo>
                    <a:pt x="104" y="204"/>
                  </a:lnTo>
                  <a:lnTo>
                    <a:pt x="107" y="211"/>
                  </a:lnTo>
                  <a:lnTo>
                    <a:pt x="107" y="218"/>
                  </a:lnTo>
                  <a:lnTo>
                    <a:pt x="107" y="224"/>
                  </a:lnTo>
                  <a:lnTo>
                    <a:pt x="105" y="230"/>
                  </a:lnTo>
                  <a:lnTo>
                    <a:pt x="102" y="236"/>
                  </a:lnTo>
                  <a:lnTo>
                    <a:pt x="97" y="240"/>
                  </a:lnTo>
                  <a:lnTo>
                    <a:pt x="84" y="247"/>
                  </a:lnTo>
                  <a:lnTo>
                    <a:pt x="68" y="248"/>
                  </a:lnTo>
                  <a:lnTo>
                    <a:pt x="60" y="248"/>
                  </a:lnTo>
                  <a:lnTo>
                    <a:pt x="54" y="247"/>
                  </a:lnTo>
                  <a:lnTo>
                    <a:pt x="46" y="246"/>
                  </a:lnTo>
                  <a:lnTo>
                    <a:pt x="41" y="243"/>
                  </a:lnTo>
                  <a:lnTo>
                    <a:pt x="36" y="238"/>
                  </a:lnTo>
                  <a:lnTo>
                    <a:pt x="33" y="234"/>
                  </a:lnTo>
                  <a:lnTo>
                    <a:pt x="29" y="225"/>
                  </a:lnTo>
                  <a:lnTo>
                    <a:pt x="28" y="217"/>
                  </a:lnTo>
                  <a:lnTo>
                    <a:pt x="28" y="211"/>
                  </a:lnTo>
                  <a:lnTo>
                    <a:pt x="31" y="204"/>
                  </a:lnTo>
                  <a:lnTo>
                    <a:pt x="34" y="200"/>
                  </a:lnTo>
                  <a:lnTo>
                    <a:pt x="39" y="195"/>
                  </a:lnTo>
                  <a:lnTo>
                    <a:pt x="46" y="193"/>
                  </a:lnTo>
                  <a:lnTo>
                    <a:pt x="52" y="190"/>
                  </a:lnTo>
                  <a:lnTo>
                    <a:pt x="54" y="201"/>
                  </a:lnTo>
                  <a:lnTo>
                    <a:pt x="49" y="203"/>
                  </a:lnTo>
                  <a:lnTo>
                    <a:pt x="46" y="205"/>
                  </a:lnTo>
                  <a:lnTo>
                    <a:pt x="42" y="207"/>
                  </a:lnTo>
                  <a:lnTo>
                    <a:pt x="39" y="211"/>
                  </a:lnTo>
                  <a:lnTo>
                    <a:pt x="39" y="217"/>
                  </a:lnTo>
                  <a:lnTo>
                    <a:pt x="39" y="223"/>
                  </a:lnTo>
                  <a:lnTo>
                    <a:pt x="41" y="227"/>
                  </a:lnTo>
                  <a:lnTo>
                    <a:pt x="46" y="231"/>
                  </a:lnTo>
                  <a:lnTo>
                    <a:pt x="50" y="234"/>
                  </a:lnTo>
                  <a:lnTo>
                    <a:pt x="58" y="236"/>
                  </a:lnTo>
                  <a:lnTo>
                    <a:pt x="68" y="237"/>
                  </a:lnTo>
                  <a:lnTo>
                    <a:pt x="75" y="237"/>
                  </a:lnTo>
                  <a:lnTo>
                    <a:pt x="81" y="236"/>
                  </a:lnTo>
                  <a:lnTo>
                    <a:pt x="86" y="234"/>
                  </a:lnTo>
                  <a:lnTo>
                    <a:pt x="91" y="231"/>
                  </a:lnTo>
                  <a:lnTo>
                    <a:pt x="94" y="227"/>
                  </a:lnTo>
                  <a:lnTo>
                    <a:pt x="96" y="223"/>
                  </a:lnTo>
                  <a:lnTo>
                    <a:pt x="97" y="218"/>
                  </a:lnTo>
                  <a:lnTo>
                    <a:pt x="96" y="214"/>
                  </a:lnTo>
                  <a:lnTo>
                    <a:pt x="96" y="210"/>
                  </a:lnTo>
                  <a:lnTo>
                    <a:pt x="92" y="207"/>
                  </a:lnTo>
                  <a:lnTo>
                    <a:pt x="89" y="204"/>
                  </a:lnTo>
                  <a:lnTo>
                    <a:pt x="84" y="201"/>
                  </a:lnTo>
                  <a:lnTo>
                    <a:pt x="78" y="201"/>
                  </a:lnTo>
                  <a:close/>
                  <a:moveTo>
                    <a:pt x="68" y="184"/>
                  </a:moveTo>
                  <a:lnTo>
                    <a:pt x="49" y="181"/>
                  </a:lnTo>
                  <a:lnTo>
                    <a:pt x="36" y="174"/>
                  </a:lnTo>
                  <a:lnTo>
                    <a:pt x="31" y="167"/>
                  </a:lnTo>
                  <a:lnTo>
                    <a:pt x="29" y="160"/>
                  </a:lnTo>
                  <a:lnTo>
                    <a:pt x="28" y="152"/>
                  </a:lnTo>
                  <a:lnTo>
                    <a:pt x="31" y="139"/>
                  </a:lnTo>
                  <a:lnTo>
                    <a:pt x="38" y="129"/>
                  </a:lnTo>
                  <a:lnTo>
                    <a:pt x="50" y="122"/>
                  </a:lnTo>
                  <a:lnTo>
                    <a:pt x="67" y="119"/>
                  </a:lnTo>
                  <a:lnTo>
                    <a:pt x="76" y="121"/>
                  </a:lnTo>
                  <a:lnTo>
                    <a:pt x="83" y="122"/>
                  </a:lnTo>
                  <a:lnTo>
                    <a:pt x="89" y="124"/>
                  </a:lnTo>
                  <a:lnTo>
                    <a:pt x="96" y="127"/>
                  </a:lnTo>
                  <a:lnTo>
                    <a:pt x="99" y="131"/>
                  </a:lnTo>
                  <a:lnTo>
                    <a:pt x="104" y="135"/>
                  </a:lnTo>
                  <a:lnTo>
                    <a:pt x="107" y="144"/>
                  </a:lnTo>
                  <a:lnTo>
                    <a:pt x="107" y="152"/>
                  </a:lnTo>
                  <a:lnTo>
                    <a:pt x="105" y="165"/>
                  </a:lnTo>
                  <a:lnTo>
                    <a:pt x="97" y="175"/>
                  </a:lnTo>
                  <a:lnTo>
                    <a:pt x="84" y="181"/>
                  </a:lnTo>
                  <a:lnTo>
                    <a:pt x="68" y="184"/>
                  </a:lnTo>
                  <a:close/>
                  <a:moveTo>
                    <a:pt x="68" y="172"/>
                  </a:moveTo>
                  <a:lnTo>
                    <a:pt x="76" y="171"/>
                  </a:lnTo>
                  <a:lnTo>
                    <a:pt x="84" y="170"/>
                  </a:lnTo>
                  <a:lnTo>
                    <a:pt x="89" y="167"/>
                  </a:lnTo>
                  <a:lnTo>
                    <a:pt x="94" y="162"/>
                  </a:lnTo>
                  <a:lnTo>
                    <a:pt x="96" y="157"/>
                  </a:lnTo>
                  <a:lnTo>
                    <a:pt x="97" y="152"/>
                  </a:lnTo>
                  <a:lnTo>
                    <a:pt x="96" y="147"/>
                  </a:lnTo>
                  <a:lnTo>
                    <a:pt x="94" y="142"/>
                  </a:lnTo>
                  <a:lnTo>
                    <a:pt x="89" y="138"/>
                  </a:lnTo>
                  <a:lnTo>
                    <a:pt x="84" y="134"/>
                  </a:lnTo>
                  <a:lnTo>
                    <a:pt x="76" y="132"/>
                  </a:lnTo>
                  <a:lnTo>
                    <a:pt x="68" y="132"/>
                  </a:lnTo>
                  <a:lnTo>
                    <a:pt x="58" y="132"/>
                  </a:lnTo>
                  <a:lnTo>
                    <a:pt x="52" y="134"/>
                  </a:lnTo>
                  <a:lnTo>
                    <a:pt x="46" y="138"/>
                  </a:lnTo>
                  <a:lnTo>
                    <a:pt x="42" y="142"/>
                  </a:lnTo>
                  <a:lnTo>
                    <a:pt x="39" y="147"/>
                  </a:lnTo>
                  <a:lnTo>
                    <a:pt x="39" y="152"/>
                  </a:lnTo>
                  <a:lnTo>
                    <a:pt x="39" y="157"/>
                  </a:lnTo>
                  <a:lnTo>
                    <a:pt x="42" y="162"/>
                  </a:lnTo>
                  <a:lnTo>
                    <a:pt x="46" y="167"/>
                  </a:lnTo>
                  <a:lnTo>
                    <a:pt x="52" y="170"/>
                  </a:lnTo>
                  <a:lnTo>
                    <a:pt x="58" y="171"/>
                  </a:lnTo>
                  <a:lnTo>
                    <a:pt x="68" y="172"/>
                  </a:lnTo>
                  <a:close/>
                  <a:moveTo>
                    <a:pt x="105" y="104"/>
                  </a:moveTo>
                  <a:lnTo>
                    <a:pt x="29" y="104"/>
                  </a:lnTo>
                  <a:lnTo>
                    <a:pt x="29" y="92"/>
                  </a:lnTo>
                  <a:lnTo>
                    <a:pt x="41" y="92"/>
                  </a:lnTo>
                  <a:lnTo>
                    <a:pt x="34" y="89"/>
                  </a:lnTo>
                  <a:lnTo>
                    <a:pt x="31" y="85"/>
                  </a:lnTo>
                  <a:lnTo>
                    <a:pt x="28" y="82"/>
                  </a:lnTo>
                  <a:lnTo>
                    <a:pt x="28" y="78"/>
                  </a:lnTo>
                  <a:lnTo>
                    <a:pt x="29" y="72"/>
                  </a:lnTo>
                  <a:lnTo>
                    <a:pt x="33" y="66"/>
                  </a:lnTo>
                  <a:lnTo>
                    <a:pt x="44" y="71"/>
                  </a:lnTo>
                  <a:lnTo>
                    <a:pt x="42" y="75"/>
                  </a:lnTo>
                  <a:lnTo>
                    <a:pt x="41" y="78"/>
                  </a:lnTo>
                  <a:lnTo>
                    <a:pt x="42" y="82"/>
                  </a:lnTo>
                  <a:lnTo>
                    <a:pt x="44" y="85"/>
                  </a:lnTo>
                  <a:lnTo>
                    <a:pt x="47" y="88"/>
                  </a:lnTo>
                  <a:lnTo>
                    <a:pt x="50" y="89"/>
                  </a:lnTo>
                  <a:lnTo>
                    <a:pt x="58" y="91"/>
                  </a:lnTo>
                  <a:lnTo>
                    <a:pt x="67" y="92"/>
                  </a:lnTo>
                  <a:lnTo>
                    <a:pt x="105" y="92"/>
                  </a:lnTo>
                  <a:lnTo>
                    <a:pt x="105" y="104"/>
                  </a:lnTo>
                  <a:close/>
                  <a:moveTo>
                    <a:pt x="81" y="13"/>
                  </a:moveTo>
                  <a:lnTo>
                    <a:pt x="83" y="0"/>
                  </a:lnTo>
                  <a:lnTo>
                    <a:pt x="91" y="3"/>
                  </a:lnTo>
                  <a:lnTo>
                    <a:pt x="96" y="6"/>
                  </a:lnTo>
                  <a:lnTo>
                    <a:pt x="100" y="10"/>
                  </a:lnTo>
                  <a:lnTo>
                    <a:pt x="105" y="16"/>
                  </a:lnTo>
                  <a:lnTo>
                    <a:pt x="107" y="23"/>
                  </a:lnTo>
                  <a:lnTo>
                    <a:pt x="107" y="31"/>
                  </a:lnTo>
                  <a:lnTo>
                    <a:pt x="105" y="43"/>
                  </a:lnTo>
                  <a:lnTo>
                    <a:pt x="97" y="55"/>
                  </a:lnTo>
                  <a:lnTo>
                    <a:pt x="84" y="61"/>
                  </a:lnTo>
                  <a:lnTo>
                    <a:pt x="68" y="64"/>
                  </a:lnTo>
                  <a:lnTo>
                    <a:pt x="52" y="61"/>
                  </a:lnTo>
                  <a:lnTo>
                    <a:pt x="39" y="55"/>
                  </a:lnTo>
                  <a:lnTo>
                    <a:pt x="34" y="49"/>
                  </a:lnTo>
                  <a:lnTo>
                    <a:pt x="31" y="43"/>
                  </a:lnTo>
                  <a:lnTo>
                    <a:pt x="28" y="38"/>
                  </a:lnTo>
                  <a:lnTo>
                    <a:pt x="28" y="32"/>
                  </a:lnTo>
                  <a:lnTo>
                    <a:pt x="28" y="25"/>
                  </a:lnTo>
                  <a:lnTo>
                    <a:pt x="31" y="19"/>
                  </a:lnTo>
                  <a:lnTo>
                    <a:pt x="34" y="13"/>
                  </a:lnTo>
                  <a:lnTo>
                    <a:pt x="38" y="9"/>
                  </a:lnTo>
                  <a:lnTo>
                    <a:pt x="50" y="2"/>
                  </a:lnTo>
                  <a:lnTo>
                    <a:pt x="68" y="0"/>
                  </a:lnTo>
                  <a:lnTo>
                    <a:pt x="71" y="0"/>
                  </a:lnTo>
                  <a:lnTo>
                    <a:pt x="71" y="51"/>
                  </a:lnTo>
                  <a:lnTo>
                    <a:pt x="79" y="51"/>
                  </a:lnTo>
                  <a:lnTo>
                    <a:pt x="86" y="48"/>
                  </a:lnTo>
                  <a:lnTo>
                    <a:pt x="91" y="45"/>
                  </a:lnTo>
                  <a:lnTo>
                    <a:pt x="94" y="41"/>
                  </a:lnTo>
                  <a:lnTo>
                    <a:pt x="96" y="36"/>
                  </a:lnTo>
                  <a:lnTo>
                    <a:pt x="97" y="31"/>
                  </a:lnTo>
                  <a:lnTo>
                    <a:pt x="96" y="25"/>
                  </a:lnTo>
                  <a:lnTo>
                    <a:pt x="92" y="21"/>
                  </a:lnTo>
                  <a:lnTo>
                    <a:pt x="91" y="18"/>
                  </a:lnTo>
                  <a:lnTo>
                    <a:pt x="86" y="15"/>
                  </a:lnTo>
                  <a:lnTo>
                    <a:pt x="81" y="13"/>
                  </a:lnTo>
                  <a:close/>
                  <a:moveTo>
                    <a:pt x="60" y="51"/>
                  </a:moveTo>
                  <a:lnTo>
                    <a:pt x="60" y="12"/>
                  </a:lnTo>
                  <a:lnTo>
                    <a:pt x="55" y="13"/>
                  </a:lnTo>
                  <a:lnTo>
                    <a:pt x="50" y="15"/>
                  </a:lnTo>
                  <a:lnTo>
                    <a:pt x="46" y="16"/>
                  </a:lnTo>
                  <a:lnTo>
                    <a:pt x="42" y="21"/>
                  </a:lnTo>
                  <a:lnTo>
                    <a:pt x="39" y="26"/>
                  </a:lnTo>
                  <a:lnTo>
                    <a:pt x="39" y="31"/>
                  </a:lnTo>
                  <a:lnTo>
                    <a:pt x="39" y="36"/>
                  </a:lnTo>
                  <a:lnTo>
                    <a:pt x="41" y="41"/>
                  </a:lnTo>
                  <a:lnTo>
                    <a:pt x="44" y="45"/>
                  </a:lnTo>
                  <a:lnTo>
                    <a:pt x="49" y="48"/>
                  </a:lnTo>
                  <a:lnTo>
                    <a:pt x="54" y="49"/>
                  </a:lnTo>
                  <a:lnTo>
                    <a:pt x="60" y="5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0" name="Freeform 2244"/>
            <p:cNvSpPr>
              <a:spLocks/>
            </p:cNvSpPr>
            <p:nvPr/>
          </p:nvSpPr>
          <p:spPr bwMode="auto">
            <a:xfrm>
              <a:off x="844550" y="6604000"/>
              <a:ext cx="14288" cy="1716087"/>
            </a:xfrm>
            <a:custGeom>
              <a:avLst/>
              <a:gdLst>
                <a:gd name="T0" fmla="*/ 0 w 17"/>
                <a:gd name="T1" fmla="*/ 0 h 2163"/>
                <a:gd name="T2" fmla="*/ 17 w 17"/>
                <a:gd name="T3" fmla="*/ 0 h 2163"/>
                <a:gd name="T4" fmla="*/ 17 w 17"/>
                <a:gd name="T5" fmla="*/ 6 h 2163"/>
                <a:gd name="T6" fmla="*/ 13 w 17"/>
                <a:gd name="T7" fmla="*/ 6 h 2163"/>
                <a:gd name="T8" fmla="*/ 13 w 17"/>
                <a:gd name="T9" fmla="*/ 2157 h 2163"/>
                <a:gd name="T10" fmla="*/ 17 w 17"/>
                <a:gd name="T11" fmla="*/ 2157 h 2163"/>
                <a:gd name="T12" fmla="*/ 17 w 17"/>
                <a:gd name="T13" fmla="*/ 2163 h 2163"/>
                <a:gd name="T14" fmla="*/ 0 w 17"/>
                <a:gd name="T15" fmla="*/ 2163 h 2163"/>
                <a:gd name="T16" fmla="*/ 0 w 17"/>
                <a:gd name="T17" fmla="*/ 0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163">
                  <a:moveTo>
                    <a:pt x="0" y="0"/>
                  </a:moveTo>
                  <a:lnTo>
                    <a:pt x="17" y="0"/>
                  </a:lnTo>
                  <a:lnTo>
                    <a:pt x="17" y="6"/>
                  </a:lnTo>
                  <a:lnTo>
                    <a:pt x="13" y="6"/>
                  </a:lnTo>
                  <a:lnTo>
                    <a:pt x="13" y="2157"/>
                  </a:lnTo>
                  <a:lnTo>
                    <a:pt x="17" y="2157"/>
                  </a:lnTo>
                  <a:lnTo>
                    <a:pt x="17" y="2163"/>
                  </a:lnTo>
                  <a:lnTo>
                    <a:pt x="0" y="2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1" name="Rectangle 2245"/>
            <p:cNvSpPr>
              <a:spLocks noChangeArrowheads="1"/>
            </p:cNvSpPr>
            <p:nvPr/>
          </p:nvSpPr>
          <p:spPr bwMode="auto">
            <a:xfrm>
              <a:off x="844550" y="8315325"/>
              <a:ext cx="190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2" name="Rectangle 2246"/>
            <p:cNvSpPr>
              <a:spLocks noChangeArrowheads="1"/>
            </p:cNvSpPr>
            <p:nvPr/>
          </p:nvSpPr>
          <p:spPr bwMode="auto">
            <a:xfrm>
              <a:off x="844550" y="8315325"/>
              <a:ext cx="9525" cy="968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3" name="Freeform 2247"/>
            <p:cNvSpPr>
              <a:spLocks/>
            </p:cNvSpPr>
            <p:nvPr/>
          </p:nvSpPr>
          <p:spPr bwMode="auto">
            <a:xfrm>
              <a:off x="820738" y="8437563"/>
              <a:ext cx="38100" cy="76200"/>
            </a:xfrm>
            <a:custGeom>
              <a:avLst/>
              <a:gdLst>
                <a:gd name="T0" fmla="*/ 33 w 46"/>
                <a:gd name="T1" fmla="*/ 0 h 96"/>
                <a:gd name="T2" fmla="*/ 42 w 46"/>
                <a:gd name="T3" fmla="*/ 0 h 96"/>
                <a:gd name="T4" fmla="*/ 46 w 46"/>
                <a:gd name="T5" fmla="*/ 2 h 96"/>
                <a:gd name="T6" fmla="*/ 46 w 46"/>
                <a:gd name="T7" fmla="*/ 15 h 96"/>
                <a:gd name="T8" fmla="*/ 43 w 46"/>
                <a:gd name="T9" fmla="*/ 12 h 96"/>
                <a:gd name="T10" fmla="*/ 38 w 46"/>
                <a:gd name="T11" fmla="*/ 10 h 96"/>
                <a:gd name="T12" fmla="*/ 33 w 46"/>
                <a:gd name="T13" fmla="*/ 10 h 96"/>
                <a:gd name="T14" fmla="*/ 27 w 46"/>
                <a:gd name="T15" fmla="*/ 10 h 96"/>
                <a:gd name="T16" fmla="*/ 22 w 46"/>
                <a:gd name="T17" fmla="*/ 12 h 96"/>
                <a:gd name="T18" fmla="*/ 19 w 46"/>
                <a:gd name="T19" fmla="*/ 15 h 96"/>
                <a:gd name="T20" fmla="*/ 14 w 46"/>
                <a:gd name="T21" fmla="*/ 28 h 96"/>
                <a:gd name="T22" fmla="*/ 13 w 46"/>
                <a:gd name="T23" fmla="*/ 47 h 96"/>
                <a:gd name="T24" fmla="*/ 14 w 46"/>
                <a:gd name="T25" fmla="*/ 67 h 96"/>
                <a:gd name="T26" fmla="*/ 19 w 46"/>
                <a:gd name="T27" fmla="*/ 78 h 96"/>
                <a:gd name="T28" fmla="*/ 22 w 46"/>
                <a:gd name="T29" fmla="*/ 83 h 96"/>
                <a:gd name="T30" fmla="*/ 27 w 46"/>
                <a:gd name="T31" fmla="*/ 86 h 96"/>
                <a:gd name="T32" fmla="*/ 33 w 46"/>
                <a:gd name="T33" fmla="*/ 86 h 96"/>
                <a:gd name="T34" fmla="*/ 38 w 46"/>
                <a:gd name="T35" fmla="*/ 86 h 96"/>
                <a:gd name="T36" fmla="*/ 43 w 46"/>
                <a:gd name="T37" fmla="*/ 83 h 96"/>
                <a:gd name="T38" fmla="*/ 46 w 46"/>
                <a:gd name="T39" fmla="*/ 80 h 96"/>
                <a:gd name="T40" fmla="*/ 46 w 46"/>
                <a:gd name="T41" fmla="*/ 93 h 96"/>
                <a:gd name="T42" fmla="*/ 40 w 46"/>
                <a:gd name="T43" fmla="*/ 94 h 96"/>
                <a:gd name="T44" fmla="*/ 33 w 46"/>
                <a:gd name="T45" fmla="*/ 96 h 96"/>
                <a:gd name="T46" fmla="*/ 25 w 46"/>
                <a:gd name="T47" fmla="*/ 94 h 96"/>
                <a:gd name="T48" fmla="*/ 19 w 46"/>
                <a:gd name="T49" fmla="*/ 93 h 96"/>
                <a:gd name="T50" fmla="*/ 14 w 46"/>
                <a:gd name="T51" fmla="*/ 90 h 96"/>
                <a:gd name="T52" fmla="*/ 9 w 46"/>
                <a:gd name="T53" fmla="*/ 86 h 96"/>
                <a:gd name="T54" fmla="*/ 3 w 46"/>
                <a:gd name="T55" fmla="*/ 75 h 96"/>
                <a:gd name="T56" fmla="*/ 0 w 46"/>
                <a:gd name="T57" fmla="*/ 63 h 96"/>
                <a:gd name="T58" fmla="*/ 0 w 46"/>
                <a:gd name="T59" fmla="*/ 47 h 96"/>
                <a:gd name="T60" fmla="*/ 0 w 46"/>
                <a:gd name="T61" fmla="*/ 32 h 96"/>
                <a:gd name="T62" fmla="*/ 3 w 46"/>
                <a:gd name="T63" fmla="*/ 21 h 96"/>
                <a:gd name="T64" fmla="*/ 6 w 46"/>
                <a:gd name="T65" fmla="*/ 14 h 96"/>
                <a:gd name="T66" fmla="*/ 9 w 46"/>
                <a:gd name="T67" fmla="*/ 10 h 96"/>
                <a:gd name="T68" fmla="*/ 14 w 46"/>
                <a:gd name="T69" fmla="*/ 5 h 96"/>
                <a:gd name="T70" fmla="*/ 19 w 46"/>
                <a:gd name="T71" fmla="*/ 2 h 96"/>
                <a:gd name="T72" fmla="*/ 25 w 46"/>
                <a:gd name="T73" fmla="*/ 0 h 96"/>
                <a:gd name="T74" fmla="*/ 33 w 46"/>
                <a:gd name="T7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6" h="96">
                  <a:moveTo>
                    <a:pt x="33" y="0"/>
                  </a:moveTo>
                  <a:lnTo>
                    <a:pt x="42" y="0"/>
                  </a:lnTo>
                  <a:lnTo>
                    <a:pt x="46" y="2"/>
                  </a:lnTo>
                  <a:lnTo>
                    <a:pt x="46" y="15"/>
                  </a:lnTo>
                  <a:lnTo>
                    <a:pt x="43" y="12"/>
                  </a:lnTo>
                  <a:lnTo>
                    <a:pt x="38" y="10"/>
                  </a:lnTo>
                  <a:lnTo>
                    <a:pt x="33" y="10"/>
                  </a:lnTo>
                  <a:lnTo>
                    <a:pt x="27" y="10"/>
                  </a:lnTo>
                  <a:lnTo>
                    <a:pt x="22" y="12"/>
                  </a:lnTo>
                  <a:lnTo>
                    <a:pt x="19" y="15"/>
                  </a:lnTo>
                  <a:lnTo>
                    <a:pt x="14" y="28"/>
                  </a:lnTo>
                  <a:lnTo>
                    <a:pt x="13" y="47"/>
                  </a:lnTo>
                  <a:lnTo>
                    <a:pt x="14" y="67"/>
                  </a:lnTo>
                  <a:lnTo>
                    <a:pt x="19" y="78"/>
                  </a:lnTo>
                  <a:lnTo>
                    <a:pt x="22" y="83"/>
                  </a:lnTo>
                  <a:lnTo>
                    <a:pt x="27" y="86"/>
                  </a:lnTo>
                  <a:lnTo>
                    <a:pt x="33" y="86"/>
                  </a:lnTo>
                  <a:lnTo>
                    <a:pt x="38" y="86"/>
                  </a:lnTo>
                  <a:lnTo>
                    <a:pt x="43" y="83"/>
                  </a:lnTo>
                  <a:lnTo>
                    <a:pt x="46" y="80"/>
                  </a:lnTo>
                  <a:lnTo>
                    <a:pt x="46" y="93"/>
                  </a:lnTo>
                  <a:lnTo>
                    <a:pt x="40" y="94"/>
                  </a:lnTo>
                  <a:lnTo>
                    <a:pt x="33" y="96"/>
                  </a:lnTo>
                  <a:lnTo>
                    <a:pt x="25" y="94"/>
                  </a:lnTo>
                  <a:lnTo>
                    <a:pt x="19" y="93"/>
                  </a:lnTo>
                  <a:lnTo>
                    <a:pt x="14" y="90"/>
                  </a:lnTo>
                  <a:lnTo>
                    <a:pt x="9" y="86"/>
                  </a:lnTo>
                  <a:lnTo>
                    <a:pt x="3" y="75"/>
                  </a:lnTo>
                  <a:lnTo>
                    <a:pt x="0" y="63"/>
                  </a:lnTo>
                  <a:lnTo>
                    <a:pt x="0" y="47"/>
                  </a:lnTo>
                  <a:lnTo>
                    <a:pt x="0" y="32"/>
                  </a:lnTo>
                  <a:lnTo>
                    <a:pt x="3" y="21"/>
                  </a:lnTo>
                  <a:lnTo>
                    <a:pt x="6" y="14"/>
                  </a:lnTo>
                  <a:lnTo>
                    <a:pt x="9" y="10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4" name="Rectangle 2248"/>
            <p:cNvSpPr>
              <a:spLocks noChangeArrowheads="1"/>
            </p:cNvSpPr>
            <p:nvPr/>
          </p:nvSpPr>
          <p:spPr bwMode="auto">
            <a:xfrm>
              <a:off x="747713" y="8315325"/>
              <a:ext cx="106363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5" name="Freeform 2249"/>
            <p:cNvSpPr>
              <a:spLocks/>
            </p:cNvSpPr>
            <p:nvPr/>
          </p:nvSpPr>
          <p:spPr bwMode="auto">
            <a:xfrm>
              <a:off x="641350" y="8320088"/>
              <a:ext cx="53975" cy="41275"/>
            </a:xfrm>
            <a:custGeom>
              <a:avLst/>
              <a:gdLst>
                <a:gd name="T0" fmla="*/ 0 w 67"/>
                <a:gd name="T1" fmla="*/ 0 h 51"/>
                <a:gd name="T2" fmla="*/ 12 w 67"/>
                <a:gd name="T3" fmla="*/ 0 h 51"/>
                <a:gd name="T4" fmla="*/ 12 w 67"/>
                <a:gd name="T5" fmla="*/ 4 h 51"/>
                <a:gd name="T6" fmla="*/ 14 w 67"/>
                <a:gd name="T7" fmla="*/ 23 h 51"/>
                <a:gd name="T8" fmla="*/ 19 w 67"/>
                <a:gd name="T9" fmla="*/ 34 h 51"/>
                <a:gd name="T10" fmla="*/ 24 w 67"/>
                <a:gd name="T11" fmla="*/ 39 h 51"/>
                <a:gd name="T12" fmla="*/ 29 w 67"/>
                <a:gd name="T13" fmla="*/ 41 h 51"/>
                <a:gd name="T14" fmla="*/ 33 w 67"/>
                <a:gd name="T15" fmla="*/ 41 h 51"/>
                <a:gd name="T16" fmla="*/ 40 w 67"/>
                <a:gd name="T17" fmla="*/ 41 h 51"/>
                <a:gd name="T18" fmla="*/ 45 w 67"/>
                <a:gd name="T19" fmla="*/ 39 h 51"/>
                <a:gd name="T20" fmla="*/ 48 w 67"/>
                <a:gd name="T21" fmla="*/ 34 h 51"/>
                <a:gd name="T22" fmla="*/ 53 w 67"/>
                <a:gd name="T23" fmla="*/ 23 h 51"/>
                <a:gd name="T24" fmla="*/ 54 w 67"/>
                <a:gd name="T25" fmla="*/ 4 h 51"/>
                <a:gd name="T26" fmla="*/ 54 w 67"/>
                <a:gd name="T27" fmla="*/ 0 h 51"/>
                <a:gd name="T28" fmla="*/ 67 w 67"/>
                <a:gd name="T29" fmla="*/ 0 h 51"/>
                <a:gd name="T30" fmla="*/ 67 w 67"/>
                <a:gd name="T31" fmla="*/ 4 h 51"/>
                <a:gd name="T32" fmla="*/ 67 w 67"/>
                <a:gd name="T33" fmla="*/ 19 h 51"/>
                <a:gd name="T34" fmla="*/ 64 w 67"/>
                <a:gd name="T35" fmla="*/ 30 h 51"/>
                <a:gd name="T36" fmla="*/ 61 w 67"/>
                <a:gd name="T37" fmla="*/ 36 h 51"/>
                <a:gd name="T38" fmla="*/ 57 w 67"/>
                <a:gd name="T39" fmla="*/ 41 h 51"/>
                <a:gd name="T40" fmla="*/ 53 w 67"/>
                <a:gd name="T41" fmla="*/ 46 h 51"/>
                <a:gd name="T42" fmla="*/ 48 w 67"/>
                <a:gd name="T43" fmla="*/ 49 h 51"/>
                <a:gd name="T44" fmla="*/ 41 w 67"/>
                <a:gd name="T45" fmla="*/ 50 h 51"/>
                <a:gd name="T46" fmla="*/ 33 w 67"/>
                <a:gd name="T47" fmla="*/ 51 h 51"/>
                <a:gd name="T48" fmla="*/ 27 w 67"/>
                <a:gd name="T49" fmla="*/ 50 h 51"/>
                <a:gd name="T50" fmla="*/ 20 w 67"/>
                <a:gd name="T51" fmla="*/ 49 h 51"/>
                <a:gd name="T52" fmla="*/ 14 w 67"/>
                <a:gd name="T53" fmla="*/ 46 h 51"/>
                <a:gd name="T54" fmla="*/ 9 w 67"/>
                <a:gd name="T55" fmla="*/ 41 h 51"/>
                <a:gd name="T56" fmla="*/ 4 w 67"/>
                <a:gd name="T57" fmla="*/ 33 h 51"/>
                <a:gd name="T58" fmla="*/ 1 w 67"/>
                <a:gd name="T59" fmla="*/ 20 h 51"/>
                <a:gd name="T60" fmla="*/ 0 w 67"/>
                <a:gd name="T61" fmla="*/ 4 h 51"/>
                <a:gd name="T62" fmla="*/ 0 w 67"/>
                <a:gd name="T6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" h="51">
                  <a:moveTo>
                    <a:pt x="0" y="0"/>
                  </a:moveTo>
                  <a:lnTo>
                    <a:pt x="12" y="0"/>
                  </a:lnTo>
                  <a:lnTo>
                    <a:pt x="12" y="4"/>
                  </a:lnTo>
                  <a:lnTo>
                    <a:pt x="14" y="23"/>
                  </a:lnTo>
                  <a:lnTo>
                    <a:pt x="19" y="34"/>
                  </a:lnTo>
                  <a:lnTo>
                    <a:pt x="24" y="39"/>
                  </a:lnTo>
                  <a:lnTo>
                    <a:pt x="29" y="41"/>
                  </a:lnTo>
                  <a:lnTo>
                    <a:pt x="33" y="41"/>
                  </a:lnTo>
                  <a:lnTo>
                    <a:pt x="40" y="41"/>
                  </a:lnTo>
                  <a:lnTo>
                    <a:pt x="45" y="39"/>
                  </a:lnTo>
                  <a:lnTo>
                    <a:pt x="48" y="34"/>
                  </a:lnTo>
                  <a:lnTo>
                    <a:pt x="53" y="23"/>
                  </a:lnTo>
                  <a:lnTo>
                    <a:pt x="54" y="4"/>
                  </a:lnTo>
                  <a:lnTo>
                    <a:pt x="54" y="0"/>
                  </a:lnTo>
                  <a:lnTo>
                    <a:pt x="67" y="0"/>
                  </a:lnTo>
                  <a:lnTo>
                    <a:pt x="67" y="4"/>
                  </a:lnTo>
                  <a:lnTo>
                    <a:pt x="67" y="19"/>
                  </a:lnTo>
                  <a:lnTo>
                    <a:pt x="64" y="30"/>
                  </a:lnTo>
                  <a:lnTo>
                    <a:pt x="61" y="36"/>
                  </a:lnTo>
                  <a:lnTo>
                    <a:pt x="57" y="41"/>
                  </a:lnTo>
                  <a:lnTo>
                    <a:pt x="53" y="46"/>
                  </a:lnTo>
                  <a:lnTo>
                    <a:pt x="48" y="49"/>
                  </a:lnTo>
                  <a:lnTo>
                    <a:pt x="41" y="50"/>
                  </a:lnTo>
                  <a:lnTo>
                    <a:pt x="33" y="51"/>
                  </a:lnTo>
                  <a:lnTo>
                    <a:pt x="27" y="50"/>
                  </a:lnTo>
                  <a:lnTo>
                    <a:pt x="20" y="49"/>
                  </a:lnTo>
                  <a:lnTo>
                    <a:pt x="14" y="46"/>
                  </a:lnTo>
                  <a:lnTo>
                    <a:pt x="9" y="41"/>
                  </a:lnTo>
                  <a:lnTo>
                    <a:pt x="4" y="33"/>
                  </a:lnTo>
                  <a:lnTo>
                    <a:pt x="1" y="2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6" name="Rectangle 2250"/>
            <p:cNvSpPr>
              <a:spLocks noChangeArrowheads="1"/>
            </p:cNvSpPr>
            <p:nvPr/>
          </p:nvSpPr>
          <p:spPr bwMode="auto">
            <a:xfrm>
              <a:off x="844550" y="8320088"/>
              <a:ext cx="14288" cy="47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7" name="Freeform 2251"/>
            <p:cNvSpPr>
              <a:spLocks noEditPoints="1"/>
            </p:cNvSpPr>
            <p:nvPr/>
          </p:nvSpPr>
          <p:spPr bwMode="auto">
            <a:xfrm>
              <a:off x="1476375" y="6435725"/>
              <a:ext cx="965200" cy="98425"/>
            </a:xfrm>
            <a:custGeom>
              <a:avLst/>
              <a:gdLst>
                <a:gd name="T0" fmla="*/ 17 w 1217"/>
                <a:gd name="T1" fmla="*/ 86 h 124"/>
                <a:gd name="T2" fmla="*/ 50 w 1217"/>
                <a:gd name="T3" fmla="*/ 0 h 124"/>
                <a:gd name="T4" fmla="*/ 94 w 1217"/>
                <a:gd name="T5" fmla="*/ 76 h 124"/>
                <a:gd name="T6" fmla="*/ 83 w 1217"/>
                <a:gd name="T7" fmla="*/ 29 h 124"/>
                <a:gd name="T8" fmla="*/ 17 w 1217"/>
                <a:gd name="T9" fmla="*/ 65 h 124"/>
                <a:gd name="T10" fmla="*/ 158 w 1217"/>
                <a:gd name="T11" fmla="*/ 91 h 124"/>
                <a:gd name="T12" fmla="*/ 113 w 1217"/>
                <a:gd name="T13" fmla="*/ 71 h 124"/>
                <a:gd name="T14" fmla="*/ 147 w 1217"/>
                <a:gd name="T15" fmla="*/ 88 h 124"/>
                <a:gd name="T16" fmla="*/ 249 w 1217"/>
                <a:gd name="T17" fmla="*/ 88 h 124"/>
                <a:gd name="T18" fmla="*/ 195 w 1217"/>
                <a:gd name="T19" fmla="*/ 74 h 124"/>
                <a:gd name="T20" fmla="*/ 249 w 1217"/>
                <a:gd name="T21" fmla="*/ 51 h 124"/>
                <a:gd name="T22" fmla="*/ 211 w 1217"/>
                <a:gd name="T23" fmla="*/ 45 h 124"/>
                <a:gd name="T24" fmla="*/ 253 w 1217"/>
                <a:gd name="T25" fmla="*/ 31 h 124"/>
                <a:gd name="T26" fmla="*/ 265 w 1217"/>
                <a:gd name="T27" fmla="*/ 96 h 124"/>
                <a:gd name="T28" fmla="*/ 211 w 1217"/>
                <a:gd name="T29" fmla="*/ 72 h 124"/>
                <a:gd name="T30" fmla="*/ 245 w 1217"/>
                <a:gd name="T31" fmla="*/ 78 h 124"/>
                <a:gd name="T32" fmla="*/ 335 w 1217"/>
                <a:gd name="T33" fmla="*/ 2 h 124"/>
                <a:gd name="T34" fmla="*/ 379 w 1217"/>
                <a:gd name="T35" fmla="*/ 96 h 124"/>
                <a:gd name="T36" fmla="*/ 361 w 1217"/>
                <a:gd name="T37" fmla="*/ 28 h 124"/>
                <a:gd name="T38" fmla="*/ 379 w 1217"/>
                <a:gd name="T39" fmla="*/ 86 h 124"/>
                <a:gd name="T40" fmla="*/ 413 w 1217"/>
                <a:gd name="T41" fmla="*/ 107 h 124"/>
                <a:gd name="T42" fmla="*/ 458 w 1217"/>
                <a:gd name="T43" fmla="*/ 28 h 124"/>
                <a:gd name="T44" fmla="*/ 543 w 1217"/>
                <a:gd name="T45" fmla="*/ 96 h 124"/>
                <a:gd name="T46" fmla="*/ 493 w 1217"/>
                <a:gd name="T47" fmla="*/ 81 h 124"/>
                <a:gd name="T48" fmla="*/ 521 w 1217"/>
                <a:gd name="T49" fmla="*/ 26 h 124"/>
                <a:gd name="T50" fmla="*/ 505 w 1217"/>
                <a:gd name="T51" fmla="*/ 76 h 124"/>
                <a:gd name="T52" fmla="*/ 542 w 1217"/>
                <a:gd name="T53" fmla="*/ 55 h 124"/>
                <a:gd name="T54" fmla="*/ 501 w 1217"/>
                <a:gd name="T55" fmla="*/ 62 h 124"/>
                <a:gd name="T56" fmla="*/ 611 w 1217"/>
                <a:gd name="T57" fmla="*/ 76 h 124"/>
                <a:gd name="T58" fmla="*/ 659 w 1217"/>
                <a:gd name="T59" fmla="*/ 82 h 124"/>
                <a:gd name="T60" fmla="*/ 616 w 1217"/>
                <a:gd name="T61" fmla="*/ 55 h 124"/>
                <a:gd name="T62" fmla="*/ 650 w 1217"/>
                <a:gd name="T63" fmla="*/ 28 h 124"/>
                <a:gd name="T64" fmla="*/ 642 w 1217"/>
                <a:gd name="T65" fmla="*/ 36 h 124"/>
                <a:gd name="T66" fmla="*/ 638 w 1217"/>
                <a:gd name="T67" fmla="*/ 53 h 124"/>
                <a:gd name="T68" fmla="*/ 666 w 1217"/>
                <a:gd name="T69" fmla="*/ 92 h 124"/>
                <a:gd name="T70" fmla="*/ 732 w 1217"/>
                <a:gd name="T71" fmla="*/ 96 h 124"/>
                <a:gd name="T72" fmla="*/ 695 w 1217"/>
                <a:gd name="T73" fmla="*/ 38 h 124"/>
                <a:gd name="T74" fmla="*/ 717 w 1217"/>
                <a:gd name="T75" fmla="*/ 84 h 124"/>
                <a:gd name="T76" fmla="*/ 762 w 1217"/>
                <a:gd name="T77" fmla="*/ 28 h 124"/>
                <a:gd name="T78" fmla="*/ 751 w 1217"/>
                <a:gd name="T79" fmla="*/ 53 h 124"/>
                <a:gd name="T80" fmla="*/ 801 w 1217"/>
                <a:gd name="T81" fmla="*/ 28 h 124"/>
                <a:gd name="T82" fmla="*/ 857 w 1217"/>
                <a:gd name="T83" fmla="*/ 26 h 124"/>
                <a:gd name="T84" fmla="*/ 874 w 1217"/>
                <a:gd name="T85" fmla="*/ 94 h 124"/>
                <a:gd name="T86" fmla="*/ 840 w 1217"/>
                <a:gd name="T87" fmla="*/ 79 h 124"/>
                <a:gd name="T88" fmla="*/ 875 w 1217"/>
                <a:gd name="T89" fmla="*/ 48 h 124"/>
                <a:gd name="T90" fmla="*/ 961 w 1217"/>
                <a:gd name="T91" fmla="*/ 96 h 124"/>
                <a:gd name="T92" fmla="*/ 911 w 1217"/>
                <a:gd name="T93" fmla="*/ 81 h 124"/>
                <a:gd name="T94" fmla="*/ 933 w 1217"/>
                <a:gd name="T95" fmla="*/ 88 h 124"/>
                <a:gd name="T96" fmla="*/ 972 w 1217"/>
                <a:gd name="T97" fmla="*/ 96 h 124"/>
                <a:gd name="T98" fmla="*/ 998 w 1217"/>
                <a:gd name="T99" fmla="*/ 82 h 124"/>
                <a:gd name="T100" fmla="*/ 1010 w 1217"/>
                <a:gd name="T101" fmla="*/ 38 h 124"/>
                <a:gd name="T102" fmla="*/ 1046 w 1217"/>
                <a:gd name="T103" fmla="*/ 16 h 124"/>
                <a:gd name="T104" fmla="*/ 1091 w 1217"/>
                <a:gd name="T105" fmla="*/ 28 h 124"/>
                <a:gd name="T106" fmla="*/ 1128 w 1217"/>
                <a:gd name="T107" fmla="*/ 86 h 124"/>
                <a:gd name="T108" fmla="*/ 1078 w 1217"/>
                <a:gd name="T109" fmla="*/ 62 h 124"/>
                <a:gd name="T110" fmla="*/ 1122 w 1217"/>
                <a:gd name="T111" fmla="*/ 71 h 124"/>
                <a:gd name="T112" fmla="*/ 1080 w 1217"/>
                <a:gd name="T113" fmla="*/ 48 h 124"/>
                <a:gd name="T114" fmla="*/ 1197 w 1217"/>
                <a:gd name="T115" fmla="*/ 28 h 124"/>
                <a:gd name="T116" fmla="*/ 1204 w 1217"/>
                <a:gd name="T117" fmla="*/ 49 h 124"/>
                <a:gd name="T118" fmla="*/ 1168 w 1217"/>
                <a:gd name="T119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17" h="124">
                  <a:moveTo>
                    <a:pt x="84" y="86"/>
                  </a:moveTo>
                  <a:lnTo>
                    <a:pt x="94" y="91"/>
                  </a:lnTo>
                  <a:lnTo>
                    <a:pt x="102" y="95"/>
                  </a:lnTo>
                  <a:lnTo>
                    <a:pt x="99" y="104"/>
                  </a:lnTo>
                  <a:lnTo>
                    <a:pt x="87" y="99"/>
                  </a:lnTo>
                  <a:lnTo>
                    <a:pt x="76" y="92"/>
                  </a:lnTo>
                  <a:lnTo>
                    <a:pt x="63" y="96"/>
                  </a:lnTo>
                  <a:lnTo>
                    <a:pt x="50" y="98"/>
                  </a:lnTo>
                  <a:lnTo>
                    <a:pt x="36" y="96"/>
                  </a:lnTo>
                  <a:lnTo>
                    <a:pt x="25" y="92"/>
                  </a:lnTo>
                  <a:lnTo>
                    <a:pt x="17" y="86"/>
                  </a:lnTo>
                  <a:lnTo>
                    <a:pt x="12" y="81"/>
                  </a:lnTo>
                  <a:lnTo>
                    <a:pt x="7" y="75"/>
                  </a:lnTo>
                  <a:lnTo>
                    <a:pt x="2" y="62"/>
                  </a:lnTo>
                  <a:lnTo>
                    <a:pt x="0" y="49"/>
                  </a:lnTo>
                  <a:lnTo>
                    <a:pt x="2" y="36"/>
                  </a:lnTo>
                  <a:lnTo>
                    <a:pt x="7" y="23"/>
                  </a:lnTo>
                  <a:lnTo>
                    <a:pt x="12" y="18"/>
                  </a:lnTo>
                  <a:lnTo>
                    <a:pt x="17" y="10"/>
                  </a:lnTo>
                  <a:lnTo>
                    <a:pt x="25" y="6"/>
                  </a:lnTo>
                  <a:lnTo>
                    <a:pt x="37" y="2"/>
                  </a:lnTo>
                  <a:lnTo>
                    <a:pt x="50" y="0"/>
                  </a:lnTo>
                  <a:lnTo>
                    <a:pt x="65" y="2"/>
                  </a:lnTo>
                  <a:lnTo>
                    <a:pt x="76" y="6"/>
                  </a:lnTo>
                  <a:lnTo>
                    <a:pt x="84" y="12"/>
                  </a:lnTo>
                  <a:lnTo>
                    <a:pt x="91" y="18"/>
                  </a:lnTo>
                  <a:lnTo>
                    <a:pt x="94" y="25"/>
                  </a:lnTo>
                  <a:lnTo>
                    <a:pt x="99" y="36"/>
                  </a:lnTo>
                  <a:lnTo>
                    <a:pt x="100" y="49"/>
                  </a:lnTo>
                  <a:lnTo>
                    <a:pt x="100" y="56"/>
                  </a:lnTo>
                  <a:lnTo>
                    <a:pt x="99" y="64"/>
                  </a:lnTo>
                  <a:lnTo>
                    <a:pt x="97" y="71"/>
                  </a:lnTo>
                  <a:lnTo>
                    <a:pt x="94" y="76"/>
                  </a:lnTo>
                  <a:lnTo>
                    <a:pt x="89" y="81"/>
                  </a:lnTo>
                  <a:lnTo>
                    <a:pt x="84" y="86"/>
                  </a:lnTo>
                  <a:close/>
                  <a:moveTo>
                    <a:pt x="54" y="71"/>
                  </a:moveTo>
                  <a:lnTo>
                    <a:pt x="62" y="72"/>
                  </a:lnTo>
                  <a:lnTo>
                    <a:pt x="68" y="75"/>
                  </a:lnTo>
                  <a:lnTo>
                    <a:pt x="75" y="79"/>
                  </a:lnTo>
                  <a:lnTo>
                    <a:pt x="83" y="66"/>
                  </a:lnTo>
                  <a:lnTo>
                    <a:pt x="86" y="49"/>
                  </a:lnTo>
                  <a:lnTo>
                    <a:pt x="86" y="42"/>
                  </a:lnTo>
                  <a:lnTo>
                    <a:pt x="84" y="35"/>
                  </a:lnTo>
                  <a:lnTo>
                    <a:pt x="83" y="29"/>
                  </a:lnTo>
                  <a:lnTo>
                    <a:pt x="79" y="23"/>
                  </a:lnTo>
                  <a:lnTo>
                    <a:pt x="75" y="19"/>
                  </a:lnTo>
                  <a:lnTo>
                    <a:pt x="70" y="16"/>
                  </a:lnTo>
                  <a:lnTo>
                    <a:pt x="63" y="13"/>
                  </a:lnTo>
                  <a:lnTo>
                    <a:pt x="57" y="12"/>
                  </a:lnTo>
                  <a:lnTo>
                    <a:pt x="50" y="12"/>
                  </a:lnTo>
                  <a:lnTo>
                    <a:pt x="36" y="13"/>
                  </a:lnTo>
                  <a:lnTo>
                    <a:pt x="25" y="21"/>
                  </a:lnTo>
                  <a:lnTo>
                    <a:pt x="17" y="32"/>
                  </a:lnTo>
                  <a:lnTo>
                    <a:pt x="15" y="49"/>
                  </a:lnTo>
                  <a:lnTo>
                    <a:pt x="17" y="65"/>
                  </a:lnTo>
                  <a:lnTo>
                    <a:pt x="25" y="78"/>
                  </a:lnTo>
                  <a:lnTo>
                    <a:pt x="36" y="85"/>
                  </a:lnTo>
                  <a:lnTo>
                    <a:pt x="50" y="88"/>
                  </a:lnTo>
                  <a:lnTo>
                    <a:pt x="58" y="86"/>
                  </a:lnTo>
                  <a:lnTo>
                    <a:pt x="65" y="85"/>
                  </a:lnTo>
                  <a:lnTo>
                    <a:pt x="58" y="81"/>
                  </a:lnTo>
                  <a:lnTo>
                    <a:pt x="50" y="79"/>
                  </a:lnTo>
                  <a:lnTo>
                    <a:pt x="54" y="71"/>
                  </a:lnTo>
                  <a:close/>
                  <a:moveTo>
                    <a:pt x="163" y="96"/>
                  </a:moveTo>
                  <a:lnTo>
                    <a:pt x="163" y="86"/>
                  </a:lnTo>
                  <a:lnTo>
                    <a:pt x="158" y="91"/>
                  </a:lnTo>
                  <a:lnTo>
                    <a:pt x="153" y="95"/>
                  </a:lnTo>
                  <a:lnTo>
                    <a:pt x="147" y="96"/>
                  </a:lnTo>
                  <a:lnTo>
                    <a:pt x="139" y="98"/>
                  </a:lnTo>
                  <a:lnTo>
                    <a:pt x="133" y="96"/>
                  </a:lnTo>
                  <a:lnTo>
                    <a:pt x="128" y="95"/>
                  </a:lnTo>
                  <a:lnTo>
                    <a:pt x="121" y="92"/>
                  </a:lnTo>
                  <a:lnTo>
                    <a:pt x="118" y="89"/>
                  </a:lnTo>
                  <a:lnTo>
                    <a:pt x="116" y="86"/>
                  </a:lnTo>
                  <a:lnTo>
                    <a:pt x="115" y="81"/>
                  </a:lnTo>
                  <a:lnTo>
                    <a:pt x="113" y="76"/>
                  </a:lnTo>
                  <a:lnTo>
                    <a:pt x="113" y="71"/>
                  </a:lnTo>
                  <a:lnTo>
                    <a:pt x="113" y="28"/>
                  </a:lnTo>
                  <a:lnTo>
                    <a:pt x="126" y="28"/>
                  </a:lnTo>
                  <a:lnTo>
                    <a:pt x="126" y="66"/>
                  </a:lnTo>
                  <a:lnTo>
                    <a:pt x="126" y="71"/>
                  </a:lnTo>
                  <a:lnTo>
                    <a:pt x="126" y="75"/>
                  </a:lnTo>
                  <a:lnTo>
                    <a:pt x="128" y="78"/>
                  </a:lnTo>
                  <a:lnTo>
                    <a:pt x="129" y="82"/>
                  </a:lnTo>
                  <a:lnTo>
                    <a:pt x="133" y="85"/>
                  </a:lnTo>
                  <a:lnTo>
                    <a:pt x="137" y="88"/>
                  </a:lnTo>
                  <a:lnTo>
                    <a:pt x="142" y="88"/>
                  </a:lnTo>
                  <a:lnTo>
                    <a:pt x="147" y="88"/>
                  </a:lnTo>
                  <a:lnTo>
                    <a:pt x="153" y="85"/>
                  </a:lnTo>
                  <a:lnTo>
                    <a:pt x="157" y="82"/>
                  </a:lnTo>
                  <a:lnTo>
                    <a:pt x="160" y="78"/>
                  </a:lnTo>
                  <a:lnTo>
                    <a:pt x="162" y="75"/>
                  </a:lnTo>
                  <a:lnTo>
                    <a:pt x="162" y="71"/>
                  </a:lnTo>
                  <a:lnTo>
                    <a:pt x="163" y="65"/>
                  </a:lnTo>
                  <a:lnTo>
                    <a:pt x="163" y="28"/>
                  </a:lnTo>
                  <a:lnTo>
                    <a:pt x="176" y="28"/>
                  </a:lnTo>
                  <a:lnTo>
                    <a:pt x="176" y="96"/>
                  </a:lnTo>
                  <a:lnTo>
                    <a:pt x="163" y="96"/>
                  </a:lnTo>
                  <a:close/>
                  <a:moveTo>
                    <a:pt x="249" y="88"/>
                  </a:moveTo>
                  <a:lnTo>
                    <a:pt x="242" y="92"/>
                  </a:lnTo>
                  <a:lnTo>
                    <a:pt x="236" y="95"/>
                  </a:lnTo>
                  <a:lnTo>
                    <a:pt x="229" y="98"/>
                  </a:lnTo>
                  <a:lnTo>
                    <a:pt x="221" y="98"/>
                  </a:lnTo>
                  <a:lnTo>
                    <a:pt x="213" y="96"/>
                  </a:lnTo>
                  <a:lnTo>
                    <a:pt x="207" y="95"/>
                  </a:lnTo>
                  <a:lnTo>
                    <a:pt x="202" y="92"/>
                  </a:lnTo>
                  <a:lnTo>
                    <a:pt x="199" y="88"/>
                  </a:lnTo>
                  <a:lnTo>
                    <a:pt x="195" y="84"/>
                  </a:lnTo>
                  <a:lnTo>
                    <a:pt x="195" y="78"/>
                  </a:lnTo>
                  <a:lnTo>
                    <a:pt x="195" y="74"/>
                  </a:lnTo>
                  <a:lnTo>
                    <a:pt x="197" y="69"/>
                  </a:lnTo>
                  <a:lnTo>
                    <a:pt x="200" y="65"/>
                  </a:lnTo>
                  <a:lnTo>
                    <a:pt x="205" y="62"/>
                  </a:lnTo>
                  <a:lnTo>
                    <a:pt x="208" y="61"/>
                  </a:lnTo>
                  <a:lnTo>
                    <a:pt x="213" y="59"/>
                  </a:lnTo>
                  <a:lnTo>
                    <a:pt x="218" y="58"/>
                  </a:lnTo>
                  <a:lnTo>
                    <a:pt x="226" y="56"/>
                  </a:lnTo>
                  <a:lnTo>
                    <a:pt x="234" y="56"/>
                  </a:lnTo>
                  <a:lnTo>
                    <a:pt x="242" y="55"/>
                  </a:lnTo>
                  <a:lnTo>
                    <a:pt x="249" y="53"/>
                  </a:lnTo>
                  <a:lnTo>
                    <a:pt x="249" y="51"/>
                  </a:lnTo>
                  <a:lnTo>
                    <a:pt x="249" y="46"/>
                  </a:lnTo>
                  <a:lnTo>
                    <a:pt x="247" y="42"/>
                  </a:lnTo>
                  <a:lnTo>
                    <a:pt x="245" y="41"/>
                  </a:lnTo>
                  <a:lnTo>
                    <a:pt x="240" y="38"/>
                  </a:lnTo>
                  <a:lnTo>
                    <a:pt x="236" y="36"/>
                  </a:lnTo>
                  <a:lnTo>
                    <a:pt x="229" y="36"/>
                  </a:lnTo>
                  <a:lnTo>
                    <a:pt x="224" y="36"/>
                  </a:lnTo>
                  <a:lnTo>
                    <a:pt x="220" y="38"/>
                  </a:lnTo>
                  <a:lnTo>
                    <a:pt x="216" y="39"/>
                  </a:lnTo>
                  <a:lnTo>
                    <a:pt x="213" y="42"/>
                  </a:lnTo>
                  <a:lnTo>
                    <a:pt x="211" y="45"/>
                  </a:lnTo>
                  <a:lnTo>
                    <a:pt x="210" y="49"/>
                  </a:lnTo>
                  <a:lnTo>
                    <a:pt x="197" y="48"/>
                  </a:lnTo>
                  <a:lnTo>
                    <a:pt x="200" y="41"/>
                  </a:lnTo>
                  <a:lnTo>
                    <a:pt x="203" y="36"/>
                  </a:lnTo>
                  <a:lnTo>
                    <a:pt x="208" y="32"/>
                  </a:lnTo>
                  <a:lnTo>
                    <a:pt x="215" y="29"/>
                  </a:lnTo>
                  <a:lnTo>
                    <a:pt x="223" y="28"/>
                  </a:lnTo>
                  <a:lnTo>
                    <a:pt x="232" y="26"/>
                  </a:lnTo>
                  <a:lnTo>
                    <a:pt x="240" y="28"/>
                  </a:lnTo>
                  <a:lnTo>
                    <a:pt x="247" y="29"/>
                  </a:lnTo>
                  <a:lnTo>
                    <a:pt x="253" y="31"/>
                  </a:lnTo>
                  <a:lnTo>
                    <a:pt x="257" y="33"/>
                  </a:lnTo>
                  <a:lnTo>
                    <a:pt x="260" y="38"/>
                  </a:lnTo>
                  <a:lnTo>
                    <a:pt x="260" y="42"/>
                  </a:lnTo>
                  <a:lnTo>
                    <a:pt x="261" y="46"/>
                  </a:lnTo>
                  <a:lnTo>
                    <a:pt x="261" y="52"/>
                  </a:lnTo>
                  <a:lnTo>
                    <a:pt x="261" y="68"/>
                  </a:lnTo>
                  <a:lnTo>
                    <a:pt x="261" y="76"/>
                  </a:lnTo>
                  <a:lnTo>
                    <a:pt x="261" y="84"/>
                  </a:lnTo>
                  <a:lnTo>
                    <a:pt x="261" y="88"/>
                  </a:lnTo>
                  <a:lnTo>
                    <a:pt x="263" y="92"/>
                  </a:lnTo>
                  <a:lnTo>
                    <a:pt x="265" y="96"/>
                  </a:lnTo>
                  <a:lnTo>
                    <a:pt x="252" y="96"/>
                  </a:lnTo>
                  <a:lnTo>
                    <a:pt x="250" y="92"/>
                  </a:lnTo>
                  <a:lnTo>
                    <a:pt x="249" y="88"/>
                  </a:lnTo>
                  <a:close/>
                  <a:moveTo>
                    <a:pt x="249" y="62"/>
                  </a:moveTo>
                  <a:lnTo>
                    <a:pt x="242" y="64"/>
                  </a:lnTo>
                  <a:lnTo>
                    <a:pt x="236" y="65"/>
                  </a:lnTo>
                  <a:lnTo>
                    <a:pt x="228" y="66"/>
                  </a:lnTo>
                  <a:lnTo>
                    <a:pt x="220" y="68"/>
                  </a:lnTo>
                  <a:lnTo>
                    <a:pt x="216" y="69"/>
                  </a:lnTo>
                  <a:lnTo>
                    <a:pt x="213" y="71"/>
                  </a:lnTo>
                  <a:lnTo>
                    <a:pt x="211" y="72"/>
                  </a:lnTo>
                  <a:lnTo>
                    <a:pt x="210" y="75"/>
                  </a:lnTo>
                  <a:lnTo>
                    <a:pt x="208" y="78"/>
                  </a:lnTo>
                  <a:lnTo>
                    <a:pt x="210" y="82"/>
                  </a:lnTo>
                  <a:lnTo>
                    <a:pt x="213" y="85"/>
                  </a:lnTo>
                  <a:lnTo>
                    <a:pt x="216" y="88"/>
                  </a:lnTo>
                  <a:lnTo>
                    <a:pt x="220" y="88"/>
                  </a:lnTo>
                  <a:lnTo>
                    <a:pt x="224" y="89"/>
                  </a:lnTo>
                  <a:lnTo>
                    <a:pt x="231" y="88"/>
                  </a:lnTo>
                  <a:lnTo>
                    <a:pt x="237" y="86"/>
                  </a:lnTo>
                  <a:lnTo>
                    <a:pt x="242" y="82"/>
                  </a:lnTo>
                  <a:lnTo>
                    <a:pt x="245" y="78"/>
                  </a:lnTo>
                  <a:lnTo>
                    <a:pt x="247" y="74"/>
                  </a:lnTo>
                  <a:lnTo>
                    <a:pt x="249" y="66"/>
                  </a:lnTo>
                  <a:lnTo>
                    <a:pt x="249" y="62"/>
                  </a:lnTo>
                  <a:close/>
                  <a:moveTo>
                    <a:pt x="286" y="96"/>
                  </a:moveTo>
                  <a:lnTo>
                    <a:pt x="286" y="2"/>
                  </a:lnTo>
                  <a:lnTo>
                    <a:pt x="298" y="2"/>
                  </a:lnTo>
                  <a:lnTo>
                    <a:pt x="298" y="96"/>
                  </a:lnTo>
                  <a:lnTo>
                    <a:pt x="286" y="96"/>
                  </a:lnTo>
                  <a:close/>
                  <a:moveTo>
                    <a:pt x="323" y="16"/>
                  </a:moveTo>
                  <a:lnTo>
                    <a:pt x="323" y="2"/>
                  </a:lnTo>
                  <a:lnTo>
                    <a:pt x="335" y="2"/>
                  </a:lnTo>
                  <a:lnTo>
                    <a:pt x="335" y="16"/>
                  </a:lnTo>
                  <a:lnTo>
                    <a:pt x="323" y="16"/>
                  </a:lnTo>
                  <a:close/>
                  <a:moveTo>
                    <a:pt x="323" y="96"/>
                  </a:moveTo>
                  <a:lnTo>
                    <a:pt x="323" y="28"/>
                  </a:lnTo>
                  <a:lnTo>
                    <a:pt x="335" y="28"/>
                  </a:lnTo>
                  <a:lnTo>
                    <a:pt x="335" y="96"/>
                  </a:lnTo>
                  <a:lnTo>
                    <a:pt x="323" y="96"/>
                  </a:lnTo>
                  <a:close/>
                  <a:moveTo>
                    <a:pt x="387" y="86"/>
                  </a:moveTo>
                  <a:lnTo>
                    <a:pt x="389" y="96"/>
                  </a:lnTo>
                  <a:lnTo>
                    <a:pt x="384" y="96"/>
                  </a:lnTo>
                  <a:lnTo>
                    <a:pt x="379" y="96"/>
                  </a:lnTo>
                  <a:lnTo>
                    <a:pt x="373" y="96"/>
                  </a:lnTo>
                  <a:lnTo>
                    <a:pt x="368" y="95"/>
                  </a:lnTo>
                  <a:lnTo>
                    <a:pt x="364" y="92"/>
                  </a:lnTo>
                  <a:lnTo>
                    <a:pt x="363" y="89"/>
                  </a:lnTo>
                  <a:lnTo>
                    <a:pt x="361" y="86"/>
                  </a:lnTo>
                  <a:lnTo>
                    <a:pt x="361" y="82"/>
                  </a:lnTo>
                  <a:lnTo>
                    <a:pt x="361" y="76"/>
                  </a:lnTo>
                  <a:lnTo>
                    <a:pt x="361" y="38"/>
                  </a:lnTo>
                  <a:lnTo>
                    <a:pt x="352" y="38"/>
                  </a:lnTo>
                  <a:lnTo>
                    <a:pt x="352" y="28"/>
                  </a:lnTo>
                  <a:lnTo>
                    <a:pt x="361" y="28"/>
                  </a:lnTo>
                  <a:lnTo>
                    <a:pt x="361" y="12"/>
                  </a:lnTo>
                  <a:lnTo>
                    <a:pt x="374" y="5"/>
                  </a:lnTo>
                  <a:lnTo>
                    <a:pt x="374" y="28"/>
                  </a:lnTo>
                  <a:lnTo>
                    <a:pt x="387" y="28"/>
                  </a:lnTo>
                  <a:lnTo>
                    <a:pt x="387" y="38"/>
                  </a:lnTo>
                  <a:lnTo>
                    <a:pt x="374" y="38"/>
                  </a:lnTo>
                  <a:lnTo>
                    <a:pt x="374" y="76"/>
                  </a:lnTo>
                  <a:lnTo>
                    <a:pt x="374" y="81"/>
                  </a:lnTo>
                  <a:lnTo>
                    <a:pt x="374" y="84"/>
                  </a:lnTo>
                  <a:lnTo>
                    <a:pt x="377" y="85"/>
                  </a:lnTo>
                  <a:lnTo>
                    <a:pt x="379" y="86"/>
                  </a:lnTo>
                  <a:lnTo>
                    <a:pt x="381" y="86"/>
                  </a:lnTo>
                  <a:lnTo>
                    <a:pt x="387" y="86"/>
                  </a:lnTo>
                  <a:close/>
                  <a:moveTo>
                    <a:pt x="395" y="122"/>
                  </a:moveTo>
                  <a:lnTo>
                    <a:pt x="393" y="112"/>
                  </a:lnTo>
                  <a:lnTo>
                    <a:pt x="397" y="112"/>
                  </a:lnTo>
                  <a:lnTo>
                    <a:pt x="402" y="112"/>
                  </a:lnTo>
                  <a:lnTo>
                    <a:pt x="405" y="112"/>
                  </a:lnTo>
                  <a:lnTo>
                    <a:pt x="408" y="111"/>
                  </a:lnTo>
                  <a:lnTo>
                    <a:pt x="410" y="109"/>
                  </a:lnTo>
                  <a:lnTo>
                    <a:pt x="411" y="108"/>
                  </a:lnTo>
                  <a:lnTo>
                    <a:pt x="413" y="107"/>
                  </a:lnTo>
                  <a:lnTo>
                    <a:pt x="414" y="104"/>
                  </a:lnTo>
                  <a:lnTo>
                    <a:pt x="416" y="99"/>
                  </a:lnTo>
                  <a:lnTo>
                    <a:pt x="416" y="98"/>
                  </a:lnTo>
                  <a:lnTo>
                    <a:pt x="418" y="96"/>
                  </a:lnTo>
                  <a:lnTo>
                    <a:pt x="389" y="28"/>
                  </a:lnTo>
                  <a:lnTo>
                    <a:pt x="402" y="28"/>
                  </a:lnTo>
                  <a:lnTo>
                    <a:pt x="418" y="68"/>
                  </a:lnTo>
                  <a:lnTo>
                    <a:pt x="424" y="84"/>
                  </a:lnTo>
                  <a:lnTo>
                    <a:pt x="429" y="68"/>
                  </a:lnTo>
                  <a:lnTo>
                    <a:pt x="445" y="28"/>
                  </a:lnTo>
                  <a:lnTo>
                    <a:pt x="458" y="28"/>
                  </a:lnTo>
                  <a:lnTo>
                    <a:pt x="429" y="98"/>
                  </a:lnTo>
                  <a:lnTo>
                    <a:pt x="426" y="104"/>
                  </a:lnTo>
                  <a:lnTo>
                    <a:pt x="424" y="109"/>
                  </a:lnTo>
                  <a:lnTo>
                    <a:pt x="422" y="112"/>
                  </a:lnTo>
                  <a:lnTo>
                    <a:pt x="418" y="118"/>
                  </a:lnTo>
                  <a:lnTo>
                    <a:pt x="414" y="121"/>
                  </a:lnTo>
                  <a:lnTo>
                    <a:pt x="410" y="124"/>
                  </a:lnTo>
                  <a:lnTo>
                    <a:pt x="403" y="124"/>
                  </a:lnTo>
                  <a:lnTo>
                    <a:pt x="400" y="124"/>
                  </a:lnTo>
                  <a:lnTo>
                    <a:pt x="395" y="122"/>
                  </a:lnTo>
                  <a:close/>
                  <a:moveTo>
                    <a:pt x="543" y="96"/>
                  </a:moveTo>
                  <a:lnTo>
                    <a:pt x="543" y="88"/>
                  </a:lnTo>
                  <a:lnTo>
                    <a:pt x="538" y="92"/>
                  </a:lnTo>
                  <a:lnTo>
                    <a:pt x="534" y="95"/>
                  </a:lnTo>
                  <a:lnTo>
                    <a:pt x="529" y="96"/>
                  </a:lnTo>
                  <a:lnTo>
                    <a:pt x="522" y="98"/>
                  </a:lnTo>
                  <a:lnTo>
                    <a:pt x="516" y="98"/>
                  </a:lnTo>
                  <a:lnTo>
                    <a:pt x="509" y="95"/>
                  </a:lnTo>
                  <a:lnTo>
                    <a:pt x="505" y="94"/>
                  </a:lnTo>
                  <a:lnTo>
                    <a:pt x="500" y="89"/>
                  </a:lnTo>
                  <a:lnTo>
                    <a:pt x="497" y="85"/>
                  </a:lnTo>
                  <a:lnTo>
                    <a:pt x="493" y="81"/>
                  </a:lnTo>
                  <a:lnTo>
                    <a:pt x="490" y="75"/>
                  </a:lnTo>
                  <a:lnTo>
                    <a:pt x="489" y="69"/>
                  </a:lnTo>
                  <a:lnTo>
                    <a:pt x="489" y="62"/>
                  </a:lnTo>
                  <a:lnTo>
                    <a:pt x="490" y="52"/>
                  </a:lnTo>
                  <a:lnTo>
                    <a:pt x="492" y="43"/>
                  </a:lnTo>
                  <a:lnTo>
                    <a:pt x="495" y="39"/>
                  </a:lnTo>
                  <a:lnTo>
                    <a:pt x="500" y="35"/>
                  </a:lnTo>
                  <a:lnTo>
                    <a:pt x="505" y="31"/>
                  </a:lnTo>
                  <a:lnTo>
                    <a:pt x="509" y="29"/>
                  </a:lnTo>
                  <a:lnTo>
                    <a:pt x="514" y="28"/>
                  </a:lnTo>
                  <a:lnTo>
                    <a:pt x="521" y="26"/>
                  </a:lnTo>
                  <a:lnTo>
                    <a:pt x="527" y="28"/>
                  </a:lnTo>
                  <a:lnTo>
                    <a:pt x="534" y="29"/>
                  </a:lnTo>
                  <a:lnTo>
                    <a:pt x="538" y="32"/>
                  </a:lnTo>
                  <a:lnTo>
                    <a:pt x="542" y="36"/>
                  </a:lnTo>
                  <a:lnTo>
                    <a:pt x="542" y="2"/>
                  </a:lnTo>
                  <a:lnTo>
                    <a:pt x="555" y="2"/>
                  </a:lnTo>
                  <a:lnTo>
                    <a:pt x="555" y="96"/>
                  </a:lnTo>
                  <a:lnTo>
                    <a:pt x="543" y="96"/>
                  </a:lnTo>
                  <a:close/>
                  <a:moveTo>
                    <a:pt x="501" y="62"/>
                  </a:moveTo>
                  <a:lnTo>
                    <a:pt x="503" y="71"/>
                  </a:lnTo>
                  <a:lnTo>
                    <a:pt x="505" y="76"/>
                  </a:lnTo>
                  <a:lnTo>
                    <a:pt x="508" y="82"/>
                  </a:lnTo>
                  <a:lnTo>
                    <a:pt x="513" y="85"/>
                  </a:lnTo>
                  <a:lnTo>
                    <a:pt x="518" y="88"/>
                  </a:lnTo>
                  <a:lnTo>
                    <a:pt x="522" y="88"/>
                  </a:lnTo>
                  <a:lnTo>
                    <a:pt x="529" y="88"/>
                  </a:lnTo>
                  <a:lnTo>
                    <a:pt x="534" y="85"/>
                  </a:lnTo>
                  <a:lnTo>
                    <a:pt x="537" y="82"/>
                  </a:lnTo>
                  <a:lnTo>
                    <a:pt x="540" y="78"/>
                  </a:lnTo>
                  <a:lnTo>
                    <a:pt x="542" y="71"/>
                  </a:lnTo>
                  <a:lnTo>
                    <a:pt x="543" y="64"/>
                  </a:lnTo>
                  <a:lnTo>
                    <a:pt x="542" y="55"/>
                  </a:lnTo>
                  <a:lnTo>
                    <a:pt x="540" y="48"/>
                  </a:lnTo>
                  <a:lnTo>
                    <a:pt x="537" y="43"/>
                  </a:lnTo>
                  <a:lnTo>
                    <a:pt x="532" y="39"/>
                  </a:lnTo>
                  <a:lnTo>
                    <a:pt x="527" y="38"/>
                  </a:lnTo>
                  <a:lnTo>
                    <a:pt x="522" y="36"/>
                  </a:lnTo>
                  <a:lnTo>
                    <a:pt x="518" y="36"/>
                  </a:lnTo>
                  <a:lnTo>
                    <a:pt x="513" y="39"/>
                  </a:lnTo>
                  <a:lnTo>
                    <a:pt x="508" y="42"/>
                  </a:lnTo>
                  <a:lnTo>
                    <a:pt x="505" y="48"/>
                  </a:lnTo>
                  <a:lnTo>
                    <a:pt x="503" y="53"/>
                  </a:lnTo>
                  <a:lnTo>
                    <a:pt x="501" y="62"/>
                  </a:lnTo>
                  <a:close/>
                  <a:moveTo>
                    <a:pt x="579" y="16"/>
                  </a:moveTo>
                  <a:lnTo>
                    <a:pt x="579" y="2"/>
                  </a:lnTo>
                  <a:lnTo>
                    <a:pt x="592" y="2"/>
                  </a:lnTo>
                  <a:lnTo>
                    <a:pt x="592" y="16"/>
                  </a:lnTo>
                  <a:lnTo>
                    <a:pt x="579" y="16"/>
                  </a:lnTo>
                  <a:close/>
                  <a:moveTo>
                    <a:pt x="579" y="96"/>
                  </a:moveTo>
                  <a:lnTo>
                    <a:pt x="579" y="28"/>
                  </a:lnTo>
                  <a:lnTo>
                    <a:pt x="592" y="28"/>
                  </a:lnTo>
                  <a:lnTo>
                    <a:pt x="592" y="96"/>
                  </a:lnTo>
                  <a:lnTo>
                    <a:pt x="579" y="96"/>
                  </a:lnTo>
                  <a:close/>
                  <a:moveTo>
                    <a:pt x="611" y="76"/>
                  </a:moveTo>
                  <a:lnTo>
                    <a:pt x="624" y="74"/>
                  </a:lnTo>
                  <a:lnTo>
                    <a:pt x="624" y="78"/>
                  </a:lnTo>
                  <a:lnTo>
                    <a:pt x="627" y="82"/>
                  </a:lnTo>
                  <a:lnTo>
                    <a:pt x="629" y="85"/>
                  </a:lnTo>
                  <a:lnTo>
                    <a:pt x="634" y="86"/>
                  </a:lnTo>
                  <a:lnTo>
                    <a:pt x="638" y="88"/>
                  </a:lnTo>
                  <a:lnTo>
                    <a:pt x="643" y="88"/>
                  </a:lnTo>
                  <a:lnTo>
                    <a:pt x="648" y="88"/>
                  </a:lnTo>
                  <a:lnTo>
                    <a:pt x="653" y="86"/>
                  </a:lnTo>
                  <a:lnTo>
                    <a:pt x="656" y="85"/>
                  </a:lnTo>
                  <a:lnTo>
                    <a:pt x="659" y="82"/>
                  </a:lnTo>
                  <a:lnTo>
                    <a:pt x="661" y="78"/>
                  </a:lnTo>
                  <a:lnTo>
                    <a:pt x="659" y="74"/>
                  </a:lnTo>
                  <a:lnTo>
                    <a:pt x="658" y="71"/>
                  </a:lnTo>
                  <a:lnTo>
                    <a:pt x="654" y="71"/>
                  </a:lnTo>
                  <a:lnTo>
                    <a:pt x="650" y="69"/>
                  </a:lnTo>
                  <a:lnTo>
                    <a:pt x="643" y="68"/>
                  </a:lnTo>
                  <a:lnTo>
                    <a:pt x="635" y="65"/>
                  </a:lnTo>
                  <a:lnTo>
                    <a:pt x="629" y="64"/>
                  </a:lnTo>
                  <a:lnTo>
                    <a:pt x="624" y="62"/>
                  </a:lnTo>
                  <a:lnTo>
                    <a:pt x="619" y="59"/>
                  </a:lnTo>
                  <a:lnTo>
                    <a:pt x="616" y="55"/>
                  </a:lnTo>
                  <a:lnTo>
                    <a:pt x="614" y="51"/>
                  </a:lnTo>
                  <a:lnTo>
                    <a:pt x="613" y="46"/>
                  </a:lnTo>
                  <a:lnTo>
                    <a:pt x="614" y="42"/>
                  </a:lnTo>
                  <a:lnTo>
                    <a:pt x="616" y="38"/>
                  </a:lnTo>
                  <a:lnTo>
                    <a:pt x="617" y="35"/>
                  </a:lnTo>
                  <a:lnTo>
                    <a:pt x="622" y="32"/>
                  </a:lnTo>
                  <a:lnTo>
                    <a:pt x="625" y="29"/>
                  </a:lnTo>
                  <a:lnTo>
                    <a:pt x="630" y="28"/>
                  </a:lnTo>
                  <a:lnTo>
                    <a:pt x="635" y="28"/>
                  </a:lnTo>
                  <a:lnTo>
                    <a:pt x="642" y="26"/>
                  </a:lnTo>
                  <a:lnTo>
                    <a:pt x="650" y="28"/>
                  </a:lnTo>
                  <a:lnTo>
                    <a:pt x="656" y="29"/>
                  </a:lnTo>
                  <a:lnTo>
                    <a:pt x="663" y="32"/>
                  </a:lnTo>
                  <a:lnTo>
                    <a:pt x="667" y="35"/>
                  </a:lnTo>
                  <a:lnTo>
                    <a:pt x="669" y="39"/>
                  </a:lnTo>
                  <a:lnTo>
                    <a:pt x="671" y="46"/>
                  </a:lnTo>
                  <a:lnTo>
                    <a:pt x="659" y="48"/>
                  </a:lnTo>
                  <a:lnTo>
                    <a:pt x="658" y="42"/>
                  </a:lnTo>
                  <a:lnTo>
                    <a:pt x="653" y="39"/>
                  </a:lnTo>
                  <a:lnTo>
                    <a:pt x="651" y="38"/>
                  </a:lnTo>
                  <a:lnTo>
                    <a:pt x="646" y="36"/>
                  </a:lnTo>
                  <a:lnTo>
                    <a:pt x="642" y="36"/>
                  </a:lnTo>
                  <a:lnTo>
                    <a:pt x="637" y="36"/>
                  </a:lnTo>
                  <a:lnTo>
                    <a:pt x="632" y="38"/>
                  </a:lnTo>
                  <a:lnTo>
                    <a:pt x="629" y="39"/>
                  </a:lnTo>
                  <a:lnTo>
                    <a:pt x="627" y="42"/>
                  </a:lnTo>
                  <a:lnTo>
                    <a:pt x="625" y="45"/>
                  </a:lnTo>
                  <a:lnTo>
                    <a:pt x="625" y="48"/>
                  </a:lnTo>
                  <a:lnTo>
                    <a:pt x="627" y="49"/>
                  </a:lnTo>
                  <a:lnTo>
                    <a:pt x="629" y="51"/>
                  </a:lnTo>
                  <a:lnTo>
                    <a:pt x="632" y="52"/>
                  </a:lnTo>
                  <a:lnTo>
                    <a:pt x="634" y="52"/>
                  </a:lnTo>
                  <a:lnTo>
                    <a:pt x="638" y="53"/>
                  </a:lnTo>
                  <a:lnTo>
                    <a:pt x="643" y="55"/>
                  </a:lnTo>
                  <a:lnTo>
                    <a:pt x="651" y="56"/>
                  </a:lnTo>
                  <a:lnTo>
                    <a:pt x="658" y="59"/>
                  </a:lnTo>
                  <a:lnTo>
                    <a:pt x="663" y="61"/>
                  </a:lnTo>
                  <a:lnTo>
                    <a:pt x="667" y="64"/>
                  </a:lnTo>
                  <a:lnTo>
                    <a:pt x="671" y="66"/>
                  </a:lnTo>
                  <a:lnTo>
                    <a:pt x="674" y="71"/>
                  </a:lnTo>
                  <a:lnTo>
                    <a:pt x="674" y="76"/>
                  </a:lnTo>
                  <a:lnTo>
                    <a:pt x="674" y="82"/>
                  </a:lnTo>
                  <a:lnTo>
                    <a:pt x="671" y="86"/>
                  </a:lnTo>
                  <a:lnTo>
                    <a:pt x="666" y="92"/>
                  </a:lnTo>
                  <a:lnTo>
                    <a:pt x="659" y="95"/>
                  </a:lnTo>
                  <a:lnTo>
                    <a:pt x="651" y="96"/>
                  </a:lnTo>
                  <a:lnTo>
                    <a:pt x="643" y="98"/>
                  </a:lnTo>
                  <a:lnTo>
                    <a:pt x="634" y="96"/>
                  </a:lnTo>
                  <a:lnTo>
                    <a:pt x="627" y="95"/>
                  </a:lnTo>
                  <a:lnTo>
                    <a:pt x="621" y="92"/>
                  </a:lnTo>
                  <a:lnTo>
                    <a:pt x="616" y="88"/>
                  </a:lnTo>
                  <a:lnTo>
                    <a:pt x="613" y="82"/>
                  </a:lnTo>
                  <a:lnTo>
                    <a:pt x="611" y="76"/>
                  </a:lnTo>
                  <a:close/>
                  <a:moveTo>
                    <a:pt x="730" y="86"/>
                  </a:moveTo>
                  <a:lnTo>
                    <a:pt x="732" y="96"/>
                  </a:lnTo>
                  <a:lnTo>
                    <a:pt x="727" y="96"/>
                  </a:lnTo>
                  <a:lnTo>
                    <a:pt x="722" y="96"/>
                  </a:lnTo>
                  <a:lnTo>
                    <a:pt x="716" y="96"/>
                  </a:lnTo>
                  <a:lnTo>
                    <a:pt x="711" y="95"/>
                  </a:lnTo>
                  <a:lnTo>
                    <a:pt x="708" y="92"/>
                  </a:lnTo>
                  <a:lnTo>
                    <a:pt x="706" y="89"/>
                  </a:lnTo>
                  <a:lnTo>
                    <a:pt x="704" y="86"/>
                  </a:lnTo>
                  <a:lnTo>
                    <a:pt x="704" y="82"/>
                  </a:lnTo>
                  <a:lnTo>
                    <a:pt x="704" y="76"/>
                  </a:lnTo>
                  <a:lnTo>
                    <a:pt x="704" y="38"/>
                  </a:lnTo>
                  <a:lnTo>
                    <a:pt x="695" y="38"/>
                  </a:lnTo>
                  <a:lnTo>
                    <a:pt x="695" y="28"/>
                  </a:lnTo>
                  <a:lnTo>
                    <a:pt x="704" y="28"/>
                  </a:lnTo>
                  <a:lnTo>
                    <a:pt x="704" y="12"/>
                  </a:lnTo>
                  <a:lnTo>
                    <a:pt x="717" y="5"/>
                  </a:lnTo>
                  <a:lnTo>
                    <a:pt x="717" y="28"/>
                  </a:lnTo>
                  <a:lnTo>
                    <a:pt x="730" y="28"/>
                  </a:lnTo>
                  <a:lnTo>
                    <a:pt x="730" y="38"/>
                  </a:lnTo>
                  <a:lnTo>
                    <a:pt x="717" y="38"/>
                  </a:lnTo>
                  <a:lnTo>
                    <a:pt x="717" y="76"/>
                  </a:lnTo>
                  <a:lnTo>
                    <a:pt x="717" y="81"/>
                  </a:lnTo>
                  <a:lnTo>
                    <a:pt x="717" y="84"/>
                  </a:lnTo>
                  <a:lnTo>
                    <a:pt x="721" y="85"/>
                  </a:lnTo>
                  <a:lnTo>
                    <a:pt x="722" y="86"/>
                  </a:lnTo>
                  <a:lnTo>
                    <a:pt x="724" y="86"/>
                  </a:lnTo>
                  <a:lnTo>
                    <a:pt x="730" y="86"/>
                  </a:lnTo>
                  <a:close/>
                  <a:moveTo>
                    <a:pt x="738" y="96"/>
                  </a:moveTo>
                  <a:lnTo>
                    <a:pt x="738" y="28"/>
                  </a:lnTo>
                  <a:lnTo>
                    <a:pt x="750" y="28"/>
                  </a:lnTo>
                  <a:lnTo>
                    <a:pt x="750" y="39"/>
                  </a:lnTo>
                  <a:lnTo>
                    <a:pt x="754" y="32"/>
                  </a:lnTo>
                  <a:lnTo>
                    <a:pt x="758" y="29"/>
                  </a:lnTo>
                  <a:lnTo>
                    <a:pt x="762" y="28"/>
                  </a:lnTo>
                  <a:lnTo>
                    <a:pt x="767" y="26"/>
                  </a:lnTo>
                  <a:lnTo>
                    <a:pt x="774" y="28"/>
                  </a:lnTo>
                  <a:lnTo>
                    <a:pt x="780" y="31"/>
                  </a:lnTo>
                  <a:lnTo>
                    <a:pt x="775" y="41"/>
                  </a:lnTo>
                  <a:lnTo>
                    <a:pt x="770" y="39"/>
                  </a:lnTo>
                  <a:lnTo>
                    <a:pt x="766" y="39"/>
                  </a:lnTo>
                  <a:lnTo>
                    <a:pt x="762" y="39"/>
                  </a:lnTo>
                  <a:lnTo>
                    <a:pt x="758" y="41"/>
                  </a:lnTo>
                  <a:lnTo>
                    <a:pt x="756" y="43"/>
                  </a:lnTo>
                  <a:lnTo>
                    <a:pt x="753" y="48"/>
                  </a:lnTo>
                  <a:lnTo>
                    <a:pt x="751" y="53"/>
                  </a:lnTo>
                  <a:lnTo>
                    <a:pt x="751" y="61"/>
                  </a:lnTo>
                  <a:lnTo>
                    <a:pt x="751" y="96"/>
                  </a:lnTo>
                  <a:lnTo>
                    <a:pt x="738" y="96"/>
                  </a:lnTo>
                  <a:close/>
                  <a:moveTo>
                    <a:pt x="788" y="16"/>
                  </a:moveTo>
                  <a:lnTo>
                    <a:pt x="788" y="2"/>
                  </a:lnTo>
                  <a:lnTo>
                    <a:pt x="801" y="2"/>
                  </a:lnTo>
                  <a:lnTo>
                    <a:pt x="801" y="16"/>
                  </a:lnTo>
                  <a:lnTo>
                    <a:pt x="788" y="16"/>
                  </a:lnTo>
                  <a:close/>
                  <a:moveTo>
                    <a:pt x="788" y="96"/>
                  </a:moveTo>
                  <a:lnTo>
                    <a:pt x="788" y="28"/>
                  </a:lnTo>
                  <a:lnTo>
                    <a:pt x="801" y="28"/>
                  </a:lnTo>
                  <a:lnTo>
                    <a:pt x="801" y="96"/>
                  </a:lnTo>
                  <a:lnTo>
                    <a:pt x="788" y="96"/>
                  </a:lnTo>
                  <a:close/>
                  <a:moveTo>
                    <a:pt x="836" y="96"/>
                  </a:moveTo>
                  <a:lnTo>
                    <a:pt x="824" y="96"/>
                  </a:lnTo>
                  <a:lnTo>
                    <a:pt x="824" y="2"/>
                  </a:lnTo>
                  <a:lnTo>
                    <a:pt x="836" y="2"/>
                  </a:lnTo>
                  <a:lnTo>
                    <a:pt x="836" y="36"/>
                  </a:lnTo>
                  <a:lnTo>
                    <a:pt x="841" y="32"/>
                  </a:lnTo>
                  <a:lnTo>
                    <a:pt x="846" y="29"/>
                  </a:lnTo>
                  <a:lnTo>
                    <a:pt x="853" y="28"/>
                  </a:lnTo>
                  <a:lnTo>
                    <a:pt x="857" y="26"/>
                  </a:lnTo>
                  <a:lnTo>
                    <a:pt x="865" y="28"/>
                  </a:lnTo>
                  <a:lnTo>
                    <a:pt x="872" y="29"/>
                  </a:lnTo>
                  <a:lnTo>
                    <a:pt x="877" y="32"/>
                  </a:lnTo>
                  <a:lnTo>
                    <a:pt x="882" y="36"/>
                  </a:lnTo>
                  <a:lnTo>
                    <a:pt x="885" y="42"/>
                  </a:lnTo>
                  <a:lnTo>
                    <a:pt x="888" y="48"/>
                  </a:lnTo>
                  <a:lnTo>
                    <a:pt x="890" y="53"/>
                  </a:lnTo>
                  <a:lnTo>
                    <a:pt x="890" y="61"/>
                  </a:lnTo>
                  <a:lnTo>
                    <a:pt x="888" y="76"/>
                  </a:lnTo>
                  <a:lnTo>
                    <a:pt x="880" y="88"/>
                  </a:lnTo>
                  <a:lnTo>
                    <a:pt x="874" y="94"/>
                  </a:lnTo>
                  <a:lnTo>
                    <a:pt x="865" y="96"/>
                  </a:lnTo>
                  <a:lnTo>
                    <a:pt x="857" y="98"/>
                  </a:lnTo>
                  <a:lnTo>
                    <a:pt x="851" y="96"/>
                  </a:lnTo>
                  <a:lnTo>
                    <a:pt x="845" y="95"/>
                  </a:lnTo>
                  <a:lnTo>
                    <a:pt x="840" y="92"/>
                  </a:lnTo>
                  <a:lnTo>
                    <a:pt x="836" y="88"/>
                  </a:lnTo>
                  <a:lnTo>
                    <a:pt x="836" y="96"/>
                  </a:lnTo>
                  <a:close/>
                  <a:moveTo>
                    <a:pt x="836" y="62"/>
                  </a:moveTo>
                  <a:lnTo>
                    <a:pt x="836" y="69"/>
                  </a:lnTo>
                  <a:lnTo>
                    <a:pt x="838" y="75"/>
                  </a:lnTo>
                  <a:lnTo>
                    <a:pt x="840" y="79"/>
                  </a:lnTo>
                  <a:lnTo>
                    <a:pt x="845" y="84"/>
                  </a:lnTo>
                  <a:lnTo>
                    <a:pt x="849" y="88"/>
                  </a:lnTo>
                  <a:lnTo>
                    <a:pt x="856" y="88"/>
                  </a:lnTo>
                  <a:lnTo>
                    <a:pt x="862" y="88"/>
                  </a:lnTo>
                  <a:lnTo>
                    <a:pt x="867" y="85"/>
                  </a:lnTo>
                  <a:lnTo>
                    <a:pt x="870" y="82"/>
                  </a:lnTo>
                  <a:lnTo>
                    <a:pt x="874" y="76"/>
                  </a:lnTo>
                  <a:lnTo>
                    <a:pt x="877" y="71"/>
                  </a:lnTo>
                  <a:lnTo>
                    <a:pt x="877" y="62"/>
                  </a:lnTo>
                  <a:lnTo>
                    <a:pt x="877" y="53"/>
                  </a:lnTo>
                  <a:lnTo>
                    <a:pt x="875" y="48"/>
                  </a:lnTo>
                  <a:lnTo>
                    <a:pt x="870" y="42"/>
                  </a:lnTo>
                  <a:lnTo>
                    <a:pt x="867" y="39"/>
                  </a:lnTo>
                  <a:lnTo>
                    <a:pt x="862" y="36"/>
                  </a:lnTo>
                  <a:lnTo>
                    <a:pt x="857" y="36"/>
                  </a:lnTo>
                  <a:lnTo>
                    <a:pt x="851" y="36"/>
                  </a:lnTo>
                  <a:lnTo>
                    <a:pt x="846" y="39"/>
                  </a:lnTo>
                  <a:lnTo>
                    <a:pt x="841" y="42"/>
                  </a:lnTo>
                  <a:lnTo>
                    <a:pt x="838" y="48"/>
                  </a:lnTo>
                  <a:lnTo>
                    <a:pt x="836" y="53"/>
                  </a:lnTo>
                  <a:lnTo>
                    <a:pt x="836" y="62"/>
                  </a:lnTo>
                  <a:close/>
                  <a:moveTo>
                    <a:pt x="961" y="96"/>
                  </a:moveTo>
                  <a:lnTo>
                    <a:pt x="961" y="86"/>
                  </a:lnTo>
                  <a:lnTo>
                    <a:pt x="956" y="91"/>
                  </a:lnTo>
                  <a:lnTo>
                    <a:pt x="949" y="95"/>
                  </a:lnTo>
                  <a:lnTo>
                    <a:pt x="943" y="96"/>
                  </a:lnTo>
                  <a:lnTo>
                    <a:pt x="936" y="98"/>
                  </a:lnTo>
                  <a:lnTo>
                    <a:pt x="930" y="96"/>
                  </a:lnTo>
                  <a:lnTo>
                    <a:pt x="923" y="95"/>
                  </a:lnTo>
                  <a:lnTo>
                    <a:pt x="919" y="92"/>
                  </a:lnTo>
                  <a:lnTo>
                    <a:pt x="914" y="89"/>
                  </a:lnTo>
                  <a:lnTo>
                    <a:pt x="912" y="86"/>
                  </a:lnTo>
                  <a:lnTo>
                    <a:pt x="911" y="81"/>
                  </a:lnTo>
                  <a:lnTo>
                    <a:pt x="909" y="76"/>
                  </a:lnTo>
                  <a:lnTo>
                    <a:pt x="909" y="71"/>
                  </a:lnTo>
                  <a:lnTo>
                    <a:pt x="909" y="28"/>
                  </a:lnTo>
                  <a:lnTo>
                    <a:pt x="922" y="28"/>
                  </a:lnTo>
                  <a:lnTo>
                    <a:pt x="922" y="66"/>
                  </a:lnTo>
                  <a:lnTo>
                    <a:pt x="923" y="71"/>
                  </a:lnTo>
                  <a:lnTo>
                    <a:pt x="923" y="75"/>
                  </a:lnTo>
                  <a:lnTo>
                    <a:pt x="923" y="78"/>
                  </a:lnTo>
                  <a:lnTo>
                    <a:pt x="925" y="82"/>
                  </a:lnTo>
                  <a:lnTo>
                    <a:pt x="928" y="85"/>
                  </a:lnTo>
                  <a:lnTo>
                    <a:pt x="933" y="88"/>
                  </a:lnTo>
                  <a:lnTo>
                    <a:pt x="938" y="88"/>
                  </a:lnTo>
                  <a:lnTo>
                    <a:pt x="944" y="88"/>
                  </a:lnTo>
                  <a:lnTo>
                    <a:pt x="949" y="85"/>
                  </a:lnTo>
                  <a:lnTo>
                    <a:pt x="954" y="82"/>
                  </a:lnTo>
                  <a:lnTo>
                    <a:pt x="956" y="78"/>
                  </a:lnTo>
                  <a:lnTo>
                    <a:pt x="957" y="75"/>
                  </a:lnTo>
                  <a:lnTo>
                    <a:pt x="959" y="71"/>
                  </a:lnTo>
                  <a:lnTo>
                    <a:pt x="959" y="65"/>
                  </a:lnTo>
                  <a:lnTo>
                    <a:pt x="959" y="28"/>
                  </a:lnTo>
                  <a:lnTo>
                    <a:pt x="972" y="28"/>
                  </a:lnTo>
                  <a:lnTo>
                    <a:pt x="972" y="96"/>
                  </a:lnTo>
                  <a:lnTo>
                    <a:pt x="961" y="96"/>
                  </a:lnTo>
                  <a:close/>
                  <a:moveTo>
                    <a:pt x="1023" y="86"/>
                  </a:moveTo>
                  <a:lnTo>
                    <a:pt x="1025" y="96"/>
                  </a:lnTo>
                  <a:lnTo>
                    <a:pt x="1020" y="96"/>
                  </a:lnTo>
                  <a:lnTo>
                    <a:pt x="1015" y="96"/>
                  </a:lnTo>
                  <a:lnTo>
                    <a:pt x="1010" y="96"/>
                  </a:lnTo>
                  <a:lnTo>
                    <a:pt x="1006" y="95"/>
                  </a:lnTo>
                  <a:lnTo>
                    <a:pt x="1002" y="92"/>
                  </a:lnTo>
                  <a:lnTo>
                    <a:pt x="999" y="89"/>
                  </a:lnTo>
                  <a:lnTo>
                    <a:pt x="999" y="86"/>
                  </a:lnTo>
                  <a:lnTo>
                    <a:pt x="998" y="82"/>
                  </a:lnTo>
                  <a:lnTo>
                    <a:pt x="998" y="76"/>
                  </a:lnTo>
                  <a:lnTo>
                    <a:pt x="998" y="38"/>
                  </a:lnTo>
                  <a:lnTo>
                    <a:pt x="988" y="38"/>
                  </a:lnTo>
                  <a:lnTo>
                    <a:pt x="988" y="28"/>
                  </a:lnTo>
                  <a:lnTo>
                    <a:pt x="998" y="28"/>
                  </a:lnTo>
                  <a:lnTo>
                    <a:pt x="998" y="12"/>
                  </a:lnTo>
                  <a:lnTo>
                    <a:pt x="1010" y="5"/>
                  </a:lnTo>
                  <a:lnTo>
                    <a:pt x="1010" y="28"/>
                  </a:lnTo>
                  <a:lnTo>
                    <a:pt x="1023" y="28"/>
                  </a:lnTo>
                  <a:lnTo>
                    <a:pt x="1023" y="38"/>
                  </a:lnTo>
                  <a:lnTo>
                    <a:pt x="1010" y="38"/>
                  </a:lnTo>
                  <a:lnTo>
                    <a:pt x="1010" y="76"/>
                  </a:lnTo>
                  <a:lnTo>
                    <a:pt x="1010" y="81"/>
                  </a:lnTo>
                  <a:lnTo>
                    <a:pt x="1012" y="84"/>
                  </a:lnTo>
                  <a:lnTo>
                    <a:pt x="1014" y="85"/>
                  </a:lnTo>
                  <a:lnTo>
                    <a:pt x="1015" y="86"/>
                  </a:lnTo>
                  <a:lnTo>
                    <a:pt x="1019" y="86"/>
                  </a:lnTo>
                  <a:lnTo>
                    <a:pt x="1023" y="86"/>
                  </a:lnTo>
                  <a:close/>
                  <a:moveTo>
                    <a:pt x="1033" y="16"/>
                  </a:moveTo>
                  <a:lnTo>
                    <a:pt x="1033" y="2"/>
                  </a:lnTo>
                  <a:lnTo>
                    <a:pt x="1046" y="2"/>
                  </a:lnTo>
                  <a:lnTo>
                    <a:pt x="1046" y="16"/>
                  </a:lnTo>
                  <a:lnTo>
                    <a:pt x="1033" y="16"/>
                  </a:lnTo>
                  <a:close/>
                  <a:moveTo>
                    <a:pt x="1033" y="96"/>
                  </a:moveTo>
                  <a:lnTo>
                    <a:pt x="1033" y="28"/>
                  </a:lnTo>
                  <a:lnTo>
                    <a:pt x="1046" y="28"/>
                  </a:lnTo>
                  <a:lnTo>
                    <a:pt x="1046" y="96"/>
                  </a:lnTo>
                  <a:lnTo>
                    <a:pt x="1033" y="96"/>
                  </a:lnTo>
                  <a:close/>
                  <a:moveTo>
                    <a:pt x="1064" y="62"/>
                  </a:moveTo>
                  <a:lnTo>
                    <a:pt x="1067" y="46"/>
                  </a:lnTo>
                  <a:lnTo>
                    <a:pt x="1077" y="35"/>
                  </a:lnTo>
                  <a:lnTo>
                    <a:pt x="1083" y="31"/>
                  </a:lnTo>
                  <a:lnTo>
                    <a:pt x="1091" y="28"/>
                  </a:lnTo>
                  <a:lnTo>
                    <a:pt x="1101" y="26"/>
                  </a:lnTo>
                  <a:lnTo>
                    <a:pt x="1107" y="28"/>
                  </a:lnTo>
                  <a:lnTo>
                    <a:pt x="1114" y="29"/>
                  </a:lnTo>
                  <a:lnTo>
                    <a:pt x="1120" y="32"/>
                  </a:lnTo>
                  <a:lnTo>
                    <a:pt x="1126" y="36"/>
                  </a:lnTo>
                  <a:lnTo>
                    <a:pt x="1133" y="46"/>
                  </a:lnTo>
                  <a:lnTo>
                    <a:pt x="1136" y="61"/>
                  </a:lnTo>
                  <a:lnTo>
                    <a:pt x="1136" y="69"/>
                  </a:lnTo>
                  <a:lnTo>
                    <a:pt x="1135" y="76"/>
                  </a:lnTo>
                  <a:lnTo>
                    <a:pt x="1131" y="82"/>
                  </a:lnTo>
                  <a:lnTo>
                    <a:pt x="1128" y="86"/>
                  </a:lnTo>
                  <a:lnTo>
                    <a:pt x="1123" y="91"/>
                  </a:lnTo>
                  <a:lnTo>
                    <a:pt x="1118" y="94"/>
                  </a:lnTo>
                  <a:lnTo>
                    <a:pt x="1110" y="96"/>
                  </a:lnTo>
                  <a:lnTo>
                    <a:pt x="1101" y="98"/>
                  </a:lnTo>
                  <a:lnTo>
                    <a:pt x="1093" y="96"/>
                  </a:lnTo>
                  <a:lnTo>
                    <a:pt x="1086" y="95"/>
                  </a:lnTo>
                  <a:lnTo>
                    <a:pt x="1080" y="92"/>
                  </a:lnTo>
                  <a:lnTo>
                    <a:pt x="1075" y="89"/>
                  </a:lnTo>
                  <a:lnTo>
                    <a:pt x="1067" y="78"/>
                  </a:lnTo>
                  <a:lnTo>
                    <a:pt x="1064" y="62"/>
                  </a:lnTo>
                  <a:close/>
                  <a:moveTo>
                    <a:pt x="1078" y="62"/>
                  </a:moveTo>
                  <a:lnTo>
                    <a:pt x="1078" y="71"/>
                  </a:lnTo>
                  <a:lnTo>
                    <a:pt x="1080" y="76"/>
                  </a:lnTo>
                  <a:lnTo>
                    <a:pt x="1085" y="82"/>
                  </a:lnTo>
                  <a:lnTo>
                    <a:pt x="1089" y="85"/>
                  </a:lnTo>
                  <a:lnTo>
                    <a:pt x="1094" y="88"/>
                  </a:lnTo>
                  <a:lnTo>
                    <a:pt x="1101" y="88"/>
                  </a:lnTo>
                  <a:lnTo>
                    <a:pt x="1106" y="88"/>
                  </a:lnTo>
                  <a:lnTo>
                    <a:pt x="1112" y="85"/>
                  </a:lnTo>
                  <a:lnTo>
                    <a:pt x="1117" y="82"/>
                  </a:lnTo>
                  <a:lnTo>
                    <a:pt x="1120" y="76"/>
                  </a:lnTo>
                  <a:lnTo>
                    <a:pt x="1122" y="71"/>
                  </a:lnTo>
                  <a:lnTo>
                    <a:pt x="1122" y="62"/>
                  </a:lnTo>
                  <a:lnTo>
                    <a:pt x="1122" y="53"/>
                  </a:lnTo>
                  <a:lnTo>
                    <a:pt x="1120" y="48"/>
                  </a:lnTo>
                  <a:lnTo>
                    <a:pt x="1117" y="43"/>
                  </a:lnTo>
                  <a:lnTo>
                    <a:pt x="1112" y="39"/>
                  </a:lnTo>
                  <a:lnTo>
                    <a:pt x="1106" y="38"/>
                  </a:lnTo>
                  <a:lnTo>
                    <a:pt x="1101" y="36"/>
                  </a:lnTo>
                  <a:lnTo>
                    <a:pt x="1094" y="38"/>
                  </a:lnTo>
                  <a:lnTo>
                    <a:pt x="1089" y="39"/>
                  </a:lnTo>
                  <a:lnTo>
                    <a:pt x="1085" y="42"/>
                  </a:lnTo>
                  <a:lnTo>
                    <a:pt x="1080" y="48"/>
                  </a:lnTo>
                  <a:lnTo>
                    <a:pt x="1078" y="55"/>
                  </a:lnTo>
                  <a:lnTo>
                    <a:pt x="1078" y="62"/>
                  </a:lnTo>
                  <a:close/>
                  <a:moveTo>
                    <a:pt x="1155" y="96"/>
                  </a:moveTo>
                  <a:lnTo>
                    <a:pt x="1155" y="28"/>
                  </a:lnTo>
                  <a:lnTo>
                    <a:pt x="1167" y="28"/>
                  </a:lnTo>
                  <a:lnTo>
                    <a:pt x="1167" y="38"/>
                  </a:lnTo>
                  <a:lnTo>
                    <a:pt x="1172" y="33"/>
                  </a:lnTo>
                  <a:lnTo>
                    <a:pt x="1176" y="29"/>
                  </a:lnTo>
                  <a:lnTo>
                    <a:pt x="1183" y="28"/>
                  </a:lnTo>
                  <a:lnTo>
                    <a:pt x="1191" y="26"/>
                  </a:lnTo>
                  <a:lnTo>
                    <a:pt x="1197" y="28"/>
                  </a:lnTo>
                  <a:lnTo>
                    <a:pt x="1204" y="29"/>
                  </a:lnTo>
                  <a:lnTo>
                    <a:pt x="1209" y="32"/>
                  </a:lnTo>
                  <a:lnTo>
                    <a:pt x="1212" y="35"/>
                  </a:lnTo>
                  <a:lnTo>
                    <a:pt x="1215" y="39"/>
                  </a:lnTo>
                  <a:lnTo>
                    <a:pt x="1217" y="43"/>
                  </a:lnTo>
                  <a:lnTo>
                    <a:pt x="1217" y="48"/>
                  </a:lnTo>
                  <a:lnTo>
                    <a:pt x="1217" y="55"/>
                  </a:lnTo>
                  <a:lnTo>
                    <a:pt x="1217" y="96"/>
                  </a:lnTo>
                  <a:lnTo>
                    <a:pt x="1204" y="96"/>
                  </a:lnTo>
                  <a:lnTo>
                    <a:pt x="1204" y="55"/>
                  </a:lnTo>
                  <a:lnTo>
                    <a:pt x="1204" y="49"/>
                  </a:lnTo>
                  <a:lnTo>
                    <a:pt x="1202" y="45"/>
                  </a:lnTo>
                  <a:lnTo>
                    <a:pt x="1201" y="41"/>
                  </a:lnTo>
                  <a:lnTo>
                    <a:pt x="1197" y="39"/>
                  </a:lnTo>
                  <a:lnTo>
                    <a:pt x="1193" y="38"/>
                  </a:lnTo>
                  <a:lnTo>
                    <a:pt x="1188" y="36"/>
                  </a:lnTo>
                  <a:lnTo>
                    <a:pt x="1183" y="38"/>
                  </a:lnTo>
                  <a:lnTo>
                    <a:pt x="1178" y="39"/>
                  </a:lnTo>
                  <a:lnTo>
                    <a:pt x="1173" y="42"/>
                  </a:lnTo>
                  <a:lnTo>
                    <a:pt x="1172" y="45"/>
                  </a:lnTo>
                  <a:lnTo>
                    <a:pt x="1170" y="48"/>
                  </a:lnTo>
                  <a:lnTo>
                    <a:pt x="1168" y="53"/>
                  </a:lnTo>
                  <a:lnTo>
                    <a:pt x="1168" y="59"/>
                  </a:lnTo>
                  <a:lnTo>
                    <a:pt x="1168" y="96"/>
                  </a:lnTo>
                  <a:lnTo>
                    <a:pt x="1155" y="9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8" name="Rectangle 2252"/>
            <p:cNvSpPr>
              <a:spLocks noChangeArrowheads="1"/>
            </p:cNvSpPr>
            <p:nvPr/>
          </p:nvSpPr>
          <p:spPr bwMode="auto">
            <a:xfrm>
              <a:off x="858838" y="6599238"/>
              <a:ext cx="2206625" cy="47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9" name="Rectangle 2253"/>
            <p:cNvSpPr>
              <a:spLocks noChangeArrowheads="1"/>
            </p:cNvSpPr>
            <p:nvPr/>
          </p:nvSpPr>
          <p:spPr bwMode="auto">
            <a:xfrm>
              <a:off x="852488" y="8315325"/>
              <a:ext cx="2217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0" name="Rectangle 2254"/>
            <p:cNvSpPr>
              <a:spLocks noChangeArrowheads="1"/>
            </p:cNvSpPr>
            <p:nvPr/>
          </p:nvSpPr>
          <p:spPr bwMode="auto">
            <a:xfrm>
              <a:off x="852488" y="8315325"/>
              <a:ext cx="11113" cy="9525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1" name="Rectangle 2255"/>
            <p:cNvSpPr>
              <a:spLocks noChangeArrowheads="1"/>
            </p:cNvSpPr>
            <p:nvPr/>
          </p:nvSpPr>
          <p:spPr bwMode="auto">
            <a:xfrm>
              <a:off x="1054100" y="8315325"/>
              <a:ext cx="9525" cy="523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2" name="Rectangle 2256"/>
            <p:cNvSpPr>
              <a:spLocks noChangeArrowheads="1"/>
            </p:cNvSpPr>
            <p:nvPr/>
          </p:nvSpPr>
          <p:spPr bwMode="auto">
            <a:xfrm>
              <a:off x="1254125" y="8315325"/>
              <a:ext cx="11113" cy="523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3" name="Rectangle 2257"/>
            <p:cNvSpPr>
              <a:spLocks noChangeArrowheads="1"/>
            </p:cNvSpPr>
            <p:nvPr/>
          </p:nvSpPr>
          <p:spPr bwMode="auto">
            <a:xfrm>
              <a:off x="1455738" y="8315325"/>
              <a:ext cx="9525" cy="523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" name="Rectangle 2258"/>
            <p:cNvSpPr>
              <a:spLocks noChangeArrowheads="1"/>
            </p:cNvSpPr>
            <p:nvPr/>
          </p:nvSpPr>
          <p:spPr bwMode="auto">
            <a:xfrm>
              <a:off x="1655763" y="8315325"/>
              <a:ext cx="11113" cy="523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5" name="Rectangle 2259"/>
            <p:cNvSpPr>
              <a:spLocks noChangeArrowheads="1"/>
            </p:cNvSpPr>
            <p:nvPr/>
          </p:nvSpPr>
          <p:spPr bwMode="auto">
            <a:xfrm>
              <a:off x="1855788" y="8315325"/>
              <a:ext cx="9525" cy="9525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" name="Rectangle 2260"/>
            <p:cNvSpPr>
              <a:spLocks noChangeArrowheads="1"/>
            </p:cNvSpPr>
            <p:nvPr/>
          </p:nvSpPr>
          <p:spPr bwMode="auto">
            <a:xfrm>
              <a:off x="2055813" y="8315325"/>
              <a:ext cx="11113" cy="523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7" name="Rectangle 2261"/>
            <p:cNvSpPr>
              <a:spLocks noChangeArrowheads="1"/>
            </p:cNvSpPr>
            <p:nvPr/>
          </p:nvSpPr>
          <p:spPr bwMode="auto">
            <a:xfrm>
              <a:off x="2257425" y="8315325"/>
              <a:ext cx="9525" cy="523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" name="Rectangle 2262"/>
            <p:cNvSpPr>
              <a:spLocks noChangeArrowheads="1"/>
            </p:cNvSpPr>
            <p:nvPr/>
          </p:nvSpPr>
          <p:spPr bwMode="auto">
            <a:xfrm>
              <a:off x="2457450" y="8315325"/>
              <a:ext cx="11113" cy="523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9" name="Rectangle 2263"/>
            <p:cNvSpPr>
              <a:spLocks noChangeArrowheads="1"/>
            </p:cNvSpPr>
            <p:nvPr/>
          </p:nvSpPr>
          <p:spPr bwMode="auto">
            <a:xfrm>
              <a:off x="2659063" y="8315325"/>
              <a:ext cx="9525" cy="523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0" name="Rectangle 2264"/>
            <p:cNvSpPr>
              <a:spLocks noChangeArrowheads="1"/>
            </p:cNvSpPr>
            <p:nvPr/>
          </p:nvSpPr>
          <p:spPr bwMode="auto">
            <a:xfrm>
              <a:off x="2859088" y="8315325"/>
              <a:ext cx="11113" cy="9525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" name="Rectangle 2266"/>
            <p:cNvSpPr>
              <a:spLocks noChangeArrowheads="1"/>
            </p:cNvSpPr>
            <p:nvPr/>
          </p:nvSpPr>
          <p:spPr bwMode="auto">
            <a:xfrm>
              <a:off x="852488" y="6599238"/>
              <a:ext cx="11113" cy="172561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3" name="Rectangle 2267"/>
            <p:cNvSpPr>
              <a:spLocks noChangeArrowheads="1"/>
            </p:cNvSpPr>
            <p:nvPr/>
          </p:nvSpPr>
          <p:spPr bwMode="auto">
            <a:xfrm>
              <a:off x="755650" y="8315325"/>
              <a:ext cx="1079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" name="Rectangle 2268"/>
            <p:cNvSpPr>
              <a:spLocks noChangeArrowheads="1"/>
            </p:cNvSpPr>
            <p:nvPr/>
          </p:nvSpPr>
          <p:spPr bwMode="auto">
            <a:xfrm>
              <a:off x="804863" y="826293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5" name="Rectangle 2269"/>
            <p:cNvSpPr>
              <a:spLocks noChangeArrowheads="1"/>
            </p:cNvSpPr>
            <p:nvPr/>
          </p:nvSpPr>
          <p:spPr bwMode="auto">
            <a:xfrm>
              <a:off x="804863" y="821055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6" name="Rectangle 2270"/>
            <p:cNvSpPr>
              <a:spLocks noChangeArrowheads="1"/>
            </p:cNvSpPr>
            <p:nvPr/>
          </p:nvSpPr>
          <p:spPr bwMode="auto">
            <a:xfrm>
              <a:off x="804863" y="815816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7" name="Rectangle 2271"/>
            <p:cNvSpPr>
              <a:spLocks noChangeArrowheads="1"/>
            </p:cNvSpPr>
            <p:nvPr/>
          </p:nvSpPr>
          <p:spPr bwMode="auto">
            <a:xfrm>
              <a:off x="804863" y="810736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" name="Rectangle 2272"/>
            <p:cNvSpPr>
              <a:spLocks noChangeArrowheads="1"/>
            </p:cNvSpPr>
            <p:nvPr/>
          </p:nvSpPr>
          <p:spPr bwMode="auto">
            <a:xfrm>
              <a:off x="755650" y="8054975"/>
              <a:ext cx="1079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" name="Rectangle 2273"/>
            <p:cNvSpPr>
              <a:spLocks noChangeArrowheads="1"/>
            </p:cNvSpPr>
            <p:nvPr/>
          </p:nvSpPr>
          <p:spPr bwMode="auto">
            <a:xfrm>
              <a:off x="804863" y="800258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0" name="Rectangle 2274"/>
            <p:cNvSpPr>
              <a:spLocks noChangeArrowheads="1"/>
            </p:cNvSpPr>
            <p:nvPr/>
          </p:nvSpPr>
          <p:spPr bwMode="auto">
            <a:xfrm>
              <a:off x="804863" y="7951788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" name="Rectangle 2275"/>
            <p:cNvSpPr>
              <a:spLocks noChangeArrowheads="1"/>
            </p:cNvSpPr>
            <p:nvPr/>
          </p:nvSpPr>
          <p:spPr bwMode="auto">
            <a:xfrm>
              <a:off x="804863" y="789940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2" name="Rectangle 2276"/>
            <p:cNvSpPr>
              <a:spLocks noChangeArrowheads="1"/>
            </p:cNvSpPr>
            <p:nvPr/>
          </p:nvSpPr>
          <p:spPr bwMode="auto">
            <a:xfrm>
              <a:off x="804863" y="784701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" name="Rectangle 2277"/>
            <p:cNvSpPr>
              <a:spLocks noChangeArrowheads="1"/>
            </p:cNvSpPr>
            <p:nvPr/>
          </p:nvSpPr>
          <p:spPr bwMode="auto">
            <a:xfrm>
              <a:off x="755650" y="7794625"/>
              <a:ext cx="1079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4" name="Rectangle 2278"/>
            <p:cNvSpPr>
              <a:spLocks noChangeArrowheads="1"/>
            </p:cNvSpPr>
            <p:nvPr/>
          </p:nvSpPr>
          <p:spPr bwMode="auto">
            <a:xfrm>
              <a:off x="804863" y="7743825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5" name="Rectangle 2279"/>
            <p:cNvSpPr>
              <a:spLocks noChangeArrowheads="1"/>
            </p:cNvSpPr>
            <p:nvPr/>
          </p:nvSpPr>
          <p:spPr bwMode="auto">
            <a:xfrm>
              <a:off x="804863" y="7691438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6" name="Rectangle 2280"/>
            <p:cNvSpPr>
              <a:spLocks noChangeArrowheads="1"/>
            </p:cNvSpPr>
            <p:nvPr/>
          </p:nvSpPr>
          <p:spPr bwMode="auto">
            <a:xfrm>
              <a:off x="804863" y="7639050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" name="Rectangle 2281"/>
            <p:cNvSpPr>
              <a:spLocks noChangeArrowheads="1"/>
            </p:cNvSpPr>
            <p:nvPr/>
          </p:nvSpPr>
          <p:spPr bwMode="auto">
            <a:xfrm>
              <a:off x="804863" y="758666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8" name="Rectangle 2282"/>
            <p:cNvSpPr>
              <a:spLocks noChangeArrowheads="1"/>
            </p:cNvSpPr>
            <p:nvPr/>
          </p:nvSpPr>
          <p:spPr bwMode="auto">
            <a:xfrm>
              <a:off x="755650" y="7534275"/>
              <a:ext cx="1079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9" name="Rectangle 2283"/>
            <p:cNvSpPr>
              <a:spLocks noChangeArrowheads="1"/>
            </p:cNvSpPr>
            <p:nvPr/>
          </p:nvSpPr>
          <p:spPr bwMode="auto">
            <a:xfrm>
              <a:off x="804863" y="7483475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0" name="Rectangle 2284"/>
            <p:cNvSpPr>
              <a:spLocks noChangeArrowheads="1"/>
            </p:cNvSpPr>
            <p:nvPr/>
          </p:nvSpPr>
          <p:spPr bwMode="auto">
            <a:xfrm>
              <a:off x="804863" y="7431088"/>
              <a:ext cx="58738" cy="79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1" name="Rectangle 2285"/>
            <p:cNvSpPr>
              <a:spLocks noChangeArrowheads="1"/>
            </p:cNvSpPr>
            <p:nvPr/>
          </p:nvSpPr>
          <p:spPr bwMode="auto">
            <a:xfrm>
              <a:off x="804863" y="737870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2" name="Rectangle 2286"/>
            <p:cNvSpPr>
              <a:spLocks noChangeArrowheads="1"/>
            </p:cNvSpPr>
            <p:nvPr/>
          </p:nvSpPr>
          <p:spPr bwMode="auto">
            <a:xfrm>
              <a:off x="804863" y="732631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" name="Rectangle 2287"/>
            <p:cNvSpPr>
              <a:spLocks noChangeArrowheads="1"/>
            </p:cNvSpPr>
            <p:nvPr/>
          </p:nvSpPr>
          <p:spPr bwMode="auto">
            <a:xfrm>
              <a:off x="755650" y="7273925"/>
              <a:ext cx="1079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" name="Rectangle 2288"/>
            <p:cNvSpPr>
              <a:spLocks noChangeArrowheads="1"/>
            </p:cNvSpPr>
            <p:nvPr/>
          </p:nvSpPr>
          <p:spPr bwMode="auto">
            <a:xfrm>
              <a:off x="804863" y="722153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5" name="Rectangle 2289"/>
            <p:cNvSpPr>
              <a:spLocks noChangeArrowheads="1"/>
            </p:cNvSpPr>
            <p:nvPr/>
          </p:nvSpPr>
          <p:spPr bwMode="auto">
            <a:xfrm>
              <a:off x="804863" y="717073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6" name="Rectangle 2290"/>
            <p:cNvSpPr>
              <a:spLocks noChangeArrowheads="1"/>
            </p:cNvSpPr>
            <p:nvPr/>
          </p:nvSpPr>
          <p:spPr bwMode="auto">
            <a:xfrm>
              <a:off x="804863" y="711835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" name="Rectangle 2291"/>
            <p:cNvSpPr>
              <a:spLocks noChangeArrowheads="1"/>
            </p:cNvSpPr>
            <p:nvPr/>
          </p:nvSpPr>
          <p:spPr bwMode="auto">
            <a:xfrm>
              <a:off x="804863" y="7065963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8" name="Rectangle 2292"/>
            <p:cNvSpPr>
              <a:spLocks noChangeArrowheads="1"/>
            </p:cNvSpPr>
            <p:nvPr/>
          </p:nvSpPr>
          <p:spPr bwMode="auto">
            <a:xfrm>
              <a:off x="755650" y="7015163"/>
              <a:ext cx="1079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9" name="Rectangle 2293"/>
            <p:cNvSpPr>
              <a:spLocks noChangeArrowheads="1"/>
            </p:cNvSpPr>
            <p:nvPr/>
          </p:nvSpPr>
          <p:spPr bwMode="auto">
            <a:xfrm>
              <a:off x="804863" y="6962775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0" name="Rectangle 2294"/>
            <p:cNvSpPr>
              <a:spLocks noChangeArrowheads="1"/>
            </p:cNvSpPr>
            <p:nvPr/>
          </p:nvSpPr>
          <p:spPr bwMode="auto">
            <a:xfrm>
              <a:off x="804863" y="691038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1" name="Rectangle 2295"/>
            <p:cNvSpPr>
              <a:spLocks noChangeArrowheads="1"/>
            </p:cNvSpPr>
            <p:nvPr/>
          </p:nvSpPr>
          <p:spPr bwMode="auto">
            <a:xfrm>
              <a:off x="804863" y="685800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2" name="Rectangle 2296"/>
            <p:cNvSpPr>
              <a:spLocks noChangeArrowheads="1"/>
            </p:cNvSpPr>
            <p:nvPr/>
          </p:nvSpPr>
          <p:spPr bwMode="auto">
            <a:xfrm>
              <a:off x="804863" y="6807200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3" name="Rectangle 2297"/>
            <p:cNvSpPr>
              <a:spLocks noChangeArrowheads="1"/>
            </p:cNvSpPr>
            <p:nvPr/>
          </p:nvSpPr>
          <p:spPr bwMode="auto">
            <a:xfrm>
              <a:off x="755650" y="6754813"/>
              <a:ext cx="1079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4" name="Rectangle 2298"/>
            <p:cNvSpPr>
              <a:spLocks noChangeArrowheads="1"/>
            </p:cNvSpPr>
            <p:nvPr/>
          </p:nvSpPr>
          <p:spPr bwMode="auto">
            <a:xfrm>
              <a:off x="804863" y="6702425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5" name="Rectangle 2299"/>
            <p:cNvSpPr>
              <a:spLocks noChangeArrowheads="1"/>
            </p:cNvSpPr>
            <p:nvPr/>
          </p:nvSpPr>
          <p:spPr bwMode="auto">
            <a:xfrm>
              <a:off x="804863" y="6650038"/>
              <a:ext cx="58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6" name="Freeform 2300"/>
            <p:cNvSpPr>
              <a:spLocks noEditPoints="1"/>
            </p:cNvSpPr>
            <p:nvPr/>
          </p:nvSpPr>
          <p:spPr bwMode="auto">
            <a:xfrm>
              <a:off x="852488" y="6599238"/>
              <a:ext cx="2217738" cy="1725612"/>
            </a:xfrm>
            <a:custGeom>
              <a:avLst/>
              <a:gdLst>
                <a:gd name="T0" fmla="*/ 0 w 2793"/>
                <a:gd name="T1" fmla="*/ 2169 h 2175"/>
                <a:gd name="T2" fmla="*/ 0 w 2793"/>
                <a:gd name="T3" fmla="*/ 2175 h 2175"/>
                <a:gd name="T4" fmla="*/ 2793 w 2793"/>
                <a:gd name="T5" fmla="*/ 2175 h 2175"/>
                <a:gd name="T6" fmla="*/ 2793 w 2793"/>
                <a:gd name="T7" fmla="*/ 0 h 2175"/>
                <a:gd name="T8" fmla="*/ 0 w 2793"/>
                <a:gd name="T9" fmla="*/ 0 h 2175"/>
                <a:gd name="T10" fmla="*/ 0 w 2793"/>
                <a:gd name="T11" fmla="*/ 6 h 2175"/>
                <a:gd name="T12" fmla="*/ 0 w 2793"/>
                <a:gd name="T13" fmla="*/ 2169 h 2175"/>
                <a:gd name="T14" fmla="*/ 13 w 2793"/>
                <a:gd name="T15" fmla="*/ 6 h 2175"/>
                <a:gd name="T16" fmla="*/ 6 w 2793"/>
                <a:gd name="T17" fmla="*/ 6 h 2175"/>
                <a:gd name="T18" fmla="*/ 6 w 2793"/>
                <a:gd name="T19" fmla="*/ 12 h 2175"/>
                <a:gd name="T20" fmla="*/ 2787 w 2793"/>
                <a:gd name="T21" fmla="*/ 12 h 2175"/>
                <a:gd name="T22" fmla="*/ 2787 w 2793"/>
                <a:gd name="T23" fmla="*/ 6 h 2175"/>
                <a:gd name="T24" fmla="*/ 2780 w 2793"/>
                <a:gd name="T25" fmla="*/ 6 h 2175"/>
                <a:gd name="T26" fmla="*/ 2780 w 2793"/>
                <a:gd name="T27" fmla="*/ 2169 h 2175"/>
                <a:gd name="T28" fmla="*/ 2787 w 2793"/>
                <a:gd name="T29" fmla="*/ 2169 h 2175"/>
                <a:gd name="T30" fmla="*/ 2787 w 2793"/>
                <a:gd name="T31" fmla="*/ 2163 h 2175"/>
                <a:gd name="T32" fmla="*/ 6 w 2793"/>
                <a:gd name="T33" fmla="*/ 2163 h 2175"/>
                <a:gd name="T34" fmla="*/ 6 w 2793"/>
                <a:gd name="T35" fmla="*/ 2169 h 2175"/>
                <a:gd name="T36" fmla="*/ 13 w 2793"/>
                <a:gd name="T37" fmla="*/ 2169 h 2175"/>
                <a:gd name="T38" fmla="*/ 13 w 2793"/>
                <a:gd name="T39" fmla="*/ 6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93" h="2175">
                  <a:moveTo>
                    <a:pt x="0" y="2169"/>
                  </a:moveTo>
                  <a:lnTo>
                    <a:pt x="0" y="2175"/>
                  </a:lnTo>
                  <a:lnTo>
                    <a:pt x="2793" y="2175"/>
                  </a:lnTo>
                  <a:lnTo>
                    <a:pt x="2793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169"/>
                  </a:lnTo>
                  <a:close/>
                  <a:moveTo>
                    <a:pt x="13" y="6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2787" y="12"/>
                  </a:lnTo>
                  <a:lnTo>
                    <a:pt x="2787" y="6"/>
                  </a:lnTo>
                  <a:lnTo>
                    <a:pt x="2780" y="6"/>
                  </a:lnTo>
                  <a:lnTo>
                    <a:pt x="2780" y="2169"/>
                  </a:lnTo>
                  <a:lnTo>
                    <a:pt x="2787" y="2169"/>
                  </a:lnTo>
                  <a:lnTo>
                    <a:pt x="2787" y="2163"/>
                  </a:lnTo>
                  <a:lnTo>
                    <a:pt x="6" y="2163"/>
                  </a:lnTo>
                  <a:lnTo>
                    <a:pt x="6" y="2169"/>
                  </a:lnTo>
                  <a:lnTo>
                    <a:pt x="13" y="2169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7" name="Freeform 2301"/>
            <p:cNvSpPr>
              <a:spLocks/>
            </p:cNvSpPr>
            <p:nvPr/>
          </p:nvSpPr>
          <p:spPr bwMode="auto">
            <a:xfrm>
              <a:off x="852488" y="7461250"/>
              <a:ext cx="31750" cy="858837"/>
            </a:xfrm>
            <a:custGeom>
              <a:avLst/>
              <a:gdLst>
                <a:gd name="T0" fmla="*/ 0 w 39"/>
                <a:gd name="T1" fmla="*/ 1082 h 1082"/>
                <a:gd name="T2" fmla="*/ 13 w 39"/>
                <a:gd name="T3" fmla="*/ 1082 h 1082"/>
                <a:gd name="T4" fmla="*/ 39 w 39"/>
                <a:gd name="T5" fmla="*/ 0 h 1082"/>
                <a:gd name="T6" fmla="*/ 26 w 39"/>
                <a:gd name="T7" fmla="*/ 0 h 1082"/>
                <a:gd name="T8" fmla="*/ 0 w 39"/>
                <a:gd name="T9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082">
                  <a:moveTo>
                    <a:pt x="0" y="1082"/>
                  </a:moveTo>
                  <a:lnTo>
                    <a:pt x="13" y="1082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0" y="108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8" name="Rectangle 2302"/>
            <p:cNvSpPr>
              <a:spLocks noChangeArrowheads="1"/>
            </p:cNvSpPr>
            <p:nvPr/>
          </p:nvSpPr>
          <p:spPr bwMode="auto">
            <a:xfrm>
              <a:off x="879475" y="745648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9" name="Rectangle 2303"/>
            <p:cNvSpPr>
              <a:spLocks noChangeArrowheads="1"/>
            </p:cNvSpPr>
            <p:nvPr/>
          </p:nvSpPr>
          <p:spPr bwMode="auto">
            <a:xfrm>
              <a:off x="898525" y="745648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0" name="Rectangle 2304"/>
            <p:cNvSpPr>
              <a:spLocks noChangeArrowheads="1"/>
            </p:cNvSpPr>
            <p:nvPr/>
          </p:nvSpPr>
          <p:spPr bwMode="auto">
            <a:xfrm>
              <a:off x="919163" y="745648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" name="Rectangle 2305"/>
            <p:cNvSpPr>
              <a:spLocks noChangeArrowheads="1"/>
            </p:cNvSpPr>
            <p:nvPr/>
          </p:nvSpPr>
          <p:spPr bwMode="auto">
            <a:xfrm>
              <a:off x="938213" y="745648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2" name="Rectangle 2306"/>
            <p:cNvSpPr>
              <a:spLocks noChangeArrowheads="1"/>
            </p:cNvSpPr>
            <p:nvPr/>
          </p:nvSpPr>
          <p:spPr bwMode="auto">
            <a:xfrm>
              <a:off x="958850" y="745648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3" name="Rectangle 2307"/>
            <p:cNvSpPr>
              <a:spLocks noChangeArrowheads="1"/>
            </p:cNvSpPr>
            <p:nvPr/>
          </p:nvSpPr>
          <p:spPr bwMode="auto">
            <a:xfrm>
              <a:off x="977900" y="745648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4" name="Rectangle 2308"/>
            <p:cNvSpPr>
              <a:spLocks noChangeArrowheads="1"/>
            </p:cNvSpPr>
            <p:nvPr/>
          </p:nvSpPr>
          <p:spPr bwMode="auto">
            <a:xfrm>
              <a:off x="998538" y="745648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" name="Rectangle 2309"/>
            <p:cNvSpPr>
              <a:spLocks noChangeArrowheads="1"/>
            </p:cNvSpPr>
            <p:nvPr/>
          </p:nvSpPr>
          <p:spPr bwMode="auto">
            <a:xfrm>
              <a:off x="1019175" y="745648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" name="Rectangle 2310"/>
            <p:cNvSpPr>
              <a:spLocks noChangeArrowheads="1"/>
            </p:cNvSpPr>
            <p:nvPr/>
          </p:nvSpPr>
          <p:spPr bwMode="auto">
            <a:xfrm>
              <a:off x="1038225" y="745648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" name="Rectangle 2311"/>
            <p:cNvSpPr>
              <a:spLocks noChangeArrowheads="1"/>
            </p:cNvSpPr>
            <p:nvPr/>
          </p:nvSpPr>
          <p:spPr bwMode="auto">
            <a:xfrm>
              <a:off x="1058863" y="745648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" name="Freeform 2312"/>
            <p:cNvSpPr>
              <a:spLocks/>
            </p:cNvSpPr>
            <p:nvPr/>
          </p:nvSpPr>
          <p:spPr bwMode="auto">
            <a:xfrm>
              <a:off x="1076325" y="7458075"/>
              <a:ext cx="26988" cy="31750"/>
            </a:xfrm>
            <a:custGeom>
              <a:avLst/>
              <a:gdLst>
                <a:gd name="T0" fmla="*/ 24 w 34"/>
                <a:gd name="T1" fmla="*/ 39 h 39"/>
                <a:gd name="T2" fmla="*/ 34 w 34"/>
                <a:gd name="T3" fmla="*/ 33 h 39"/>
                <a:gd name="T4" fmla="*/ 10 w 34"/>
                <a:gd name="T5" fmla="*/ 0 h 39"/>
                <a:gd name="T6" fmla="*/ 0 w 34"/>
                <a:gd name="T7" fmla="*/ 6 h 39"/>
                <a:gd name="T8" fmla="*/ 24 w 34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9">
                  <a:moveTo>
                    <a:pt x="24" y="39"/>
                  </a:moveTo>
                  <a:lnTo>
                    <a:pt x="34" y="33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4" y="3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" name="Freeform 2313"/>
            <p:cNvSpPr>
              <a:spLocks/>
            </p:cNvSpPr>
            <p:nvPr/>
          </p:nvSpPr>
          <p:spPr bwMode="auto">
            <a:xfrm>
              <a:off x="1095375" y="7458075"/>
              <a:ext cx="26988" cy="31750"/>
            </a:xfrm>
            <a:custGeom>
              <a:avLst/>
              <a:gdLst>
                <a:gd name="T0" fmla="*/ 0 w 36"/>
                <a:gd name="T1" fmla="*/ 33 h 39"/>
                <a:gd name="T2" fmla="*/ 10 w 36"/>
                <a:gd name="T3" fmla="*/ 39 h 39"/>
                <a:gd name="T4" fmla="*/ 36 w 36"/>
                <a:gd name="T5" fmla="*/ 6 h 39"/>
                <a:gd name="T6" fmla="*/ 26 w 36"/>
                <a:gd name="T7" fmla="*/ 0 h 39"/>
                <a:gd name="T8" fmla="*/ 0 w 36"/>
                <a:gd name="T9" fmla="*/ 3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0" y="33"/>
                  </a:moveTo>
                  <a:lnTo>
                    <a:pt x="10" y="39"/>
                  </a:lnTo>
                  <a:lnTo>
                    <a:pt x="36" y="6"/>
                  </a:lnTo>
                  <a:lnTo>
                    <a:pt x="26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" name="Freeform 2314"/>
            <p:cNvSpPr>
              <a:spLocks/>
            </p:cNvSpPr>
            <p:nvPr/>
          </p:nvSpPr>
          <p:spPr bwMode="auto">
            <a:xfrm>
              <a:off x="1116013" y="7458075"/>
              <a:ext cx="26988" cy="31750"/>
            </a:xfrm>
            <a:custGeom>
              <a:avLst/>
              <a:gdLst>
                <a:gd name="T0" fmla="*/ 26 w 36"/>
                <a:gd name="T1" fmla="*/ 39 h 39"/>
                <a:gd name="T2" fmla="*/ 36 w 36"/>
                <a:gd name="T3" fmla="*/ 33 h 39"/>
                <a:gd name="T4" fmla="*/ 10 w 36"/>
                <a:gd name="T5" fmla="*/ 0 h 39"/>
                <a:gd name="T6" fmla="*/ 0 w 36"/>
                <a:gd name="T7" fmla="*/ 6 h 39"/>
                <a:gd name="T8" fmla="*/ 26 w 36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26" y="39"/>
                  </a:moveTo>
                  <a:lnTo>
                    <a:pt x="36" y="33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1" name="Rectangle 2315"/>
            <p:cNvSpPr>
              <a:spLocks noChangeArrowheads="1"/>
            </p:cNvSpPr>
            <p:nvPr/>
          </p:nvSpPr>
          <p:spPr bwMode="auto">
            <a:xfrm>
              <a:off x="1139825" y="7483475"/>
              <a:ext cx="19050" cy="7937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" name="Rectangle 2316"/>
            <p:cNvSpPr>
              <a:spLocks noChangeArrowheads="1"/>
            </p:cNvSpPr>
            <p:nvPr/>
          </p:nvSpPr>
          <p:spPr bwMode="auto">
            <a:xfrm>
              <a:off x="1158875" y="7483475"/>
              <a:ext cx="20638" cy="7937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" name="Freeform 2317"/>
            <p:cNvSpPr>
              <a:spLocks/>
            </p:cNvSpPr>
            <p:nvPr/>
          </p:nvSpPr>
          <p:spPr bwMode="auto">
            <a:xfrm>
              <a:off x="1174750" y="7485063"/>
              <a:ext cx="28575" cy="30162"/>
            </a:xfrm>
            <a:custGeom>
              <a:avLst/>
              <a:gdLst>
                <a:gd name="T0" fmla="*/ 10 w 35"/>
                <a:gd name="T1" fmla="*/ 0 h 39"/>
                <a:gd name="T2" fmla="*/ 0 w 35"/>
                <a:gd name="T3" fmla="*/ 6 h 39"/>
                <a:gd name="T4" fmla="*/ 26 w 35"/>
                <a:gd name="T5" fmla="*/ 39 h 39"/>
                <a:gd name="T6" fmla="*/ 35 w 35"/>
                <a:gd name="T7" fmla="*/ 33 h 39"/>
                <a:gd name="T8" fmla="*/ 10 w 35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9">
                  <a:moveTo>
                    <a:pt x="10" y="0"/>
                  </a:moveTo>
                  <a:lnTo>
                    <a:pt x="0" y="6"/>
                  </a:lnTo>
                  <a:lnTo>
                    <a:pt x="26" y="39"/>
                  </a:lnTo>
                  <a:lnTo>
                    <a:pt x="35" y="3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" name="Rectangle 2318"/>
            <p:cNvSpPr>
              <a:spLocks noChangeArrowheads="1"/>
            </p:cNvSpPr>
            <p:nvPr/>
          </p:nvSpPr>
          <p:spPr bwMode="auto">
            <a:xfrm>
              <a:off x="1200150" y="7508875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" name="Rectangle 2319"/>
            <p:cNvSpPr>
              <a:spLocks noChangeArrowheads="1"/>
            </p:cNvSpPr>
            <p:nvPr/>
          </p:nvSpPr>
          <p:spPr bwMode="auto">
            <a:xfrm>
              <a:off x="1220788" y="7508875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6" name="Rectangle 2320"/>
            <p:cNvSpPr>
              <a:spLocks noChangeArrowheads="1"/>
            </p:cNvSpPr>
            <p:nvPr/>
          </p:nvSpPr>
          <p:spPr bwMode="auto">
            <a:xfrm>
              <a:off x="1239838" y="7508875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7" name="Rectangle 2321"/>
            <p:cNvSpPr>
              <a:spLocks noChangeArrowheads="1"/>
            </p:cNvSpPr>
            <p:nvPr/>
          </p:nvSpPr>
          <p:spPr bwMode="auto">
            <a:xfrm>
              <a:off x="1260475" y="7508875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8" name="Rectangle 2322"/>
            <p:cNvSpPr>
              <a:spLocks noChangeArrowheads="1"/>
            </p:cNvSpPr>
            <p:nvPr/>
          </p:nvSpPr>
          <p:spPr bwMode="auto">
            <a:xfrm>
              <a:off x="1279525" y="7508875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9" name="Rectangle 2323"/>
            <p:cNvSpPr>
              <a:spLocks noChangeArrowheads="1"/>
            </p:cNvSpPr>
            <p:nvPr/>
          </p:nvSpPr>
          <p:spPr bwMode="auto">
            <a:xfrm>
              <a:off x="1300163" y="7508875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0" name="Rectangle 2324"/>
            <p:cNvSpPr>
              <a:spLocks noChangeArrowheads="1"/>
            </p:cNvSpPr>
            <p:nvPr/>
          </p:nvSpPr>
          <p:spPr bwMode="auto">
            <a:xfrm>
              <a:off x="1319213" y="7508875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1" name="Rectangle 2325"/>
            <p:cNvSpPr>
              <a:spLocks noChangeArrowheads="1"/>
            </p:cNvSpPr>
            <p:nvPr/>
          </p:nvSpPr>
          <p:spPr bwMode="auto">
            <a:xfrm>
              <a:off x="1339850" y="7508875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2" name="Rectangle 2326"/>
            <p:cNvSpPr>
              <a:spLocks noChangeArrowheads="1"/>
            </p:cNvSpPr>
            <p:nvPr/>
          </p:nvSpPr>
          <p:spPr bwMode="auto">
            <a:xfrm>
              <a:off x="1358900" y="7508875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3" name="Rectangle 2327"/>
            <p:cNvSpPr>
              <a:spLocks noChangeArrowheads="1"/>
            </p:cNvSpPr>
            <p:nvPr/>
          </p:nvSpPr>
          <p:spPr bwMode="auto">
            <a:xfrm>
              <a:off x="1379538" y="7508875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" name="Rectangle 2328"/>
            <p:cNvSpPr>
              <a:spLocks noChangeArrowheads="1"/>
            </p:cNvSpPr>
            <p:nvPr/>
          </p:nvSpPr>
          <p:spPr bwMode="auto">
            <a:xfrm>
              <a:off x="1400175" y="7508875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5" name="Freeform 2329"/>
            <p:cNvSpPr>
              <a:spLocks/>
            </p:cNvSpPr>
            <p:nvPr/>
          </p:nvSpPr>
          <p:spPr bwMode="auto">
            <a:xfrm>
              <a:off x="1416050" y="7510463"/>
              <a:ext cx="28575" cy="31750"/>
            </a:xfrm>
            <a:custGeom>
              <a:avLst/>
              <a:gdLst>
                <a:gd name="T0" fmla="*/ 9 w 35"/>
                <a:gd name="T1" fmla="*/ 0 h 39"/>
                <a:gd name="T2" fmla="*/ 0 w 35"/>
                <a:gd name="T3" fmla="*/ 6 h 39"/>
                <a:gd name="T4" fmla="*/ 25 w 35"/>
                <a:gd name="T5" fmla="*/ 39 h 39"/>
                <a:gd name="T6" fmla="*/ 35 w 35"/>
                <a:gd name="T7" fmla="*/ 33 h 39"/>
                <a:gd name="T8" fmla="*/ 9 w 35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9">
                  <a:moveTo>
                    <a:pt x="9" y="0"/>
                  </a:moveTo>
                  <a:lnTo>
                    <a:pt x="0" y="6"/>
                  </a:lnTo>
                  <a:lnTo>
                    <a:pt x="25" y="39"/>
                  </a:lnTo>
                  <a:lnTo>
                    <a:pt x="35" y="3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" name="Rectangle 2330"/>
            <p:cNvSpPr>
              <a:spLocks noChangeArrowheads="1"/>
            </p:cNvSpPr>
            <p:nvPr/>
          </p:nvSpPr>
          <p:spPr bwMode="auto">
            <a:xfrm>
              <a:off x="1439863" y="7534275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7" name="Rectangle 2331"/>
            <p:cNvSpPr>
              <a:spLocks noChangeArrowheads="1"/>
            </p:cNvSpPr>
            <p:nvPr/>
          </p:nvSpPr>
          <p:spPr bwMode="auto">
            <a:xfrm>
              <a:off x="1460500" y="7534275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" name="Rectangle 2332"/>
            <p:cNvSpPr>
              <a:spLocks noChangeArrowheads="1"/>
            </p:cNvSpPr>
            <p:nvPr/>
          </p:nvSpPr>
          <p:spPr bwMode="auto">
            <a:xfrm>
              <a:off x="1479550" y="7534275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9" name="Rectangle 2333"/>
            <p:cNvSpPr>
              <a:spLocks noChangeArrowheads="1"/>
            </p:cNvSpPr>
            <p:nvPr/>
          </p:nvSpPr>
          <p:spPr bwMode="auto">
            <a:xfrm>
              <a:off x="1500188" y="7534275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" name="Freeform 2334"/>
            <p:cNvSpPr>
              <a:spLocks/>
            </p:cNvSpPr>
            <p:nvPr/>
          </p:nvSpPr>
          <p:spPr bwMode="auto">
            <a:xfrm>
              <a:off x="1516063" y="7537450"/>
              <a:ext cx="26988" cy="30162"/>
            </a:xfrm>
            <a:custGeom>
              <a:avLst/>
              <a:gdLst>
                <a:gd name="T0" fmla="*/ 24 w 34"/>
                <a:gd name="T1" fmla="*/ 39 h 39"/>
                <a:gd name="T2" fmla="*/ 34 w 34"/>
                <a:gd name="T3" fmla="*/ 33 h 39"/>
                <a:gd name="T4" fmla="*/ 10 w 34"/>
                <a:gd name="T5" fmla="*/ 0 h 39"/>
                <a:gd name="T6" fmla="*/ 0 w 34"/>
                <a:gd name="T7" fmla="*/ 6 h 39"/>
                <a:gd name="T8" fmla="*/ 24 w 34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9">
                  <a:moveTo>
                    <a:pt x="24" y="39"/>
                  </a:moveTo>
                  <a:lnTo>
                    <a:pt x="34" y="33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4" y="3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1" name="Rectangle 2335"/>
            <p:cNvSpPr>
              <a:spLocks noChangeArrowheads="1"/>
            </p:cNvSpPr>
            <p:nvPr/>
          </p:nvSpPr>
          <p:spPr bwMode="auto">
            <a:xfrm>
              <a:off x="1539875" y="75612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2" name="Rectangle 2336"/>
            <p:cNvSpPr>
              <a:spLocks noChangeArrowheads="1"/>
            </p:cNvSpPr>
            <p:nvPr/>
          </p:nvSpPr>
          <p:spPr bwMode="auto">
            <a:xfrm>
              <a:off x="1560513" y="75612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3" name="Rectangle 2337"/>
            <p:cNvSpPr>
              <a:spLocks noChangeArrowheads="1"/>
            </p:cNvSpPr>
            <p:nvPr/>
          </p:nvSpPr>
          <p:spPr bwMode="auto">
            <a:xfrm>
              <a:off x="1581150" y="75612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" name="Rectangle 2338"/>
            <p:cNvSpPr>
              <a:spLocks noChangeArrowheads="1"/>
            </p:cNvSpPr>
            <p:nvPr/>
          </p:nvSpPr>
          <p:spPr bwMode="auto">
            <a:xfrm>
              <a:off x="1601788" y="7561263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" name="Rectangle 2339"/>
            <p:cNvSpPr>
              <a:spLocks noChangeArrowheads="1"/>
            </p:cNvSpPr>
            <p:nvPr/>
          </p:nvSpPr>
          <p:spPr bwMode="auto">
            <a:xfrm>
              <a:off x="1620838" y="75612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" name="Rectangle 2340"/>
            <p:cNvSpPr>
              <a:spLocks noChangeArrowheads="1"/>
            </p:cNvSpPr>
            <p:nvPr/>
          </p:nvSpPr>
          <p:spPr bwMode="auto">
            <a:xfrm>
              <a:off x="1641475" y="75612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7" name="Rectangle 2341"/>
            <p:cNvSpPr>
              <a:spLocks noChangeArrowheads="1"/>
            </p:cNvSpPr>
            <p:nvPr/>
          </p:nvSpPr>
          <p:spPr bwMode="auto">
            <a:xfrm>
              <a:off x="1662113" y="7561263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" name="Rectangle 2342"/>
            <p:cNvSpPr>
              <a:spLocks noChangeArrowheads="1"/>
            </p:cNvSpPr>
            <p:nvPr/>
          </p:nvSpPr>
          <p:spPr bwMode="auto">
            <a:xfrm>
              <a:off x="1681163" y="7561263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9" name="Rectangle 2343"/>
            <p:cNvSpPr>
              <a:spLocks noChangeArrowheads="1"/>
            </p:cNvSpPr>
            <p:nvPr/>
          </p:nvSpPr>
          <p:spPr bwMode="auto">
            <a:xfrm>
              <a:off x="1700213" y="75612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" name="Rectangle 2344"/>
            <p:cNvSpPr>
              <a:spLocks noChangeArrowheads="1"/>
            </p:cNvSpPr>
            <p:nvPr/>
          </p:nvSpPr>
          <p:spPr bwMode="auto">
            <a:xfrm>
              <a:off x="1720850" y="7561263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" name="Rectangle 2345"/>
            <p:cNvSpPr>
              <a:spLocks noChangeArrowheads="1"/>
            </p:cNvSpPr>
            <p:nvPr/>
          </p:nvSpPr>
          <p:spPr bwMode="auto">
            <a:xfrm>
              <a:off x="1739900" y="75612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" name="Rectangle 2346"/>
            <p:cNvSpPr>
              <a:spLocks noChangeArrowheads="1"/>
            </p:cNvSpPr>
            <p:nvPr/>
          </p:nvSpPr>
          <p:spPr bwMode="auto">
            <a:xfrm>
              <a:off x="1760538" y="75612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3" name="Rectangle 2347"/>
            <p:cNvSpPr>
              <a:spLocks noChangeArrowheads="1"/>
            </p:cNvSpPr>
            <p:nvPr/>
          </p:nvSpPr>
          <p:spPr bwMode="auto">
            <a:xfrm>
              <a:off x="1781175" y="7561263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" name="Rectangle 2348"/>
            <p:cNvSpPr>
              <a:spLocks noChangeArrowheads="1"/>
            </p:cNvSpPr>
            <p:nvPr/>
          </p:nvSpPr>
          <p:spPr bwMode="auto">
            <a:xfrm>
              <a:off x="1800225" y="75612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" name="Freeform 2349"/>
            <p:cNvSpPr>
              <a:spLocks/>
            </p:cNvSpPr>
            <p:nvPr/>
          </p:nvSpPr>
          <p:spPr bwMode="auto">
            <a:xfrm>
              <a:off x="1817688" y="7562850"/>
              <a:ext cx="26988" cy="31750"/>
            </a:xfrm>
            <a:custGeom>
              <a:avLst/>
              <a:gdLst>
                <a:gd name="T0" fmla="*/ 9 w 35"/>
                <a:gd name="T1" fmla="*/ 0 h 38"/>
                <a:gd name="T2" fmla="*/ 0 w 35"/>
                <a:gd name="T3" fmla="*/ 6 h 38"/>
                <a:gd name="T4" fmla="*/ 25 w 35"/>
                <a:gd name="T5" fmla="*/ 38 h 38"/>
                <a:gd name="T6" fmla="*/ 35 w 35"/>
                <a:gd name="T7" fmla="*/ 33 h 38"/>
                <a:gd name="T8" fmla="*/ 9 w 35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8">
                  <a:moveTo>
                    <a:pt x="9" y="0"/>
                  </a:moveTo>
                  <a:lnTo>
                    <a:pt x="0" y="6"/>
                  </a:lnTo>
                  <a:lnTo>
                    <a:pt x="25" y="38"/>
                  </a:lnTo>
                  <a:lnTo>
                    <a:pt x="35" y="3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" name="Rectangle 2350"/>
            <p:cNvSpPr>
              <a:spLocks noChangeArrowheads="1"/>
            </p:cNvSpPr>
            <p:nvPr/>
          </p:nvSpPr>
          <p:spPr bwMode="auto">
            <a:xfrm>
              <a:off x="1841500" y="7586663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" name="Rectangle 2351"/>
            <p:cNvSpPr>
              <a:spLocks noChangeArrowheads="1"/>
            </p:cNvSpPr>
            <p:nvPr/>
          </p:nvSpPr>
          <p:spPr bwMode="auto">
            <a:xfrm>
              <a:off x="1860550" y="75866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" name="Freeform 2352"/>
            <p:cNvSpPr>
              <a:spLocks/>
            </p:cNvSpPr>
            <p:nvPr/>
          </p:nvSpPr>
          <p:spPr bwMode="auto">
            <a:xfrm>
              <a:off x="1878013" y="7589838"/>
              <a:ext cx="26988" cy="30162"/>
            </a:xfrm>
            <a:custGeom>
              <a:avLst/>
              <a:gdLst>
                <a:gd name="T0" fmla="*/ 26 w 36"/>
                <a:gd name="T1" fmla="*/ 37 h 37"/>
                <a:gd name="T2" fmla="*/ 36 w 36"/>
                <a:gd name="T3" fmla="*/ 31 h 37"/>
                <a:gd name="T4" fmla="*/ 10 w 36"/>
                <a:gd name="T5" fmla="*/ 0 h 37"/>
                <a:gd name="T6" fmla="*/ 0 w 36"/>
                <a:gd name="T7" fmla="*/ 5 h 37"/>
                <a:gd name="T8" fmla="*/ 26 w 36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7">
                  <a:moveTo>
                    <a:pt x="26" y="37"/>
                  </a:moveTo>
                  <a:lnTo>
                    <a:pt x="36" y="31"/>
                  </a:lnTo>
                  <a:lnTo>
                    <a:pt x="10" y="0"/>
                  </a:lnTo>
                  <a:lnTo>
                    <a:pt x="0" y="5"/>
                  </a:lnTo>
                  <a:lnTo>
                    <a:pt x="26" y="37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" name="Rectangle 2353"/>
            <p:cNvSpPr>
              <a:spLocks noChangeArrowheads="1"/>
            </p:cNvSpPr>
            <p:nvPr/>
          </p:nvSpPr>
          <p:spPr bwMode="auto">
            <a:xfrm>
              <a:off x="1901825" y="76120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" name="Rectangle 2354"/>
            <p:cNvSpPr>
              <a:spLocks noChangeArrowheads="1"/>
            </p:cNvSpPr>
            <p:nvPr/>
          </p:nvSpPr>
          <p:spPr bwMode="auto">
            <a:xfrm>
              <a:off x="1922463" y="7612063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" name="Rectangle 2355"/>
            <p:cNvSpPr>
              <a:spLocks noChangeArrowheads="1"/>
            </p:cNvSpPr>
            <p:nvPr/>
          </p:nvSpPr>
          <p:spPr bwMode="auto">
            <a:xfrm>
              <a:off x="1941513" y="76120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" name="Rectangle 2356"/>
            <p:cNvSpPr>
              <a:spLocks noChangeArrowheads="1"/>
            </p:cNvSpPr>
            <p:nvPr/>
          </p:nvSpPr>
          <p:spPr bwMode="auto">
            <a:xfrm>
              <a:off x="1962150" y="7612063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" name="Rectangle 2357"/>
            <p:cNvSpPr>
              <a:spLocks noChangeArrowheads="1"/>
            </p:cNvSpPr>
            <p:nvPr/>
          </p:nvSpPr>
          <p:spPr bwMode="auto">
            <a:xfrm>
              <a:off x="1982788" y="7612063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" name="Freeform 2358"/>
            <p:cNvSpPr>
              <a:spLocks/>
            </p:cNvSpPr>
            <p:nvPr/>
          </p:nvSpPr>
          <p:spPr bwMode="auto">
            <a:xfrm>
              <a:off x="1997075" y="7615238"/>
              <a:ext cx="28575" cy="30162"/>
            </a:xfrm>
            <a:custGeom>
              <a:avLst/>
              <a:gdLst>
                <a:gd name="T0" fmla="*/ 25 w 35"/>
                <a:gd name="T1" fmla="*/ 39 h 39"/>
                <a:gd name="T2" fmla="*/ 35 w 35"/>
                <a:gd name="T3" fmla="*/ 33 h 39"/>
                <a:gd name="T4" fmla="*/ 9 w 35"/>
                <a:gd name="T5" fmla="*/ 0 h 39"/>
                <a:gd name="T6" fmla="*/ 0 w 35"/>
                <a:gd name="T7" fmla="*/ 6 h 39"/>
                <a:gd name="T8" fmla="*/ 25 w 35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9">
                  <a:moveTo>
                    <a:pt x="25" y="39"/>
                  </a:moveTo>
                  <a:lnTo>
                    <a:pt x="35" y="33"/>
                  </a:lnTo>
                  <a:lnTo>
                    <a:pt x="9" y="0"/>
                  </a:lnTo>
                  <a:lnTo>
                    <a:pt x="0" y="6"/>
                  </a:lnTo>
                  <a:lnTo>
                    <a:pt x="25" y="3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" name="Freeform 2359"/>
            <p:cNvSpPr>
              <a:spLocks/>
            </p:cNvSpPr>
            <p:nvPr/>
          </p:nvSpPr>
          <p:spPr bwMode="auto">
            <a:xfrm>
              <a:off x="2017713" y="7643813"/>
              <a:ext cx="30163" cy="79375"/>
            </a:xfrm>
            <a:custGeom>
              <a:avLst/>
              <a:gdLst>
                <a:gd name="T0" fmla="*/ 12 w 38"/>
                <a:gd name="T1" fmla="*/ 0 h 100"/>
                <a:gd name="T2" fmla="*/ 0 w 38"/>
                <a:gd name="T3" fmla="*/ 2 h 100"/>
                <a:gd name="T4" fmla="*/ 26 w 38"/>
                <a:gd name="T5" fmla="*/ 100 h 100"/>
                <a:gd name="T6" fmla="*/ 38 w 38"/>
                <a:gd name="T7" fmla="*/ 99 h 100"/>
                <a:gd name="T8" fmla="*/ 12 w 38"/>
                <a:gd name="T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00">
                  <a:moveTo>
                    <a:pt x="12" y="0"/>
                  </a:moveTo>
                  <a:lnTo>
                    <a:pt x="0" y="2"/>
                  </a:lnTo>
                  <a:lnTo>
                    <a:pt x="26" y="100"/>
                  </a:lnTo>
                  <a:lnTo>
                    <a:pt x="38" y="9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6" name="Rectangle 2360"/>
            <p:cNvSpPr>
              <a:spLocks noChangeArrowheads="1"/>
            </p:cNvSpPr>
            <p:nvPr/>
          </p:nvSpPr>
          <p:spPr bwMode="auto">
            <a:xfrm>
              <a:off x="2043113" y="771683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7" name="Freeform 2361"/>
            <p:cNvSpPr>
              <a:spLocks/>
            </p:cNvSpPr>
            <p:nvPr/>
          </p:nvSpPr>
          <p:spPr bwMode="auto">
            <a:xfrm>
              <a:off x="2057400" y="7667625"/>
              <a:ext cx="30163" cy="55562"/>
            </a:xfrm>
            <a:custGeom>
              <a:avLst/>
              <a:gdLst>
                <a:gd name="T0" fmla="*/ 0 w 37"/>
                <a:gd name="T1" fmla="*/ 66 h 68"/>
                <a:gd name="T2" fmla="*/ 12 w 37"/>
                <a:gd name="T3" fmla="*/ 68 h 68"/>
                <a:gd name="T4" fmla="*/ 37 w 37"/>
                <a:gd name="T5" fmla="*/ 3 h 68"/>
                <a:gd name="T6" fmla="*/ 26 w 37"/>
                <a:gd name="T7" fmla="*/ 0 h 68"/>
                <a:gd name="T8" fmla="*/ 0 w 37"/>
                <a:gd name="T9" fmla="*/ 6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68">
                  <a:moveTo>
                    <a:pt x="0" y="66"/>
                  </a:moveTo>
                  <a:lnTo>
                    <a:pt x="12" y="68"/>
                  </a:lnTo>
                  <a:lnTo>
                    <a:pt x="37" y="3"/>
                  </a:lnTo>
                  <a:lnTo>
                    <a:pt x="26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8" name="Freeform 2362"/>
            <p:cNvSpPr>
              <a:spLocks/>
            </p:cNvSpPr>
            <p:nvPr/>
          </p:nvSpPr>
          <p:spPr bwMode="auto">
            <a:xfrm>
              <a:off x="2078038" y="7667625"/>
              <a:ext cx="28575" cy="30162"/>
            </a:xfrm>
            <a:custGeom>
              <a:avLst/>
              <a:gdLst>
                <a:gd name="T0" fmla="*/ 26 w 36"/>
                <a:gd name="T1" fmla="*/ 39 h 39"/>
                <a:gd name="T2" fmla="*/ 36 w 36"/>
                <a:gd name="T3" fmla="*/ 33 h 39"/>
                <a:gd name="T4" fmla="*/ 10 w 36"/>
                <a:gd name="T5" fmla="*/ 0 h 39"/>
                <a:gd name="T6" fmla="*/ 0 w 36"/>
                <a:gd name="T7" fmla="*/ 6 h 39"/>
                <a:gd name="T8" fmla="*/ 26 w 36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26" y="39"/>
                  </a:moveTo>
                  <a:lnTo>
                    <a:pt x="36" y="33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9" name="Rectangle 2363"/>
            <p:cNvSpPr>
              <a:spLocks noChangeArrowheads="1"/>
            </p:cNvSpPr>
            <p:nvPr/>
          </p:nvSpPr>
          <p:spPr bwMode="auto">
            <a:xfrm>
              <a:off x="2101850" y="7691438"/>
              <a:ext cx="19050" cy="7937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0" name="Freeform 2364"/>
            <p:cNvSpPr>
              <a:spLocks/>
            </p:cNvSpPr>
            <p:nvPr/>
          </p:nvSpPr>
          <p:spPr bwMode="auto">
            <a:xfrm>
              <a:off x="2117725" y="7693025"/>
              <a:ext cx="28575" cy="30162"/>
            </a:xfrm>
            <a:custGeom>
              <a:avLst/>
              <a:gdLst>
                <a:gd name="T0" fmla="*/ 26 w 36"/>
                <a:gd name="T1" fmla="*/ 39 h 39"/>
                <a:gd name="T2" fmla="*/ 36 w 36"/>
                <a:gd name="T3" fmla="*/ 33 h 39"/>
                <a:gd name="T4" fmla="*/ 10 w 36"/>
                <a:gd name="T5" fmla="*/ 0 h 39"/>
                <a:gd name="T6" fmla="*/ 0 w 36"/>
                <a:gd name="T7" fmla="*/ 6 h 39"/>
                <a:gd name="T8" fmla="*/ 26 w 36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26" y="39"/>
                  </a:moveTo>
                  <a:lnTo>
                    <a:pt x="36" y="33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" name="Rectangle 2365"/>
            <p:cNvSpPr>
              <a:spLocks noChangeArrowheads="1"/>
            </p:cNvSpPr>
            <p:nvPr/>
          </p:nvSpPr>
          <p:spPr bwMode="auto">
            <a:xfrm>
              <a:off x="2141538" y="77168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" name="Rectangle 2366"/>
            <p:cNvSpPr>
              <a:spLocks noChangeArrowheads="1"/>
            </p:cNvSpPr>
            <p:nvPr/>
          </p:nvSpPr>
          <p:spPr bwMode="auto">
            <a:xfrm>
              <a:off x="2162175" y="771683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" name="Rectangle 2367"/>
            <p:cNvSpPr>
              <a:spLocks noChangeArrowheads="1"/>
            </p:cNvSpPr>
            <p:nvPr/>
          </p:nvSpPr>
          <p:spPr bwMode="auto">
            <a:xfrm>
              <a:off x="2181225" y="77168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" name="Rectangle 2368"/>
            <p:cNvSpPr>
              <a:spLocks noChangeArrowheads="1"/>
            </p:cNvSpPr>
            <p:nvPr/>
          </p:nvSpPr>
          <p:spPr bwMode="auto">
            <a:xfrm>
              <a:off x="2201863" y="77168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" name="Rectangle 2369"/>
            <p:cNvSpPr>
              <a:spLocks noChangeArrowheads="1"/>
            </p:cNvSpPr>
            <p:nvPr/>
          </p:nvSpPr>
          <p:spPr bwMode="auto">
            <a:xfrm>
              <a:off x="2222500" y="771683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" name="Rectangle 2370"/>
            <p:cNvSpPr>
              <a:spLocks noChangeArrowheads="1"/>
            </p:cNvSpPr>
            <p:nvPr/>
          </p:nvSpPr>
          <p:spPr bwMode="auto">
            <a:xfrm>
              <a:off x="2241550" y="77168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" name="Freeform 2371"/>
            <p:cNvSpPr>
              <a:spLocks/>
            </p:cNvSpPr>
            <p:nvPr/>
          </p:nvSpPr>
          <p:spPr bwMode="auto">
            <a:xfrm>
              <a:off x="2259013" y="7720013"/>
              <a:ext cx="26988" cy="30162"/>
            </a:xfrm>
            <a:custGeom>
              <a:avLst/>
              <a:gdLst>
                <a:gd name="T0" fmla="*/ 10 w 36"/>
                <a:gd name="T1" fmla="*/ 0 h 39"/>
                <a:gd name="T2" fmla="*/ 0 w 36"/>
                <a:gd name="T3" fmla="*/ 6 h 39"/>
                <a:gd name="T4" fmla="*/ 26 w 36"/>
                <a:gd name="T5" fmla="*/ 39 h 39"/>
                <a:gd name="T6" fmla="*/ 36 w 36"/>
                <a:gd name="T7" fmla="*/ 33 h 39"/>
                <a:gd name="T8" fmla="*/ 10 w 36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10" y="0"/>
                  </a:moveTo>
                  <a:lnTo>
                    <a:pt x="0" y="6"/>
                  </a:lnTo>
                  <a:lnTo>
                    <a:pt x="26" y="39"/>
                  </a:lnTo>
                  <a:lnTo>
                    <a:pt x="36" y="3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" name="Freeform 2372"/>
            <p:cNvSpPr>
              <a:spLocks/>
            </p:cNvSpPr>
            <p:nvPr/>
          </p:nvSpPr>
          <p:spPr bwMode="auto">
            <a:xfrm>
              <a:off x="2279650" y="7745413"/>
              <a:ext cx="26988" cy="30162"/>
            </a:xfrm>
            <a:custGeom>
              <a:avLst/>
              <a:gdLst>
                <a:gd name="T0" fmla="*/ 26 w 36"/>
                <a:gd name="T1" fmla="*/ 39 h 39"/>
                <a:gd name="T2" fmla="*/ 36 w 36"/>
                <a:gd name="T3" fmla="*/ 33 h 39"/>
                <a:gd name="T4" fmla="*/ 10 w 36"/>
                <a:gd name="T5" fmla="*/ 0 h 39"/>
                <a:gd name="T6" fmla="*/ 0 w 36"/>
                <a:gd name="T7" fmla="*/ 6 h 39"/>
                <a:gd name="T8" fmla="*/ 26 w 36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9">
                  <a:moveTo>
                    <a:pt x="26" y="39"/>
                  </a:moveTo>
                  <a:lnTo>
                    <a:pt x="36" y="33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" name="Freeform 2373"/>
            <p:cNvSpPr>
              <a:spLocks/>
            </p:cNvSpPr>
            <p:nvPr/>
          </p:nvSpPr>
          <p:spPr bwMode="auto">
            <a:xfrm>
              <a:off x="2298700" y="7772400"/>
              <a:ext cx="26988" cy="28575"/>
            </a:xfrm>
            <a:custGeom>
              <a:avLst/>
              <a:gdLst>
                <a:gd name="T0" fmla="*/ 10 w 34"/>
                <a:gd name="T1" fmla="*/ 0 h 37"/>
                <a:gd name="T2" fmla="*/ 0 w 34"/>
                <a:gd name="T3" fmla="*/ 6 h 37"/>
                <a:gd name="T4" fmla="*/ 24 w 34"/>
                <a:gd name="T5" fmla="*/ 37 h 37"/>
                <a:gd name="T6" fmla="*/ 34 w 34"/>
                <a:gd name="T7" fmla="*/ 32 h 37"/>
                <a:gd name="T8" fmla="*/ 10 w 34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7">
                  <a:moveTo>
                    <a:pt x="10" y="0"/>
                  </a:moveTo>
                  <a:lnTo>
                    <a:pt x="0" y="6"/>
                  </a:lnTo>
                  <a:lnTo>
                    <a:pt x="24" y="37"/>
                  </a:lnTo>
                  <a:lnTo>
                    <a:pt x="34" y="3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0" name="Freeform 2374"/>
            <p:cNvSpPr>
              <a:spLocks/>
            </p:cNvSpPr>
            <p:nvPr/>
          </p:nvSpPr>
          <p:spPr bwMode="auto">
            <a:xfrm>
              <a:off x="2319338" y="7796213"/>
              <a:ext cx="26988" cy="31750"/>
            </a:xfrm>
            <a:custGeom>
              <a:avLst/>
              <a:gdLst>
                <a:gd name="T0" fmla="*/ 26 w 35"/>
                <a:gd name="T1" fmla="*/ 38 h 38"/>
                <a:gd name="T2" fmla="*/ 35 w 35"/>
                <a:gd name="T3" fmla="*/ 33 h 38"/>
                <a:gd name="T4" fmla="*/ 10 w 35"/>
                <a:gd name="T5" fmla="*/ 0 h 38"/>
                <a:gd name="T6" fmla="*/ 0 w 35"/>
                <a:gd name="T7" fmla="*/ 5 h 38"/>
                <a:gd name="T8" fmla="*/ 26 w 35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8">
                  <a:moveTo>
                    <a:pt x="26" y="38"/>
                  </a:moveTo>
                  <a:lnTo>
                    <a:pt x="35" y="33"/>
                  </a:lnTo>
                  <a:lnTo>
                    <a:pt x="10" y="0"/>
                  </a:lnTo>
                  <a:lnTo>
                    <a:pt x="0" y="5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1" name="Freeform 2375"/>
            <p:cNvSpPr>
              <a:spLocks/>
            </p:cNvSpPr>
            <p:nvPr/>
          </p:nvSpPr>
          <p:spPr bwMode="auto">
            <a:xfrm>
              <a:off x="2338388" y="7824788"/>
              <a:ext cx="30163" cy="53975"/>
            </a:xfrm>
            <a:custGeom>
              <a:avLst/>
              <a:gdLst>
                <a:gd name="T0" fmla="*/ 11 w 37"/>
                <a:gd name="T1" fmla="*/ 0 h 69"/>
                <a:gd name="T2" fmla="*/ 0 w 37"/>
                <a:gd name="T3" fmla="*/ 3 h 69"/>
                <a:gd name="T4" fmla="*/ 26 w 37"/>
                <a:gd name="T5" fmla="*/ 69 h 69"/>
                <a:gd name="T6" fmla="*/ 37 w 37"/>
                <a:gd name="T7" fmla="*/ 66 h 69"/>
                <a:gd name="T8" fmla="*/ 11 w 3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69">
                  <a:moveTo>
                    <a:pt x="11" y="0"/>
                  </a:moveTo>
                  <a:lnTo>
                    <a:pt x="0" y="3"/>
                  </a:lnTo>
                  <a:lnTo>
                    <a:pt x="26" y="69"/>
                  </a:lnTo>
                  <a:lnTo>
                    <a:pt x="37" y="6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2" name="Rectangle 2376"/>
            <p:cNvSpPr>
              <a:spLocks noChangeArrowheads="1"/>
            </p:cNvSpPr>
            <p:nvPr/>
          </p:nvSpPr>
          <p:spPr bwMode="auto">
            <a:xfrm>
              <a:off x="2363788" y="7872413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3" name="Freeform 2377"/>
            <p:cNvSpPr>
              <a:spLocks/>
            </p:cNvSpPr>
            <p:nvPr/>
          </p:nvSpPr>
          <p:spPr bwMode="auto">
            <a:xfrm>
              <a:off x="2378075" y="7877175"/>
              <a:ext cx="30163" cy="131762"/>
            </a:xfrm>
            <a:custGeom>
              <a:avLst/>
              <a:gdLst>
                <a:gd name="T0" fmla="*/ 11 w 37"/>
                <a:gd name="T1" fmla="*/ 0 h 165"/>
                <a:gd name="T2" fmla="*/ 0 w 37"/>
                <a:gd name="T3" fmla="*/ 2 h 165"/>
                <a:gd name="T4" fmla="*/ 26 w 37"/>
                <a:gd name="T5" fmla="*/ 165 h 165"/>
                <a:gd name="T6" fmla="*/ 37 w 37"/>
                <a:gd name="T7" fmla="*/ 164 h 165"/>
                <a:gd name="T8" fmla="*/ 11 w 37"/>
                <a:gd name="T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65">
                  <a:moveTo>
                    <a:pt x="11" y="0"/>
                  </a:moveTo>
                  <a:lnTo>
                    <a:pt x="0" y="2"/>
                  </a:lnTo>
                  <a:lnTo>
                    <a:pt x="26" y="165"/>
                  </a:lnTo>
                  <a:lnTo>
                    <a:pt x="37" y="16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" name="Freeform 2378"/>
            <p:cNvSpPr>
              <a:spLocks/>
            </p:cNvSpPr>
            <p:nvPr/>
          </p:nvSpPr>
          <p:spPr bwMode="auto">
            <a:xfrm>
              <a:off x="2398713" y="7904163"/>
              <a:ext cx="30163" cy="104775"/>
            </a:xfrm>
            <a:custGeom>
              <a:avLst/>
              <a:gdLst>
                <a:gd name="T0" fmla="*/ 37 w 37"/>
                <a:gd name="T1" fmla="*/ 2 h 132"/>
                <a:gd name="T2" fmla="*/ 25 w 37"/>
                <a:gd name="T3" fmla="*/ 0 h 132"/>
                <a:gd name="T4" fmla="*/ 0 w 37"/>
                <a:gd name="T5" fmla="*/ 131 h 132"/>
                <a:gd name="T6" fmla="*/ 11 w 37"/>
                <a:gd name="T7" fmla="*/ 132 h 132"/>
                <a:gd name="T8" fmla="*/ 37 w 37"/>
                <a:gd name="T9" fmla="*/ 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32">
                  <a:moveTo>
                    <a:pt x="37" y="2"/>
                  </a:moveTo>
                  <a:lnTo>
                    <a:pt x="25" y="0"/>
                  </a:lnTo>
                  <a:lnTo>
                    <a:pt x="0" y="131"/>
                  </a:lnTo>
                  <a:lnTo>
                    <a:pt x="11" y="132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" name="Freeform 2379"/>
            <p:cNvSpPr>
              <a:spLocks/>
            </p:cNvSpPr>
            <p:nvPr/>
          </p:nvSpPr>
          <p:spPr bwMode="auto">
            <a:xfrm>
              <a:off x="2419350" y="7900988"/>
              <a:ext cx="26988" cy="31750"/>
            </a:xfrm>
            <a:custGeom>
              <a:avLst/>
              <a:gdLst>
                <a:gd name="T0" fmla="*/ 10 w 34"/>
                <a:gd name="T1" fmla="*/ 0 h 39"/>
                <a:gd name="T2" fmla="*/ 0 w 34"/>
                <a:gd name="T3" fmla="*/ 6 h 39"/>
                <a:gd name="T4" fmla="*/ 24 w 34"/>
                <a:gd name="T5" fmla="*/ 39 h 39"/>
                <a:gd name="T6" fmla="*/ 34 w 34"/>
                <a:gd name="T7" fmla="*/ 33 h 39"/>
                <a:gd name="T8" fmla="*/ 10 w 34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9">
                  <a:moveTo>
                    <a:pt x="10" y="0"/>
                  </a:moveTo>
                  <a:lnTo>
                    <a:pt x="0" y="6"/>
                  </a:lnTo>
                  <a:lnTo>
                    <a:pt x="24" y="39"/>
                  </a:lnTo>
                  <a:lnTo>
                    <a:pt x="34" y="3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" name="Freeform 2380"/>
            <p:cNvSpPr>
              <a:spLocks/>
            </p:cNvSpPr>
            <p:nvPr/>
          </p:nvSpPr>
          <p:spPr bwMode="auto">
            <a:xfrm>
              <a:off x="2438400" y="7927975"/>
              <a:ext cx="30163" cy="80962"/>
            </a:xfrm>
            <a:custGeom>
              <a:avLst/>
              <a:gdLst>
                <a:gd name="T0" fmla="*/ 26 w 37"/>
                <a:gd name="T1" fmla="*/ 100 h 100"/>
                <a:gd name="T2" fmla="*/ 37 w 37"/>
                <a:gd name="T3" fmla="*/ 97 h 100"/>
                <a:gd name="T4" fmla="*/ 12 w 37"/>
                <a:gd name="T5" fmla="*/ 0 h 100"/>
                <a:gd name="T6" fmla="*/ 0 w 37"/>
                <a:gd name="T7" fmla="*/ 3 h 100"/>
                <a:gd name="T8" fmla="*/ 26 w 37"/>
                <a:gd name="T9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00">
                  <a:moveTo>
                    <a:pt x="26" y="100"/>
                  </a:moveTo>
                  <a:lnTo>
                    <a:pt x="37" y="97"/>
                  </a:lnTo>
                  <a:lnTo>
                    <a:pt x="12" y="0"/>
                  </a:lnTo>
                  <a:lnTo>
                    <a:pt x="0" y="3"/>
                  </a:lnTo>
                  <a:lnTo>
                    <a:pt x="26" y="10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" name="Freeform 2381"/>
            <p:cNvSpPr>
              <a:spLocks/>
            </p:cNvSpPr>
            <p:nvPr/>
          </p:nvSpPr>
          <p:spPr bwMode="auto">
            <a:xfrm>
              <a:off x="2459038" y="8005763"/>
              <a:ext cx="30163" cy="55562"/>
            </a:xfrm>
            <a:custGeom>
              <a:avLst/>
              <a:gdLst>
                <a:gd name="T0" fmla="*/ 11 w 37"/>
                <a:gd name="T1" fmla="*/ 0 h 69"/>
                <a:gd name="T2" fmla="*/ 0 w 37"/>
                <a:gd name="T3" fmla="*/ 3 h 69"/>
                <a:gd name="T4" fmla="*/ 26 w 37"/>
                <a:gd name="T5" fmla="*/ 69 h 69"/>
                <a:gd name="T6" fmla="*/ 37 w 37"/>
                <a:gd name="T7" fmla="*/ 66 h 69"/>
                <a:gd name="T8" fmla="*/ 11 w 3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69">
                  <a:moveTo>
                    <a:pt x="11" y="0"/>
                  </a:moveTo>
                  <a:lnTo>
                    <a:pt x="0" y="3"/>
                  </a:lnTo>
                  <a:lnTo>
                    <a:pt x="26" y="69"/>
                  </a:lnTo>
                  <a:lnTo>
                    <a:pt x="37" y="6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" name="Freeform 2382"/>
            <p:cNvSpPr>
              <a:spLocks/>
            </p:cNvSpPr>
            <p:nvPr/>
          </p:nvSpPr>
          <p:spPr bwMode="auto">
            <a:xfrm>
              <a:off x="2479675" y="8056563"/>
              <a:ext cx="26988" cy="31750"/>
            </a:xfrm>
            <a:custGeom>
              <a:avLst/>
              <a:gdLst>
                <a:gd name="T0" fmla="*/ 24 w 34"/>
                <a:gd name="T1" fmla="*/ 39 h 39"/>
                <a:gd name="T2" fmla="*/ 34 w 34"/>
                <a:gd name="T3" fmla="*/ 33 h 39"/>
                <a:gd name="T4" fmla="*/ 10 w 34"/>
                <a:gd name="T5" fmla="*/ 0 h 39"/>
                <a:gd name="T6" fmla="*/ 0 w 34"/>
                <a:gd name="T7" fmla="*/ 6 h 39"/>
                <a:gd name="T8" fmla="*/ 24 w 34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9">
                  <a:moveTo>
                    <a:pt x="24" y="39"/>
                  </a:moveTo>
                  <a:lnTo>
                    <a:pt x="34" y="33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4" y="39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9" name="Freeform 2383"/>
            <p:cNvSpPr>
              <a:spLocks/>
            </p:cNvSpPr>
            <p:nvPr/>
          </p:nvSpPr>
          <p:spPr bwMode="auto">
            <a:xfrm>
              <a:off x="2498725" y="8085138"/>
              <a:ext cx="30163" cy="184150"/>
            </a:xfrm>
            <a:custGeom>
              <a:avLst/>
              <a:gdLst>
                <a:gd name="T0" fmla="*/ 11 w 37"/>
                <a:gd name="T1" fmla="*/ 0 h 230"/>
                <a:gd name="T2" fmla="*/ 0 w 37"/>
                <a:gd name="T3" fmla="*/ 1 h 230"/>
                <a:gd name="T4" fmla="*/ 26 w 37"/>
                <a:gd name="T5" fmla="*/ 230 h 230"/>
                <a:gd name="T6" fmla="*/ 37 w 37"/>
                <a:gd name="T7" fmla="*/ 229 h 230"/>
                <a:gd name="T8" fmla="*/ 11 w 37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30">
                  <a:moveTo>
                    <a:pt x="11" y="0"/>
                  </a:moveTo>
                  <a:lnTo>
                    <a:pt x="0" y="1"/>
                  </a:lnTo>
                  <a:lnTo>
                    <a:pt x="26" y="230"/>
                  </a:lnTo>
                  <a:lnTo>
                    <a:pt x="37" y="22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0" name="Rectangle 2384"/>
            <p:cNvSpPr>
              <a:spLocks noChangeArrowheads="1"/>
            </p:cNvSpPr>
            <p:nvPr/>
          </p:nvSpPr>
          <p:spPr bwMode="auto">
            <a:xfrm>
              <a:off x="2522538" y="82629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1" name="Rectangle 2385"/>
            <p:cNvSpPr>
              <a:spLocks noChangeArrowheads="1"/>
            </p:cNvSpPr>
            <p:nvPr/>
          </p:nvSpPr>
          <p:spPr bwMode="auto">
            <a:xfrm>
              <a:off x="2543175" y="826293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2" name="Rectangle 2386"/>
            <p:cNvSpPr>
              <a:spLocks noChangeArrowheads="1"/>
            </p:cNvSpPr>
            <p:nvPr/>
          </p:nvSpPr>
          <p:spPr bwMode="auto">
            <a:xfrm>
              <a:off x="2562225" y="82629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3" name="Rectangle 2387"/>
            <p:cNvSpPr>
              <a:spLocks noChangeArrowheads="1"/>
            </p:cNvSpPr>
            <p:nvPr/>
          </p:nvSpPr>
          <p:spPr bwMode="auto">
            <a:xfrm>
              <a:off x="2582863" y="82629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4" name="Rectangle 2388"/>
            <p:cNvSpPr>
              <a:spLocks noChangeArrowheads="1"/>
            </p:cNvSpPr>
            <p:nvPr/>
          </p:nvSpPr>
          <p:spPr bwMode="auto">
            <a:xfrm>
              <a:off x="2603500" y="826293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5" name="Rectangle 2389"/>
            <p:cNvSpPr>
              <a:spLocks noChangeArrowheads="1"/>
            </p:cNvSpPr>
            <p:nvPr/>
          </p:nvSpPr>
          <p:spPr bwMode="auto">
            <a:xfrm>
              <a:off x="2622550" y="82629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6" name="Rectangle 2390"/>
            <p:cNvSpPr>
              <a:spLocks noChangeArrowheads="1"/>
            </p:cNvSpPr>
            <p:nvPr/>
          </p:nvSpPr>
          <p:spPr bwMode="auto">
            <a:xfrm>
              <a:off x="2643188" y="82629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" name="Rectangle 2391"/>
            <p:cNvSpPr>
              <a:spLocks noChangeArrowheads="1"/>
            </p:cNvSpPr>
            <p:nvPr/>
          </p:nvSpPr>
          <p:spPr bwMode="auto">
            <a:xfrm>
              <a:off x="2663825" y="82629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8" name="Rectangle 2392"/>
            <p:cNvSpPr>
              <a:spLocks noChangeArrowheads="1"/>
            </p:cNvSpPr>
            <p:nvPr/>
          </p:nvSpPr>
          <p:spPr bwMode="auto">
            <a:xfrm>
              <a:off x="2684463" y="826293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9" name="Rectangle 2393"/>
            <p:cNvSpPr>
              <a:spLocks noChangeArrowheads="1"/>
            </p:cNvSpPr>
            <p:nvPr/>
          </p:nvSpPr>
          <p:spPr bwMode="auto">
            <a:xfrm>
              <a:off x="2703513" y="82629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0" name="Rectangle 2394"/>
            <p:cNvSpPr>
              <a:spLocks noChangeArrowheads="1"/>
            </p:cNvSpPr>
            <p:nvPr/>
          </p:nvSpPr>
          <p:spPr bwMode="auto">
            <a:xfrm>
              <a:off x="2724150" y="82629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1" name="Rectangle 2395"/>
            <p:cNvSpPr>
              <a:spLocks noChangeArrowheads="1"/>
            </p:cNvSpPr>
            <p:nvPr/>
          </p:nvSpPr>
          <p:spPr bwMode="auto">
            <a:xfrm>
              <a:off x="2744788" y="8262938"/>
              <a:ext cx="19050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2" name="Rectangle 2396"/>
            <p:cNvSpPr>
              <a:spLocks noChangeArrowheads="1"/>
            </p:cNvSpPr>
            <p:nvPr/>
          </p:nvSpPr>
          <p:spPr bwMode="auto">
            <a:xfrm>
              <a:off x="2763838" y="8262938"/>
              <a:ext cx="20638" cy="9525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08" name="Group 2598"/>
            <p:cNvGrpSpPr>
              <a:grpSpLocks/>
            </p:cNvGrpSpPr>
            <p:nvPr/>
          </p:nvGrpSpPr>
          <p:grpSpPr bwMode="auto">
            <a:xfrm>
              <a:off x="852488" y="7273925"/>
              <a:ext cx="2036763" cy="1046162"/>
              <a:chOff x="537" y="4582"/>
              <a:chExt cx="1283" cy="659"/>
            </a:xfrm>
          </p:grpSpPr>
          <p:sp>
            <p:nvSpPr>
              <p:cNvPr id="2453" name="Rectangle 2398"/>
              <p:cNvSpPr>
                <a:spLocks noChangeArrowheads="1"/>
              </p:cNvSpPr>
              <p:nvPr/>
            </p:nvSpPr>
            <p:spPr bwMode="auto">
              <a:xfrm>
                <a:off x="1754" y="5205"/>
                <a:ext cx="13" cy="6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4" name="Rectangle 2399"/>
              <p:cNvSpPr>
                <a:spLocks noChangeArrowheads="1"/>
              </p:cNvSpPr>
              <p:nvPr/>
            </p:nvSpPr>
            <p:spPr bwMode="auto">
              <a:xfrm>
                <a:off x="1767" y="5205"/>
                <a:ext cx="12" cy="6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5" name="Rectangle 2400"/>
              <p:cNvSpPr>
                <a:spLocks noChangeArrowheads="1"/>
              </p:cNvSpPr>
              <p:nvPr/>
            </p:nvSpPr>
            <p:spPr bwMode="auto">
              <a:xfrm>
                <a:off x="1779" y="5205"/>
                <a:ext cx="13" cy="6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6" name="Rectangle 2401"/>
              <p:cNvSpPr>
                <a:spLocks noChangeArrowheads="1"/>
              </p:cNvSpPr>
              <p:nvPr/>
            </p:nvSpPr>
            <p:spPr bwMode="auto">
              <a:xfrm>
                <a:off x="1792" y="5205"/>
                <a:ext cx="12" cy="6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7" name="Rectangle 2402"/>
              <p:cNvSpPr>
                <a:spLocks noChangeArrowheads="1"/>
              </p:cNvSpPr>
              <p:nvPr/>
            </p:nvSpPr>
            <p:spPr bwMode="auto">
              <a:xfrm>
                <a:off x="1804" y="5205"/>
                <a:ext cx="13" cy="6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8" name="Freeform 2403"/>
              <p:cNvSpPr>
                <a:spLocks/>
              </p:cNvSpPr>
              <p:nvPr/>
            </p:nvSpPr>
            <p:spPr bwMode="auto">
              <a:xfrm>
                <a:off x="537" y="4602"/>
                <a:ext cx="20" cy="639"/>
              </a:xfrm>
              <a:custGeom>
                <a:avLst/>
                <a:gdLst>
                  <a:gd name="T0" fmla="*/ 0 w 39"/>
                  <a:gd name="T1" fmla="*/ 1279 h 1279"/>
                  <a:gd name="T2" fmla="*/ 13 w 39"/>
                  <a:gd name="T3" fmla="*/ 1279 h 1279"/>
                  <a:gd name="T4" fmla="*/ 39 w 39"/>
                  <a:gd name="T5" fmla="*/ 0 h 1279"/>
                  <a:gd name="T6" fmla="*/ 26 w 39"/>
                  <a:gd name="T7" fmla="*/ 0 h 1279"/>
                  <a:gd name="T8" fmla="*/ 0 w 39"/>
                  <a:gd name="T9" fmla="*/ 1279 h 1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279">
                    <a:moveTo>
                      <a:pt x="0" y="1279"/>
                    </a:moveTo>
                    <a:lnTo>
                      <a:pt x="13" y="1279"/>
                    </a:lnTo>
                    <a:lnTo>
                      <a:pt x="39" y="0"/>
                    </a:lnTo>
                    <a:lnTo>
                      <a:pt x="26" y="0"/>
                    </a:lnTo>
                    <a:lnTo>
                      <a:pt x="0" y="127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9" name="Rectangle 2404"/>
              <p:cNvSpPr>
                <a:spLocks noChangeArrowheads="1"/>
              </p:cNvSpPr>
              <p:nvPr/>
            </p:nvSpPr>
            <p:spPr bwMode="auto">
              <a:xfrm>
                <a:off x="554" y="4599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0" name="Freeform 2405"/>
              <p:cNvSpPr>
                <a:spLocks/>
              </p:cNvSpPr>
              <p:nvPr/>
            </p:nvSpPr>
            <p:spPr bwMode="auto">
              <a:xfrm>
                <a:off x="564" y="4600"/>
                <a:ext cx="17" cy="20"/>
              </a:xfrm>
              <a:custGeom>
                <a:avLst/>
                <a:gdLst>
                  <a:gd name="T0" fmla="*/ 10 w 34"/>
                  <a:gd name="T1" fmla="*/ 0 h 38"/>
                  <a:gd name="T2" fmla="*/ 0 w 34"/>
                  <a:gd name="T3" fmla="*/ 5 h 38"/>
                  <a:gd name="T4" fmla="*/ 24 w 34"/>
                  <a:gd name="T5" fmla="*/ 38 h 38"/>
                  <a:gd name="T6" fmla="*/ 34 w 34"/>
                  <a:gd name="T7" fmla="*/ 33 h 38"/>
                  <a:gd name="T8" fmla="*/ 10 w 34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8">
                    <a:moveTo>
                      <a:pt x="10" y="0"/>
                    </a:moveTo>
                    <a:lnTo>
                      <a:pt x="0" y="5"/>
                    </a:lnTo>
                    <a:lnTo>
                      <a:pt x="24" y="38"/>
                    </a:lnTo>
                    <a:lnTo>
                      <a:pt x="34" y="3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1" name="Rectangle 2406"/>
              <p:cNvSpPr>
                <a:spLocks noChangeArrowheads="1"/>
              </p:cNvSpPr>
              <p:nvPr/>
            </p:nvSpPr>
            <p:spPr bwMode="auto">
              <a:xfrm>
                <a:off x="579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2" name="Rectangle 2407"/>
              <p:cNvSpPr>
                <a:spLocks noChangeArrowheads="1"/>
              </p:cNvSpPr>
              <p:nvPr/>
            </p:nvSpPr>
            <p:spPr bwMode="auto">
              <a:xfrm>
                <a:off x="591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3" name="Rectangle 2408"/>
              <p:cNvSpPr>
                <a:spLocks noChangeArrowheads="1"/>
              </p:cNvSpPr>
              <p:nvPr/>
            </p:nvSpPr>
            <p:spPr bwMode="auto">
              <a:xfrm>
                <a:off x="604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4" name="Rectangle 2409"/>
              <p:cNvSpPr>
                <a:spLocks noChangeArrowheads="1"/>
              </p:cNvSpPr>
              <p:nvPr/>
            </p:nvSpPr>
            <p:spPr bwMode="auto">
              <a:xfrm>
                <a:off x="616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5" name="Rectangle 2410"/>
              <p:cNvSpPr>
                <a:spLocks noChangeArrowheads="1"/>
              </p:cNvSpPr>
              <p:nvPr/>
            </p:nvSpPr>
            <p:spPr bwMode="auto">
              <a:xfrm>
                <a:off x="629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6" name="Rectangle 2411"/>
              <p:cNvSpPr>
                <a:spLocks noChangeArrowheads="1"/>
              </p:cNvSpPr>
              <p:nvPr/>
            </p:nvSpPr>
            <p:spPr bwMode="auto">
              <a:xfrm>
                <a:off x="642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7" name="Rectangle 2412"/>
              <p:cNvSpPr>
                <a:spLocks noChangeArrowheads="1"/>
              </p:cNvSpPr>
              <p:nvPr/>
            </p:nvSpPr>
            <p:spPr bwMode="auto">
              <a:xfrm>
                <a:off x="654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8" name="Rectangle 2413"/>
              <p:cNvSpPr>
                <a:spLocks noChangeArrowheads="1"/>
              </p:cNvSpPr>
              <p:nvPr/>
            </p:nvSpPr>
            <p:spPr bwMode="auto">
              <a:xfrm>
                <a:off x="667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9" name="Rectangle 2414"/>
              <p:cNvSpPr>
                <a:spLocks noChangeArrowheads="1"/>
              </p:cNvSpPr>
              <p:nvPr/>
            </p:nvSpPr>
            <p:spPr bwMode="auto">
              <a:xfrm>
                <a:off x="680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0" name="Rectangle 2415"/>
              <p:cNvSpPr>
                <a:spLocks noChangeArrowheads="1"/>
              </p:cNvSpPr>
              <p:nvPr/>
            </p:nvSpPr>
            <p:spPr bwMode="auto">
              <a:xfrm>
                <a:off x="692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1" name="Rectangle 2416"/>
              <p:cNvSpPr>
                <a:spLocks noChangeArrowheads="1"/>
              </p:cNvSpPr>
              <p:nvPr/>
            </p:nvSpPr>
            <p:spPr bwMode="auto">
              <a:xfrm>
                <a:off x="705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2" name="Rectangle 2417"/>
              <p:cNvSpPr>
                <a:spLocks noChangeArrowheads="1"/>
              </p:cNvSpPr>
              <p:nvPr/>
            </p:nvSpPr>
            <p:spPr bwMode="auto">
              <a:xfrm>
                <a:off x="718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3" name="Rectangle 2418"/>
              <p:cNvSpPr>
                <a:spLocks noChangeArrowheads="1"/>
              </p:cNvSpPr>
              <p:nvPr/>
            </p:nvSpPr>
            <p:spPr bwMode="auto">
              <a:xfrm>
                <a:off x="730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4" name="Rectangle 2419"/>
              <p:cNvSpPr>
                <a:spLocks noChangeArrowheads="1"/>
              </p:cNvSpPr>
              <p:nvPr/>
            </p:nvSpPr>
            <p:spPr bwMode="auto">
              <a:xfrm>
                <a:off x="743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5" name="Rectangle 2420"/>
              <p:cNvSpPr>
                <a:spLocks noChangeArrowheads="1"/>
              </p:cNvSpPr>
              <p:nvPr/>
            </p:nvSpPr>
            <p:spPr bwMode="auto">
              <a:xfrm>
                <a:off x="756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6" name="Rectangle 2421"/>
              <p:cNvSpPr>
                <a:spLocks noChangeArrowheads="1"/>
              </p:cNvSpPr>
              <p:nvPr/>
            </p:nvSpPr>
            <p:spPr bwMode="auto">
              <a:xfrm>
                <a:off x="769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7" name="Rectangle 2422"/>
              <p:cNvSpPr>
                <a:spLocks noChangeArrowheads="1"/>
              </p:cNvSpPr>
              <p:nvPr/>
            </p:nvSpPr>
            <p:spPr bwMode="auto">
              <a:xfrm>
                <a:off x="781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8" name="Rectangle 2423"/>
              <p:cNvSpPr>
                <a:spLocks noChangeArrowheads="1"/>
              </p:cNvSpPr>
              <p:nvPr/>
            </p:nvSpPr>
            <p:spPr bwMode="auto">
              <a:xfrm>
                <a:off x="794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9" name="Rectangle 2424"/>
              <p:cNvSpPr>
                <a:spLocks noChangeArrowheads="1"/>
              </p:cNvSpPr>
              <p:nvPr/>
            </p:nvSpPr>
            <p:spPr bwMode="auto">
              <a:xfrm>
                <a:off x="806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0" name="Rectangle 2425"/>
              <p:cNvSpPr>
                <a:spLocks noChangeArrowheads="1"/>
              </p:cNvSpPr>
              <p:nvPr/>
            </p:nvSpPr>
            <p:spPr bwMode="auto">
              <a:xfrm>
                <a:off x="819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1" name="Rectangle 2426"/>
              <p:cNvSpPr>
                <a:spLocks noChangeArrowheads="1"/>
              </p:cNvSpPr>
              <p:nvPr/>
            </p:nvSpPr>
            <p:spPr bwMode="auto">
              <a:xfrm>
                <a:off x="831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2" name="Rectangle 2427"/>
              <p:cNvSpPr>
                <a:spLocks noChangeArrowheads="1"/>
              </p:cNvSpPr>
              <p:nvPr/>
            </p:nvSpPr>
            <p:spPr bwMode="auto">
              <a:xfrm>
                <a:off x="844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3" name="Rectangle 2428"/>
              <p:cNvSpPr>
                <a:spLocks noChangeArrowheads="1"/>
              </p:cNvSpPr>
              <p:nvPr/>
            </p:nvSpPr>
            <p:spPr bwMode="auto">
              <a:xfrm>
                <a:off x="856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4" name="Rectangle 2429"/>
              <p:cNvSpPr>
                <a:spLocks noChangeArrowheads="1"/>
              </p:cNvSpPr>
              <p:nvPr/>
            </p:nvSpPr>
            <p:spPr bwMode="auto">
              <a:xfrm>
                <a:off x="869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5" name="Rectangle 2430"/>
              <p:cNvSpPr>
                <a:spLocks noChangeArrowheads="1"/>
              </p:cNvSpPr>
              <p:nvPr/>
            </p:nvSpPr>
            <p:spPr bwMode="auto">
              <a:xfrm>
                <a:off x="882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6" name="Rectangle 2431"/>
              <p:cNvSpPr>
                <a:spLocks noChangeArrowheads="1"/>
              </p:cNvSpPr>
              <p:nvPr/>
            </p:nvSpPr>
            <p:spPr bwMode="auto">
              <a:xfrm>
                <a:off x="894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7" name="Rectangle 2432"/>
              <p:cNvSpPr>
                <a:spLocks noChangeArrowheads="1"/>
              </p:cNvSpPr>
              <p:nvPr/>
            </p:nvSpPr>
            <p:spPr bwMode="auto">
              <a:xfrm>
                <a:off x="907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8" name="Rectangle 2433"/>
              <p:cNvSpPr>
                <a:spLocks noChangeArrowheads="1"/>
              </p:cNvSpPr>
              <p:nvPr/>
            </p:nvSpPr>
            <p:spPr bwMode="auto">
              <a:xfrm>
                <a:off x="920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9" name="Rectangle 2434"/>
              <p:cNvSpPr>
                <a:spLocks noChangeArrowheads="1"/>
              </p:cNvSpPr>
              <p:nvPr/>
            </p:nvSpPr>
            <p:spPr bwMode="auto">
              <a:xfrm>
                <a:off x="932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0" name="Rectangle 2435"/>
              <p:cNvSpPr>
                <a:spLocks noChangeArrowheads="1"/>
              </p:cNvSpPr>
              <p:nvPr/>
            </p:nvSpPr>
            <p:spPr bwMode="auto">
              <a:xfrm>
                <a:off x="945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1" name="Rectangle 2436"/>
              <p:cNvSpPr>
                <a:spLocks noChangeArrowheads="1"/>
              </p:cNvSpPr>
              <p:nvPr/>
            </p:nvSpPr>
            <p:spPr bwMode="auto">
              <a:xfrm>
                <a:off x="958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2" name="Rectangle 2437"/>
              <p:cNvSpPr>
                <a:spLocks noChangeArrowheads="1"/>
              </p:cNvSpPr>
              <p:nvPr/>
            </p:nvSpPr>
            <p:spPr bwMode="auto">
              <a:xfrm>
                <a:off x="970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3" name="Rectangle 2438"/>
              <p:cNvSpPr>
                <a:spLocks noChangeArrowheads="1"/>
              </p:cNvSpPr>
              <p:nvPr/>
            </p:nvSpPr>
            <p:spPr bwMode="auto">
              <a:xfrm>
                <a:off x="983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4" name="Rectangle 2439"/>
              <p:cNvSpPr>
                <a:spLocks noChangeArrowheads="1"/>
              </p:cNvSpPr>
              <p:nvPr/>
            </p:nvSpPr>
            <p:spPr bwMode="auto">
              <a:xfrm>
                <a:off x="996" y="4615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5" name="Rectangle 2440"/>
              <p:cNvSpPr>
                <a:spLocks noChangeArrowheads="1"/>
              </p:cNvSpPr>
              <p:nvPr/>
            </p:nvSpPr>
            <p:spPr bwMode="auto">
              <a:xfrm>
                <a:off x="1009" y="4615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6" name="Freeform 2441"/>
              <p:cNvSpPr>
                <a:spLocks/>
              </p:cNvSpPr>
              <p:nvPr/>
            </p:nvSpPr>
            <p:spPr bwMode="auto">
              <a:xfrm>
                <a:off x="1018" y="4617"/>
                <a:ext cx="18" cy="19"/>
              </a:xfrm>
              <a:custGeom>
                <a:avLst/>
                <a:gdLst>
                  <a:gd name="T0" fmla="*/ 9 w 35"/>
                  <a:gd name="T1" fmla="*/ 0 h 38"/>
                  <a:gd name="T2" fmla="*/ 0 w 35"/>
                  <a:gd name="T3" fmla="*/ 5 h 38"/>
                  <a:gd name="T4" fmla="*/ 25 w 35"/>
                  <a:gd name="T5" fmla="*/ 38 h 38"/>
                  <a:gd name="T6" fmla="*/ 35 w 35"/>
                  <a:gd name="T7" fmla="*/ 33 h 38"/>
                  <a:gd name="T8" fmla="*/ 9 w 35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8">
                    <a:moveTo>
                      <a:pt x="9" y="0"/>
                    </a:moveTo>
                    <a:lnTo>
                      <a:pt x="0" y="5"/>
                    </a:lnTo>
                    <a:lnTo>
                      <a:pt x="25" y="38"/>
                    </a:lnTo>
                    <a:lnTo>
                      <a:pt x="35" y="3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7" name="Rectangle 2442"/>
              <p:cNvSpPr>
                <a:spLocks noChangeArrowheads="1"/>
              </p:cNvSpPr>
              <p:nvPr/>
            </p:nvSpPr>
            <p:spPr bwMode="auto">
              <a:xfrm>
                <a:off x="1034" y="4632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8" name="Rectangle 2443"/>
              <p:cNvSpPr>
                <a:spLocks noChangeArrowheads="1"/>
              </p:cNvSpPr>
              <p:nvPr/>
            </p:nvSpPr>
            <p:spPr bwMode="auto">
              <a:xfrm>
                <a:off x="1047" y="4632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9" name="Rectangle 2444"/>
              <p:cNvSpPr>
                <a:spLocks noChangeArrowheads="1"/>
              </p:cNvSpPr>
              <p:nvPr/>
            </p:nvSpPr>
            <p:spPr bwMode="auto">
              <a:xfrm>
                <a:off x="1059" y="4632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0" name="Rectangle 2445"/>
              <p:cNvSpPr>
                <a:spLocks noChangeArrowheads="1"/>
              </p:cNvSpPr>
              <p:nvPr/>
            </p:nvSpPr>
            <p:spPr bwMode="auto">
              <a:xfrm>
                <a:off x="1071" y="4632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1" name="Rectangle 2446"/>
              <p:cNvSpPr>
                <a:spLocks noChangeArrowheads="1"/>
              </p:cNvSpPr>
              <p:nvPr/>
            </p:nvSpPr>
            <p:spPr bwMode="auto">
              <a:xfrm>
                <a:off x="1084" y="4632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2" name="Rectangle 2447"/>
              <p:cNvSpPr>
                <a:spLocks noChangeArrowheads="1"/>
              </p:cNvSpPr>
              <p:nvPr/>
            </p:nvSpPr>
            <p:spPr bwMode="auto">
              <a:xfrm>
                <a:off x="1096" y="4632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3" name="Rectangle 2448"/>
              <p:cNvSpPr>
                <a:spLocks noChangeArrowheads="1"/>
              </p:cNvSpPr>
              <p:nvPr/>
            </p:nvSpPr>
            <p:spPr bwMode="auto">
              <a:xfrm>
                <a:off x="1109" y="4632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4" name="Rectangle 2449"/>
              <p:cNvSpPr>
                <a:spLocks noChangeArrowheads="1"/>
              </p:cNvSpPr>
              <p:nvPr/>
            </p:nvSpPr>
            <p:spPr bwMode="auto">
              <a:xfrm>
                <a:off x="1122" y="4632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5" name="Rectangle 2450"/>
              <p:cNvSpPr>
                <a:spLocks noChangeArrowheads="1"/>
              </p:cNvSpPr>
              <p:nvPr/>
            </p:nvSpPr>
            <p:spPr bwMode="auto">
              <a:xfrm>
                <a:off x="1134" y="4632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6" name="Rectangle 2451"/>
              <p:cNvSpPr>
                <a:spLocks noChangeArrowheads="1"/>
              </p:cNvSpPr>
              <p:nvPr/>
            </p:nvSpPr>
            <p:spPr bwMode="auto">
              <a:xfrm>
                <a:off x="1147" y="4632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7" name="Freeform 2452"/>
              <p:cNvSpPr>
                <a:spLocks/>
              </p:cNvSpPr>
              <p:nvPr/>
            </p:nvSpPr>
            <p:spPr bwMode="auto">
              <a:xfrm>
                <a:off x="1158" y="4633"/>
                <a:ext cx="17" cy="20"/>
              </a:xfrm>
              <a:custGeom>
                <a:avLst/>
                <a:gdLst>
                  <a:gd name="T0" fmla="*/ 24 w 34"/>
                  <a:gd name="T1" fmla="*/ 38 h 38"/>
                  <a:gd name="T2" fmla="*/ 34 w 34"/>
                  <a:gd name="T3" fmla="*/ 32 h 38"/>
                  <a:gd name="T4" fmla="*/ 10 w 34"/>
                  <a:gd name="T5" fmla="*/ 0 h 38"/>
                  <a:gd name="T6" fmla="*/ 0 w 34"/>
                  <a:gd name="T7" fmla="*/ 5 h 38"/>
                  <a:gd name="T8" fmla="*/ 24 w 34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8">
                    <a:moveTo>
                      <a:pt x="24" y="38"/>
                    </a:moveTo>
                    <a:lnTo>
                      <a:pt x="34" y="32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24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8" name="Rectangle 2453"/>
              <p:cNvSpPr>
                <a:spLocks noChangeArrowheads="1"/>
              </p:cNvSpPr>
              <p:nvPr/>
            </p:nvSpPr>
            <p:spPr bwMode="auto">
              <a:xfrm>
                <a:off x="1172" y="4648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9" name="Rectangle 2454"/>
              <p:cNvSpPr>
                <a:spLocks noChangeArrowheads="1"/>
              </p:cNvSpPr>
              <p:nvPr/>
            </p:nvSpPr>
            <p:spPr bwMode="auto">
              <a:xfrm>
                <a:off x="1185" y="4648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0" name="Rectangle 2455"/>
              <p:cNvSpPr>
                <a:spLocks noChangeArrowheads="1"/>
              </p:cNvSpPr>
              <p:nvPr/>
            </p:nvSpPr>
            <p:spPr bwMode="auto">
              <a:xfrm>
                <a:off x="1198" y="4648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1" name="Rectangle 2456"/>
              <p:cNvSpPr>
                <a:spLocks noChangeArrowheads="1"/>
              </p:cNvSpPr>
              <p:nvPr/>
            </p:nvSpPr>
            <p:spPr bwMode="auto">
              <a:xfrm>
                <a:off x="1211" y="4648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2" name="Rectangle 2457"/>
              <p:cNvSpPr>
                <a:spLocks noChangeArrowheads="1"/>
              </p:cNvSpPr>
              <p:nvPr/>
            </p:nvSpPr>
            <p:spPr bwMode="auto">
              <a:xfrm>
                <a:off x="1223" y="4648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3" name="Rectangle 2458"/>
              <p:cNvSpPr>
                <a:spLocks noChangeArrowheads="1"/>
              </p:cNvSpPr>
              <p:nvPr/>
            </p:nvSpPr>
            <p:spPr bwMode="auto">
              <a:xfrm>
                <a:off x="1236" y="4648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4" name="Rectangle 2459"/>
              <p:cNvSpPr>
                <a:spLocks noChangeArrowheads="1"/>
              </p:cNvSpPr>
              <p:nvPr/>
            </p:nvSpPr>
            <p:spPr bwMode="auto">
              <a:xfrm>
                <a:off x="1249" y="4648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5" name="Rectangle 2460"/>
              <p:cNvSpPr>
                <a:spLocks noChangeArrowheads="1"/>
              </p:cNvSpPr>
              <p:nvPr/>
            </p:nvSpPr>
            <p:spPr bwMode="auto">
              <a:xfrm>
                <a:off x="1261" y="4648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6" name="Freeform 2461"/>
              <p:cNvSpPr>
                <a:spLocks/>
              </p:cNvSpPr>
              <p:nvPr/>
            </p:nvSpPr>
            <p:spPr bwMode="auto">
              <a:xfrm>
                <a:off x="1271" y="4650"/>
                <a:ext cx="18" cy="18"/>
              </a:xfrm>
              <a:custGeom>
                <a:avLst/>
                <a:gdLst>
                  <a:gd name="T0" fmla="*/ 10 w 36"/>
                  <a:gd name="T1" fmla="*/ 0 h 38"/>
                  <a:gd name="T2" fmla="*/ 0 w 36"/>
                  <a:gd name="T3" fmla="*/ 6 h 38"/>
                  <a:gd name="T4" fmla="*/ 26 w 36"/>
                  <a:gd name="T5" fmla="*/ 38 h 38"/>
                  <a:gd name="T6" fmla="*/ 36 w 36"/>
                  <a:gd name="T7" fmla="*/ 32 h 38"/>
                  <a:gd name="T8" fmla="*/ 10 w 36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8">
                    <a:moveTo>
                      <a:pt x="10" y="0"/>
                    </a:moveTo>
                    <a:lnTo>
                      <a:pt x="0" y="6"/>
                    </a:lnTo>
                    <a:lnTo>
                      <a:pt x="26" y="38"/>
                    </a:lnTo>
                    <a:lnTo>
                      <a:pt x="36" y="3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7" name="Rectangle 2462"/>
              <p:cNvSpPr>
                <a:spLocks noChangeArrowheads="1"/>
              </p:cNvSpPr>
              <p:nvPr/>
            </p:nvSpPr>
            <p:spPr bwMode="auto">
              <a:xfrm>
                <a:off x="1287" y="4664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8" name="Rectangle 2463"/>
              <p:cNvSpPr>
                <a:spLocks noChangeArrowheads="1"/>
              </p:cNvSpPr>
              <p:nvPr/>
            </p:nvSpPr>
            <p:spPr bwMode="auto">
              <a:xfrm>
                <a:off x="1299" y="4664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" name="Rectangle 2464"/>
              <p:cNvSpPr>
                <a:spLocks noChangeArrowheads="1"/>
              </p:cNvSpPr>
              <p:nvPr/>
            </p:nvSpPr>
            <p:spPr bwMode="auto">
              <a:xfrm>
                <a:off x="1312" y="4664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0" name="Rectangle 2465"/>
              <p:cNvSpPr>
                <a:spLocks noChangeArrowheads="1"/>
              </p:cNvSpPr>
              <p:nvPr/>
            </p:nvSpPr>
            <p:spPr bwMode="auto">
              <a:xfrm>
                <a:off x="1324" y="4664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1" name="Rectangle 2466"/>
              <p:cNvSpPr>
                <a:spLocks noChangeArrowheads="1"/>
              </p:cNvSpPr>
              <p:nvPr/>
            </p:nvSpPr>
            <p:spPr bwMode="auto">
              <a:xfrm>
                <a:off x="1336" y="4664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2" name="Rectangle 2467"/>
              <p:cNvSpPr>
                <a:spLocks noChangeArrowheads="1"/>
              </p:cNvSpPr>
              <p:nvPr/>
            </p:nvSpPr>
            <p:spPr bwMode="auto">
              <a:xfrm>
                <a:off x="1349" y="4664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3" name="Rectangle 2468"/>
              <p:cNvSpPr>
                <a:spLocks noChangeArrowheads="1"/>
              </p:cNvSpPr>
              <p:nvPr/>
            </p:nvSpPr>
            <p:spPr bwMode="auto">
              <a:xfrm>
                <a:off x="1362" y="4664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4" name="Rectangle 2469"/>
              <p:cNvSpPr>
                <a:spLocks noChangeArrowheads="1"/>
              </p:cNvSpPr>
              <p:nvPr/>
            </p:nvSpPr>
            <p:spPr bwMode="auto">
              <a:xfrm>
                <a:off x="1374" y="4664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5" name="Rectangle 2470"/>
              <p:cNvSpPr>
                <a:spLocks noChangeArrowheads="1"/>
              </p:cNvSpPr>
              <p:nvPr/>
            </p:nvSpPr>
            <p:spPr bwMode="auto">
              <a:xfrm>
                <a:off x="1387" y="4664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6" name="Rectangle 2471"/>
              <p:cNvSpPr>
                <a:spLocks noChangeArrowheads="1"/>
              </p:cNvSpPr>
              <p:nvPr/>
            </p:nvSpPr>
            <p:spPr bwMode="auto">
              <a:xfrm>
                <a:off x="1400" y="4664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7" name="Freeform 2472"/>
              <p:cNvSpPr>
                <a:spLocks/>
              </p:cNvSpPr>
              <p:nvPr/>
            </p:nvSpPr>
            <p:spPr bwMode="auto">
              <a:xfrm>
                <a:off x="1410" y="4666"/>
                <a:ext cx="17" cy="19"/>
              </a:xfrm>
              <a:custGeom>
                <a:avLst/>
                <a:gdLst>
                  <a:gd name="T0" fmla="*/ 25 w 35"/>
                  <a:gd name="T1" fmla="*/ 39 h 39"/>
                  <a:gd name="T2" fmla="*/ 35 w 35"/>
                  <a:gd name="T3" fmla="*/ 33 h 39"/>
                  <a:gd name="T4" fmla="*/ 9 w 35"/>
                  <a:gd name="T5" fmla="*/ 0 h 39"/>
                  <a:gd name="T6" fmla="*/ 0 w 35"/>
                  <a:gd name="T7" fmla="*/ 6 h 39"/>
                  <a:gd name="T8" fmla="*/ 25 w 35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9">
                    <a:moveTo>
                      <a:pt x="25" y="39"/>
                    </a:moveTo>
                    <a:lnTo>
                      <a:pt x="35" y="33"/>
                    </a:lnTo>
                    <a:lnTo>
                      <a:pt x="9" y="0"/>
                    </a:lnTo>
                    <a:lnTo>
                      <a:pt x="0" y="6"/>
                    </a:lnTo>
                    <a:lnTo>
                      <a:pt x="25" y="3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8" name="Rectangle 2473"/>
              <p:cNvSpPr>
                <a:spLocks noChangeArrowheads="1"/>
              </p:cNvSpPr>
              <p:nvPr/>
            </p:nvSpPr>
            <p:spPr bwMode="auto">
              <a:xfrm>
                <a:off x="1425" y="4681"/>
                <a:ext cx="1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" name="Rectangle 2474"/>
              <p:cNvSpPr>
                <a:spLocks noChangeArrowheads="1"/>
              </p:cNvSpPr>
              <p:nvPr/>
            </p:nvSpPr>
            <p:spPr bwMode="auto">
              <a:xfrm>
                <a:off x="1438" y="4681"/>
                <a:ext cx="1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0" name="Rectangle 2475"/>
              <p:cNvSpPr>
                <a:spLocks noChangeArrowheads="1"/>
              </p:cNvSpPr>
              <p:nvPr/>
            </p:nvSpPr>
            <p:spPr bwMode="auto">
              <a:xfrm>
                <a:off x="1451" y="4681"/>
                <a:ext cx="1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1" name="Freeform 2476"/>
              <p:cNvSpPr>
                <a:spLocks/>
              </p:cNvSpPr>
              <p:nvPr/>
            </p:nvSpPr>
            <p:spPr bwMode="auto">
              <a:xfrm>
                <a:off x="1461" y="4682"/>
                <a:ext cx="17" cy="19"/>
              </a:xfrm>
              <a:custGeom>
                <a:avLst/>
                <a:gdLst>
                  <a:gd name="T0" fmla="*/ 26 w 35"/>
                  <a:gd name="T1" fmla="*/ 39 h 39"/>
                  <a:gd name="T2" fmla="*/ 35 w 35"/>
                  <a:gd name="T3" fmla="*/ 33 h 39"/>
                  <a:gd name="T4" fmla="*/ 10 w 35"/>
                  <a:gd name="T5" fmla="*/ 0 h 39"/>
                  <a:gd name="T6" fmla="*/ 0 w 35"/>
                  <a:gd name="T7" fmla="*/ 6 h 39"/>
                  <a:gd name="T8" fmla="*/ 26 w 35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9">
                    <a:moveTo>
                      <a:pt x="26" y="39"/>
                    </a:moveTo>
                    <a:lnTo>
                      <a:pt x="35" y="33"/>
                    </a:lnTo>
                    <a:lnTo>
                      <a:pt x="10" y="0"/>
                    </a:lnTo>
                    <a:lnTo>
                      <a:pt x="0" y="6"/>
                    </a:lnTo>
                    <a:lnTo>
                      <a:pt x="26" y="3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2" name="Rectangle 2477"/>
              <p:cNvSpPr>
                <a:spLocks noChangeArrowheads="1"/>
              </p:cNvSpPr>
              <p:nvPr/>
            </p:nvSpPr>
            <p:spPr bwMode="auto">
              <a:xfrm>
                <a:off x="1476" y="4697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3" name="Rectangle 2478"/>
              <p:cNvSpPr>
                <a:spLocks noChangeArrowheads="1"/>
              </p:cNvSpPr>
              <p:nvPr/>
            </p:nvSpPr>
            <p:spPr bwMode="auto">
              <a:xfrm>
                <a:off x="1489" y="4697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4" name="Rectangle 2479"/>
              <p:cNvSpPr>
                <a:spLocks noChangeArrowheads="1"/>
              </p:cNvSpPr>
              <p:nvPr/>
            </p:nvSpPr>
            <p:spPr bwMode="auto">
              <a:xfrm>
                <a:off x="1501" y="4697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5" name="Rectangle 2480"/>
              <p:cNvSpPr>
                <a:spLocks noChangeArrowheads="1"/>
              </p:cNvSpPr>
              <p:nvPr/>
            </p:nvSpPr>
            <p:spPr bwMode="auto">
              <a:xfrm>
                <a:off x="1514" y="4697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6" name="Rectangle 2481"/>
              <p:cNvSpPr>
                <a:spLocks noChangeArrowheads="1"/>
              </p:cNvSpPr>
              <p:nvPr/>
            </p:nvSpPr>
            <p:spPr bwMode="auto">
              <a:xfrm>
                <a:off x="1527" y="4697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7" name="Rectangle 2482"/>
              <p:cNvSpPr>
                <a:spLocks noChangeArrowheads="1"/>
              </p:cNvSpPr>
              <p:nvPr/>
            </p:nvSpPr>
            <p:spPr bwMode="auto">
              <a:xfrm>
                <a:off x="1539" y="4697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8" name="Rectangle 2483"/>
              <p:cNvSpPr>
                <a:spLocks noChangeArrowheads="1"/>
              </p:cNvSpPr>
              <p:nvPr/>
            </p:nvSpPr>
            <p:spPr bwMode="auto">
              <a:xfrm>
                <a:off x="1552" y="4697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9" name="Rectangle 2484"/>
              <p:cNvSpPr>
                <a:spLocks noChangeArrowheads="1"/>
              </p:cNvSpPr>
              <p:nvPr/>
            </p:nvSpPr>
            <p:spPr bwMode="auto">
              <a:xfrm>
                <a:off x="1564" y="4697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0" name="Rectangle 2485"/>
              <p:cNvSpPr>
                <a:spLocks noChangeArrowheads="1"/>
              </p:cNvSpPr>
              <p:nvPr/>
            </p:nvSpPr>
            <p:spPr bwMode="auto">
              <a:xfrm>
                <a:off x="1576" y="4697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1" name="Freeform 2486"/>
              <p:cNvSpPr>
                <a:spLocks/>
              </p:cNvSpPr>
              <p:nvPr/>
            </p:nvSpPr>
            <p:spPr bwMode="auto">
              <a:xfrm>
                <a:off x="1587" y="4698"/>
                <a:ext cx="18" cy="20"/>
              </a:xfrm>
              <a:custGeom>
                <a:avLst/>
                <a:gdLst>
                  <a:gd name="T0" fmla="*/ 26 w 35"/>
                  <a:gd name="T1" fmla="*/ 39 h 39"/>
                  <a:gd name="T2" fmla="*/ 35 w 35"/>
                  <a:gd name="T3" fmla="*/ 33 h 39"/>
                  <a:gd name="T4" fmla="*/ 10 w 35"/>
                  <a:gd name="T5" fmla="*/ 0 h 39"/>
                  <a:gd name="T6" fmla="*/ 0 w 35"/>
                  <a:gd name="T7" fmla="*/ 6 h 39"/>
                  <a:gd name="T8" fmla="*/ 26 w 35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9">
                    <a:moveTo>
                      <a:pt x="26" y="39"/>
                    </a:moveTo>
                    <a:lnTo>
                      <a:pt x="35" y="33"/>
                    </a:lnTo>
                    <a:lnTo>
                      <a:pt x="10" y="0"/>
                    </a:lnTo>
                    <a:lnTo>
                      <a:pt x="0" y="6"/>
                    </a:lnTo>
                    <a:lnTo>
                      <a:pt x="26" y="3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2" name="Rectangle 2487"/>
              <p:cNvSpPr>
                <a:spLocks noChangeArrowheads="1"/>
              </p:cNvSpPr>
              <p:nvPr/>
            </p:nvSpPr>
            <p:spPr bwMode="auto">
              <a:xfrm>
                <a:off x="1602" y="4714"/>
                <a:ext cx="12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3" name="Rectangle 2488"/>
              <p:cNvSpPr>
                <a:spLocks noChangeArrowheads="1"/>
              </p:cNvSpPr>
              <p:nvPr/>
            </p:nvSpPr>
            <p:spPr bwMode="auto">
              <a:xfrm>
                <a:off x="1614" y="4714"/>
                <a:ext cx="13" cy="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4" name="Freeform 2489"/>
              <p:cNvSpPr>
                <a:spLocks/>
              </p:cNvSpPr>
              <p:nvPr/>
            </p:nvSpPr>
            <p:spPr bwMode="auto">
              <a:xfrm>
                <a:off x="1625" y="4715"/>
                <a:ext cx="18" cy="19"/>
              </a:xfrm>
              <a:custGeom>
                <a:avLst/>
                <a:gdLst>
                  <a:gd name="T0" fmla="*/ 9 w 35"/>
                  <a:gd name="T1" fmla="*/ 0 h 39"/>
                  <a:gd name="T2" fmla="*/ 0 w 35"/>
                  <a:gd name="T3" fmla="*/ 6 h 39"/>
                  <a:gd name="T4" fmla="*/ 25 w 35"/>
                  <a:gd name="T5" fmla="*/ 39 h 39"/>
                  <a:gd name="T6" fmla="*/ 35 w 35"/>
                  <a:gd name="T7" fmla="*/ 33 h 39"/>
                  <a:gd name="T8" fmla="*/ 9 w 35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9">
                    <a:moveTo>
                      <a:pt x="9" y="0"/>
                    </a:moveTo>
                    <a:lnTo>
                      <a:pt x="0" y="6"/>
                    </a:lnTo>
                    <a:lnTo>
                      <a:pt x="25" y="39"/>
                    </a:lnTo>
                    <a:lnTo>
                      <a:pt x="35" y="3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5" name="Rectangle 2490"/>
              <p:cNvSpPr>
                <a:spLocks noChangeArrowheads="1"/>
              </p:cNvSpPr>
              <p:nvPr/>
            </p:nvSpPr>
            <p:spPr bwMode="auto">
              <a:xfrm>
                <a:off x="1640" y="4730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6" name="Rectangle 2491"/>
              <p:cNvSpPr>
                <a:spLocks noChangeArrowheads="1"/>
              </p:cNvSpPr>
              <p:nvPr/>
            </p:nvSpPr>
            <p:spPr bwMode="auto">
              <a:xfrm>
                <a:off x="1652" y="4730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7" name="Rectangle 2492"/>
              <p:cNvSpPr>
                <a:spLocks noChangeArrowheads="1"/>
              </p:cNvSpPr>
              <p:nvPr/>
            </p:nvSpPr>
            <p:spPr bwMode="auto">
              <a:xfrm>
                <a:off x="1665" y="4730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8" name="Rectangle 2493"/>
              <p:cNvSpPr>
                <a:spLocks noChangeArrowheads="1"/>
              </p:cNvSpPr>
              <p:nvPr/>
            </p:nvSpPr>
            <p:spPr bwMode="auto">
              <a:xfrm>
                <a:off x="1678" y="4730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9" name="Rectangle 2494"/>
              <p:cNvSpPr>
                <a:spLocks noChangeArrowheads="1"/>
              </p:cNvSpPr>
              <p:nvPr/>
            </p:nvSpPr>
            <p:spPr bwMode="auto">
              <a:xfrm>
                <a:off x="1691" y="4730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0" name="Freeform 2495"/>
              <p:cNvSpPr>
                <a:spLocks/>
              </p:cNvSpPr>
              <p:nvPr/>
            </p:nvSpPr>
            <p:spPr bwMode="auto">
              <a:xfrm>
                <a:off x="1701" y="4731"/>
                <a:ext cx="17" cy="20"/>
              </a:xfrm>
              <a:custGeom>
                <a:avLst/>
                <a:gdLst>
                  <a:gd name="T0" fmla="*/ 10 w 36"/>
                  <a:gd name="T1" fmla="*/ 0 h 39"/>
                  <a:gd name="T2" fmla="*/ 0 w 36"/>
                  <a:gd name="T3" fmla="*/ 6 h 39"/>
                  <a:gd name="T4" fmla="*/ 26 w 36"/>
                  <a:gd name="T5" fmla="*/ 39 h 39"/>
                  <a:gd name="T6" fmla="*/ 36 w 36"/>
                  <a:gd name="T7" fmla="*/ 33 h 39"/>
                  <a:gd name="T8" fmla="*/ 10 w 36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9">
                    <a:moveTo>
                      <a:pt x="10" y="0"/>
                    </a:moveTo>
                    <a:lnTo>
                      <a:pt x="0" y="6"/>
                    </a:lnTo>
                    <a:lnTo>
                      <a:pt x="26" y="39"/>
                    </a:lnTo>
                    <a:lnTo>
                      <a:pt x="36" y="3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1" name="Rectangle 2496"/>
              <p:cNvSpPr>
                <a:spLocks noChangeArrowheads="1"/>
              </p:cNvSpPr>
              <p:nvPr/>
            </p:nvSpPr>
            <p:spPr bwMode="auto">
              <a:xfrm>
                <a:off x="1716" y="4746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2" name="Rectangle 2497"/>
              <p:cNvSpPr>
                <a:spLocks noChangeArrowheads="1"/>
              </p:cNvSpPr>
              <p:nvPr/>
            </p:nvSpPr>
            <p:spPr bwMode="auto">
              <a:xfrm>
                <a:off x="1729" y="4746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3" name="Rectangle 2498"/>
              <p:cNvSpPr>
                <a:spLocks noChangeArrowheads="1"/>
              </p:cNvSpPr>
              <p:nvPr/>
            </p:nvSpPr>
            <p:spPr bwMode="auto">
              <a:xfrm>
                <a:off x="1741" y="4746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4" name="Freeform 2499"/>
              <p:cNvSpPr>
                <a:spLocks/>
              </p:cNvSpPr>
              <p:nvPr/>
            </p:nvSpPr>
            <p:spPr bwMode="auto">
              <a:xfrm>
                <a:off x="1751" y="4748"/>
                <a:ext cx="18" cy="19"/>
              </a:xfrm>
              <a:custGeom>
                <a:avLst/>
                <a:gdLst>
                  <a:gd name="T0" fmla="*/ 9 w 35"/>
                  <a:gd name="T1" fmla="*/ 0 h 39"/>
                  <a:gd name="T2" fmla="*/ 0 w 35"/>
                  <a:gd name="T3" fmla="*/ 6 h 39"/>
                  <a:gd name="T4" fmla="*/ 25 w 35"/>
                  <a:gd name="T5" fmla="*/ 39 h 39"/>
                  <a:gd name="T6" fmla="*/ 35 w 35"/>
                  <a:gd name="T7" fmla="*/ 33 h 39"/>
                  <a:gd name="T8" fmla="*/ 9 w 35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9">
                    <a:moveTo>
                      <a:pt x="9" y="0"/>
                    </a:moveTo>
                    <a:lnTo>
                      <a:pt x="0" y="6"/>
                    </a:lnTo>
                    <a:lnTo>
                      <a:pt x="25" y="39"/>
                    </a:lnTo>
                    <a:lnTo>
                      <a:pt x="35" y="3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5" name="Rectangle 2500"/>
              <p:cNvSpPr>
                <a:spLocks noChangeArrowheads="1"/>
              </p:cNvSpPr>
              <p:nvPr/>
            </p:nvSpPr>
            <p:spPr bwMode="auto">
              <a:xfrm>
                <a:off x="1767" y="4763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" name="Rectangle 2501"/>
              <p:cNvSpPr>
                <a:spLocks noChangeArrowheads="1"/>
              </p:cNvSpPr>
              <p:nvPr/>
            </p:nvSpPr>
            <p:spPr bwMode="auto">
              <a:xfrm>
                <a:off x="1779" y="4763"/>
                <a:ext cx="13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7" name="Rectangle 2502"/>
              <p:cNvSpPr>
                <a:spLocks noChangeArrowheads="1"/>
              </p:cNvSpPr>
              <p:nvPr/>
            </p:nvSpPr>
            <p:spPr bwMode="auto">
              <a:xfrm>
                <a:off x="1792" y="4763"/>
                <a:ext cx="12" cy="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8" name="Freeform 2503"/>
              <p:cNvSpPr>
                <a:spLocks/>
              </p:cNvSpPr>
              <p:nvPr/>
            </p:nvSpPr>
            <p:spPr bwMode="auto">
              <a:xfrm>
                <a:off x="1802" y="4766"/>
                <a:ext cx="18" cy="49"/>
              </a:xfrm>
              <a:custGeom>
                <a:avLst/>
                <a:gdLst>
                  <a:gd name="T0" fmla="*/ 11 w 35"/>
                  <a:gd name="T1" fmla="*/ 0 h 99"/>
                  <a:gd name="T2" fmla="*/ 0 w 35"/>
                  <a:gd name="T3" fmla="*/ 1 h 99"/>
                  <a:gd name="T4" fmla="*/ 24 w 35"/>
                  <a:gd name="T5" fmla="*/ 99 h 99"/>
                  <a:gd name="T6" fmla="*/ 35 w 35"/>
                  <a:gd name="T7" fmla="*/ 97 h 99"/>
                  <a:gd name="T8" fmla="*/ 11 w 35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99">
                    <a:moveTo>
                      <a:pt x="11" y="0"/>
                    </a:moveTo>
                    <a:lnTo>
                      <a:pt x="0" y="1"/>
                    </a:lnTo>
                    <a:lnTo>
                      <a:pt x="24" y="99"/>
                    </a:lnTo>
                    <a:lnTo>
                      <a:pt x="35" y="9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9" name="Freeform 2504"/>
              <p:cNvSpPr>
                <a:spLocks/>
              </p:cNvSpPr>
              <p:nvPr/>
            </p:nvSpPr>
            <p:spPr bwMode="auto">
              <a:xfrm>
                <a:off x="537" y="4585"/>
                <a:ext cx="20" cy="656"/>
              </a:xfrm>
              <a:custGeom>
                <a:avLst/>
                <a:gdLst>
                  <a:gd name="T0" fmla="*/ 0 w 39"/>
                  <a:gd name="T1" fmla="*/ 1312 h 1312"/>
                  <a:gd name="T2" fmla="*/ 13 w 39"/>
                  <a:gd name="T3" fmla="*/ 1312 h 1312"/>
                  <a:gd name="T4" fmla="*/ 39 w 39"/>
                  <a:gd name="T5" fmla="*/ 0 h 1312"/>
                  <a:gd name="T6" fmla="*/ 26 w 39"/>
                  <a:gd name="T7" fmla="*/ 0 h 1312"/>
                  <a:gd name="T8" fmla="*/ 0 w 39"/>
                  <a:gd name="T9" fmla="*/ 1312 h 1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312">
                    <a:moveTo>
                      <a:pt x="0" y="1312"/>
                    </a:moveTo>
                    <a:lnTo>
                      <a:pt x="13" y="1312"/>
                    </a:lnTo>
                    <a:lnTo>
                      <a:pt x="39" y="0"/>
                    </a:lnTo>
                    <a:lnTo>
                      <a:pt x="26" y="0"/>
                    </a:lnTo>
                    <a:lnTo>
                      <a:pt x="0" y="1312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0" name="Rectangle 2505"/>
              <p:cNvSpPr>
                <a:spLocks noChangeArrowheads="1"/>
              </p:cNvSpPr>
              <p:nvPr/>
            </p:nvSpPr>
            <p:spPr bwMode="auto">
              <a:xfrm>
                <a:off x="554" y="458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1" name="Rectangle 2506"/>
              <p:cNvSpPr>
                <a:spLocks noChangeArrowheads="1"/>
              </p:cNvSpPr>
              <p:nvPr/>
            </p:nvSpPr>
            <p:spPr bwMode="auto">
              <a:xfrm>
                <a:off x="566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" name="Rectangle 2507"/>
              <p:cNvSpPr>
                <a:spLocks noChangeArrowheads="1"/>
              </p:cNvSpPr>
              <p:nvPr/>
            </p:nvSpPr>
            <p:spPr bwMode="auto">
              <a:xfrm>
                <a:off x="579" y="458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" name="Rectangle 2508"/>
              <p:cNvSpPr>
                <a:spLocks noChangeArrowheads="1"/>
              </p:cNvSpPr>
              <p:nvPr/>
            </p:nvSpPr>
            <p:spPr bwMode="auto">
              <a:xfrm>
                <a:off x="591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4" name="Rectangle 2509"/>
              <p:cNvSpPr>
                <a:spLocks noChangeArrowheads="1"/>
              </p:cNvSpPr>
              <p:nvPr/>
            </p:nvSpPr>
            <p:spPr bwMode="auto">
              <a:xfrm>
                <a:off x="604" y="458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5" name="Rectangle 2510"/>
              <p:cNvSpPr>
                <a:spLocks noChangeArrowheads="1"/>
              </p:cNvSpPr>
              <p:nvPr/>
            </p:nvSpPr>
            <p:spPr bwMode="auto">
              <a:xfrm>
                <a:off x="616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6" name="Rectangle 2511"/>
              <p:cNvSpPr>
                <a:spLocks noChangeArrowheads="1"/>
              </p:cNvSpPr>
              <p:nvPr/>
            </p:nvSpPr>
            <p:spPr bwMode="auto">
              <a:xfrm>
                <a:off x="629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7" name="Rectangle 2512"/>
              <p:cNvSpPr>
                <a:spLocks noChangeArrowheads="1"/>
              </p:cNvSpPr>
              <p:nvPr/>
            </p:nvSpPr>
            <p:spPr bwMode="auto">
              <a:xfrm>
                <a:off x="642" y="458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8" name="Rectangle 2513"/>
              <p:cNvSpPr>
                <a:spLocks noChangeArrowheads="1"/>
              </p:cNvSpPr>
              <p:nvPr/>
            </p:nvSpPr>
            <p:spPr bwMode="auto">
              <a:xfrm>
                <a:off x="654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9" name="Rectangle 2514"/>
              <p:cNvSpPr>
                <a:spLocks noChangeArrowheads="1"/>
              </p:cNvSpPr>
              <p:nvPr/>
            </p:nvSpPr>
            <p:spPr bwMode="auto">
              <a:xfrm>
                <a:off x="667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0" name="Rectangle 2515"/>
              <p:cNvSpPr>
                <a:spLocks noChangeArrowheads="1"/>
              </p:cNvSpPr>
              <p:nvPr/>
            </p:nvSpPr>
            <p:spPr bwMode="auto">
              <a:xfrm>
                <a:off x="680" y="458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1" name="Rectangle 2516"/>
              <p:cNvSpPr>
                <a:spLocks noChangeArrowheads="1"/>
              </p:cNvSpPr>
              <p:nvPr/>
            </p:nvSpPr>
            <p:spPr bwMode="auto">
              <a:xfrm>
                <a:off x="692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2" name="Rectangle 2517"/>
              <p:cNvSpPr>
                <a:spLocks noChangeArrowheads="1"/>
              </p:cNvSpPr>
              <p:nvPr/>
            </p:nvSpPr>
            <p:spPr bwMode="auto">
              <a:xfrm>
                <a:off x="705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3" name="Rectangle 2518"/>
              <p:cNvSpPr>
                <a:spLocks noChangeArrowheads="1"/>
              </p:cNvSpPr>
              <p:nvPr/>
            </p:nvSpPr>
            <p:spPr bwMode="auto">
              <a:xfrm>
                <a:off x="718" y="458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4" name="Rectangle 2519"/>
              <p:cNvSpPr>
                <a:spLocks noChangeArrowheads="1"/>
              </p:cNvSpPr>
              <p:nvPr/>
            </p:nvSpPr>
            <p:spPr bwMode="auto">
              <a:xfrm>
                <a:off x="730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5" name="Rectangle 2520"/>
              <p:cNvSpPr>
                <a:spLocks noChangeArrowheads="1"/>
              </p:cNvSpPr>
              <p:nvPr/>
            </p:nvSpPr>
            <p:spPr bwMode="auto">
              <a:xfrm>
                <a:off x="743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6" name="Rectangle 2521"/>
              <p:cNvSpPr>
                <a:spLocks noChangeArrowheads="1"/>
              </p:cNvSpPr>
              <p:nvPr/>
            </p:nvSpPr>
            <p:spPr bwMode="auto">
              <a:xfrm>
                <a:off x="756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7" name="Rectangle 2522"/>
              <p:cNvSpPr>
                <a:spLocks noChangeArrowheads="1"/>
              </p:cNvSpPr>
              <p:nvPr/>
            </p:nvSpPr>
            <p:spPr bwMode="auto">
              <a:xfrm>
                <a:off x="769" y="458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8" name="Rectangle 2523"/>
              <p:cNvSpPr>
                <a:spLocks noChangeArrowheads="1"/>
              </p:cNvSpPr>
              <p:nvPr/>
            </p:nvSpPr>
            <p:spPr bwMode="auto">
              <a:xfrm>
                <a:off x="781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9" name="Rectangle 2524"/>
              <p:cNvSpPr>
                <a:spLocks noChangeArrowheads="1"/>
              </p:cNvSpPr>
              <p:nvPr/>
            </p:nvSpPr>
            <p:spPr bwMode="auto">
              <a:xfrm>
                <a:off x="794" y="458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0" name="Rectangle 2525"/>
              <p:cNvSpPr>
                <a:spLocks noChangeArrowheads="1"/>
              </p:cNvSpPr>
              <p:nvPr/>
            </p:nvSpPr>
            <p:spPr bwMode="auto">
              <a:xfrm>
                <a:off x="806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1" name="Rectangle 2526"/>
              <p:cNvSpPr>
                <a:spLocks noChangeArrowheads="1"/>
              </p:cNvSpPr>
              <p:nvPr/>
            </p:nvSpPr>
            <p:spPr bwMode="auto">
              <a:xfrm>
                <a:off x="819" y="458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2" name="Rectangle 2527"/>
              <p:cNvSpPr>
                <a:spLocks noChangeArrowheads="1"/>
              </p:cNvSpPr>
              <p:nvPr/>
            </p:nvSpPr>
            <p:spPr bwMode="auto">
              <a:xfrm>
                <a:off x="831" y="458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3" name="Freeform 2528"/>
              <p:cNvSpPr>
                <a:spLocks/>
              </p:cNvSpPr>
              <p:nvPr/>
            </p:nvSpPr>
            <p:spPr bwMode="auto">
              <a:xfrm>
                <a:off x="842" y="4584"/>
                <a:ext cx="17" cy="19"/>
              </a:xfrm>
              <a:custGeom>
                <a:avLst/>
                <a:gdLst>
                  <a:gd name="T0" fmla="*/ 10 w 34"/>
                  <a:gd name="T1" fmla="*/ 0 h 38"/>
                  <a:gd name="T2" fmla="*/ 0 w 34"/>
                  <a:gd name="T3" fmla="*/ 5 h 38"/>
                  <a:gd name="T4" fmla="*/ 24 w 34"/>
                  <a:gd name="T5" fmla="*/ 38 h 38"/>
                  <a:gd name="T6" fmla="*/ 34 w 34"/>
                  <a:gd name="T7" fmla="*/ 33 h 38"/>
                  <a:gd name="T8" fmla="*/ 10 w 34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8">
                    <a:moveTo>
                      <a:pt x="10" y="0"/>
                    </a:moveTo>
                    <a:lnTo>
                      <a:pt x="0" y="5"/>
                    </a:lnTo>
                    <a:lnTo>
                      <a:pt x="24" y="38"/>
                    </a:lnTo>
                    <a:lnTo>
                      <a:pt x="34" y="3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4" name="Rectangle 2529"/>
              <p:cNvSpPr>
                <a:spLocks noChangeArrowheads="1"/>
              </p:cNvSpPr>
              <p:nvPr/>
            </p:nvSpPr>
            <p:spPr bwMode="auto">
              <a:xfrm>
                <a:off x="856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5" name="Rectangle 2530"/>
              <p:cNvSpPr>
                <a:spLocks noChangeArrowheads="1"/>
              </p:cNvSpPr>
              <p:nvPr/>
            </p:nvSpPr>
            <p:spPr bwMode="auto">
              <a:xfrm>
                <a:off x="869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6" name="Rectangle 2531"/>
              <p:cNvSpPr>
                <a:spLocks noChangeArrowheads="1"/>
              </p:cNvSpPr>
              <p:nvPr/>
            </p:nvSpPr>
            <p:spPr bwMode="auto">
              <a:xfrm>
                <a:off x="882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7" name="Rectangle 2532"/>
              <p:cNvSpPr>
                <a:spLocks noChangeArrowheads="1"/>
              </p:cNvSpPr>
              <p:nvPr/>
            </p:nvSpPr>
            <p:spPr bwMode="auto">
              <a:xfrm>
                <a:off x="894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8" name="Rectangle 2533"/>
              <p:cNvSpPr>
                <a:spLocks noChangeArrowheads="1"/>
              </p:cNvSpPr>
              <p:nvPr/>
            </p:nvSpPr>
            <p:spPr bwMode="auto">
              <a:xfrm>
                <a:off x="907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9" name="Rectangle 2534"/>
              <p:cNvSpPr>
                <a:spLocks noChangeArrowheads="1"/>
              </p:cNvSpPr>
              <p:nvPr/>
            </p:nvSpPr>
            <p:spPr bwMode="auto">
              <a:xfrm>
                <a:off x="920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0" name="Rectangle 2535"/>
              <p:cNvSpPr>
                <a:spLocks noChangeArrowheads="1"/>
              </p:cNvSpPr>
              <p:nvPr/>
            </p:nvSpPr>
            <p:spPr bwMode="auto">
              <a:xfrm>
                <a:off x="932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1" name="Rectangle 2536"/>
              <p:cNvSpPr>
                <a:spLocks noChangeArrowheads="1"/>
              </p:cNvSpPr>
              <p:nvPr/>
            </p:nvSpPr>
            <p:spPr bwMode="auto">
              <a:xfrm>
                <a:off x="945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2" name="Rectangle 2537"/>
              <p:cNvSpPr>
                <a:spLocks noChangeArrowheads="1"/>
              </p:cNvSpPr>
              <p:nvPr/>
            </p:nvSpPr>
            <p:spPr bwMode="auto">
              <a:xfrm>
                <a:off x="958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3" name="Rectangle 2538"/>
              <p:cNvSpPr>
                <a:spLocks noChangeArrowheads="1"/>
              </p:cNvSpPr>
              <p:nvPr/>
            </p:nvSpPr>
            <p:spPr bwMode="auto">
              <a:xfrm>
                <a:off x="970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4" name="Rectangle 2539"/>
              <p:cNvSpPr>
                <a:spLocks noChangeArrowheads="1"/>
              </p:cNvSpPr>
              <p:nvPr/>
            </p:nvSpPr>
            <p:spPr bwMode="auto">
              <a:xfrm>
                <a:off x="983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5" name="Rectangle 2540"/>
              <p:cNvSpPr>
                <a:spLocks noChangeArrowheads="1"/>
              </p:cNvSpPr>
              <p:nvPr/>
            </p:nvSpPr>
            <p:spPr bwMode="auto">
              <a:xfrm>
                <a:off x="996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6" name="Rectangle 2541"/>
              <p:cNvSpPr>
                <a:spLocks noChangeArrowheads="1"/>
              </p:cNvSpPr>
              <p:nvPr/>
            </p:nvSpPr>
            <p:spPr bwMode="auto">
              <a:xfrm>
                <a:off x="1009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7" name="Rectangle 2542"/>
              <p:cNvSpPr>
                <a:spLocks noChangeArrowheads="1"/>
              </p:cNvSpPr>
              <p:nvPr/>
            </p:nvSpPr>
            <p:spPr bwMode="auto">
              <a:xfrm>
                <a:off x="1021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8" name="Rectangle 2543"/>
              <p:cNvSpPr>
                <a:spLocks noChangeArrowheads="1"/>
              </p:cNvSpPr>
              <p:nvPr/>
            </p:nvSpPr>
            <p:spPr bwMode="auto">
              <a:xfrm>
                <a:off x="1034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9" name="Rectangle 2544"/>
              <p:cNvSpPr>
                <a:spLocks noChangeArrowheads="1"/>
              </p:cNvSpPr>
              <p:nvPr/>
            </p:nvSpPr>
            <p:spPr bwMode="auto">
              <a:xfrm>
                <a:off x="1047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0" name="Rectangle 2545"/>
              <p:cNvSpPr>
                <a:spLocks noChangeArrowheads="1"/>
              </p:cNvSpPr>
              <p:nvPr/>
            </p:nvSpPr>
            <p:spPr bwMode="auto">
              <a:xfrm>
                <a:off x="1059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" name="Rectangle 2546"/>
              <p:cNvSpPr>
                <a:spLocks noChangeArrowheads="1"/>
              </p:cNvSpPr>
              <p:nvPr/>
            </p:nvSpPr>
            <p:spPr bwMode="auto">
              <a:xfrm>
                <a:off x="1071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2" name="Rectangle 2547"/>
              <p:cNvSpPr>
                <a:spLocks noChangeArrowheads="1"/>
              </p:cNvSpPr>
              <p:nvPr/>
            </p:nvSpPr>
            <p:spPr bwMode="auto">
              <a:xfrm>
                <a:off x="1084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3" name="Rectangle 2548"/>
              <p:cNvSpPr>
                <a:spLocks noChangeArrowheads="1"/>
              </p:cNvSpPr>
              <p:nvPr/>
            </p:nvSpPr>
            <p:spPr bwMode="auto">
              <a:xfrm>
                <a:off x="1096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4" name="Rectangle 2549"/>
              <p:cNvSpPr>
                <a:spLocks noChangeArrowheads="1"/>
              </p:cNvSpPr>
              <p:nvPr/>
            </p:nvSpPr>
            <p:spPr bwMode="auto">
              <a:xfrm>
                <a:off x="1109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5" name="Rectangle 2550"/>
              <p:cNvSpPr>
                <a:spLocks noChangeArrowheads="1"/>
              </p:cNvSpPr>
              <p:nvPr/>
            </p:nvSpPr>
            <p:spPr bwMode="auto">
              <a:xfrm>
                <a:off x="1122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6" name="Rectangle 2551"/>
              <p:cNvSpPr>
                <a:spLocks noChangeArrowheads="1"/>
              </p:cNvSpPr>
              <p:nvPr/>
            </p:nvSpPr>
            <p:spPr bwMode="auto">
              <a:xfrm>
                <a:off x="1134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7" name="Rectangle 2552"/>
              <p:cNvSpPr>
                <a:spLocks noChangeArrowheads="1"/>
              </p:cNvSpPr>
              <p:nvPr/>
            </p:nvSpPr>
            <p:spPr bwMode="auto">
              <a:xfrm>
                <a:off x="1147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8" name="Rectangle 2553"/>
              <p:cNvSpPr>
                <a:spLocks noChangeArrowheads="1"/>
              </p:cNvSpPr>
              <p:nvPr/>
            </p:nvSpPr>
            <p:spPr bwMode="auto">
              <a:xfrm>
                <a:off x="1160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9" name="Rectangle 2554"/>
              <p:cNvSpPr>
                <a:spLocks noChangeArrowheads="1"/>
              </p:cNvSpPr>
              <p:nvPr/>
            </p:nvSpPr>
            <p:spPr bwMode="auto">
              <a:xfrm>
                <a:off x="1172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0" name="Rectangle 2555"/>
              <p:cNvSpPr>
                <a:spLocks noChangeArrowheads="1"/>
              </p:cNvSpPr>
              <p:nvPr/>
            </p:nvSpPr>
            <p:spPr bwMode="auto">
              <a:xfrm>
                <a:off x="1185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1" name="Rectangle 2556"/>
              <p:cNvSpPr>
                <a:spLocks noChangeArrowheads="1"/>
              </p:cNvSpPr>
              <p:nvPr/>
            </p:nvSpPr>
            <p:spPr bwMode="auto">
              <a:xfrm>
                <a:off x="1198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2" name="Rectangle 2557"/>
              <p:cNvSpPr>
                <a:spLocks noChangeArrowheads="1"/>
              </p:cNvSpPr>
              <p:nvPr/>
            </p:nvSpPr>
            <p:spPr bwMode="auto">
              <a:xfrm>
                <a:off x="1211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3" name="Rectangle 2558"/>
              <p:cNvSpPr>
                <a:spLocks noChangeArrowheads="1"/>
              </p:cNvSpPr>
              <p:nvPr/>
            </p:nvSpPr>
            <p:spPr bwMode="auto">
              <a:xfrm>
                <a:off x="1223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4" name="Rectangle 2559"/>
              <p:cNvSpPr>
                <a:spLocks noChangeArrowheads="1"/>
              </p:cNvSpPr>
              <p:nvPr/>
            </p:nvSpPr>
            <p:spPr bwMode="auto">
              <a:xfrm>
                <a:off x="1236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5" name="Rectangle 2560"/>
              <p:cNvSpPr>
                <a:spLocks noChangeArrowheads="1"/>
              </p:cNvSpPr>
              <p:nvPr/>
            </p:nvSpPr>
            <p:spPr bwMode="auto">
              <a:xfrm>
                <a:off x="1249" y="4599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6" name="Rectangle 2561"/>
              <p:cNvSpPr>
                <a:spLocks noChangeArrowheads="1"/>
              </p:cNvSpPr>
              <p:nvPr/>
            </p:nvSpPr>
            <p:spPr bwMode="auto">
              <a:xfrm>
                <a:off x="1261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7" name="Rectangle 2562"/>
              <p:cNvSpPr>
                <a:spLocks noChangeArrowheads="1"/>
              </p:cNvSpPr>
              <p:nvPr/>
            </p:nvSpPr>
            <p:spPr bwMode="auto">
              <a:xfrm>
                <a:off x="1274" y="4599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8" name="Freeform 2563"/>
              <p:cNvSpPr>
                <a:spLocks/>
              </p:cNvSpPr>
              <p:nvPr/>
            </p:nvSpPr>
            <p:spPr bwMode="auto">
              <a:xfrm>
                <a:off x="1284" y="4600"/>
                <a:ext cx="17" cy="20"/>
              </a:xfrm>
              <a:custGeom>
                <a:avLst/>
                <a:gdLst>
                  <a:gd name="T0" fmla="*/ 24 w 34"/>
                  <a:gd name="T1" fmla="*/ 38 h 38"/>
                  <a:gd name="T2" fmla="*/ 34 w 34"/>
                  <a:gd name="T3" fmla="*/ 33 h 38"/>
                  <a:gd name="T4" fmla="*/ 10 w 34"/>
                  <a:gd name="T5" fmla="*/ 0 h 38"/>
                  <a:gd name="T6" fmla="*/ 0 w 34"/>
                  <a:gd name="T7" fmla="*/ 5 h 38"/>
                  <a:gd name="T8" fmla="*/ 24 w 34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8">
                    <a:moveTo>
                      <a:pt x="24" y="38"/>
                    </a:moveTo>
                    <a:lnTo>
                      <a:pt x="34" y="33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24" y="38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9" name="Rectangle 2564"/>
              <p:cNvSpPr>
                <a:spLocks noChangeArrowheads="1"/>
              </p:cNvSpPr>
              <p:nvPr/>
            </p:nvSpPr>
            <p:spPr bwMode="auto">
              <a:xfrm>
                <a:off x="1299" y="4615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0" name="Rectangle 2565"/>
              <p:cNvSpPr>
                <a:spLocks noChangeArrowheads="1"/>
              </p:cNvSpPr>
              <p:nvPr/>
            </p:nvSpPr>
            <p:spPr bwMode="auto">
              <a:xfrm>
                <a:off x="1312" y="4615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1" name="Rectangle 2566"/>
              <p:cNvSpPr>
                <a:spLocks noChangeArrowheads="1"/>
              </p:cNvSpPr>
              <p:nvPr/>
            </p:nvSpPr>
            <p:spPr bwMode="auto">
              <a:xfrm>
                <a:off x="1324" y="4615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2" name="Rectangle 2567"/>
              <p:cNvSpPr>
                <a:spLocks noChangeArrowheads="1"/>
              </p:cNvSpPr>
              <p:nvPr/>
            </p:nvSpPr>
            <p:spPr bwMode="auto">
              <a:xfrm>
                <a:off x="1336" y="4615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3" name="Rectangle 2568"/>
              <p:cNvSpPr>
                <a:spLocks noChangeArrowheads="1"/>
              </p:cNvSpPr>
              <p:nvPr/>
            </p:nvSpPr>
            <p:spPr bwMode="auto">
              <a:xfrm>
                <a:off x="1349" y="4615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4" name="Rectangle 2569"/>
              <p:cNvSpPr>
                <a:spLocks noChangeArrowheads="1"/>
              </p:cNvSpPr>
              <p:nvPr/>
            </p:nvSpPr>
            <p:spPr bwMode="auto">
              <a:xfrm>
                <a:off x="1362" y="4615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5" name="Rectangle 2570"/>
              <p:cNvSpPr>
                <a:spLocks noChangeArrowheads="1"/>
              </p:cNvSpPr>
              <p:nvPr/>
            </p:nvSpPr>
            <p:spPr bwMode="auto">
              <a:xfrm>
                <a:off x="1374" y="4615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6" name="Rectangle 2571"/>
              <p:cNvSpPr>
                <a:spLocks noChangeArrowheads="1"/>
              </p:cNvSpPr>
              <p:nvPr/>
            </p:nvSpPr>
            <p:spPr bwMode="auto">
              <a:xfrm>
                <a:off x="1387" y="4615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7" name="Rectangle 2572"/>
              <p:cNvSpPr>
                <a:spLocks noChangeArrowheads="1"/>
              </p:cNvSpPr>
              <p:nvPr/>
            </p:nvSpPr>
            <p:spPr bwMode="auto">
              <a:xfrm>
                <a:off x="1400" y="4615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8" name="Rectangle 2573"/>
              <p:cNvSpPr>
                <a:spLocks noChangeArrowheads="1"/>
              </p:cNvSpPr>
              <p:nvPr/>
            </p:nvSpPr>
            <p:spPr bwMode="auto">
              <a:xfrm>
                <a:off x="1412" y="4615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9" name="Rectangle 2574"/>
              <p:cNvSpPr>
                <a:spLocks noChangeArrowheads="1"/>
              </p:cNvSpPr>
              <p:nvPr/>
            </p:nvSpPr>
            <p:spPr bwMode="auto">
              <a:xfrm>
                <a:off x="1425" y="4615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0" name="Freeform 2575"/>
              <p:cNvSpPr>
                <a:spLocks/>
              </p:cNvSpPr>
              <p:nvPr/>
            </p:nvSpPr>
            <p:spPr bwMode="auto">
              <a:xfrm>
                <a:off x="1436" y="4617"/>
                <a:ext cx="17" cy="19"/>
              </a:xfrm>
              <a:custGeom>
                <a:avLst/>
                <a:gdLst>
                  <a:gd name="T0" fmla="*/ 26 w 36"/>
                  <a:gd name="T1" fmla="*/ 38 h 38"/>
                  <a:gd name="T2" fmla="*/ 36 w 36"/>
                  <a:gd name="T3" fmla="*/ 33 h 38"/>
                  <a:gd name="T4" fmla="*/ 10 w 36"/>
                  <a:gd name="T5" fmla="*/ 0 h 38"/>
                  <a:gd name="T6" fmla="*/ 0 w 36"/>
                  <a:gd name="T7" fmla="*/ 5 h 38"/>
                  <a:gd name="T8" fmla="*/ 26 w 36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8">
                    <a:moveTo>
                      <a:pt x="26" y="38"/>
                    </a:moveTo>
                    <a:lnTo>
                      <a:pt x="36" y="33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26" y="38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1" name="Rectangle 2576"/>
              <p:cNvSpPr>
                <a:spLocks noChangeArrowheads="1"/>
              </p:cNvSpPr>
              <p:nvPr/>
            </p:nvSpPr>
            <p:spPr bwMode="auto">
              <a:xfrm>
                <a:off x="1451" y="463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2" name="Rectangle 2577"/>
              <p:cNvSpPr>
                <a:spLocks noChangeArrowheads="1"/>
              </p:cNvSpPr>
              <p:nvPr/>
            </p:nvSpPr>
            <p:spPr bwMode="auto">
              <a:xfrm>
                <a:off x="1463" y="463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3" name="Rectangle 2578"/>
              <p:cNvSpPr>
                <a:spLocks noChangeArrowheads="1"/>
              </p:cNvSpPr>
              <p:nvPr/>
            </p:nvSpPr>
            <p:spPr bwMode="auto">
              <a:xfrm>
                <a:off x="1476" y="4632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4" name="Rectangle 2579"/>
              <p:cNvSpPr>
                <a:spLocks noChangeArrowheads="1"/>
              </p:cNvSpPr>
              <p:nvPr/>
            </p:nvSpPr>
            <p:spPr bwMode="auto">
              <a:xfrm>
                <a:off x="1489" y="4632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5" name="Freeform 2580"/>
              <p:cNvSpPr>
                <a:spLocks/>
              </p:cNvSpPr>
              <p:nvPr/>
            </p:nvSpPr>
            <p:spPr bwMode="auto">
              <a:xfrm>
                <a:off x="1498" y="4633"/>
                <a:ext cx="18" cy="20"/>
              </a:xfrm>
              <a:custGeom>
                <a:avLst/>
                <a:gdLst>
                  <a:gd name="T0" fmla="*/ 9 w 35"/>
                  <a:gd name="T1" fmla="*/ 0 h 38"/>
                  <a:gd name="T2" fmla="*/ 0 w 35"/>
                  <a:gd name="T3" fmla="*/ 5 h 38"/>
                  <a:gd name="T4" fmla="*/ 26 w 35"/>
                  <a:gd name="T5" fmla="*/ 38 h 38"/>
                  <a:gd name="T6" fmla="*/ 35 w 35"/>
                  <a:gd name="T7" fmla="*/ 32 h 38"/>
                  <a:gd name="T8" fmla="*/ 9 w 35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8">
                    <a:moveTo>
                      <a:pt x="9" y="0"/>
                    </a:moveTo>
                    <a:lnTo>
                      <a:pt x="0" y="5"/>
                    </a:lnTo>
                    <a:lnTo>
                      <a:pt x="26" y="38"/>
                    </a:lnTo>
                    <a:lnTo>
                      <a:pt x="35" y="3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6" name="Rectangle 2581"/>
              <p:cNvSpPr>
                <a:spLocks noChangeArrowheads="1"/>
              </p:cNvSpPr>
              <p:nvPr/>
            </p:nvSpPr>
            <p:spPr bwMode="auto">
              <a:xfrm>
                <a:off x="1514" y="4648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7" name="Rectangle 2582"/>
              <p:cNvSpPr>
                <a:spLocks noChangeArrowheads="1"/>
              </p:cNvSpPr>
              <p:nvPr/>
            </p:nvSpPr>
            <p:spPr bwMode="auto">
              <a:xfrm>
                <a:off x="1527" y="4648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8" name="Rectangle 2583"/>
              <p:cNvSpPr>
                <a:spLocks noChangeArrowheads="1"/>
              </p:cNvSpPr>
              <p:nvPr/>
            </p:nvSpPr>
            <p:spPr bwMode="auto">
              <a:xfrm>
                <a:off x="1539" y="4648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9" name="Rectangle 2584"/>
              <p:cNvSpPr>
                <a:spLocks noChangeArrowheads="1"/>
              </p:cNvSpPr>
              <p:nvPr/>
            </p:nvSpPr>
            <p:spPr bwMode="auto">
              <a:xfrm>
                <a:off x="1552" y="4648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0" name="Rectangle 2585"/>
              <p:cNvSpPr>
                <a:spLocks noChangeArrowheads="1"/>
              </p:cNvSpPr>
              <p:nvPr/>
            </p:nvSpPr>
            <p:spPr bwMode="auto">
              <a:xfrm>
                <a:off x="1564" y="4648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1" name="Rectangle 2586"/>
              <p:cNvSpPr>
                <a:spLocks noChangeArrowheads="1"/>
              </p:cNvSpPr>
              <p:nvPr/>
            </p:nvSpPr>
            <p:spPr bwMode="auto">
              <a:xfrm>
                <a:off x="1576" y="4648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" name="Rectangle 2587"/>
              <p:cNvSpPr>
                <a:spLocks noChangeArrowheads="1"/>
              </p:cNvSpPr>
              <p:nvPr/>
            </p:nvSpPr>
            <p:spPr bwMode="auto">
              <a:xfrm>
                <a:off x="1589" y="4648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3" name="Rectangle 2588"/>
              <p:cNvSpPr>
                <a:spLocks noChangeArrowheads="1"/>
              </p:cNvSpPr>
              <p:nvPr/>
            </p:nvSpPr>
            <p:spPr bwMode="auto">
              <a:xfrm>
                <a:off x="1602" y="4648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4" name="Rectangle 2589"/>
              <p:cNvSpPr>
                <a:spLocks noChangeArrowheads="1"/>
              </p:cNvSpPr>
              <p:nvPr/>
            </p:nvSpPr>
            <p:spPr bwMode="auto">
              <a:xfrm>
                <a:off x="1614" y="4648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5" name="Freeform 2590"/>
              <p:cNvSpPr>
                <a:spLocks/>
              </p:cNvSpPr>
              <p:nvPr/>
            </p:nvSpPr>
            <p:spPr bwMode="auto">
              <a:xfrm>
                <a:off x="1625" y="4650"/>
                <a:ext cx="18" cy="18"/>
              </a:xfrm>
              <a:custGeom>
                <a:avLst/>
                <a:gdLst>
                  <a:gd name="T0" fmla="*/ 9 w 35"/>
                  <a:gd name="T1" fmla="*/ 0 h 38"/>
                  <a:gd name="T2" fmla="*/ 0 w 35"/>
                  <a:gd name="T3" fmla="*/ 6 h 38"/>
                  <a:gd name="T4" fmla="*/ 25 w 35"/>
                  <a:gd name="T5" fmla="*/ 38 h 38"/>
                  <a:gd name="T6" fmla="*/ 35 w 35"/>
                  <a:gd name="T7" fmla="*/ 32 h 38"/>
                  <a:gd name="T8" fmla="*/ 9 w 35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8">
                    <a:moveTo>
                      <a:pt x="9" y="0"/>
                    </a:moveTo>
                    <a:lnTo>
                      <a:pt x="0" y="6"/>
                    </a:lnTo>
                    <a:lnTo>
                      <a:pt x="25" y="38"/>
                    </a:lnTo>
                    <a:lnTo>
                      <a:pt x="35" y="3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6" name="Rectangle 2591"/>
              <p:cNvSpPr>
                <a:spLocks noChangeArrowheads="1"/>
              </p:cNvSpPr>
              <p:nvPr/>
            </p:nvSpPr>
            <p:spPr bwMode="auto">
              <a:xfrm>
                <a:off x="1640" y="4664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7" name="Rectangle 2592"/>
              <p:cNvSpPr>
                <a:spLocks noChangeArrowheads="1"/>
              </p:cNvSpPr>
              <p:nvPr/>
            </p:nvSpPr>
            <p:spPr bwMode="auto">
              <a:xfrm>
                <a:off x="1652" y="4664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8" name="Rectangle 2593"/>
              <p:cNvSpPr>
                <a:spLocks noChangeArrowheads="1"/>
              </p:cNvSpPr>
              <p:nvPr/>
            </p:nvSpPr>
            <p:spPr bwMode="auto">
              <a:xfrm>
                <a:off x="1665" y="4664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9" name="Rectangle 2594"/>
              <p:cNvSpPr>
                <a:spLocks noChangeArrowheads="1"/>
              </p:cNvSpPr>
              <p:nvPr/>
            </p:nvSpPr>
            <p:spPr bwMode="auto">
              <a:xfrm>
                <a:off x="1678" y="4664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0" name="Rectangle 2595"/>
              <p:cNvSpPr>
                <a:spLocks noChangeArrowheads="1"/>
              </p:cNvSpPr>
              <p:nvPr/>
            </p:nvSpPr>
            <p:spPr bwMode="auto">
              <a:xfrm>
                <a:off x="1691" y="4664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1" name="Rectangle 2596"/>
              <p:cNvSpPr>
                <a:spLocks noChangeArrowheads="1"/>
              </p:cNvSpPr>
              <p:nvPr/>
            </p:nvSpPr>
            <p:spPr bwMode="auto">
              <a:xfrm>
                <a:off x="1703" y="4664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2" name="Freeform 2597"/>
              <p:cNvSpPr>
                <a:spLocks/>
              </p:cNvSpPr>
              <p:nvPr/>
            </p:nvSpPr>
            <p:spPr bwMode="auto">
              <a:xfrm>
                <a:off x="1713" y="4666"/>
                <a:ext cx="18" cy="19"/>
              </a:xfrm>
              <a:custGeom>
                <a:avLst/>
                <a:gdLst>
                  <a:gd name="T0" fmla="*/ 26 w 35"/>
                  <a:gd name="T1" fmla="*/ 39 h 39"/>
                  <a:gd name="T2" fmla="*/ 35 w 35"/>
                  <a:gd name="T3" fmla="*/ 33 h 39"/>
                  <a:gd name="T4" fmla="*/ 10 w 35"/>
                  <a:gd name="T5" fmla="*/ 0 h 39"/>
                  <a:gd name="T6" fmla="*/ 0 w 35"/>
                  <a:gd name="T7" fmla="*/ 6 h 39"/>
                  <a:gd name="T8" fmla="*/ 26 w 35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9">
                    <a:moveTo>
                      <a:pt x="26" y="39"/>
                    </a:moveTo>
                    <a:lnTo>
                      <a:pt x="35" y="33"/>
                    </a:lnTo>
                    <a:lnTo>
                      <a:pt x="10" y="0"/>
                    </a:lnTo>
                    <a:lnTo>
                      <a:pt x="0" y="6"/>
                    </a:lnTo>
                    <a:lnTo>
                      <a:pt x="26" y="39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09" name="Group 2799"/>
            <p:cNvGrpSpPr>
              <a:grpSpLocks/>
            </p:cNvGrpSpPr>
            <p:nvPr/>
          </p:nvGrpSpPr>
          <p:grpSpPr bwMode="auto">
            <a:xfrm>
              <a:off x="852488" y="7273925"/>
              <a:ext cx="2032000" cy="1046162"/>
              <a:chOff x="537" y="4582"/>
              <a:chExt cx="1280" cy="659"/>
            </a:xfrm>
          </p:grpSpPr>
          <p:sp>
            <p:nvSpPr>
              <p:cNvPr id="2253" name="Rectangle 2599"/>
              <p:cNvSpPr>
                <a:spLocks noChangeArrowheads="1"/>
              </p:cNvSpPr>
              <p:nvPr/>
            </p:nvSpPr>
            <p:spPr bwMode="auto">
              <a:xfrm>
                <a:off x="1729" y="4681"/>
                <a:ext cx="12" cy="5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4" name="Rectangle 2600"/>
              <p:cNvSpPr>
                <a:spLocks noChangeArrowheads="1"/>
              </p:cNvSpPr>
              <p:nvPr/>
            </p:nvSpPr>
            <p:spPr bwMode="auto">
              <a:xfrm>
                <a:off x="1741" y="4681"/>
                <a:ext cx="13" cy="5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" name="Freeform 2601"/>
              <p:cNvSpPr>
                <a:spLocks/>
              </p:cNvSpPr>
              <p:nvPr/>
            </p:nvSpPr>
            <p:spPr bwMode="auto">
              <a:xfrm>
                <a:off x="1751" y="4682"/>
                <a:ext cx="18" cy="19"/>
              </a:xfrm>
              <a:custGeom>
                <a:avLst/>
                <a:gdLst>
                  <a:gd name="T0" fmla="*/ 9 w 35"/>
                  <a:gd name="T1" fmla="*/ 0 h 39"/>
                  <a:gd name="T2" fmla="*/ 0 w 35"/>
                  <a:gd name="T3" fmla="*/ 6 h 39"/>
                  <a:gd name="T4" fmla="*/ 25 w 35"/>
                  <a:gd name="T5" fmla="*/ 39 h 39"/>
                  <a:gd name="T6" fmla="*/ 35 w 35"/>
                  <a:gd name="T7" fmla="*/ 33 h 39"/>
                  <a:gd name="T8" fmla="*/ 9 w 35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9">
                    <a:moveTo>
                      <a:pt x="9" y="0"/>
                    </a:moveTo>
                    <a:lnTo>
                      <a:pt x="0" y="6"/>
                    </a:lnTo>
                    <a:lnTo>
                      <a:pt x="25" y="39"/>
                    </a:lnTo>
                    <a:lnTo>
                      <a:pt x="35" y="3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" name="Rectangle 2602"/>
              <p:cNvSpPr>
                <a:spLocks noChangeArrowheads="1"/>
              </p:cNvSpPr>
              <p:nvPr/>
            </p:nvSpPr>
            <p:spPr bwMode="auto">
              <a:xfrm>
                <a:off x="1767" y="4697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" name="Rectangle 2603"/>
              <p:cNvSpPr>
                <a:spLocks noChangeArrowheads="1"/>
              </p:cNvSpPr>
              <p:nvPr/>
            </p:nvSpPr>
            <p:spPr bwMode="auto">
              <a:xfrm>
                <a:off x="1779" y="4697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8" name="Rectangle 2604"/>
              <p:cNvSpPr>
                <a:spLocks noChangeArrowheads="1"/>
              </p:cNvSpPr>
              <p:nvPr/>
            </p:nvSpPr>
            <p:spPr bwMode="auto">
              <a:xfrm>
                <a:off x="1792" y="4697"/>
                <a:ext cx="12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" name="Rectangle 2605"/>
              <p:cNvSpPr>
                <a:spLocks noChangeArrowheads="1"/>
              </p:cNvSpPr>
              <p:nvPr/>
            </p:nvSpPr>
            <p:spPr bwMode="auto">
              <a:xfrm>
                <a:off x="1804" y="4697"/>
                <a:ext cx="13" cy="6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0" name="Freeform 2606"/>
              <p:cNvSpPr>
                <a:spLocks/>
              </p:cNvSpPr>
              <p:nvPr/>
            </p:nvSpPr>
            <p:spPr bwMode="auto">
              <a:xfrm>
                <a:off x="537" y="4585"/>
                <a:ext cx="20" cy="656"/>
              </a:xfrm>
              <a:custGeom>
                <a:avLst/>
                <a:gdLst>
                  <a:gd name="T0" fmla="*/ 0 w 39"/>
                  <a:gd name="T1" fmla="*/ 1312 h 1312"/>
                  <a:gd name="T2" fmla="*/ 13 w 39"/>
                  <a:gd name="T3" fmla="*/ 1312 h 1312"/>
                  <a:gd name="T4" fmla="*/ 39 w 39"/>
                  <a:gd name="T5" fmla="*/ 0 h 1312"/>
                  <a:gd name="T6" fmla="*/ 26 w 39"/>
                  <a:gd name="T7" fmla="*/ 0 h 1312"/>
                  <a:gd name="T8" fmla="*/ 0 w 39"/>
                  <a:gd name="T9" fmla="*/ 1312 h 1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312">
                    <a:moveTo>
                      <a:pt x="0" y="1312"/>
                    </a:moveTo>
                    <a:lnTo>
                      <a:pt x="13" y="1312"/>
                    </a:lnTo>
                    <a:lnTo>
                      <a:pt x="39" y="0"/>
                    </a:lnTo>
                    <a:lnTo>
                      <a:pt x="26" y="0"/>
                    </a:lnTo>
                    <a:lnTo>
                      <a:pt x="0" y="131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" name="Rectangle 2607"/>
              <p:cNvSpPr>
                <a:spLocks noChangeArrowheads="1"/>
              </p:cNvSpPr>
              <p:nvPr/>
            </p:nvSpPr>
            <p:spPr bwMode="auto">
              <a:xfrm>
                <a:off x="554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2" name="Rectangle 2608"/>
              <p:cNvSpPr>
                <a:spLocks noChangeArrowheads="1"/>
              </p:cNvSpPr>
              <p:nvPr/>
            </p:nvSpPr>
            <p:spPr bwMode="auto">
              <a:xfrm>
                <a:off x="566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3" name="Rectangle 2609"/>
              <p:cNvSpPr>
                <a:spLocks noChangeArrowheads="1"/>
              </p:cNvSpPr>
              <p:nvPr/>
            </p:nvSpPr>
            <p:spPr bwMode="auto">
              <a:xfrm>
                <a:off x="579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" name="Rectangle 2610"/>
              <p:cNvSpPr>
                <a:spLocks noChangeArrowheads="1"/>
              </p:cNvSpPr>
              <p:nvPr/>
            </p:nvSpPr>
            <p:spPr bwMode="auto">
              <a:xfrm>
                <a:off x="591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5" name="Rectangle 2611"/>
              <p:cNvSpPr>
                <a:spLocks noChangeArrowheads="1"/>
              </p:cNvSpPr>
              <p:nvPr/>
            </p:nvSpPr>
            <p:spPr bwMode="auto">
              <a:xfrm>
                <a:off x="604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6" name="Rectangle 2612"/>
              <p:cNvSpPr>
                <a:spLocks noChangeArrowheads="1"/>
              </p:cNvSpPr>
              <p:nvPr/>
            </p:nvSpPr>
            <p:spPr bwMode="auto">
              <a:xfrm>
                <a:off x="616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7" name="Rectangle 2613"/>
              <p:cNvSpPr>
                <a:spLocks noChangeArrowheads="1"/>
              </p:cNvSpPr>
              <p:nvPr/>
            </p:nvSpPr>
            <p:spPr bwMode="auto">
              <a:xfrm>
                <a:off x="629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8" name="Rectangle 2614"/>
              <p:cNvSpPr>
                <a:spLocks noChangeArrowheads="1"/>
              </p:cNvSpPr>
              <p:nvPr/>
            </p:nvSpPr>
            <p:spPr bwMode="auto">
              <a:xfrm>
                <a:off x="642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9" name="Rectangle 2615"/>
              <p:cNvSpPr>
                <a:spLocks noChangeArrowheads="1"/>
              </p:cNvSpPr>
              <p:nvPr/>
            </p:nvSpPr>
            <p:spPr bwMode="auto">
              <a:xfrm>
                <a:off x="654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0" name="Rectangle 2616"/>
              <p:cNvSpPr>
                <a:spLocks noChangeArrowheads="1"/>
              </p:cNvSpPr>
              <p:nvPr/>
            </p:nvSpPr>
            <p:spPr bwMode="auto">
              <a:xfrm>
                <a:off x="667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1" name="Rectangle 2617"/>
              <p:cNvSpPr>
                <a:spLocks noChangeArrowheads="1"/>
              </p:cNvSpPr>
              <p:nvPr/>
            </p:nvSpPr>
            <p:spPr bwMode="auto">
              <a:xfrm>
                <a:off x="680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2" name="Rectangle 2618"/>
              <p:cNvSpPr>
                <a:spLocks noChangeArrowheads="1"/>
              </p:cNvSpPr>
              <p:nvPr/>
            </p:nvSpPr>
            <p:spPr bwMode="auto">
              <a:xfrm>
                <a:off x="692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" name="Rectangle 2619"/>
              <p:cNvSpPr>
                <a:spLocks noChangeArrowheads="1"/>
              </p:cNvSpPr>
              <p:nvPr/>
            </p:nvSpPr>
            <p:spPr bwMode="auto">
              <a:xfrm>
                <a:off x="705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" name="Rectangle 2620"/>
              <p:cNvSpPr>
                <a:spLocks noChangeArrowheads="1"/>
              </p:cNvSpPr>
              <p:nvPr/>
            </p:nvSpPr>
            <p:spPr bwMode="auto">
              <a:xfrm>
                <a:off x="718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" name="Rectangle 2621"/>
              <p:cNvSpPr>
                <a:spLocks noChangeArrowheads="1"/>
              </p:cNvSpPr>
              <p:nvPr/>
            </p:nvSpPr>
            <p:spPr bwMode="auto">
              <a:xfrm>
                <a:off x="730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" name="Rectangle 2622"/>
              <p:cNvSpPr>
                <a:spLocks noChangeArrowheads="1"/>
              </p:cNvSpPr>
              <p:nvPr/>
            </p:nvSpPr>
            <p:spPr bwMode="auto">
              <a:xfrm>
                <a:off x="743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" name="Rectangle 2623"/>
              <p:cNvSpPr>
                <a:spLocks noChangeArrowheads="1"/>
              </p:cNvSpPr>
              <p:nvPr/>
            </p:nvSpPr>
            <p:spPr bwMode="auto">
              <a:xfrm>
                <a:off x="756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" name="Rectangle 2624"/>
              <p:cNvSpPr>
                <a:spLocks noChangeArrowheads="1"/>
              </p:cNvSpPr>
              <p:nvPr/>
            </p:nvSpPr>
            <p:spPr bwMode="auto">
              <a:xfrm>
                <a:off x="769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" name="Rectangle 2625"/>
              <p:cNvSpPr>
                <a:spLocks noChangeArrowheads="1"/>
              </p:cNvSpPr>
              <p:nvPr/>
            </p:nvSpPr>
            <p:spPr bwMode="auto">
              <a:xfrm>
                <a:off x="781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" name="Rectangle 2626"/>
              <p:cNvSpPr>
                <a:spLocks noChangeArrowheads="1"/>
              </p:cNvSpPr>
              <p:nvPr/>
            </p:nvSpPr>
            <p:spPr bwMode="auto">
              <a:xfrm>
                <a:off x="794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" name="Rectangle 2627"/>
              <p:cNvSpPr>
                <a:spLocks noChangeArrowheads="1"/>
              </p:cNvSpPr>
              <p:nvPr/>
            </p:nvSpPr>
            <p:spPr bwMode="auto">
              <a:xfrm>
                <a:off x="806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" name="Rectangle 2628"/>
              <p:cNvSpPr>
                <a:spLocks noChangeArrowheads="1"/>
              </p:cNvSpPr>
              <p:nvPr/>
            </p:nvSpPr>
            <p:spPr bwMode="auto">
              <a:xfrm>
                <a:off x="819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" name="Rectangle 2629"/>
              <p:cNvSpPr>
                <a:spLocks noChangeArrowheads="1"/>
              </p:cNvSpPr>
              <p:nvPr/>
            </p:nvSpPr>
            <p:spPr bwMode="auto">
              <a:xfrm>
                <a:off x="831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" name="Rectangle 2630"/>
              <p:cNvSpPr>
                <a:spLocks noChangeArrowheads="1"/>
              </p:cNvSpPr>
              <p:nvPr/>
            </p:nvSpPr>
            <p:spPr bwMode="auto">
              <a:xfrm>
                <a:off x="844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" name="Rectangle 2631"/>
              <p:cNvSpPr>
                <a:spLocks noChangeArrowheads="1"/>
              </p:cNvSpPr>
              <p:nvPr/>
            </p:nvSpPr>
            <p:spPr bwMode="auto">
              <a:xfrm>
                <a:off x="856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" name="Rectangle 2632"/>
              <p:cNvSpPr>
                <a:spLocks noChangeArrowheads="1"/>
              </p:cNvSpPr>
              <p:nvPr/>
            </p:nvSpPr>
            <p:spPr bwMode="auto">
              <a:xfrm>
                <a:off x="869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7" name="Rectangle 2633"/>
              <p:cNvSpPr>
                <a:spLocks noChangeArrowheads="1"/>
              </p:cNvSpPr>
              <p:nvPr/>
            </p:nvSpPr>
            <p:spPr bwMode="auto">
              <a:xfrm>
                <a:off x="882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" name="Rectangle 2634"/>
              <p:cNvSpPr>
                <a:spLocks noChangeArrowheads="1"/>
              </p:cNvSpPr>
              <p:nvPr/>
            </p:nvSpPr>
            <p:spPr bwMode="auto">
              <a:xfrm>
                <a:off x="894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9" name="Rectangle 2635"/>
              <p:cNvSpPr>
                <a:spLocks noChangeArrowheads="1"/>
              </p:cNvSpPr>
              <p:nvPr/>
            </p:nvSpPr>
            <p:spPr bwMode="auto">
              <a:xfrm>
                <a:off x="907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0" name="Rectangle 2636"/>
              <p:cNvSpPr>
                <a:spLocks noChangeArrowheads="1"/>
              </p:cNvSpPr>
              <p:nvPr/>
            </p:nvSpPr>
            <p:spPr bwMode="auto">
              <a:xfrm>
                <a:off x="920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1" name="Rectangle 2637"/>
              <p:cNvSpPr>
                <a:spLocks noChangeArrowheads="1"/>
              </p:cNvSpPr>
              <p:nvPr/>
            </p:nvSpPr>
            <p:spPr bwMode="auto">
              <a:xfrm>
                <a:off x="932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2" name="Rectangle 2638"/>
              <p:cNvSpPr>
                <a:spLocks noChangeArrowheads="1"/>
              </p:cNvSpPr>
              <p:nvPr/>
            </p:nvSpPr>
            <p:spPr bwMode="auto">
              <a:xfrm>
                <a:off x="945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3" name="Rectangle 2639"/>
              <p:cNvSpPr>
                <a:spLocks noChangeArrowheads="1"/>
              </p:cNvSpPr>
              <p:nvPr/>
            </p:nvSpPr>
            <p:spPr bwMode="auto">
              <a:xfrm>
                <a:off x="958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4" name="Rectangle 2640"/>
              <p:cNvSpPr>
                <a:spLocks noChangeArrowheads="1"/>
              </p:cNvSpPr>
              <p:nvPr/>
            </p:nvSpPr>
            <p:spPr bwMode="auto">
              <a:xfrm>
                <a:off x="970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5" name="Rectangle 2641"/>
              <p:cNvSpPr>
                <a:spLocks noChangeArrowheads="1"/>
              </p:cNvSpPr>
              <p:nvPr/>
            </p:nvSpPr>
            <p:spPr bwMode="auto">
              <a:xfrm>
                <a:off x="983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6" name="Rectangle 2642"/>
              <p:cNvSpPr>
                <a:spLocks noChangeArrowheads="1"/>
              </p:cNvSpPr>
              <p:nvPr/>
            </p:nvSpPr>
            <p:spPr bwMode="auto">
              <a:xfrm>
                <a:off x="996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7" name="Rectangle 2643"/>
              <p:cNvSpPr>
                <a:spLocks noChangeArrowheads="1"/>
              </p:cNvSpPr>
              <p:nvPr/>
            </p:nvSpPr>
            <p:spPr bwMode="auto">
              <a:xfrm>
                <a:off x="1009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8" name="Rectangle 2644"/>
              <p:cNvSpPr>
                <a:spLocks noChangeArrowheads="1"/>
              </p:cNvSpPr>
              <p:nvPr/>
            </p:nvSpPr>
            <p:spPr bwMode="auto">
              <a:xfrm>
                <a:off x="1021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9" name="Rectangle 2645"/>
              <p:cNvSpPr>
                <a:spLocks noChangeArrowheads="1"/>
              </p:cNvSpPr>
              <p:nvPr/>
            </p:nvSpPr>
            <p:spPr bwMode="auto">
              <a:xfrm>
                <a:off x="1034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" name="Rectangle 2646"/>
              <p:cNvSpPr>
                <a:spLocks noChangeArrowheads="1"/>
              </p:cNvSpPr>
              <p:nvPr/>
            </p:nvSpPr>
            <p:spPr bwMode="auto">
              <a:xfrm>
                <a:off x="1047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1" name="Rectangle 2647"/>
              <p:cNvSpPr>
                <a:spLocks noChangeArrowheads="1"/>
              </p:cNvSpPr>
              <p:nvPr/>
            </p:nvSpPr>
            <p:spPr bwMode="auto">
              <a:xfrm>
                <a:off x="1059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2" name="Rectangle 2648"/>
              <p:cNvSpPr>
                <a:spLocks noChangeArrowheads="1"/>
              </p:cNvSpPr>
              <p:nvPr/>
            </p:nvSpPr>
            <p:spPr bwMode="auto">
              <a:xfrm>
                <a:off x="1071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3" name="Rectangle 2649"/>
              <p:cNvSpPr>
                <a:spLocks noChangeArrowheads="1"/>
              </p:cNvSpPr>
              <p:nvPr/>
            </p:nvSpPr>
            <p:spPr bwMode="auto">
              <a:xfrm>
                <a:off x="1084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4" name="Rectangle 2650"/>
              <p:cNvSpPr>
                <a:spLocks noChangeArrowheads="1"/>
              </p:cNvSpPr>
              <p:nvPr/>
            </p:nvSpPr>
            <p:spPr bwMode="auto">
              <a:xfrm>
                <a:off x="1096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5" name="Rectangle 2651"/>
              <p:cNvSpPr>
                <a:spLocks noChangeArrowheads="1"/>
              </p:cNvSpPr>
              <p:nvPr/>
            </p:nvSpPr>
            <p:spPr bwMode="auto">
              <a:xfrm>
                <a:off x="1109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6" name="Rectangle 2652"/>
              <p:cNvSpPr>
                <a:spLocks noChangeArrowheads="1"/>
              </p:cNvSpPr>
              <p:nvPr/>
            </p:nvSpPr>
            <p:spPr bwMode="auto">
              <a:xfrm>
                <a:off x="1122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7" name="Rectangle 2653"/>
              <p:cNvSpPr>
                <a:spLocks noChangeArrowheads="1"/>
              </p:cNvSpPr>
              <p:nvPr/>
            </p:nvSpPr>
            <p:spPr bwMode="auto">
              <a:xfrm>
                <a:off x="1134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8" name="Rectangle 2654"/>
              <p:cNvSpPr>
                <a:spLocks noChangeArrowheads="1"/>
              </p:cNvSpPr>
              <p:nvPr/>
            </p:nvSpPr>
            <p:spPr bwMode="auto">
              <a:xfrm>
                <a:off x="1147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9" name="Rectangle 2655"/>
              <p:cNvSpPr>
                <a:spLocks noChangeArrowheads="1"/>
              </p:cNvSpPr>
              <p:nvPr/>
            </p:nvSpPr>
            <p:spPr bwMode="auto">
              <a:xfrm>
                <a:off x="1160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0" name="Rectangle 2656"/>
              <p:cNvSpPr>
                <a:spLocks noChangeArrowheads="1"/>
              </p:cNvSpPr>
              <p:nvPr/>
            </p:nvSpPr>
            <p:spPr bwMode="auto">
              <a:xfrm>
                <a:off x="1172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1" name="Rectangle 2657"/>
              <p:cNvSpPr>
                <a:spLocks noChangeArrowheads="1"/>
              </p:cNvSpPr>
              <p:nvPr/>
            </p:nvSpPr>
            <p:spPr bwMode="auto">
              <a:xfrm>
                <a:off x="1185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2" name="Rectangle 2658"/>
              <p:cNvSpPr>
                <a:spLocks noChangeArrowheads="1"/>
              </p:cNvSpPr>
              <p:nvPr/>
            </p:nvSpPr>
            <p:spPr bwMode="auto">
              <a:xfrm>
                <a:off x="1198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3" name="Rectangle 2659"/>
              <p:cNvSpPr>
                <a:spLocks noChangeArrowheads="1"/>
              </p:cNvSpPr>
              <p:nvPr/>
            </p:nvSpPr>
            <p:spPr bwMode="auto">
              <a:xfrm>
                <a:off x="1211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4" name="Rectangle 2660"/>
              <p:cNvSpPr>
                <a:spLocks noChangeArrowheads="1"/>
              </p:cNvSpPr>
              <p:nvPr/>
            </p:nvSpPr>
            <p:spPr bwMode="auto">
              <a:xfrm>
                <a:off x="1223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5" name="Rectangle 2661"/>
              <p:cNvSpPr>
                <a:spLocks noChangeArrowheads="1"/>
              </p:cNvSpPr>
              <p:nvPr/>
            </p:nvSpPr>
            <p:spPr bwMode="auto">
              <a:xfrm>
                <a:off x="1236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6" name="Rectangle 2662"/>
              <p:cNvSpPr>
                <a:spLocks noChangeArrowheads="1"/>
              </p:cNvSpPr>
              <p:nvPr/>
            </p:nvSpPr>
            <p:spPr bwMode="auto">
              <a:xfrm>
                <a:off x="1249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7" name="Rectangle 2663"/>
              <p:cNvSpPr>
                <a:spLocks noChangeArrowheads="1"/>
              </p:cNvSpPr>
              <p:nvPr/>
            </p:nvSpPr>
            <p:spPr bwMode="auto">
              <a:xfrm>
                <a:off x="1261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8" name="Rectangle 2664"/>
              <p:cNvSpPr>
                <a:spLocks noChangeArrowheads="1"/>
              </p:cNvSpPr>
              <p:nvPr/>
            </p:nvSpPr>
            <p:spPr bwMode="auto">
              <a:xfrm>
                <a:off x="1274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9" name="Rectangle 2665"/>
              <p:cNvSpPr>
                <a:spLocks noChangeArrowheads="1"/>
              </p:cNvSpPr>
              <p:nvPr/>
            </p:nvSpPr>
            <p:spPr bwMode="auto">
              <a:xfrm>
                <a:off x="1287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0" name="Rectangle 2666"/>
              <p:cNvSpPr>
                <a:spLocks noChangeArrowheads="1"/>
              </p:cNvSpPr>
              <p:nvPr/>
            </p:nvSpPr>
            <p:spPr bwMode="auto">
              <a:xfrm>
                <a:off x="1299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1" name="Rectangle 2667"/>
              <p:cNvSpPr>
                <a:spLocks noChangeArrowheads="1"/>
              </p:cNvSpPr>
              <p:nvPr/>
            </p:nvSpPr>
            <p:spPr bwMode="auto">
              <a:xfrm>
                <a:off x="1312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2" name="Rectangle 2668"/>
              <p:cNvSpPr>
                <a:spLocks noChangeArrowheads="1"/>
              </p:cNvSpPr>
              <p:nvPr/>
            </p:nvSpPr>
            <p:spPr bwMode="auto">
              <a:xfrm>
                <a:off x="1324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3" name="Rectangle 2669"/>
              <p:cNvSpPr>
                <a:spLocks noChangeArrowheads="1"/>
              </p:cNvSpPr>
              <p:nvPr/>
            </p:nvSpPr>
            <p:spPr bwMode="auto">
              <a:xfrm>
                <a:off x="1336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4" name="Rectangle 2670"/>
              <p:cNvSpPr>
                <a:spLocks noChangeArrowheads="1"/>
              </p:cNvSpPr>
              <p:nvPr/>
            </p:nvSpPr>
            <p:spPr bwMode="auto">
              <a:xfrm>
                <a:off x="1349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5" name="Rectangle 2671"/>
              <p:cNvSpPr>
                <a:spLocks noChangeArrowheads="1"/>
              </p:cNvSpPr>
              <p:nvPr/>
            </p:nvSpPr>
            <p:spPr bwMode="auto">
              <a:xfrm>
                <a:off x="1362" y="458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6" name="Rectangle 2672"/>
              <p:cNvSpPr>
                <a:spLocks noChangeArrowheads="1"/>
              </p:cNvSpPr>
              <p:nvPr/>
            </p:nvSpPr>
            <p:spPr bwMode="auto">
              <a:xfrm>
                <a:off x="1374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7" name="Rectangle 2673"/>
              <p:cNvSpPr>
                <a:spLocks noChangeArrowheads="1"/>
              </p:cNvSpPr>
              <p:nvPr/>
            </p:nvSpPr>
            <p:spPr bwMode="auto">
              <a:xfrm>
                <a:off x="1387" y="458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8" name="Freeform 2674"/>
              <p:cNvSpPr>
                <a:spLocks/>
              </p:cNvSpPr>
              <p:nvPr/>
            </p:nvSpPr>
            <p:spPr bwMode="auto">
              <a:xfrm>
                <a:off x="1398" y="4584"/>
                <a:ext cx="17" cy="19"/>
              </a:xfrm>
              <a:custGeom>
                <a:avLst/>
                <a:gdLst>
                  <a:gd name="T0" fmla="*/ 10 w 34"/>
                  <a:gd name="T1" fmla="*/ 0 h 38"/>
                  <a:gd name="T2" fmla="*/ 0 w 34"/>
                  <a:gd name="T3" fmla="*/ 5 h 38"/>
                  <a:gd name="T4" fmla="*/ 25 w 34"/>
                  <a:gd name="T5" fmla="*/ 38 h 38"/>
                  <a:gd name="T6" fmla="*/ 34 w 34"/>
                  <a:gd name="T7" fmla="*/ 33 h 38"/>
                  <a:gd name="T8" fmla="*/ 10 w 34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8">
                    <a:moveTo>
                      <a:pt x="10" y="0"/>
                    </a:moveTo>
                    <a:lnTo>
                      <a:pt x="0" y="5"/>
                    </a:lnTo>
                    <a:lnTo>
                      <a:pt x="25" y="38"/>
                    </a:lnTo>
                    <a:lnTo>
                      <a:pt x="34" y="3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9" name="Rectangle 2675"/>
              <p:cNvSpPr>
                <a:spLocks noChangeArrowheads="1"/>
              </p:cNvSpPr>
              <p:nvPr/>
            </p:nvSpPr>
            <p:spPr bwMode="auto">
              <a:xfrm>
                <a:off x="1412" y="459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0" name="Rectangle 2676"/>
              <p:cNvSpPr>
                <a:spLocks noChangeArrowheads="1"/>
              </p:cNvSpPr>
              <p:nvPr/>
            </p:nvSpPr>
            <p:spPr bwMode="auto">
              <a:xfrm>
                <a:off x="1425" y="459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1" name="Rectangle 2677"/>
              <p:cNvSpPr>
                <a:spLocks noChangeArrowheads="1"/>
              </p:cNvSpPr>
              <p:nvPr/>
            </p:nvSpPr>
            <p:spPr bwMode="auto">
              <a:xfrm>
                <a:off x="1438" y="459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2" name="Rectangle 2678"/>
              <p:cNvSpPr>
                <a:spLocks noChangeArrowheads="1"/>
              </p:cNvSpPr>
              <p:nvPr/>
            </p:nvSpPr>
            <p:spPr bwMode="auto">
              <a:xfrm>
                <a:off x="1451" y="4599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3" name="Rectangle 2679"/>
              <p:cNvSpPr>
                <a:spLocks noChangeArrowheads="1"/>
              </p:cNvSpPr>
              <p:nvPr/>
            </p:nvSpPr>
            <p:spPr bwMode="auto">
              <a:xfrm>
                <a:off x="1463" y="459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4" name="Rectangle 2680"/>
              <p:cNvSpPr>
                <a:spLocks noChangeArrowheads="1"/>
              </p:cNvSpPr>
              <p:nvPr/>
            </p:nvSpPr>
            <p:spPr bwMode="auto">
              <a:xfrm>
                <a:off x="1476" y="459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5" name="Rectangle 2681"/>
              <p:cNvSpPr>
                <a:spLocks noChangeArrowheads="1"/>
              </p:cNvSpPr>
              <p:nvPr/>
            </p:nvSpPr>
            <p:spPr bwMode="auto">
              <a:xfrm>
                <a:off x="1489" y="4599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6" name="Rectangle 2682"/>
              <p:cNvSpPr>
                <a:spLocks noChangeArrowheads="1"/>
              </p:cNvSpPr>
              <p:nvPr/>
            </p:nvSpPr>
            <p:spPr bwMode="auto">
              <a:xfrm>
                <a:off x="1501" y="459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7" name="Rectangle 2683"/>
              <p:cNvSpPr>
                <a:spLocks noChangeArrowheads="1"/>
              </p:cNvSpPr>
              <p:nvPr/>
            </p:nvSpPr>
            <p:spPr bwMode="auto">
              <a:xfrm>
                <a:off x="1514" y="459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8" name="Rectangle 2684"/>
              <p:cNvSpPr>
                <a:spLocks noChangeArrowheads="1"/>
              </p:cNvSpPr>
              <p:nvPr/>
            </p:nvSpPr>
            <p:spPr bwMode="auto">
              <a:xfrm>
                <a:off x="1527" y="4599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9" name="Rectangle 2685"/>
              <p:cNvSpPr>
                <a:spLocks noChangeArrowheads="1"/>
              </p:cNvSpPr>
              <p:nvPr/>
            </p:nvSpPr>
            <p:spPr bwMode="auto">
              <a:xfrm>
                <a:off x="1539" y="459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0" name="Rectangle 2686"/>
              <p:cNvSpPr>
                <a:spLocks noChangeArrowheads="1"/>
              </p:cNvSpPr>
              <p:nvPr/>
            </p:nvSpPr>
            <p:spPr bwMode="auto">
              <a:xfrm>
                <a:off x="1552" y="4599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1" name="Rectangle 2687"/>
              <p:cNvSpPr>
                <a:spLocks noChangeArrowheads="1"/>
              </p:cNvSpPr>
              <p:nvPr/>
            </p:nvSpPr>
            <p:spPr bwMode="auto">
              <a:xfrm>
                <a:off x="1564" y="4599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2" name="Rectangle 2688"/>
              <p:cNvSpPr>
                <a:spLocks noChangeArrowheads="1"/>
              </p:cNvSpPr>
              <p:nvPr/>
            </p:nvSpPr>
            <p:spPr bwMode="auto">
              <a:xfrm>
                <a:off x="1576" y="4599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3" name="Freeform 2689"/>
              <p:cNvSpPr>
                <a:spLocks/>
              </p:cNvSpPr>
              <p:nvPr/>
            </p:nvSpPr>
            <p:spPr bwMode="auto">
              <a:xfrm>
                <a:off x="1587" y="4600"/>
                <a:ext cx="18" cy="20"/>
              </a:xfrm>
              <a:custGeom>
                <a:avLst/>
                <a:gdLst>
                  <a:gd name="T0" fmla="*/ 26 w 35"/>
                  <a:gd name="T1" fmla="*/ 38 h 38"/>
                  <a:gd name="T2" fmla="*/ 35 w 35"/>
                  <a:gd name="T3" fmla="*/ 33 h 38"/>
                  <a:gd name="T4" fmla="*/ 10 w 35"/>
                  <a:gd name="T5" fmla="*/ 0 h 38"/>
                  <a:gd name="T6" fmla="*/ 0 w 35"/>
                  <a:gd name="T7" fmla="*/ 5 h 38"/>
                  <a:gd name="T8" fmla="*/ 26 w 35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8">
                    <a:moveTo>
                      <a:pt x="26" y="38"/>
                    </a:moveTo>
                    <a:lnTo>
                      <a:pt x="35" y="33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26" y="3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4" name="Rectangle 2690"/>
              <p:cNvSpPr>
                <a:spLocks noChangeArrowheads="1"/>
              </p:cNvSpPr>
              <p:nvPr/>
            </p:nvSpPr>
            <p:spPr bwMode="auto">
              <a:xfrm>
                <a:off x="1602" y="4615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5" name="Rectangle 2691"/>
              <p:cNvSpPr>
                <a:spLocks noChangeArrowheads="1"/>
              </p:cNvSpPr>
              <p:nvPr/>
            </p:nvSpPr>
            <p:spPr bwMode="auto">
              <a:xfrm>
                <a:off x="1614" y="4615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6" name="Rectangle 2692"/>
              <p:cNvSpPr>
                <a:spLocks noChangeArrowheads="1"/>
              </p:cNvSpPr>
              <p:nvPr/>
            </p:nvSpPr>
            <p:spPr bwMode="auto">
              <a:xfrm>
                <a:off x="1627" y="4615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7" name="Rectangle 2693"/>
              <p:cNvSpPr>
                <a:spLocks noChangeArrowheads="1"/>
              </p:cNvSpPr>
              <p:nvPr/>
            </p:nvSpPr>
            <p:spPr bwMode="auto">
              <a:xfrm>
                <a:off x="1640" y="4615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8" name="Rectangle 2694"/>
              <p:cNvSpPr>
                <a:spLocks noChangeArrowheads="1"/>
              </p:cNvSpPr>
              <p:nvPr/>
            </p:nvSpPr>
            <p:spPr bwMode="auto">
              <a:xfrm>
                <a:off x="1652" y="4615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9" name="Rectangle 2695"/>
              <p:cNvSpPr>
                <a:spLocks noChangeArrowheads="1"/>
              </p:cNvSpPr>
              <p:nvPr/>
            </p:nvSpPr>
            <p:spPr bwMode="auto">
              <a:xfrm>
                <a:off x="1665" y="4615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0" name="Rectangle 2696"/>
              <p:cNvSpPr>
                <a:spLocks noChangeArrowheads="1"/>
              </p:cNvSpPr>
              <p:nvPr/>
            </p:nvSpPr>
            <p:spPr bwMode="auto">
              <a:xfrm>
                <a:off x="1678" y="4615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1" name="Freeform 2697"/>
              <p:cNvSpPr>
                <a:spLocks/>
              </p:cNvSpPr>
              <p:nvPr/>
            </p:nvSpPr>
            <p:spPr bwMode="auto">
              <a:xfrm>
                <a:off x="1688" y="4617"/>
                <a:ext cx="17" cy="19"/>
              </a:xfrm>
              <a:custGeom>
                <a:avLst/>
                <a:gdLst>
                  <a:gd name="T0" fmla="*/ 24 w 34"/>
                  <a:gd name="T1" fmla="*/ 38 h 38"/>
                  <a:gd name="T2" fmla="*/ 34 w 34"/>
                  <a:gd name="T3" fmla="*/ 33 h 38"/>
                  <a:gd name="T4" fmla="*/ 10 w 34"/>
                  <a:gd name="T5" fmla="*/ 0 h 38"/>
                  <a:gd name="T6" fmla="*/ 0 w 34"/>
                  <a:gd name="T7" fmla="*/ 5 h 38"/>
                  <a:gd name="T8" fmla="*/ 24 w 34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8">
                    <a:moveTo>
                      <a:pt x="24" y="38"/>
                    </a:moveTo>
                    <a:lnTo>
                      <a:pt x="34" y="33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24" y="3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2" name="Rectangle 2698"/>
              <p:cNvSpPr>
                <a:spLocks noChangeArrowheads="1"/>
              </p:cNvSpPr>
              <p:nvPr/>
            </p:nvSpPr>
            <p:spPr bwMode="auto">
              <a:xfrm>
                <a:off x="1703" y="463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3" name="Rectangle 2699"/>
              <p:cNvSpPr>
                <a:spLocks noChangeArrowheads="1"/>
              </p:cNvSpPr>
              <p:nvPr/>
            </p:nvSpPr>
            <p:spPr bwMode="auto">
              <a:xfrm>
                <a:off x="1716" y="4632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4" name="Rectangle 2700"/>
              <p:cNvSpPr>
                <a:spLocks noChangeArrowheads="1"/>
              </p:cNvSpPr>
              <p:nvPr/>
            </p:nvSpPr>
            <p:spPr bwMode="auto">
              <a:xfrm>
                <a:off x="1729" y="4632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5" name="Freeform 2701"/>
              <p:cNvSpPr>
                <a:spLocks/>
              </p:cNvSpPr>
              <p:nvPr/>
            </p:nvSpPr>
            <p:spPr bwMode="auto">
              <a:xfrm>
                <a:off x="1738" y="4633"/>
                <a:ext cx="18" cy="20"/>
              </a:xfrm>
              <a:custGeom>
                <a:avLst/>
                <a:gdLst>
                  <a:gd name="T0" fmla="*/ 26 w 35"/>
                  <a:gd name="T1" fmla="*/ 38 h 38"/>
                  <a:gd name="T2" fmla="*/ 35 w 35"/>
                  <a:gd name="T3" fmla="*/ 32 h 38"/>
                  <a:gd name="T4" fmla="*/ 9 w 35"/>
                  <a:gd name="T5" fmla="*/ 0 h 38"/>
                  <a:gd name="T6" fmla="*/ 0 w 35"/>
                  <a:gd name="T7" fmla="*/ 5 h 38"/>
                  <a:gd name="T8" fmla="*/ 26 w 35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8">
                    <a:moveTo>
                      <a:pt x="26" y="38"/>
                    </a:moveTo>
                    <a:lnTo>
                      <a:pt x="35" y="32"/>
                    </a:lnTo>
                    <a:lnTo>
                      <a:pt x="9" y="0"/>
                    </a:lnTo>
                    <a:lnTo>
                      <a:pt x="0" y="5"/>
                    </a:lnTo>
                    <a:lnTo>
                      <a:pt x="26" y="3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" name="Rectangle 2702"/>
              <p:cNvSpPr>
                <a:spLocks noChangeArrowheads="1"/>
              </p:cNvSpPr>
              <p:nvPr/>
            </p:nvSpPr>
            <p:spPr bwMode="auto">
              <a:xfrm>
                <a:off x="1754" y="4648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" name="Rectangle 2703"/>
              <p:cNvSpPr>
                <a:spLocks noChangeArrowheads="1"/>
              </p:cNvSpPr>
              <p:nvPr/>
            </p:nvSpPr>
            <p:spPr bwMode="auto">
              <a:xfrm>
                <a:off x="1767" y="4648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" name="Rectangle 2704"/>
              <p:cNvSpPr>
                <a:spLocks noChangeArrowheads="1"/>
              </p:cNvSpPr>
              <p:nvPr/>
            </p:nvSpPr>
            <p:spPr bwMode="auto">
              <a:xfrm>
                <a:off x="1779" y="4648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" name="Rectangle 2705"/>
              <p:cNvSpPr>
                <a:spLocks noChangeArrowheads="1"/>
              </p:cNvSpPr>
              <p:nvPr/>
            </p:nvSpPr>
            <p:spPr bwMode="auto">
              <a:xfrm>
                <a:off x="1792" y="4648"/>
                <a:ext cx="12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" name="Rectangle 2706"/>
              <p:cNvSpPr>
                <a:spLocks noChangeArrowheads="1"/>
              </p:cNvSpPr>
              <p:nvPr/>
            </p:nvSpPr>
            <p:spPr bwMode="auto">
              <a:xfrm>
                <a:off x="1804" y="4648"/>
                <a:ext cx="13" cy="6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" name="Freeform 2707"/>
              <p:cNvSpPr>
                <a:spLocks/>
              </p:cNvSpPr>
              <p:nvPr/>
            </p:nvSpPr>
            <p:spPr bwMode="auto">
              <a:xfrm>
                <a:off x="537" y="4585"/>
                <a:ext cx="20" cy="656"/>
              </a:xfrm>
              <a:custGeom>
                <a:avLst/>
                <a:gdLst>
                  <a:gd name="T0" fmla="*/ 0 w 39"/>
                  <a:gd name="T1" fmla="*/ 1312 h 1312"/>
                  <a:gd name="T2" fmla="*/ 13 w 39"/>
                  <a:gd name="T3" fmla="*/ 1312 h 1312"/>
                  <a:gd name="T4" fmla="*/ 39 w 39"/>
                  <a:gd name="T5" fmla="*/ 0 h 1312"/>
                  <a:gd name="T6" fmla="*/ 26 w 39"/>
                  <a:gd name="T7" fmla="*/ 0 h 1312"/>
                  <a:gd name="T8" fmla="*/ 0 w 39"/>
                  <a:gd name="T9" fmla="*/ 1312 h 1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312">
                    <a:moveTo>
                      <a:pt x="0" y="1312"/>
                    </a:moveTo>
                    <a:lnTo>
                      <a:pt x="13" y="1312"/>
                    </a:lnTo>
                    <a:lnTo>
                      <a:pt x="39" y="0"/>
                    </a:lnTo>
                    <a:lnTo>
                      <a:pt x="26" y="0"/>
                    </a:lnTo>
                    <a:lnTo>
                      <a:pt x="0" y="1312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" name="Rectangle 2708"/>
              <p:cNvSpPr>
                <a:spLocks noChangeArrowheads="1"/>
              </p:cNvSpPr>
              <p:nvPr/>
            </p:nvSpPr>
            <p:spPr bwMode="auto">
              <a:xfrm>
                <a:off x="554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3" name="Rectangle 2709"/>
              <p:cNvSpPr>
                <a:spLocks noChangeArrowheads="1"/>
              </p:cNvSpPr>
              <p:nvPr/>
            </p:nvSpPr>
            <p:spPr bwMode="auto">
              <a:xfrm>
                <a:off x="56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4" name="Rectangle 2710"/>
              <p:cNvSpPr>
                <a:spLocks noChangeArrowheads="1"/>
              </p:cNvSpPr>
              <p:nvPr/>
            </p:nvSpPr>
            <p:spPr bwMode="auto">
              <a:xfrm>
                <a:off x="579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5" name="Rectangle 2711"/>
              <p:cNvSpPr>
                <a:spLocks noChangeArrowheads="1"/>
              </p:cNvSpPr>
              <p:nvPr/>
            </p:nvSpPr>
            <p:spPr bwMode="auto">
              <a:xfrm>
                <a:off x="591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6" name="Rectangle 2712"/>
              <p:cNvSpPr>
                <a:spLocks noChangeArrowheads="1"/>
              </p:cNvSpPr>
              <p:nvPr/>
            </p:nvSpPr>
            <p:spPr bwMode="auto">
              <a:xfrm>
                <a:off x="604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7" name="Rectangle 2713"/>
              <p:cNvSpPr>
                <a:spLocks noChangeArrowheads="1"/>
              </p:cNvSpPr>
              <p:nvPr/>
            </p:nvSpPr>
            <p:spPr bwMode="auto">
              <a:xfrm>
                <a:off x="61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8" name="Rectangle 2714"/>
              <p:cNvSpPr>
                <a:spLocks noChangeArrowheads="1"/>
              </p:cNvSpPr>
              <p:nvPr/>
            </p:nvSpPr>
            <p:spPr bwMode="auto">
              <a:xfrm>
                <a:off x="629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9" name="Rectangle 2715"/>
              <p:cNvSpPr>
                <a:spLocks noChangeArrowheads="1"/>
              </p:cNvSpPr>
              <p:nvPr/>
            </p:nvSpPr>
            <p:spPr bwMode="auto">
              <a:xfrm>
                <a:off x="642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0" name="Rectangle 2716"/>
              <p:cNvSpPr>
                <a:spLocks noChangeArrowheads="1"/>
              </p:cNvSpPr>
              <p:nvPr/>
            </p:nvSpPr>
            <p:spPr bwMode="auto">
              <a:xfrm>
                <a:off x="654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1" name="Rectangle 2717"/>
              <p:cNvSpPr>
                <a:spLocks noChangeArrowheads="1"/>
              </p:cNvSpPr>
              <p:nvPr/>
            </p:nvSpPr>
            <p:spPr bwMode="auto">
              <a:xfrm>
                <a:off x="667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2" name="Rectangle 2718"/>
              <p:cNvSpPr>
                <a:spLocks noChangeArrowheads="1"/>
              </p:cNvSpPr>
              <p:nvPr/>
            </p:nvSpPr>
            <p:spPr bwMode="auto">
              <a:xfrm>
                <a:off x="680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3" name="Rectangle 2719"/>
              <p:cNvSpPr>
                <a:spLocks noChangeArrowheads="1"/>
              </p:cNvSpPr>
              <p:nvPr/>
            </p:nvSpPr>
            <p:spPr bwMode="auto">
              <a:xfrm>
                <a:off x="692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4" name="Rectangle 2720"/>
              <p:cNvSpPr>
                <a:spLocks noChangeArrowheads="1"/>
              </p:cNvSpPr>
              <p:nvPr/>
            </p:nvSpPr>
            <p:spPr bwMode="auto">
              <a:xfrm>
                <a:off x="705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5" name="Rectangle 2721"/>
              <p:cNvSpPr>
                <a:spLocks noChangeArrowheads="1"/>
              </p:cNvSpPr>
              <p:nvPr/>
            </p:nvSpPr>
            <p:spPr bwMode="auto">
              <a:xfrm>
                <a:off x="718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6" name="Rectangle 2722"/>
              <p:cNvSpPr>
                <a:spLocks noChangeArrowheads="1"/>
              </p:cNvSpPr>
              <p:nvPr/>
            </p:nvSpPr>
            <p:spPr bwMode="auto">
              <a:xfrm>
                <a:off x="730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7" name="Rectangle 2723"/>
              <p:cNvSpPr>
                <a:spLocks noChangeArrowheads="1"/>
              </p:cNvSpPr>
              <p:nvPr/>
            </p:nvSpPr>
            <p:spPr bwMode="auto">
              <a:xfrm>
                <a:off x="743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8" name="Rectangle 2724"/>
              <p:cNvSpPr>
                <a:spLocks noChangeArrowheads="1"/>
              </p:cNvSpPr>
              <p:nvPr/>
            </p:nvSpPr>
            <p:spPr bwMode="auto">
              <a:xfrm>
                <a:off x="75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9" name="Rectangle 2725"/>
              <p:cNvSpPr>
                <a:spLocks noChangeArrowheads="1"/>
              </p:cNvSpPr>
              <p:nvPr/>
            </p:nvSpPr>
            <p:spPr bwMode="auto">
              <a:xfrm>
                <a:off x="769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0" name="Rectangle 2726"/>
              <p:cNvSpPr>
                <a:spLocks noChangeArrowheads="1"/>
              </p:cNvSpPr>
              <p:nvPr/>
            </p:nvSpPr>
            <p:spPr bwMode="auto">
              <a:xfrm>
                <a:off x="781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1" name="Rectangle 2727"/>
              <p:cNvSpPr>
                <a:spLocks noChangeArrowheads="1"/>
              </p:cNvSpPr>
              <p:nvPr/>
            </p:nvSpPr>
            <p:spPr bwMode="auto">
              <a:xfrm>
                <a:off x="794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2" name="Rectangle 2728"/>
              <p:cNvSpPr>
                <a:spLocks noChangeArrowheads="1"/>
              </p:cNvSpPr>
              <p:nvPr/>
            </p:nvSpPr>
            <p:spPr bwMode="auto">
              <a:xfrm>
                <a:off x="80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3" name="Rectangle 2729"/>
              <p:cNvSpPr>
                <a:spLocks noChangeArrowheads="1"/>
              </p:cNvSpPr>
              <p:nvPr/>
            </p:nvSpPr>
            <p:spPr bwMode="auto">
              <a:xfrm>
                <a:off x="819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4" name="Rectangle 2730"/>
              <p:cNvSpPr>
                <a:spLocks noChangeArrowheads="1"/>
              </p:cNvSpPr>
              <p:nvPr/>
            </p:nvSpPr>
            <p:spPr bwMode="auto">
              <a:xfrm>
                <a:off x="831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5" name="Rectangle 2731"/>
              <p:cNvSpPr>
                <a:spLocks noChangeArrowheads="1"/>
              </p:cNvSpPr>
              <p:nvPr/>
            </p:nvSpPr>
            <p:spPr bwMode="auto">
              <a:xfrm>
                <a:off x="844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6" name="Rectangle 2732"/>
              <p:cNvSpPr>
                <a:spLocks noChangeArrowheads="1"/>
              </p:cNvSpPr>
              <p:nvPr/>
            </p:nvSpPr>
            <p:spPr bwMode="auto">
              <a:xfrm>
                <a:off x="85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7" name="Rectangle 2733"/>
              <p:cNvSpPr>
                <a:spLocks noChangeArrowheads="1"/>
              </p:cNvSpPr>
              <p:nvPr/>
            </p:nvSpPr>
            <p:spPr bwMode="auto">
              <a:xfrm>
                <a:off x="869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8" name="Rectangle 2734"/>
              <p:cNvSpPr>
                <a:spLocks noChangeArrowheads="1"/>
              </p:cNvSpPr>
              <p:nvPr/>
            </p:nvSpPr>
            <p:spPr bwMode="auto">
              <a:xfrm>
                <a:off x="882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9" name="Rectangle 2735"/>
              <p:cNvSpPr>
                <a:spLocks noChangeArrowheads="1"/>
              </p:cNvSpPr>
              <p:nvPr/>
            </p:nvSpPr>
            <p:spPr bwMode="auto">
              <a:xfrm>
                <a:off x="894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0" name="Rectangle 2736"/>
              <p:cNvSpPr>
                <a:spLocks noChangeArrowheads="1"/>
              </p:cNvSpPr>
              <p:nvPr/>
            </p:nvSpPr>
            <p:spPr bwMode="auto">
              <a:xfrm>
                <a:off x="907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1" name="Rectangle 2737"/>
              <p:cNvSpPr>
                <a:spLocks noChangeArrowheads="1"/>
              </p:cNvSpPr>
              <p:nvPr/>
            </p:nvSpPr>
            <p:spPr bwMode="auto">
              <a:xfrm>
                <a:off x="920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2" name="Rectangle 2738"/>
              <p:cNvSpPr>
                <a:spLocks noChangeArrowheads="1"/>
              </p:cNvSpPr>
              <p:nvPr/>
            </p:nvSpPr>
            <p:spPr bwMode="auto">
              <a:xfrm>
                <a:off x="932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3" name="Rectangle 2739"/>
              <p:cNvSpPr>
                <a:spLocks noChangeArrowheads="1"/>
              </p:cNvSpPr>
              <p:nvPr/>
            </p:nvSpPr>
            <p:spPr bwMode="auto">
              <a:xfrm>
                <a:off x="945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4" name="Rectangle 2740"/>
              <p:cNvSpPr>
                <a:spLocks noChangeArrowheads="1"/>
              </p:cNvSpPr>
              <p:nvPr/>
            </p:nvSpPr>
            <p:spPr bwMode="auto">
              <a:xfrm>
                <a:off x="958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5" name="Rectangle 2741"/>
              <p:cNvSpPr>
                <a:spLocks noChangeArrowheads="1"/>
              </p:cNvSpPr>
              <p:nvPr/>
            </p:nvSpPr>
            <p:spPr bwMode="auto">
              <a:xfrm>
                <a:off x="970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6" name="Rectangle 2742"/>
              <p:cNvSpPr>
                <a:spLocks noChangeArrowheads="1"/>
              </p:cNvSpPr>
              <p:nvPr/>
            </p:nvSpPr>
            <p:spPr bwMode="auto">
              <a:xfrm>
                <a:off x="983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7" name="Rectangle 2743"/>
              <p:cNvSpPr>
                <a:spLocks noChangeArrowheads="1"/>
              </p:cNvSpPr>
              <p:nvPr/>
            </p:nvSpPr>
            <p:spPr bwMode="auto">
              <a:xfrm>
                <a:off x="99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8" name="Rectangle 2744"/>
              <p:cNvSpPr>
                <a:spLocks noChangeArrowheads="1"/>
              </p:cNvSpPr>
              <p:nvPr/>
            </p:nvSpPr>
            <p:spPr bwMode="auto">
              <a:xfrm>
                <a:off x="1009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9" name="Rectangle 2745"/>
              <p:cNvSpPr>
                <a:spLocks noChangeArrowheads="1"/>
              </p:cNvSpPr>
              <p:nvPr/>
            </p:nvSpPr>
            <p:spPr bwMode="auto">
              <a:xfrm>
                <a:off x="1021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0" name="Rectangle 2746"/>
              <p:cNvSpPr>
                <a:spLocks noChangeArrowheads="1"/>
              </p:cNvSpPr>
              <p:nvPr/>
            </p:nvSpPr>
            <p:spPr bwMode="auto">
              <a:xfrm>
                <a:off x="1034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1" name="Rectangle 2747"/>
              <p:cNvSpPr>
                <a:spLocks noChangeArrowheads="1"/>
              </p:cNvSpPr>
              <p:nvPr/>
            </p:nvSpPr>
            <p:spPr bwMode="auto">
              <a:xfrm>
                <a:off x="1047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2" name="Rectangle 2748"/>
              <p:cNvSpPr>
                <a:spLocks noChangeArrowheads="1"/>
              </p:cNvSpPr>
              <p:nvPr/>
            </p:nvSpPr>
            <p:spPr bwMode="auto">
              <a:xfrm>
                <a:off x="1059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3" name="Rectangle 2749"/>
              <p:cNvSpPr>
                <a:spLocks noChangeArrowheads="1"/>
              </p:cNvSpPr>
              <p:nvPr/>
            </p:nvSpPr>
            <p:spPr bwMode="auto">
              <a:xfrm>
                <a:off x="1071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4" name="Rectangle 2750"/>
              <p:cNvSpPr>
                <a:spLocks noChangeArrowheads="1"/>
              </p:cNvSpPr>
              <p:nvPr/>
            </p:nvSpPr>
            <p:spPr bwMode="auto">
              <a:xfrm>
                <a:off x="1084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5" name="Rectangle 2751"/>
              <p:cNvSpPr>
                <a:spLocks noChangeArrowheads="1"/>
              </p:cNvSpPr>
              <p:nvPr/>
            </p:nvSpPr>
            <p:spPr bwMode="auto">
              <a:xfrm>
                <a:off x="109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6" name="Rectangle 2752"/>
              <p:cNvSpPr>
                <a:spLocks noChangeArrowheads="1"/>
              </p:cNvSpPr>
              <p:nvPr/>
            </p:nvSpPr>
            <p:spPr bwMode="auto">
              <a:xfrm>
                <a:off x="1109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7" name="Rectangle 2753"/>
              <p:cNvSpPr>
                <a:spLocks noChangeArrowheads="1"/>
              </p:cNvSpPr>
              <p:nvPr/>
            </p:nvSpPr>
            <p:spPr bwMode="auto">
              <a:xfrm>
                <a:off x="1122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8" name="Rectangle 2754"/>
              <p:cNvSpPr>
                <a:spLocks noChangeArrowheads="1"/>
              </p:cNvSpPr>
              <p:nvPr/>
            </p:nvSpPr>
            <p:spPr bwMode="auto">
              <a:xfrm>
                <a:off x="1134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9" name="Rectangle 2755"/>
              <p:cNvSpPr>
                <a:spLocks noChangeArrowheads="1"/>
              </p:cNvSpPr>
              <p:nvPr/>
            </p:nvSpPr>
            <p:spPr bwMode="auto">
              <a:xfrm>
                <a:off x="1147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0" name="Rectangle 2756"/>
              <p:cNvSpPr>
                <a:spLocks noChangeArrowheads="1"/>
              </p:cNvSpPr>
              <p:nvPr/>
            </p:nvSpPr>
            <p:spPr bwMode="auto">
              <a:xfrm>
                <a:off x="1160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1" name="Rectangle 2757"/>
              <p:cNvSpPr>
                <a:spLocks noChangeArrowheads="1"/>
              </p:cNvSpPr>
              <p:nvPr/>
            </p:nvSpPr>
            <p:spPr bwMode="auto">
              <a:xfrm>
                <a:off x="1172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2" name="Rectangle 2758"/>
              <p:cNvSpPr>
                <a:spLocks noChangeArrowheads="1"/>
              </p:cNvSpPr>
              <p:nvPr/>
            </p:nvSpPr>
            <p:spPr bwMode="auto">
              <a:xfrm>
                <a:off x="1185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3" name="Rectangle 2759"/>
              <p:cNvSpPr>
                <a:spLocks noChangeArrowheads="1"/>
              </p:cNvSpPr>
              <p:nvPr/>
            </p:nvSpPr>
            <p:spPr bwMode="auto">
              <a:xfrm>
                <a:off x="1198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4" name="Rectangle 2760"/>
              <p:cNvSpPr>
                <a:spLocks noChangeArrowheads="1"/>
              </p:cNvSpPr>
              <p:nvPr/>
            </p:nvSpPr>
            <p:spPr bwMode="auto">
              <a:xfrm>
                <a:off x="1211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5" name="Rectangle 2761"/>
              <p:cNvSpPr>
                <a:spLocks noChangeArrowheads="1"/>
              </p:cNvSpPr>
              <p:nvPr/>
            </p:nvSpPr>
            <p:spPr bwMode="auto">
              <a:xfrm>
                <a:off x="1223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6" name="Rectangle 2762"/>
              <p:cNvSpPr>
                <a:spLocks noChangeArrowheads="1"/>
              </p:cNvSpPr>
              <p:nvPr/>
            </p:nvSpPr>
            <p:spPr bwMode="auto">
              <a:xfrm>
                <a:off x="123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7" name="Rectangle 2763"/>
              <p:cNvSpPr>
                <a:spLocks noChangeArrowheads="1"/>
              </p:cNvSpPr>
              <p:nvPr/>
            </p:nvSpPr>
            <p:spPr bwMode="auto">
              <a:xfrm>
                <a:off x="1249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8" name="Rectangle 2764"/>
              <p:cNvSpPr>
                <a:spLocks noChangeArrowheads="1"/>
              </p:cNvSpPr>
              <p:nvPr/>
            </p:nvSpPr>
            <p:spPr bwMode="auto">
              <a:xfrm>
                <a:off x="1261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9" name="Rectangle 2765"/>
              <p:cNvSpPr>
                <a:spLocks noChangeArrowheads="1"/>
              </p:cNvSpPr>
              <p:nvPr/>
            </p:nvSpPr>
            <p:spPr bwMode="auto">
              <a:xfrm>
                <a:off x="1274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0" name="Rectangle 2766"/>
              <p:cNvSpPr>
                <a:spLocks noChangeArrowheads="1"/>
              </p:cNvSpPr>
              <p:nvPr/>
            </p:nvSpPr>
            <p:spPr bwMode="auto">
              <a:xfrm>
                <a:off x="1287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1" name="Rectangle 2767"/>
              <p:cNvSpPr>
                <a:spLocks noChangeArrowheads="1"/>
              </p:cNvSpPr>
              <p:nvPr/>
            </p:nvSpPr>
            <p:spPr bwMode="auto">
              <a:xfrm>
                <a:off x="1299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2" name="Rectangle 2768"/>
              <p:cNvSpPr>
                <a:spLocks noChangeArrowheads="1"/>
              </p:cNvSpPr>
              <p:nvPr/>
            </p:nvSpPr>
            <p:spPr bwMode="auto">
              <a:xfrm>
                <a:off x="1312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3" name="Rectangle 2769"/>
              <p:cNvSpPr>
                <a:spLocks noChangeArrowheads="1"/>
              </p:cNvSpPr>
              <p:nvPr/>
            </p:nvSpPr>
            <p:spPr bwMode="auto">
              <a:xfrm>
                <a:off x="1324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4" name="Rectangle 2770"/>
              <p:cNvSpPr>
                <a:spLocks noChangeArrowheads="1"/>
              </p:cNvSpPr>
              <p:nvPr/>
            </p:nvSpPr>
            <p:spPr bwMode="auto">
              <a:xfrm>
                <a:off x="133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5" name="Rectangle 2771"/>
              <p:cNvSpPr>
                <a:spLocks noChangeArrowheads="1"/>
              </p:cNvSpPr>
              <p:nvPr/>
            </p:nvSpPr>
            <p:spPr bwMode="auto">
              <a:xfrm>
                <a:off x="1349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6" name="Rectangle 2772"/>
              <p:cNvSpPr>
                <a:spLocks noChangeArrowheads="1"/>
              </p:cNvSpPr>
              <p:nvPr/>
            </p:nvSpPr>
            <p:spPr bwMode="auto">
              <a:xfrm>
                <a:off x="1362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7" name="Rectangle 2773"/>
              <p:cNvSpPr>
                <a:spLocks noChangeArrowheads="1"/>
              </p:cNvSpPr>
              <p:nvPr/>
            </p:nvSpPr>
            <p:spPr bwMode="auto">
              <a:xfrm>
                <a:off x="1374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8" name="Rectangle 2774"/>
              <p:cNvSpPr>
                <a:spLocks noChangeArrowheads="1"/>
              </p:cNvSpPr>
              <p:nvPr/>
            </p:nvSpPr>
            <p:spPr bwMode="auto">
              <a:xfrm>
                <a:off x="1387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9" name="Rectangle 2775"/>
              <p:cNvSpPr>
                <a:spLocks noChangeArrowheads="1"/>
              </p:cNvSpPr>
              <p:nvPr/>
            </p:nvSpPr>
            <p:spPr bwMode="auto">
              <a:xfrm>
                <a:off x="1400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0" name="Rectangle 2776"/>
              <p:cNvSpPr>
                <a:spLocks noChangeArrowheads="1"/>
              </p:cNvSpPr>
              <p:nvPr/>
            </p:nvSpPr>
            <p:spPr bwMode="auto">
              <a:xfrm>
                <a:off x="1412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1" name="Rectangle 2777"/>
              <p:cNvSpPr>
                <a:spLocks noChangeArrowheads="1"/>
              </p:cNvSpPr>
              <p:nvPr/>
            </p:nvSpPr>
            <p:spPr bwMode="auto">
              <a:xfrm>
                <a:off x="1425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2" name="Rectangle 2778"/>
              <p:cNvSpPr>
                <a:spLocks noChangeArrowheads="1"/>
              </p:cNvSpPr>
              <p:nvPr/>
            </p:nvSpPr>
            <p:spPr bwMode="auto">
              <a:xfrm>
                <a:off x="1438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3" name="Rectangle 2779"/>
              <p:cNvSpPr>
                <a:spLocks noChangeArrowheads="1"/>
              </p:cNvSpPr>
              <p:nvPr/>
            </p:nvSpPr>
            <p:spPr bwMode="auto">
              <a:xfrm>
                <a:off x="1451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4" name="Rectangle 2780"/>
              <p:cNvSpPr>
                <a:spLocks noChangeArrowheads="1"/>
              </p:cNvSpPr>
              <p:nvPr/>
            </p:nvSpPr>
            <p:spPr bwMode="auto">
              <a:xfrm>
                <a:off x="1463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5" name="Rectangle 2781"/>
              <p:cNvSpPr>
                <a:spLocks noChangeArrowheads="1"/>
              </p:cNvSpPr>
              <p:nvPr/>
            </p:nvSpPr>
            <p:spPr bwMode="auto">
              <a:xfrm>
                <a:off x="147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6" name="Rectangle 2782"/>
              <p:cNvSpPr>
                <a:spLocks noChangeArrowheads="1"/>
              </p:cNvSpPr>
              <p:nvPr/>
            </p:nvSpPr>
            <p:spPr bwMode="auto">
              <a:xfrm>
                <a:off x="1489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7" name="Rectangle 2783"/>
              <p:cNvSpPr>
                <a:spLocks noChangeArrowheads="1"/>
              </p:cNvSpPr>
              <p:nvPr/>
            </p:nvSpPr>
            <p:spPr bwMode="auto">
              <a:xfrm>
                <a:off x="1501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8" name="Rectangle 2784"/>
              <p:cNvSpPr>
                <a:spLocks noChangeArrowheads="1"/>
              </p:cNvSpPr>
              <p:nvPr/>
            </p:nvSpPr>
            <p:spPr bwMode="auto">
              <a:xfrm>
                <a:off x="1514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9" name="Rectangle 2785"/>
              <p:cNvSpPr>
                <a:spLocks noChangeArrowheads="1"/>
              </p:cNvSpPr>
              <p:nvPr/>
            </p:nvSpPr>
            <p:spPr bwMode="auto">
              <a:xfrm>
                <a:off x="1527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0" name="Rectangle 2786"/>
              <p:cNvSpPr>
                <a:spLocks noChangeArrowheads="1"/>
              </p:cNvSpPr>
              <p:nvPr/>
            </p:nvSpPr>
            <p:spPr bwMode="auto">
              <a:xfrm>
                <a:off x="1539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1" name="Rectangle 2787"/>
              <p:cNvSpPr>
                <a:spLocks noChangeArrowheads="1"/>
              </p:cNvSpPr>
              <p:nvPr/>
            </p:nvSpPr>
            <p:spPr bwMode="auto">
              <a:xfrm>
                <a:off x="1552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2" name="Rectangle 2788"/>
              <p:cNvSpPr>
                <a:spLocks noChangeArrowheads="1"/>
              </p:cNvSpPr>
              <p:nvPr/>
            </p:nvSpPr>
            <p:spPr bwMode="auto">
              <a:xfrm>
                <a:off x="1564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3" name="Rectangle 2789"/>
              <p:cNvSpPr>
                <a:spLocks noChangeArrowheads="1"/>
              </p:cNvSpPr>
              <p:nvPr/>
            </p:nvSpPr>
            <p:spPr bwMode="auto">
              <a:xfrm>
                <a:off x="1576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4" name="Rectangle 2790"/>
              <p:cNvSpPr>
                <a:spLocks noChangeArrowheads="1"/>
              </p:cNvSpPr>
              <p:nvPr/>
            </p:nvSpPr>
            <p:spPr bwMode="auto">
              <a:xfrm>
                <a:off x="1589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5" name="Rectangle 2791"/>
              <p:cNvSpPr>
                <a:spLocks noChangeArrowheads="1"/>
              </p:cNvSpPr>
              <p:nvPr/>
            </p:nvSpPr>
            <p:spPr bwMode="auto">
              <a:xfrm>
                <a:off x="1602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6" name="Rectangle 2792"/>
              <p:cNvSpPr>
                <a:spLocks noChangeArrowheads="1"/>
              </p:cNvSpPr>
              <p:nvPr/>
            </p:nvSpPr>
            <p:spPr bwMode="auto">
              <a:xfrm>
                <a:off x="1614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7" name="Rectangle 2793"/>
              <p:cNvSpPr>
                <a:spLocks noChangeArrowheads="1"/>
              </p:cNvSpPr>
              <p:nvPr/>
            </p:nvSpPr>
            <p:spPr bwMode="auto">
              <a:xfrm>
                <a:off x="1627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8" name="Rectangle 2794"/>
              <p:cNvSpPr>
                <a:spLocks noChangeArrowheads="1"/>
              </p:cNvSpPr>
              <p:nvPr/>
            </p:nvSpPr>
            <p:spPr bwMode="auto">
              <a:xfrm>
                <a:off x="1640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9" name="Rectangle 2795"/>
              <p:cNvSpPr>
                <a:spLocks noChangeArrowheads="1"/>
              </p:cNvSpPr>
              <p:nvPr/>
            </p:nvSpPr>
            <p:spPr bwMode="auto">
              <a:xfrm>
                <a:off x="1652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0" name="Rectangle 2796"/>
              <p:cNvSpPr>
                <a:spLocks noChangeArrowheads="1"/>
              </p:cNvSpPr>
              <p:nvPr/>
            </p:nvSpPr>
            <p:spPr bwMode="auto">
              <a:xfrm>
                <a:off x="1665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1" name="Rectangle 2797"/>
              <p:cNvSpPr>
                <a:spLocks noChangeArrowheads="1"/>
              </p:cNvSpPr>
              <p:nvPr/>
            </p:nvSpPr>
            <p:spPr bwMode="auto">
              <a:xfrm>
                <a:off x="1678" y="4582"/>
                <a:ext cx="13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2" name="Rectangle 2798"/>
              <p:cNvSpPr>
                <a:spLocks noChangeArrowheads="1"/>
              </p:cNvSpPr>
              <p:nvPr/>
            </p:nvSpPr>
            <p:spPr bwMode="auto">
              <a:xfrm>
                <a:off x="1691" y="4582"/>
                <a:ext cx="12" cy="6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10" name="Rectangle 2800"/>
            <p:cNvSpPr>
              <a:spLocks noChangeArrowheads="1"/>
            </p:cNvSpPr>
            <p:nvPr/>
          </p:nvSpPr>
          <p:spPr bwMode="auto">
            <a:xfrm>
              <a:off x="2703513" y="7273925"/>
              <a:ext cx="20638" cy="9525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" name="Rectangle 2801"/>
            <p:cNvSpPr>
              <a:spLocks noChangeArrowheads="1"/>
            </p:cNvSpPr>
            <p:nvPr/>
          </p:nvSpPr>
          <p:spPr bwMode="auto">
            <a:xfrm>
              <a:off x="2724150" y="7273925"/>
              <a:ext cx="20638" cy="9525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" name="Rectangle 2802"/>
            <p:cNvSpPr>
              <a:spLocks noChangeArrowheads="1"/>
            </p:cNvSpPr>
            <p:nvPr/>
          </p:nvSpPr>
          <p:spPr bwMode="auto">
            <a:xfrm>
              <a:off x="2744788" y="7273925"/>
              <a:ext cx="19050" cy="9525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3" name="Freeform 2803"/>
            <p:cNvSpPr>
              <a:spLocks/>
            </p:cNvSpPr>
            <p:nvPr/>
          </p:nvSpPr>
          <p:spPr bwMode="auto">
            <a:xfrm>
              <a:off x="2759075" y="7277100"/>
              <a:ext cx="28575" cy="30162"/>
            </a:xfrm>
            <a:custGeom>
              <a:avLst/>
              <a:gdLst>
                <a:gd name="T0" fmla="*/ 26 w 35"/>
                <a:gd name="T1" fmla="*/ 38 h 38"/>
                <a:gd name="T2" fmla="*/ 35 w 35"/>
                <a:gd name="T3" fmla="*/ 33 h 38"/>
                <a:gd name="T4" fmla="*/ 9 w 35"/>
                <a:gd name="T5" fmla="*/ 0 h 38"/>
                <a:gd name="T6" fmla="*/ 0 w 35"/>
                <a:gd name="T7" fmla="*/ 5 h 38"/>
                <a:gd name="T8" fmla="*/ 26 w 35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8">
                  <a:moveTo>
                    <a:pt x="26" y="38"/>
                  </a:moveTo>
                  <a:lnTo>
                    <a:pt x="35" y="33"/>
                  </a:lnTo>
                  <a:lnTo>
                    <a:pt x="9" y="0"/>
                  </a:lnTo>
                  <a:lnTo>
                    <a:pt x="0" y="5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4" name="Rectangle 2804"/>
            <p:cNvSpPr>
              <a:spLocks noChangeArrowheads="1"/>
            </p:cNvSpPr>
            <p:nvPr/>
          </p:nvSpPr>
          <p:spPr bwMode="auto">
            <a:xfrm>
              <a:off x="2784475" y="7300913"/>
              <a:ext cx="20638" cy="9525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5" name="Rectangle 2805"/>
            <p:cNvSpPr>
              <a:spLocks noChangeArrowheads="1"/>
            </p:cNvSpPr>
            <p:nvPr/>
          </p:nvSpPr>
          <p:spPr bwMode="auto">
            <a:xfrm>
              <a:off x="2805113" y="7300913"/>
              <a:ext cx="19050" cy="9525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6" name="Rectangle 2806"/>
            <p:cNvSpPr>
              <a:spLocks noChangeArrowheads="1"/>
            </p:cNvSpPr>
            <p:nvPr/>
          </p:nvSpPr>
          <p:spPr bwMode="auto">
            <a:xfrm>
              <a:off x="2824163" y="7300913"/>
              <a:ext cx="20638" cy="9525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7" name="Rectangle 2807"/>
            <p:cNvSpPr>
              <a:spLocks noChangeArrowheads="1"/>
            </p:cNvSpPr>
            <p:nvPr/>
          </p:nvSpPr>
          <p:spPr bwMode="auto">
            <a:xfrm>
              <a:off x="2844800" y="7300913"/>
              <a:ext cx="19050" cy="9525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8" name="Freeform 2808"/>
            <p:cNvSpPr>
              <a:spLocks/>
            </p:cNvSpPr>
            <p:nvPr/>
          </p:nvSpPr>
          <p:spPr bwMode="auto">
            <a:xfrm>
              <a:off x="2860675" y="7277100"/>
              <a:ext cx="26988" cy="30162"/>
            </a:xfrm>
            <a:custGeom>
              <a:avLst/>
              <a:gdLst>
                <a:gd name="T0" fmla="*/ 0 w 34"/>
                <a:gd name="T1" fmla="*/ 33 h 38"/>
                <a:gd name="T2" fmla="*/ 10 w 34"/>
                <a:gd name="T3" fmla="*/ 38 h 38"/>
                <a:gd name="T4" fmla="*/ 34 w 34"/>
                <a:gd name="T5" fmla="*/ 5 h 38"/>
                <a:gd name="T6" fmla="*/ 24 w 34"/>
                <a:gd name="T7" fmla="*/ 0 h 38"/>
                <a:gd name="T8" fmla="*/ 0 w 34"/>
                <a:gd name="T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0" y="33"/>
                  </a:moveTo>
                  <a:lnTo>
                    <a:pt x="10" y="38"/>
                  </a:lnTo>
                  <a:lnTo>
                    <a:pt x="34" y="5"/>
                  </a:lnTo>
                  <a:lnTo>
                    <a:pt x="24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9" name="Rectangle 2809"/>
            <p:cNvSpPr>
              <a:spLocks noChangeArrowheads="1"/>
            </p:cNvSpPr>
            <p:nvPr/>
          </p:nvSpPr>
          <p:spPr bwMode="auto">
            <a:xfrm>
              <a:off x="852488" y="8315325"/>
              <a:ext cx="2217738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0" name="Rectangle 2810"/>
            <p:cNvSpPr>
              <a:spLocks noChangeArrowheads="1"/>
            </p:cNvSpPr>
            <p:nvPr/>
          </p:nvSpPr>
          <p:spPr bwMode="auto">
            <a:xfrm>
              <a:off x="852488" y="8315325"/>
              <a:ext cx="11113" cy="968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1" name="Freeform 2811"/>
            <p:cNvSpPr>
              <a:spLocks/>
            </p:cNvSpPr>
            <p:nvPr/>
          </p:nvSpPr>
          <p:spPr bwMode="auto">
            <a:xfrm>
              <a:off x="858838" y="8437563"/>
              <a:ext cx="25400" cy="76200"/>
            </a:xfrm>
            <a:custGeom>
              <a:avLst/>
              <a:gdLst>
                <a:gd name="T0" fmla="*/ 0 w 33"/>
                <a:gd name="T1" fmla="*/ 0 h 96"/>
                <a:gd name="T2" fmla="*/ 7 w 33"/>
                <a:gd name="T3" fmla="*/ 0 h 96"/>
                <a:gd name="T4" fmla="*/ 13 w 33"/>
                <a:gd name="T5" fmla="*/ 2 h 96"/>
                <a:gd name="T6" fmla="*/ 20 w 33"/>
                <a:gd name="T7" fmla="*/ 7 h 96"/>
                <a:gd name="T8" fmla="*/ 23 w 33"/>
                <a:gd name="T9" fmla="*/ 11 h 96"/>
                <a:gd name="T10" fmla="*/ 28 w 33"/>
                <a:gd name="T11" fmla="*/ 18 h 96"/>
                <a:gd name="T12" fmla="*/ 29 w 33"/>
                <a:gd name="T13" fmla="*/ 25 h 96"/>
                <a:gd name="T14" fmla="*/ 31 w 33"/>
                <a:gd name="T15" fmla="*/ 31 h 96"/>
                <a:gd name="T16" fmla="*/ 33 w 33"/>
                <a:gd name="T17" fmla="*/ 38 h 96"/>
                <a:gd name="T18" fmla="*/ 33 w 33"/>
                <a:gd name="T19" fmla="*/ 47 h 96"/>
                <a:gd name="T20" fmla="*/ 31 w 33"/>
                <a:gd name="T21" fmla="*/ 63 h 96"/>
                <a:gd name="T22" fmla="*/ 29 w 33"/>
                <a:gd name="T23" fmla="*/ 74 h 96"/>
                <a:gd name="T24" fmla="*/ 26 w 33"/>
                <a:gd name="T25" fmla="*/ 80 h 96"/>
                <a:gd name="T26" fmla="*/ 21 w 33"/>
                <a:gd name="T27" fmla="*/ 86 h 96"/>
                <a:gd name="T28" fmla="*/ 18 w 33"/>
                <a:gd name="T29" fmla="*/ 90 h 96"/>
                <a:gd name="T30" fmla="*/ 12 w 33"/>
                <a:gd name="T31" fmla="*/ 93 h 96"/>
                <a:gd name="T32" fmla="*/ 5 w 33"/>
                <a:gd name="T33" fmla="*/ 94 h 96"/>
                <a:gd name="T34" fmla="*/ 0 w 33"/>
                <a:gd name="T35" fmla="*/ 96 h 96"/>
                <a:gd name="T36" fmla="*/ 0 w 33"/>
                <a:gd name="T37" fmla="*/ 86 h 96"/>
                <a:gd name="T38" fmla="*/ 4 w 33"/>
                <a:gd name="T39" fmla="*/ 86 h 96"/>
                <a:gd name="T40" fmla="*/ 8 w 33"/>
                <a:gd name="T41" fmla="*/ 83 h 96"/>
                <a:gd name="T42" fmla="*/ 13 w 33"/>
                <a:gd name="T43" fmla="*/ 78 h 96"/>
                <a:gd name="T44" fmla="*/ 18 w 33"/>
                <a:gd name="T45" fmla="*/ 67 h 96"/>
                <a:gd name="T46" fmla="*/ 20 w 33"/>
                <a:gd name="T47" fmla="*/ 47 h 96"/>
                <a:gd name="T48" fmla="*/ 18 w 33"/>
                <a:gd name="T49" fmla="*/ 28 h 96"/>
                <a:gd name="T50" fmla="*/ 13 w 33"/>
                <a:gd name="T51" fmla="*/ 17 h 96"/>
                <a:gd name="T52" fmla="*/ 8 w 33"/>
                <a:gd name="T53" fmla="*/ 12 h 96"/>
                <a:gd name="T54" fmla="*/ 4 w 33"/>
                <a:gd name="T55" fmla="*/ 10 h 96"/>
                <a:gd name="T56" fmla="*/ 0 w 33"/>
                <a:gd name="T57" fmla="*/ 10 h 96"/>
                <a:gd name="T58" fmla="*/ 0 w 33"/>
                <a:gd name="T5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" h="96">
                  <a:moveTo>
                    <a:pt x="0" y="0"/>
                  </a:moveTo>
                  <a:lnTo>
                    <a:pt x="7" y="0"/>
                  </a:lnTo>
                  <a:lnTo>
                    <a:pt x="13" y="2"/>
                  </a:lnTo>
                  <a:lnTo>
                    <a:pt x="20" y="7"/>
                  </a:lnTo>
                  <a:lnTo>
                    <a:pt x="23" y="11"/>
                  </a:lnTo>
                  <a:lnTo>
                    <a:pt x="28" y="18"/>
                  </a:lnTo>
                  <a:lnTo>
                    <a:pt x="29" y="25"/>
                  </a:lnTo>
                  <a:lnTo>
                    <a:pt x="31" y="31"/>
                  </a:lnTo>
                  <a:lnTo>
                    <a:pt x="33" y="38"/>
                  </a:lnTo>
                  <a:lnTo>
                    <a:pt x="33" y="47"/>
                  </a:lnTo>
                  <a:lnTo>
                    <a:pt x="31" y="63"/>
                  </a:lnTo>
                  <a:lnTo>
                    <a:pt x="29" y="74"/>
                  </a:lnTo>
                  <a:lnTo>
                    <a:pt x="26" y="80"/>
                  </a:lnTo>
                  <a:lnTo>
                    <a:pt x="21" y="86"/>
                  </a:lnTo>
                  <a:lnTo>
                    <a:pt x="18" y="90"/>
                  </a:lnTo>
                  <a:lnTo>
                    <a:pt x="12" y="93"/>
                  </a:lnTo>
                  <a:lnTo>
                    <a:pt x="5" y="94"/>
                  </a:lnTo>
                  <a:lnTo>
                    <a:pt x="0" y="96"/>
                  </a:lnTo>
                  <a:lnTo>
                    <a:pt x="0" y="86"/>
                  </a:lnTo>
                  <a:lnTo>
                    <a:pt x="4" y="86"/>
                  </a:lnTo>
                  <a:lnTo>
                    <a:pt x="8" y="83"/>
                  </a:lnTo>
                  <a:lnTo>
                    <a:pt x="13" y="78"/>
                  </a:lnTo>
                  <a:lnTo>
                    <a:pt x="18" y="67"/>
                  </a:lnTo>
                  <a:lnTo>
                    <a:pt x="20" y="47"/>
                  </a:lnTo>
                  <a:lnTo>
                    <a:pt x="18" y="28"/>
                  </a:lnTo>
                  <a:lnTo>
                    <a:pt x="13" y="17"/>
                  </a:lnTo>
                  <a:lnTo>
                    <a:pt x="8" y="12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" name="Rectangle 2812"/>
            <p:cNvSpPr>
              <a:spLocks noChangeArrowheads="1"/>
            </p:cNvSpPr>
            <p:nvPr/>
          </p:nvSpPr>
          <p:spPr bwMode="auto">
            <a:xfrm>
              <a:off x="1054100" y="8315325"/>
              <a:ext cx="9525" cy="539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" name="Rectangle 2813"/>
            <p:cNvSpPr>
              <a:spLocks noChangeArrowheads="1"/>
            </p:cNvSpPr>
            <p:nvPr/>
          </p:nvSpPr>
          <p:spPr bwMode="auto">
            <a:xfrm>
              <a:off x="1254125" y="8315325"/>
              <a:ext cx="11113" cy="539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4" name="Rectangle 2814"/>
            <p:cNvSpPr>
              <a:spLocks noChangeArrowheads="1"/>
            </p:cNvSpPr>
            <p:nvPr/>
          </p:nvSpPr>
          <p:spPr bwMode="auto">
            <a:xfrm>
              <a:off x="1455738" y="8315325"/>
              <a:ext cx="9525" cy="539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5" name="Rectangle 2815"/>
            <p:cNvSpPr>
              <a:spLocks noChangeArrowheads="1"/>
            </p:cNvSpPr>
            <p:nvPr/>
          </p:nvSpPr>
          <p:spPr bwMode="auto">
            <a:xfrm>
              <a:off x="1655763" y="8315325"/>
              <a:ext cx="11113" cy="539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6" name="Rectangle 2816"/>
            <p:cNvSpPr>
              <a:spLocks noChangeArrowheads="1"/>
            </p:cNvSpPr>
            <p:nvPr/>
          </p:nvSpPr>
          <p:spPr bwMode="auto">
            <a:xfrm>
              <a:off x="1855788" y="8315325"/>
              <a:ext cx="9525" cy="968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7" name="Freeform 2817"/>
            <p:cNvSpPr>
              <a:spLocks noEditPoints="1"/>
            </p:cNvSpPr>
            <p:nvPr/>
          </p:nvSpPr>
          <p:spPr bwMode="auto">
            <a:xfrm>
              <a:off x="1798638" y="8437563"/>
              <a:ext cx="122238" cy="76200"/>
            </a:xfrm>
            <a:custGeom>
              <a:avLst/>
              <a:gdLst>
                <a:gd name="T0" fmla="*/ 13 w 155"/>
                <a:gd name="T1" fmla="*/ 68 h 96"/>
                <a:gd name="T2" fmla="*/ 18 w 155"/>
                <a:gd name="T3" fmla="*/ 78 h 96"/>
                <a:gd name="T4" fmla="*/ 25 w 155"/>
                <a:gd name="T5" fmla="*/ 84 h 96"/>
                <a:gd name="T6" fmla="*/ 34 w 155"/>
                <a:gd name="T7" fmla="*/ 86 h 96"/>
                <a:gd name="T8" fmla="*/ 45 w 155"/>
                <a:gd name="T9" fmla="*/ 83 h 96"/>
                <a:gd name="T10" fmla="*/ 54 w 155"/>
                <a:gd name="T11" fmla="*/ 74 h 96"/>
                <a:gd name="T12" fmla="*/ 57 w 155"/>
                <a:gd name="T13" fmla="*/ 63 h 96"/>
                <a:gd name="T14" fmla="*/ 54 w 155"/>
                <a:gd name="T15" fmla="*/ 51 h 96"/>
                <a:gd name="T16" fmla="*/ 45 w 155"/>
                <a:gd name="T17" fmla="*/ 44 h 96"/>
                <a:gd name="T18" fmla="*/ 34 w 155"/>
                <a:gd name="T19" fmla="*/ 41 h 96"/>
                <a:gd name="T20" fmla="*/ 23 w 155"/>
                <a:gd name="T21" fmla="*/ 44 h 96"/>
                <a:gd name="T22" fmla="*/ 15 w 155"/>
                <a:gd name="T23" fmla="*/ 51 h 96"/>
                <a:gd name="T24" fmla="*/ 13 w 155"/>
                <a:gd name="T25" fmla="*/ 1 h 96"/>
                <a:gd name="T26" fmla="*/ 65 w 155"/>
                <a:gd name="T27" fmla="*/ 12 h 96"/>
                <a:gd name="T28" fmla="*/ 18 w 155"/>
                <a:gd name="T29" fmla="*/ 37 h 96"/>
                <a:gd name="T30" fmla="*/ 31 w 155"/>
                <a:gd name="T31" fmla="*/ 32 h 96"/>
                <a:gd name="T32" fmla="*/ 45 w 155"/>
                <a:gd name="T33" fmla="*/ 32 h 96"/>
                <a:gd name="T34" fmla="*/ 60 w 155"/>
                <a:gd name="T35" fmla="*/ 40 h 96"/>
                <a:gd name="T36" fmla="*/ 68 w 155"/>
                <a:gd name="T37" fmla="*/ 50 h 96"/>
                <a:gd name="T38" fmla="*/ 70 w 155"/>
                <a:gd name="T39" fmla="*/ 61 h 96"/>
                <a:gd name="T40" fmla="*/ 66 w 155"/>
                <a:gd name="T41" fmla="*/ 77 h 96"/>
                <a:gd name="T42" fmla="*/ 50 w 155"/>
                <a:gd name="T43" fmla="*/ 93 h 96"/>
                <a:gd name="T44" fmla="*/ 25 w 155"/>
                <a:gd name="T45" fmla="*/ 94 h 96"/>
                <a:gd name="T46" fmla="*/ 10 w 155"/>
                <a:gd name="T47" fmla="*/ 88 h 96"/>
                <a:gd name="T48" fmla="*/ 2 w 155"/>
                <a:gd name="T49" fmla="*/ 77 h 96"/>
                <a:gd name="T50" fmla="*/ 86 w 155"/>
                <a:gd name="T51" fmla="*/ 47 h 96"/>
                <a:gd name="T52" fmla="*/ 91 w 155"/>
                <a:gd name="T53" fmla="*/ 21 h 96"/>
                <a:gd name="T54" fmla="*/ 97 w 155"/>
                <a:gd name="T55" fmla="*/ 10 h 96"/>
                <a:gd name="T56" fmla="*/ 107 w 155"/>
                <a:gd name="T57" fmla="*/ 2 h 96"/>
                <a:gd name="T58" fmla="*/ 121 w 155"/>
                <a:gd name="T59" fmla="*/ 0 h 96"/>
                <a:gd name="T60" fmla="*/ 136 w 155"/>
                <a:gd name="T61" fmla="*/ 2 h 96"/>
                <a:gd name="T62" fmla="*/ 145 w 155"/>
                <a:gd name="T63" fmla="*/ 11 h 96"/>
                <a:gd name="T64" fmla="*/ 152 w 155"/>
                <a:gd name="T65" fmla="*/ 25 h 96"/>
                <a:gd name="T66" fmla="*/ 155 w 155"/>
                <a:gd name="T67" fmla="*/ 38 h 96"/>
                <a:gd name="T68" fmla="*/ 153 w 155"/>
                <a:gd name="T69" fmla="*/ 63 h 96"/>
                <a:gd name="T70" fmla="*/ 149 w 155"/>
                <a:gd name="T71" fmla="*/ 80 h 96"/>
                <a:gd name="T72" fmla="*/ 139 w 155"/>
                <a:gd name="T73" fmla="*/ 90 h 96"/>
                <a:gd name="T74" fmla="*/ 128 w 155"/>
                <a:gd name="T75" fmla="*/ 94 h 96"/>
                <a:gd name="T76" fmla="*/ 113 w 155"/>
                <a:gd name="T77" fmla="*/ 94 h 96"/>
                <a:gd name="T78" fmla="*/ 102 w 155"/>
                <a:gd name="T79" fmla="*/ 90 h 96"/>
                <a:gd name="T80" fmla="*/ 91 w 155"/>
                <a:gd name="T81" fmla="*/ 75 h 96"/>
                <a:gd name="T82" fmla="*/ 86 w 155"/>
                <a:gd name="T83" fmla="*/ 47 h 96"/>
                <a:gd name="T84" fmla="*/ 100 w 155"/>
                <a:gd name="T85" fmla="*/ 67 h 96"/>
                <a:gd name="T86" fmla="*/ 110 w 155"/>
                <a:gd name="T87" fmla="*/ 83 h 96"/>
                <a:gd name="T88" fmla="*/ 121 w 155"/>
                <a:gd name="T89" fmla="*/ 86 h 96"/>
                <a:gd name="T90" fmla="*/ 131 w 155"/>
                <a:gd name="T91" fmla="*/ 83 h 96"/>
                <a:gd name="T92" fmla="*/ 141 w 155"/>
                <a:gd name="T93" fmla="*/ 67 h 96"/>
                <a:gd name="T94" fmla="*/ 141 w 155"/>
                <a:gd name="T95" fmla="*/ 28 h 96"/>
                <a:gd name="T96" fmla="*/ 131 w 155"/>
                <a:gd name="T97" fmla="*/ 12 h 96"/>
                <a:gd name="T98" fmla="*/ 120 w 155"/>
                <a:gd name="T99" fmla="*/ 10 h 96"/>
                <a:gd name="T100" fmla="*/ 110 w 155"/>
                <a:gd name="T101" fmla="*/ 12 h 96"/>
                <a:gd name="T102" fmla="*/ 100 w 155"/>
                <a:gd name="T103" fmla="*/ 2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5" h="96">
                  <a:moveTo>
                    <a:pt x="0" y="68"/>
                  </a:moveTo>
                  <a:lnTo>
                    <a:pt x="13" y="68"/>
                  </a:lnTo>
                  <a:lnTo>
                    <a:pt x="15" y="74"/>
                  </a:lnTo>
                  <a:lnTo>
                    <a:pt x="18" y="78"/>
                  </a:lnTo>
                  <a:lnTo>
                    <a:pt x="21" y="81"/>
                  </a:lnTo>
                  <a:lnTo>
                    <a:pt x="25" y="84"/>
                  </a:lnTo>
                  <a:lnTo>
                    <a:pt x="29" y="86"/>
                  </a:lnTo>
                  <a:lnTo>
                    <a:pt x="34" y="86"/>
                  </a:lnTo>
                  <a:lnTo>
                    <a:pt x="41" y="86"/>
                  </a:lnTo>
                  <a:lnTo>
                    <a:pt x="45" y="83"/>
                  </a:lnTo>
                  <a:lnTo>
                    <a:pt x="50" y="80"/>
                  </a:lnTo>
                  <a:lnTo>
                    <a:pt x="54" y="74"/>
                  </a:lnTo>
                  <a:lnTo>
                    <a:pt x="55" y="70"/>
                  </a:lnTo>
                  <a:lnTo>
                    <a:pt x="57" y="63"/>
                  </a:lnTo>
                  <a:lnTo>
                    <a:pt x="55" y="57"/>
                  </a:lnTo>
                  <a:lnTo>
                    <a:pt x="54" y="51"/>
                  </a:lnTo>
                  <a:lnTo>
                    <a:pt x="50" y="47"/>
                  </a:lnTo>
                  <a:lnTo>
                    <a:pt x="45" y="44"/>
                  </a:lnTo>
                  <a:lnTo>
                    <a:pt x="41" y="43"/>
                  </a:lnTo>
                  <a:lnTo>
                    <a:pt x="34" y="41"/>
                  </a:lnTo>
                  <a:lnTo>
                    <a:pt x="28" y="43"/>
                  </a:lnTo>
                  <a:lnTo>
                    <a:pt x="23" y="44"/>
                  </a:lnTo>
                  <a:lnTo>
                    <a:pt x="18" y="47"/>
                  </a:lnTo>
                  <a:lnTo>
                    <a:pt x="15" y="51"/>
                  </a:lnTo>
                  <a:lnTo>
                    <a:pt x="2" y="50"/>
                  </a:lnTo>
                  <a:lnTo>
                    <a:pt x="13" y="1"/>
                  </a:lnTo>
                  <a:lnTo>
                    <a:pt x="65" y="1"/>
                  </a:lnTo>
                  <a:lnTo>
                    <a:pt x="65" y="12"/>
                  </a:lnTo>
                  <a:lnTo>
                    <a:pt x="23" y="12"/>
                  </a:lnTo>
                  <a:lnTo>
                    <a:pt x="18" y="37"/>
                  </a:lnTo>
                  <a:lnTo>
                    <a:pt x="25" y="34"/>
                  </a:lnTo>
                  <a:lnTo>
                    <a:pt x="31" y="32"/>
                  </a:lnTo>
                  <a:lnTo>
                    <a:pt x="37" y="31"/>
                  </a:lnTo>
                  <a:lnTo>
                    <a:pt x="45" y="32"/>
                  </a:lnTo>
                  <a:lnTo>
                    <a:pt x="54" y="35"/>
                  </a:lnTo>
                  <a:lnTo>
                    <a:pt x="60" y="40"/>
                  </a:lnTo>
                  <a:lnTo>
                    <a:pt x="65" y="44"/>
                  </a:lnTo>
                  <a:lnTo>
                    <a:pt x="68" y="50"/>
                  </a:lnTo>
                  <a:lnTo>
                    <a:pt x="70" y="55"/>
                  </a:lnTo>
                  <a:lnTo>
                    <a:pt x="70" y="61"/>
                  </a:lnTo>
                  <a:lnTo>
                    <a:pt x="70" y="70"/>
                  </a:lnTo>
                  <a:lnTo>
                    <a:pt x="66" y="77"/>
                  </a:lnTo>
                  <a:lnTo>
                    <a:pt x="62" y="84"/>
                  </a:lnTo>
                  <a:lnTo>
                    <a:pt x="50" y="93"/>
                  </a:lnTo>
                  <a:lnTo>
                    <a:pt x="34" y="96"/>
                  </a:lnTo>
                  <a:lnTo>
                    <a:pt x="25" y="94"/>
                  </a:lnTo>
                  <a:lnTo>
                    <a:pt x="18" y="91"/>
                  </a:lnTo>
                  <a:lnTo>
                    <a:pt x="10" y="88"/>
                  </a:lnTo>
                  <a:lnTo>
                    <a:pt x="5" y="83"/>
                  </a:lnTo>
                  <a:lnTo>
                    <a:pt x="2" y="77"/>
                  </a:lnTo>
                  <a:lnTo>
                    <a:pt x="0" y="68"/>
                  </a:lnTo>
                  <a:close/>
                  <a:moveTo>
                    <a:pt x="86" y="47"/>
                  </a:moveTo>
                  <a:lnTo>
                    <a:pt x="87" y="32"/>
                  </a:lnTo>
                  <a:lnTo>
                    <a:pt x="91" y="21"/>
                  </a:lnTo>
                  <a:lnTo>
                    <a:pt x="92" y="14"/>
                  </a:lnTo>
                  <a:lnTo>
                    <a:pt x="97" y="10"/>
                  </a:lnTo>
                  <a:lnTo>
                    <a:pt x="102" y="5"/>
                  </a:lnTo>
                  <a:lnTo>
                    <a:pt x="107" y="2"/>
                  </a:lnTo>
                  <a:lnTo>
                    <a:pt x="113" y="0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36" y="2"/>
                  </a:lnTo>
                  <a:lnTo>
                    <a:pt x="141" y="7"/>
                  </a:lnTo>
                  <a:lnTo>
                    <a:pt x="145" y="11"/>
                  </a:lnTo>
                  <a:lnTo>
                    <a:pt x="150" y="18"/>
                  </a:lnTo>
                  <a:lnTo>
                    <a:pt x="152" y="25"/>
                  </a:lnTo>
                  <a:lnTo>
                    <a:pt x="153" y="31"/>
                  </a:lnTo>
                  <a:lnTo>
                    <a:pt x="155" y="38"/>
                  </a:lnTo>
                  <a:lnTo>
                    <a:pt x="155" y="47"/>
                  </a:lnTo>
                  <a:lnTo>
                    <a:pt x="153" y="63"/>
                  </a:lnTo>
                  <a:lnTo>
                    <a:pt x="150" y="74"/>
                  </a:lnTo>
                  <a:lnTo>
                    <a:pt x="149" y="80"/>
                  </a:lnTo>
                  <a:lnTo>
                    <a:pt x="144" y="86"/>
                  </a:lnTo>
                  <a:lnTo>
                    <a:pt x="139" y="90"/>
                  </a:lnTo>
                  <a:lnTo>
                    <a:pt x="134" y="93"/>
                  </a:lnTo>
                  <a:lnTo>
                    <a:pt x="128" y="94"/>
                  </a:lnTo>
                  <a:lnTo>
                    <a:pt x="121" y="96"/>
                  </a:lnTo>
                  <a:lnTo>
                    <a:pt x="113" y="94"/>
                  </a:lnTo>
                  <a:lnTo>
                    <a:pt x="107" y="93"/>
                  </a:lnTo>
                  <a:lnTo>
                    <a:pt x="102" y="90"/>
                  </a:lnTo>
                  <a:lnTo>
                    <a:pt x="97" y="86"/>
                  </a:lnTo>
                  <a:lnTo>
                    <a:pt x="91" y="75"/>
                  </a:lnTo>
                  <a:lnTo>
                    <a:pt x="87" y="63"/>
                  </a:lnTo>
                  <a:lnTo>
                    <a:pt x="86" y="47"/>
                  </a:lnTo>
                  <a:close/>
                  <a:moveTo>
                    <a:pt x="99" y="47"/>
                  </a:moveTo>
                  <a:lnTo>
                    <a:pt x="100" y="67"/>
                  </a:lnTo>
                  <a:lnTo>
                    <a:pt x="105" y="78"/>
                  </a:lnTo>
                  <a:lnTo>
                    <a:pt x="110" y="83"/>
                  </a:lnTo>
                  <a:lnTo>
                    <a:pt x="115" y="86"/>
                  </a:lnTo>
                  <a:lnTo>
                    <a:pt x="121" y="86"/>
                  </a:lnTo>
                  <a:lnTo>
                    <a:pt x="126" y="86"/>
                  </a:lnTo>
                  <a:lnTo>
                    <a:pt x="131" y="83"/>
                  </a:lnTo>
                  <a:lnTo>
                    <a:pt x="136" y="78"/>
                  </a:lnTo>
                  <a:lnTo>
                    <a:pt x="141" y="67"/>
                  </a:lnTo>
                  <a:lnTo>
                    <a:pt x="142" y="47"/>
                  </a:lnTo>
                  <a:lnTo>
                    <a:pt x="141" y="28"/>
                  </a:lnTo>
                  <a:lnTo>
                    <a:pt x="136" y="17"/>
                  </a:lnTo>
                  <a:lnTo>
                    <a:pt x="131" y="12"/>
                  </a:lnTo>
                  <a:lnTo>
                    <a:pt x="126" y="10"/>
                  </a:lnTo>
                  <a:lnTo>
                    <a:pt x="120" y="10"/>
                  </a:lnTo>
                  <a:lnTo>
                    <a:pt x="115" y="10"/>
                  </a:lnTo>
                  <a:lnTo>
                    <a:pt x="110" y="12"/>
                  </a:lnTo>
                  <a:lnTo>
                    <a:pt x="107" y="15"/>
                  </a:lnTo>
                  <a:lnTo>
                    <a:pt x="100" y="28"/>
                  </a:lnTo>
                  <a:lnTo>
                    <a:pt x="99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8" name="Rectangle 2818"/>
            <p:cNvSpPr>
              <a:spLocks noChangeArrowheads="1"/>
            </p:cNvSpPr>
            <p:nvPr/>
          </p:nvSpPr>
          <p:spPr bwMode="auto">
            <a:xfrm>
              <a:off x="2055813" y="8315325"/>
              <a:ext cx="11113" cy="539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9" name="Rectangle 2819"/>
            <p:cNvSpPr>
              <a:spLocks noChangeArrowheads="1"/>
            </p:cNvSpPr>
            <p:nvPr/>
          </p:nvSpPr>
          <p:spPr bwMode="auto">
            <a:xfrm>
              <a:off x="2257425" y="8315325"/>
              <a:ext cx="9525" cy="539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0" name="Rectangle 2820"/>
            <p:cNvSpPr>
              <a:spLocks noChangeArrowheads="1"/>
            </p:cNvSpPr>
            <p:nvPr/>
          </p:nvSpPr>
          <p:spPr bwMode="auto">
            <a:xfrm>
              <a:off x="2457450" y="8315325"/>
              <a:ext cx="11113" cy="539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1" name="Rectangle 2821"/>
            <p:cNvSpPr>
              <a:spLocks noChangeArrowheads="1"/>
            </p:cNvSpPr>
            <p:nvPr/>
          </p:nvSpPr>
          <p:spPr bwMode="auto">
            <a:xfrm>
              <a:off x="2659063" y="8315325"/>
              <a:ext cx="9525" cy="539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" name="Rectangle 2822"/>
            <p:cNvSpPr>
              <a:spLocks noChangeArrowheads="1"/>
            </p:cNvSpPr>
            <p:nvPr/>
          </p:nvSpPr>
          <p:spPr bwMode="auto">
            <a:xfrm>
              <a:off x="2859088" y="8315325"/>
              <a:ext cx="11113" cy="968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3" name="Freeform 2823"/>
            <p:cNvSpPr>
              <a:spLocks noEditPoints="1"/>
            </p:cNvSpPr>
            <p:nvPr/>
          </p:nvSpPr>
          <p:spPr bwMode="auto">
            <a:xfrm>
              <a:off x="2774950" y="8437563"/>
              <a:ext cx="182563" cy="76200"/>
            </a:xfrm>
            <a:custGeom>
              <a:avLst/>
              <a:gdLst>
                <a:gd name="T0" fmla="*/ 26 w 230"/>
                <a:gd name="T1" fmla="*/ 94 h 96"/>
                <a:gd name="T2" fmla="*/ 19 w 230"/>
                <a:gd name="T3" fmla="*/ 24 h 96"/>
                <a:gd name="T4" fmla="*/ 7 w 230"/>
                <a:gd name="T5" fmla="*/ 31 h 96"/>
                <a:gd name="T6" fmla="*/ 0 w 230"/>
                <a:gd name="T7" fmla="*/ 22 h 96"/>
                <a:gd name="T8" fmla="*/ 19 w 230"/>
                <a:gd name="T9" fmla="*/ 12 h 96"/>
                <a:gd name="T10" fmla="*/ 31 w 230"/>
                <a:gd name="T11" fmla="*/ 0 h 96"/>
                <a:gd name="T12" fmla="*/ 39 w 230"/>
                <a:gd name="T13" fmla="*/ 94 h 96"/>
                <a:gd name="T14" fmla="*/ 76 w 230"/>
                <a:gd name="T15" fmla="*/ 32 h 96"/>
                <a:gd name="T16" fmla="*/ 82 w 230"/>
                <a:gd name="T17" fmla="*/ 14 h 96"/>
                <a:gd name="T18" fmla="*/ 90 w 230"/>
                <a:gd name="T19" fmla="*/ 5 h 96"/>
                <a:gd name="T20" fmla="*/ 103 w 230"/>
                <a:gd name="T21" fmla="*/ 0 h 96"/>
                <a:gd name="T22" fmla="*/ 118 w 230"/>
                <a:gd name="T23" fmla="*/ 0 h 96"/>
                <a:gd name="T24" fmla="*/ 131 w 230"/>
                <a:gd name="T25" fmla="*/ 7 h 96"/>
                <a:gd name="T26" fmla="*/ 139 w 230"/>
                <a:gd name="T27" fmla="*/ 18 h 96"/>
                <a:gd name="T28" fmla="*/ 143 w 230"/>
                <a:gd name="T29" fmla="*/ 31 h 96"/>
                <a:gd name="T30" fmla="*/ 143 w 230"/>
                <a:gd name="T31" fmla="*/ 47 h 96"/>
                <a:gd name="T32" fmla="*/ 140 w 230"/>
                <a:gd name="T33" fmla="*/ 74 h 96"/>
                <a:gd name="T34" fmla="*/ 134 w 230"/>
                <a:gd name="T35" fmla="*/ 86 h 96"/>
                <a:gd name="T36" fmla="*/ 124 w 230"/>
                <a:gd name="T37" fmla="*/ 93 h 96"/>
                <a:gd name="T38" fmla="*/ 110 w 230"/>
                <a:gd name="T39" fmla="*/ 96 h 96"/>
                <a:gd name="T40" fmla="*/ 97 w 230"/>
                <a:gd name="T41" fmla="*/ 93 h 96"/>
                <a:gd name="T42" fmla="*/ 85 w 230"/>
                <a:gd name="T43" fmla="*/ 86 h 96"/>
                <a:gd name="T44" fmla="*/ 77 w 230"/>
                <a:gd name="T45" fmla="*/ 63 h 96"/>
                <a:gd name="T46" fmla="*/ 89 w 230"/>
                <a:gd name="T47" fmla="*/ 47 h 96"/>
                <a:gd name="T48" fmla="*/ 95 w 230"/>
                <a:gd name="T49" fmla="*/ 78 h 96"/>
                <a:gd name="T50" fmla="*/ 105 w 230"/>
                <a:gd name="T51" fmla="*/ 86 h 96"/>
                <a:gd name="T52" fmla="*/ 116 w 230"/>
                <a:gd name="T53" fmla="*/ 86 h 96"/>
                <a:gd name="T54" fmla="*/ 124 w 230"/>
                <a:gd name="T55" fmla="*/ 78 h 96"/>
                <a:gd name="T56" fmla="*/ 131 w 230"/>
                <a:gd name="T57" fmla="*/ 47 h 96"/>
                <a:gd name="T58" fmla="*/ 124 w 230"/>
                <a:gd name="T59" fmla="*/ 17 h 96"/>
                <a:gd name="T60" fmla="*/ 116 w 230"/>
                <a:gd name="T61" fmla="*/ 10 h 96"/>
                <a:gd name="T62" fmla="*/ 105 w 230"/>
                <a:gd name="T63" fmla="*/ 10 h 96"/>
                <a:gd name="T64" fmla="*/ 95 w 230"/>
                <a:gd name="T65" fmla="*/ 15 h 96"/>
                <a:gd name="T66" fmla="*/ 89 w 230"/>
                <a:gd name="T67" fmla="*/ 47 h 96"/>
                <a:gd name="T68" fmla="*/ 163 w 230"/>
                <a:gd name="T69" fmla="*/ 32 h 96"/>
                <a:gd name="T70" fmla="*/ 168 w 230"/>
                <a:gd name="T71" fmla="*/ 14 h 96"/>
                <a:gd name="T72" fmla="*/ 177 w 230"/>
                <a:gd name="T73" fmla="*/ 5 h 96"/>
                <a:gd name="T74" fmla="*/ 189 w 230"/>
                <a:gd name="T75" fmla="*/ 0 h 96"/>
                <a:gd name="T76" fmla="*/ 203 w 230"/>
                <a:gd name="T77" fmla="*/ 0 h 96"/>
                <a:gd name="T78" fmla="*/ 216 w 230"/>
                <a:gd name="T79" fmla="*/ 7 h 96"/>
                <a:gd name="T80" fmla="*/ 224 w 230"/>
                <a:gd name="T81" fmla="*/ 18 h 96"/>
                <a:gd name="T82" fmla="*/ 229 w 230"/>
                <a:gd name="T83" fmla="*/ 31 h 96"/>
                <a:gd name="T84" fmla="*/ 230 w 230"/>
                <a:gd name="T85" fmla="*/ 47 h 96"/>
                <a:gd name="T86" fmla="*/ 226 w 230"/>
                <a:gd name="T87" fmla="*/ 74 h 96"/>
                <a:gd name="T88" fmla="*/ 219 w 230"/>
                <a:gd name="T89" fmla="*/ 86 h 96"/>
                <a:gd name="T90" fmla="*/ 210 w 230"/>
                <a:gd name="T91" fmla="*/ 93 h 96"/>
                <a:gd name="T92" fmla="*/ 195 w 230"/>
                <a:gd name="T93" fmla="*/ 96 h 96"/>
                <a:gd name="T94" fmla="*/ 182 w 230"/>
                <a:gd name="T95" fmla="*/ 93 h 96"/>
                <a:gd name="T96" fmla="*/ 172 w 230"/>
                <a:gd name="T97" fmla="*/ 86 h 96"/>
                <a:gd name="T98" fmla="*/ 163 w 230"/>
                <a:gd name="T99" fmla="*/ 63 h 96"/>
                <a:gd name="T100" fmla="*/ 174 w 230"/>
                <a:gd name="T101" fmla="*/ 47 h 96"/>
                <a:gd name="T102" fmla="*/ 181 w 230"/>
                <a:gd name="T103" fmla="*/ 78 h 96"/>
                <a:gd name="T104" fmla="*/ 190 w 230"/>
                <a:gd name="T105" fmla="*/ 86 h 96"/>
                <a:gd name="T106" fmla="*/ 201 w 230"/>
                <a:gd name="T107" fmla="*/ 86 h 96"/>
                <a:gd name="T108" fmla="*/ 211 w 230"/>
                <a:gd name="T109" fmla="*/ 78 h 96"/>
                <a:gd name="T110" fmla="*/ 216 w 230"/>
                <a:gd name="T111" fmla="*/ 47 h 96"/>
                <a:gd name="T112" fmla="*/ 211 w 230"/>
                <a:gd name="T113" fmla="*/ 17 h 96"/>
                <a:gd name="T114" fmla="*/ 201 w 230"/>
                <a:gd name="T115" fmla="*/ 10 h 96"/>
                <a:gd name="T116" fmla="*/ 190 w 230"/>
                <a:gd name="T117" fmla="*/ 10 h 96"/>
                <a:gd name="T118" fmla="*/ 181 w 230"/>
                <a:gd name="T119" fmla="*/ 15 h 96"/>
                <a:gd name="T120" fmla="*/ 174 w 230"/>
                <a:gd name="T121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0" h="96">
                  <a:moveTo>
                    <a:pt x="39" y="94"/>
                  </a:moveTo>
                  <a:lnTo>
                    <a:pt x="26" y="94"/>
                  </a:lnTo>
                  <a:lnTo>
                    <a:pt x="26" y="20"/>
                  </a:lnTo>
                  <a:lnTo>
                    <a:pt x="19" y="24"/>
                  </a:lnTo>
                  <a:lnTo>
                    <a:pt x="13" y="28"/>
                  </a:lnTo>
                  <a:lnTo>
                    <a:pt x="7" y="31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10" y="18"/>
                  </a:lnTo>
                  <a:lnTo>
                    <a:pt x="19" y="12"/>
                  </a:lnTo>
                  <a:lnTo>
                    <a:pt x="26" y="5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39" y="94"/>
                  </a:lnTo>
                  <a:close/>
                  <a:moveTo>
                    <a:pt x="76" y="47"/>
                  </a:moveTo>
                  <a:lnTo>
                    <a:pt x="76" y="32"/>
                  </a:lnTo>
                  <a:lnTo>
                    <a:pt x="79" y="21"/>
                  </a:lnTo>
                  <a:lnTo>
                    <a:pt x="82" y="14"/>
                  </a:lnTo>
                  <a:lnTo>
                    <a:pt x="85" y="10"/>
                  </a:lnTo>
                  <a:lnTo>
                    <a:pt x="90" y="5"/>
                  </a:lnTo>
                  <a:lnTo>
                    <a:pt x="97" y="2"/>
                  </a:lnTo>
                  <a:lnTo>
                    <a:pt x="103" y="0"/>
                  </a:lnTo>
                  <a:lnTo>
                    <a:pt x="110" y="0"/>
                  </a:lnTo>
                  <a:lnTo>
                    <a:pt x="118" y="0"/>
                  </a:lnTo>
                  <a:lnTo>
                    <a:pt x="124" y="2"/>
                  </a:lnTo>
                  <a:lnTo>
                    <a:pt x="131" y="7"/>
                  </a:lnTo>
                  <a:lnTo>
                    <a:pt x="135" y="11"/>
                  </a:lnTo>
                  <a:lnTo>
                    <a:pt x="139" y="18"/>
                  </a:lnTo>
                  <a:lnTo>
                    <a:pt x="142" y="25"/>
                  </a:lnTo>
                  <a:lnTo>
                    <a:pt x="143" y="31"/>
                  </a:lnTo>
                  <a:lnTo>
                    <a:pt x="143" y="38"/>
                  </a:lnTo>
                  <a:lnTo>
                    <a:pt x="143" y="47"/>
                  </a:lnTo>
                  <a:lnTo>
                    <a:pt x="143" y="63"/>
                  </a:lnTo>
                  <a:lnTo>
                    <a:pt x="140" y="74"/>
                  </a:lnTo>
                  <a:lnTo>
                    <a:pt x="137" y="80"/>
                  </a:lnTo>
                  <a:lnTo>
                    <a:pt x="134" y="86"/>
                  </a:lnTo>
                  <a:lnTo>
                    <a:pt x="129" y="90"/>
                  </a:lnTo>
                  <a:lnTo>
                    <a:pt x="124" y="93"/>
                  </a:lnTo>
                  <a:lnTo>
                    <a:pt x="118" y="94"/>
                  </a:lnTo>
                  <a:lnTo>
                    <a:pt x="110" y="96"/>
                  </a:lnTo>
                  <a:lnTo>
                    <a:pt x="103" y="94"/>
                  </a:lnTo>
                  <a:lnTo>
                    <a:pt x="97" y="93"/>
                  </a:lnTo>
                  <a:lnTo>
                    <a:pt x="90" y="90"/>
                  </a:lnTo>
                  <a:lnTo>
                    <a:pt x="85" y="86"/>
                  </a:lnTo>
                  <a:lnTo>
                    <a:pt x="81" y="75"/>
                  </a:lnTo>
                  <a:lnTo>
                    <a:pt x="77" y="63"/>
                  </a:lnTo>
                  <a:lnTo>
                    <a:pt x="76" y="47"/>
                  </a:lnTo>
                  <a:close/>
                  <a:moveTo>
                    <a:pt x="89" y="47"/>
                  </a:moveTo>
                  <a:lnTo>
                    <a:pt x="90" y="67"/>
                  </a:lnTo>
                  <a:lnTo>
                    <a:pt x="95" y="78"/>
                  </a:lnTo>
                  <a:lnTo>
                    <a:pt x="100" y="83"/>
                  </a:lnTo>
                  <a:lnTo>
                    <a:pt x="105" y="86"/>
                  </a:lnTo>
                  <a:lnTo>
                    <a:pt x="110" y="86"/>
                  </a:lnTo>
                  <a:lnTo>
                    <a:pt x="116" y="86"/>
                  </a:lnTo>
                  <a:lnTo>
                    <a:pt x="121" y="83"/>
                  </a:lnTo>
                  <a:lnTo>
                    <a:pt x="124" y="78"/>
                  </a:lnTo>
                  <a:lnTo>
                    <a:pt x="129" y="67"/>
                  </a:lnTo>
                  <a:lnTo>
                    <a:pt x="131" y="47"/>
                  </a:lnTo>
                  <a:lnTo>
                    <a:pt x="129" y="28"/>
                  </a:lnTo>
                  <a:lnTo>
                    <a:pt x="124" y="17"/>
                  </a:lnTo>
                  <a:lnTo>
                    <a:pt x="121" y="12"/>
                  </a:lnTo>
                  <a:lnTo>
                    <a:pt x="116" y="10"/>
                  </a:lnTo>
                  <a:lnTo>
                    <a:pt x="110" y="10"/>
                  </a:lnTo>
                  <a:lnTo>
                    <a:pt x="105" y="10"/>
                  </a:lnTo>
                  <a:lnTo>
                    <a:pt x="100" y="12"/>
                  </a:lnTo>
                  <a:lnTo>
                    <a:pt x="95" y="15"/>
                  </a:lnTo>
                  <a:lnTo>
                    <a:pt x="90" y="28"/>
                  </a:lnTo>
                  <a:lnTo>
                    <a:pt x="89" y="47"/>
                  </a:lnTo>
                  <a:close/>
                  <a:moveTo>
                    <a:pt x="161" y="47"/>
                  </a:moveTo>
                  <a:lnTo>
                    <a:pt x="163" y="32"/>
                  </a:lnTo>
                  <a:lnTo>
                    <a:pt x="164" y="21"/>
                  </a:lnTo>
                  <a:lnTo>
                    <a:pt x="168" y="14"/>
                  </a:lnTo>
                  <a:lnTo>
                    <a:pt x="172" y="10"/>
                  </a:lnTo>
                  <a:lnTo>
                    <a:pt x="177" y="5"/>
                  </a:lnTo>
                  <a:lnTo>
                    <a:pt x="182" y="2"/>
                  </a:lnTo>
                  <a:lnTo>
                    <a:pt x="189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11" y="2"/>
                  </a:lnTo>
                  <a:lnTo>
                    <a:pt x="216" y="7"/>
                  </a:lnTo>
                  <a:lnTo>
                    <a:pt x="221" y="11"/>
                  </a:lnTo>
                  <a:lnTo>
                    <a:pt x="224" y="18"/>
                  </a:lnTo>
                  <a:lnTo>
                    <a:pt x="227" y="25"/>
                  </a:lnTo>
                  <a:lnTo>
                    <a:pt x="229" y="31"/>
                  </a:lnTo>
                  <a:lnTo>
                    <a:pt x="229" y="38"/>
                  </a:lnTo>
                  <a:lnTo>
                    <a:pt x="230" y="47"/>
                  </a:lnTo>
                  <a:lnTo>
                    <a:pt x="229" y="63"/>
                  </a:lnTo>
                  <a:lnTo>
                    <a:pt x="226" y="74"/>
                  </a:lnTo>
                  <a:lnTo>
                    <a:pt x="224" y="80"/>
                  </a:lnTo>
                  <a:lnTo>
                    <a:pt x="219" y="86"/>
                  </a:lnTo>
                  <a:lnTo>
                    <a:pt x="214" y="90"/>
                  </a:lnTo>
                  <a:lnTo>
                    <a:pt x="210" y="93"/>
                  </a:lnTo>
                  <a:lnTo>
                    <a:pt x="203" y="94"/>
                  </a:lnTo>
                  <a:lnTo>
                    <a:pt x="195" y="96"/>
                  </a:lnTo>
                  <a:lnTo>
                    <a:pt x="189" y="94"/>
                  </a:lnTo>
                  <a:lnTo>
                    <a:pt x="182" y="93"/>
                  </a:lnTo>
                  <a:lnTo>
                    <a:pt x="176" y="90"/>
                  </a:lnTo>
                  <a:lnTo>
                    <a:pt x="172" y="86"/>
                  </a:lnTo>
                  <a:lnTo>
                    <a:pt x="166" y="75"/>
                  </a:lnTo>
                  <a:lnTo>
                    <a:pt x="163" y="63"/>
                  </a:lnTo>
                  <a:lnTo>
                    <a:pt x="161" y="47"/>
                  </a:lnTo>
                  <a:close/>
                  <a:moveTo>
                    <a:pt x="174" y="47"/>
                  </a:moveTo>
                  <a:lnTo>
                    <a:pt x="176" y="67"/>
                  </a:lnTo>
                  <a:lnTo>
                    <a:pt x="181" y="78"/>
                  </a:lnTo>
                  <a:lnTo>
                    <a:pt x="185" y="83"/>
                  </a:lnTo>
                  <a:lnTo>
                    <a:pt x="190" y="86"/>
                  </a:lnTo>
                  <a:lnTo>
                    <a:pt x="195" y="86"/>
                  </a:lnTo>
                  <a:lnTo>
                    <a:pt x="201" y="86"/>
                  </a:lnTo>
                  <a:lnTo>
                    <a:pt x="206" y="83"/>
                  </a:lnTo>
                  <a:lnTo>
                    <a:pt x="211" y="78"/>
                  </a:lnTo>
                  <a:lnTo>
                    <a:pt x="216" y="67"/>
                  </a:lnTo>
                  <a:lnTo>
                    <a:pt x="216" y="47"/>
                  </a:lnTo>
                  <a:lnTo>
                    <a:pt x="216" y="28"/>
                  </a:lnTo>
                  <a:lnTo>
                    <a:pt x="211" y="17"/>
                  </a:lnTo>
                  <a:lnTo>
                    <a:pt x="206" y="12"/>
                  </a:lnTo>
                  <a:lnTo>
                    <a:pt x="201" y="10"/>
                  </a:lnTo>
                  <a:lnTo>
                    <a:pt x="195" y="10"/>
                  </a:lnTo>
                  <a:lnTo>
                    <a:pt x="190" y="10"/>
                  </a:lnTo>
                  <a:lnTo>
                    <a:pt x="185" y="12"/>
                  </a:lnTo>
                  <a:lnTo>
                    <a:pt x="181" y="15"/>
                  </a:lnTo>
                  <a:lnTo>
                    <a:pt x="176" y="28"/>
                  </a:lnTo>
                  <a:lnTo>
                    <a:pt x="174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5" name="Freeform 2825"/>
            <p:cNvSpPr>
              <a:spLocks noEditPoints="1"/>
            </p:cNvSpPr>
            <p:nvPr/>
          </p:nvSpPr>
          <p:spPr bwMode="auto">
            <a:xfrm>
              <a:off x="1604963" y="8547100"/>
              <a:ext cx="709613" cy="93662"/>
            </a:xfrm>
            <a:custGeom>
              <a:avLst/>
              <a:gdLst>
                <a:gd name="T0" fmla="*/ 34 w 894"/>
                <a:gd name="T1" fmla="*/ 24 h 119"/>
                <a:gd name="T2" fmla="*/ 63 w 894"/>
                <a:gd name="T3" fmla="*/ 75 h 119"/>
                <a:gd name="T4" fmla="*/ 11 w 894"/>
                <a:gd name="T5" fmla="*/ 93 h 119"/>
                <a:gd name="T6" fmla="*/ 42 w 894"/>
                <a:gd name="T7" fmla="*/ 83 h 119"/>
                <a:gd name="T8" fmla="*/ 37 w 894"/>
                <a:gd name="T9" fmla="*/ 35 h 119"/>
                <a:gd name="T10" fmla="*/ 127 w 894"/>
                <a:gd name="T11" fmla="*/ 90 h 119"/>
                <a:gd name="T12" fmla="*/ 81 w 894"/>
                <a:gd name="T13" fmla="*/ 76 h 119"/>
                <a:gd name="T14" fmla="*/ 121 w 894"/>
                <a:gd name="T15" fmla="*/ 53 h 119"/>
                <a:gd name="T16" fmla="*/ 116 w 894"/>
                <a:gd name="T17" fmla="*/ 33 h 119"/>
                <a:gd name="T18" fmla="*/ 89 w 894"/>
                <a:gd name="T19" fmla="*/ 33 h 119"/>
                <a:gd name="T20" fmla="*/ 145 w 894"/>
                <a:gd name="T21" fmla="*/ 35 h 119"/>
                <a:gd name="T22" fmla="*/ 152 w 894"/>
                <a:gd name="T23" fmla="*/ 93 h 119"/>
                <a:gd name="T24" fmla="*/ 102 w 894"/>
                <a:gd name="T25" fmla="*/ 66 h 119"/>
                <a:gd name="T26" fmla="*/ 110 w 894"/>
                <a:gd name="T27" fmla="*/ 86 h 119"/>
                <a:gd name="T28" fmla="*/ 179 w 894"/>
                <a:gd name="T29" fmla="*/ 72 h 119"/>
                <a:gd name="T30" fmla="*/ 211 w 894"/>
                <a:gd name="T31" fmla="*/ 82 h 119"/>
                <a:gd name="T32" fmla="*/ 184 w 894"/>
                <a:gd name="T33" fmla="*/ 60 h 119"/>
                <a:gd name="T34" fmla="*/ 177 w 894"/>
                <a:gd name="T35" fmla="*/ 29 h 119"/>
                <a:gd name="T36" fmla="*/ 224 w 894"/>
                <a:gd name="T37" fmla="*/ 37 h 119"/>
                <a:gd name="T38" fmla="*/ 187 w 894"/>
                <a:gd name="T39" fmla="*/ 35 h 119"/>
                <a:gd name="T40" fmla="*/ 193 w 894"/>
                <a:gd name="T41" fmla="*/ 52 h 119"/>
                <a:gd name="T42" fmla="*/ 229 w 894"/>
                <a:gd name="T43" fmla="*/ 79 h 119"/>
                <a:gd name="T44" fmla="*/ 171 w 894"/>
                <a:gd name="T45" fmla="*/ 85 h 119"/>
                <a:gd name="T46" fmla="*/ 297 w 894"/>
                <a:gd name="T47" fmla="*/ 95 h 119"/>
                <a:gd name="T48" fmla="*/ 274 w 894"/>
                <a:gd name="T49" fmla="*/ 26 h 119"/>
                <a:gd name="T50" fmla="*/ 322 w 894"/>
                <a:gd name="T51" fmla="*/ 63 h 119"/>
                <a:gd name="T52" fmla="*/ 301 w 894"/>
                <a:gd name="T53" fmla="*/ 82 h 119"/>
                <a:gd name="T54" fmla="*/ 300 w 894"/>
                <a:gd name="T55" fmla="*/ 36 h 119"/>
                <a:gd name="T56" fmla="*/ 380 w 894"/>
                <a:gd name="T57" fmla="*/ 119 h 119"/>
                <a:gd name="T58" fmla="*/ 425 w 894"/>
                <a:gd name="T59" fmla="*/ 26 h 119"/>
                <a:gd name="T60" fmla="*/ 438 w 894"/>
                <a:gd name="T61" fmla="*/ 83 h 119"/>
                <a:gd name="T62" fmla="*/ 392 w 894"/>
                <a:gd name="T63" fmla="*/ 119 h 119"/>
                <a:gd name="T64" fmla="*/ 417 w 894"/>
                <a:gd name="T65" fmla="*/ 85 h 119"/>
                <a:gd name="T66" fmla="*/ 422 w 894"/>
                <a:gd name="T67" fmla="*/ 36 h 119"/>
                <a:gd name="T68" fmla="*/ 461 w 894"/>
                <a:gd name="T69" fmla="*/ 60 h 119"/>
                <a:gd name="T70" fmla="*/ 522 w 894"/>
                <a:gd name="T71" fmla="*/ 33 h 119"/>
                <a:gd name="T72" fmla="*/ 506 w 894"/>
                <a:gd name="T73" fmla="*/ 95 h 119"/>
                <a:gd name="T74" fmla="*/ 474 w 894"/>
                <a:gd name="T75" fmla="*/ 67 h 119"/>
                <a:gd name="T76" fmla="*/ 516 w 894"/>
                <a:gd name="T77" fmla="*/ 75 h 119"/>
                <a:gd name="T78" fmla="*/ 490 w 894"/>
                <a:gd name="T79" fmla="*/ 35 h 119"/>
                <a:gd name="T80" fmla="*/ 562 w 894"/>
                <a:gd name="T81" fmla="*/ 79 h 119"/>
                <a:gd name="T82" fmla="*/ 596 w 894"/>
                <a:gd name="T83" fmla="*/ 75 h 119"/>
                <a:gd name="T84" fmla="*/ 554 w 894"/>
                <a:gd name="T85" fmla="*/ 56 h 119"/>
                <a:gd name="T86" fmla="*/ 566 w 894"/>
                <a:gd name="T87" fmla="*/ 26 h 119"/>
                <a:gd name="T88" fmla="*/ 593 w 894"/>
                <a:gd name="T89" fmla="*/ 45 h 119"/>
                <a:gd name="T90" fmla="*/ 561 w 894"/>
                <a:gd name="T91" fmla="*/ 39 h 119"/>
                <a:gd name="T92" fmla="*/ 587 w 894"/>
                <a:gd name="T93" fmla="*/ 55 h 119"/>
                <a:gd name="T94" fmla="*/ 601 w 894"/>
                <a:gd name="T95" fmla="*/ 89 h 119"/>
                <a:gd name="T96" fmla="*/ 546 w 894"/>
                <a:gd name="T97" fmla="*/ 73 h 119"/>
                <a:gd name="T98" fmla="*/ 649 w 894"/>
                <a:gd name="T99" fmla="*/ 93 h 119"/>
                <a:gd name="T100" fmla="*/ 677 w 894"/>
                <a:gd name="T101" fmla="*/ 88 h 119"/>
                <a:gd name="T102" fmla="*/ 688 w 894"/>
                <a:gd name="T103" fmla="*/ 2 h 119"/>
                <a:gd name="T104" fmla="*/ 693 w 894"/>
                <a:gd name="T105" fmla="*/ 83 h 119"/>
                <a:gd name="T106" fmla="*/ 711 w 894"/>
                <a:gd name="T107" fmla="*/ 26 h 119"/>
                <a:gd name="T108" fmla="*/ 778 w 894"/>
                <a:gd name="T109" fmla="*/ 24 h 119"/>
                <a:gd name="T110" fmla="*/ 809 w 894"/>
                <a:gd name="T111" fmla="*/ 79 h 119"/>
                <a:gd name="T112" fmla="*/ 752 w 894"/>
                <a:gd name="T113" fmla="*/ 86 h 119"/>
                <a:gd name="T114" fmla="*/ 778 w 894"/>
                <a:gd name="T115" fmla="*/ 86 h 119"/>
                <a:gd name="T116" fmla="*/ 794 w 894"/>
                <a:gd name="T117" fmla="*/ 40 h 119"/>
                <a:gd name="T118" fmla="*/ 756 w 894"/>
                <a:gd name="T119" fmla="*/ 60 h 119"/>
                <a:gd name="T120" fmla="*/ 875 w 894"/>
                <a:gd name="T121" fmla="*/ 24 h 119"/>
                <a:gd name="T122" fmla="*/ 881 w 894"/>
                <a:gd name="T123" fmla="*/ 93 h 119"/>
                <a:gd name="T124" fmla="*/ 856 w 894"/>
                <a:gd name="T125" fmla="*/ 3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94" h="119">
                  <a:moveTo>
                    <a:pt x="11" y="93"/>
                  </a:moveTo>
                  <a:lnTo>
                    <a:pt x="0" y="93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33"/>
                  </a:lnTo>
                  <a:lnTo>
                    <a:pt x="16" y="29"/>
                  </a:lnTo>
                  <a:lnTo>
                    <a:pt x="23" y="26"/>
                  </a:lnTo>
                  <a:lnTo>
                    <a:pt x="28" y="24"/>
                  </a:lnTo>
                  <a:lnTo>
                    <a:pt x="34" y="24"/>
                  </a:lnTo>
                  <a:lnTo>
                    <a:pt x="40" y="24"/>
                  </a:lnTo>
                  <a:lnTo>
                    <a:pt x="47" y="27"/>
                  </a:lnTo>
                  <a:lnTo>
                    <a:pt x="52" y="30"/>
                  </a:lnTo>
                  <a:lnTo>
                    <a:pt x="57" y="33"/>
                  </a:lnTo>
                  <a:lnTo>
                    <a:pt x="61" y="39"/>
                  </a:lnTo>
                  <a:lnTo>
                    <a:pt x="63" y="45"/>
                  </a:lnTo>
                  <a:lnTo>
                    <a:pt x="65" y="52"/>
                  </a:lnTo>
                  <a:lnTo>
                    <a:pt x="66" y="59"/>
                  </a:lnTo>
                  <a:lnTo>
                    <a:pt x="63" y="75"/>
                  </a:lnTo>
                  <a:lnTo>
                    <a:pt x="57" y="86"/>
                  </a:lnTo>
                  <a:lnTo>
                    <a:pt x="48" y="90"/>
                  </a:lnTo>
                  <a:lnTo>
                    <a:pt x="42" y="95"/>
                  </a:lnTo>
                  <a:lnTo>
                    <a:pt x="32" y="95"/>
                  </a:lnTo>
                  <a:lnTo>
                    <a:pt x="26" y="95"/>
                  </a:lnTo>
                  <a:lnTo>
                    <a:pt x="21" y="93"/>
                  </a:lnTo>
                  <a:lnTo>
                    <a:pt x="16" y="89"/>
                  </a:lnTo>
                  <a:lnTo>
                    <a:pt x="11" y="85"/>
                  </a:lnTo>
                  <a:lnTo>
                    <a:pt x="11" y="93"/>
                  </a:lnTo>
                  <a:close/>
                  <a:moveTo>
                    <a:pt x="11" y="59"/>
                  </a:moveTo>
                  <a:lnTo>
                    <a:pt x="11" y="66"/>
                  </a:lnTo>
                  <a:lnTo>
                    <a:pt x="13" y="72"/>
                  </a:lnTo>
                  <a:lnTo>
                    <a:pt x="15" y="76"/>
                  </a:lnTo>
                  <a:lnTo>
                    <a:pt x="19" y="82"/>
                  </a:lnTo>
                  <a:lnTo>
                    <a:pt x="26" y="85"/>
                  </a:lnTo>
                  <a:lnTo>
                    <a:pt x="32" y="86"/>
                  </a:lnTo>
                  <a:lnTo>
                    <a:pt x="37" y="85"/>
                  </a:lnTo>
                  <a:lnTo>
                    <a:pt x="42" y="83"/>
                  </a:lnTo>
                  <a:lnTo>
                    <a:pt x="47" y="79"/>
                  </a:lnTo>
                  <a:lnTo>
                    <a:pt x="50" y="75"/>
                  </a:lnTo>
                  <a:lnTo>
                    <a:pt x="52" y="67"/>
                  </a:lnTo>
                  <a:lnTo>
                    <a:pt x="53" y="59"/>
                  </a:lnTo>
                  <a:lnTo>
                    <a:pt x="52" y="52"/>
                  </a:lnTo>
                  <a:lnTo>
                    <a:pt x="50" y="45"/>
                  </a:lnTo>
                  <a:lnTo>
                    <a:pt x="47" y="40"/>
                  </a:lnTo>
                  <a:lnTo>
                    <a:pt x="42" y="36"/>
                  </a:lnTo>
                  <a:lnTo>
                    <a:pt x="37" y="35"/>
                  </a:lnTo>
                  <a:lnTo>
                    <a:pt x="32" y="33"/>
                  </a:lnTo>
                  <a:lnTo>
                    <a:pt x="28" y="35"/>
                  </a:lnTo>
                  <a:lnTo>
                    <a:pt x="23" y="36"/>
                  </a:lnTo>
                  <a:lnTo>
                    <a:pt x="18" y="40"/>
                  </a:lnTo>
                  <a:lnTo>
                    <a:pt x="15" y="45"/>
                  </a:lnTo>
                  <a:lnTo>
                    <a:pt x="11" y="52"/>
                  </a:lnTo>
                  <a:lnTo>
                    <a:pt x="11" y="59"/>
                  </a:lnTo>
                  <a:close/>
                  <a:moveTo>
                    <a:pt x="135" y="85"/>
                  </a:moveTo>
                  <a:lnTo>
                    <a:pt x="127" y="90"/>
                  </a:lnTo>
                  <a:lnTo>
                    <a:pt x="121" y="93"/>
                  </a:lnTo>
                  <a:lnTo>
                    <a:pt x="115" y="95"/>
                  </a:lnTo>
                  <a:lnTo>
                    <a:pt x="106" y="95"/>
                  </a:lnTo>
                  <a:lnTo>
                    <a:pt x="100" y="95"/>
                  </a:lnTo>
                  <a:lnTo>
                    <a:pt x="94" y="93"/>
                  </a:lnTo>
                  <a:lnTo>
                    <a:pt x="87" y="90"/>
                  </a:lnTo>
                  <a:lnTo>
                    <a:pt x="84" y="86"/>
                  </a:lnTo>
                  <a:lnTo>
                    <a:pt x="82" y="80"/>
                  </a:lnTo>
                  <a:lnTo>
                    <a:pt x="81" y="76"/>
                  </a:lnTo>
                  <a:lnTo>
                    <a:pt x="82" y="70"/>
                  </a:lnTo>
                  <a:lnTo>
                    <a:pt x="84" y="66"/>
                  </a:lnTo>
                  <a:lnTo>
                    <a:pt x="87" y="63"/>
                  </a:lnTo>
                  <a:lnTo>
                    <a:pt x="90" y="60"/>
                  </a:lnTo>
                  <a:lnTo>
                    <a:pt x="95" y="57"/>
                  </a:lnTo>
                  <a:lnTo>
                    <a:pt x="100" y="56"/>
                  </a:lnTo>
                  <a:lnTo>
                    <a:pt x="105" y="55"/>
                  </a:lnTo>
                  <a:lnTo>
                    <a:pt x="111" y="55"/>
                  </a:lnTo>
                  <a:lnTo>
                    <a:pt x="121" y="53"/>
                  </a:lnTo>
                  <a:lnTo>
                    <a:pt x="129" y="52"/>
                  </a:lnTo>
                  <a:lnTo>
                    <a:pt x="134" y="50"/>
                  </a:lnTo>
                  <a:lnTo>
                    <a:pt x="134" y="47"/>
                  </a:lnTo>
                  <a:lnTo>
                    <a:pt x="134" y="43"/>
                  </a:lnTo>
                  <a:lnTo>
                    <a:pt x="132" y="40"/>
                  </a:lnTo>
                  <a:lnTo>
                    <a:pt x="131" y="37"/>
                  </a:lnTo>
                  <a:lnTo>
                    <a:pt x="127" y="36"/>
                  </a:lnTo>
                  <a:lnTo>
                    <a:pt x="121" y="35"/>
                  </a:lnTo>
                  <a:lnTo>
                    <a:pt x="116" y="33"/>
                  </a:lnTo>
                  <a:lnTo>
                    <a:pt x="110" y="35"/>
                  </a:lnTo>
                  <a:lnTo>
                    <a:pt x="106" y="35"/>
                  </a:lnTo>
                  <a:lnTo>
                    <a:pt x="102" y="36"/>
                  </a:lnTo>
                  <a:lnTo>
                    <a:pt x="100" y="39"/>
                  </a:lnTo>
                  <a:lnTo>
                    <a:pt x="97" y="42"/>
                  </a:lnTo>
                  <a:lnTo>
                    <a:pt x="95" y="46"/>
                  </a:lnTo>
                  <a:lnTo>
                    <a:pt x="84" y="45"/>
                  </a:lnTo>
                  <a:lnTo>
                    <a:pt x="86" y="39"/>
                  </a:lnTo>
                  <a:lnTo>
                    <a:pt x="89" y="33"/>
                  </a:lnTo>
                  <a:lnTo>
                    <a:pt x="94" y="29"/>
                  </a:lnTo>
                  <a:lnTo>
                    <a:pt x="100" y="26"/>
                  </a:lnTo>
                  <a:lnTo>
                    <a:pt x="108" y="24"/>
                  </a:lnTo>
                  <a:lnTo>
                    <a:pt x="118" y="24"/>
                  </a:lnTo>
                  <a:lnTo>
                    <a:pt x="126" y="24"/>
                  </a:lnTo>
                  <a:lnTo>
                    <a:pt x="134" y="26"/>
                  </a:lnTo>
                  <a:lnTo>
                    <a:pt x="139" y="29"/>
                  </a:lnTo>
                  <a:lnTo>
                    <a:pt x="142" y="32"/>
                  </a:lnTo>
                  <a:lnTo>
                    <a:pt x="145" y="35"/>
                  </a:lnTo>
                  <a:lnTo>
                    <a:pt x="147" y="39"/>
                  </a:lnTo>
                  <a:lnTo>
                    <a:pt x="147" y="43"/>
                  </a:lnTo>
                  <a:lnTo>
                    <a:pt x="147" y="50"/>
                  </a:lnTo>
                  <a:lnTo>
                    <a:pt x="147" y="65"/>
                  </a:lnTo>
                  <a:lnTo>
                    <a:pt x="147" y="75"/>
                  </a:lnTo>
                  <a:lnTo>
                    <a:pt x="148" y="82"/>
                  </a:lnTo>
                  <a:lnTo>
                    <a:pt x="148" y="86"/>
                  </a:lnTo>
                  <a:lnTo>
                    <a:pt x="150" y="89"/>
                  </a:lnTo>
                  <a:lnTo>
                    <a:pt x="152" y="93"/>
                  </a:lnTo>
                  <a:lnTo>
                    <a:pt x="137" y="93"/>
                  </a:lnTo>
                  <a:lnTo>
                    <a:pt x="135" y="90"/>
                  </a:lnTo>
                  <a:lnTo>
                    <a:pt x="135" y="85"/>
                  </a:lnTo>
                  <a:close/>
                  <a:moveTo>
                    <a:pt x="134" y="59"/>
                  </a:moveTo>
                  <a:lnTo>
                    <a:pt x="129" y="62"/>
                  </a:lnTo>
                  <a:lnTo>
                    <a:pt x="121" y="63"/>
                  </a:lnTo>
                  <a:lnTo>
                    <a:pt x="113" y="65"/>
                  </a:lnTo>
                  <a:lnTo>
                    <a:pt x="106" y="65"/>
                  </a:lnTo>
                  <a:lnTo>
                    <a:pt x="102" y="66"/>
                  </a:lnTo>
                  <a:lnTo>
                    <a:pt x="98" y="67"/>
                  </a:lnTo>
                  <a:lnTo>
                    <a:pt x="97" y="70"/>
                  </a:lnTo>
                  <a:lnTo>
                    <a:pt x="95" y="73"/>
                  </a:lnTo>
                  <a:lnTo>
                    <a:pt x="95" y="76"/>
                  </a:lnTo>
                  <a:lnTo>
                    <a:pt x="95" y="79"/>
                  </a:lnTo>
                  <a:lnTo>
                    <a:pt x="98" y="83"/>
                  </a:lnTo>
                  <a:lnTo>
                    <a:pt x="102" y="85"/>
                  </a:lnTo>
                  <a:lnTo>
                    <a:pt x="105" y="86"/>
                  </a:lnTo>
                  <a:lnTo>
                    <a:pt x="110" y="86"/>
                  </a:lnTo>
                  <a:lnTo>
                    <a:pt x="118" y="86"/>
                  </a:lnTo>
                  <a:lnTo>
                    <a:pt x="124" y="83"/>
                  </a:lnTo>
                  <a:lnTo>
                    <a:pt x="129" y="80"/>
                  </a:lnTo>
                  <a:lnTo>
                    <a:pt x="132" y="75"/>
                  </a:lnTo>
                  <a:lnTo>
                    <a:pt x="134" y="70"/>
                  </a:lnTo>
                  <a:lnTo>
                    <a:pt x="134" y="63"/>
                  </a:lnTo>
                  <a:lnTo>
                    <a:pt x="134" y="59"/>
                  </a:lnTo>
                  <a:close/>
                  <a:moveTo>
                    <a:pt x="166" y="73"/>
                  </a:moveTo>
                  <a:lnTo>
                    <a:pt x="179" y="72"/>
                  </a:lnTo>
                  <a:lnTo>
                    <a:pt x="181" y="76"/>
                  </a:lnTo>
                  <a:lnTo>
                    <a:pt x="182" y="79"/>
                  </a:lnTo>
                  <a:lnTo>
                    <a:pt x="185" y="82"/>
                  </a:lnTo>
                  <a:lnTo>
                    <a:pt x="189" y="85"/>
                  </a:lnTo>
                  <a:lnTo>
                    <a:pt x="193" y="85"/>
                  </a:lnTo>
                  <a:lnTo>
                    <a:pt x="198" y="86"/>
                  </a:lnTo>
                  <a:lnTo>
                    <a:pt x="205" y="85"/>
                  </a:lnTo>
                  <a:lnTo>
                    <a:pt x="208" y="85"/>
                  </a:lnTo>
                  <a:lnTo>
                    <a:pt x="211" y="82"/>
                  </a:lnTo>
                  <a:lnTo>
                    <a:pt x="214" y="79"/>
                  </a:lnTo>
                  <a:lnTo>
                    <a:pt x="216" y="75"/>
                  </a:lnTo>
                  <a:lnTo>
                    <a:pt x="214" y="72"/>
                  </a:lnTo>
                  <a:lnTo>
                    <a:pt x="213" y="69"/>
                  </a:lnTo>
                  <a:lnTo>
                    <a:pt x="210" y="67"/>
                  </a:lnTo>
                  <a:lnTo>
                    <a:pt x="205" y="66"/>
                  </a:lnTo>
                  <a:lnTo>
                    <a:pt x="198" y="65"/>
                  </a:lnTo>
                  <a:lnTo>
                    <a:pt x="190" y="63"/>
                  </a:lnTo>
                  <a:lnTo>
                    <a:pt x="184" y="60"/>
                  </a:lnTo>
                  <a:lnTo>
                    <a:pt x="179" y="59"/>
                  </a:lnTo>
                  <a:lnTo>
                    <a:pt x="174" y="56"/>
                  </a:lnTo>
                  <a:lnTo>
                    <a:pt x="171" y="53"/>
                  </a:lnTo>
                  <a:lnTo>
                    <a:pt x="169" y="49"/>
                  </a:lnTo>
                  <a:lnTo>
                    <a:pt x="168" y="43"/>
                  </a:lnTo>
                  <a:lnTo>
                    <a:pt x="169" y="39"/>
                  </a:lnTo>
                  <a:lnTo>
                    <a:pt x="171" y="36"/>
                  </a:lnTo>
                  <a:lnTo>
                    <a:pt x="172" y="32"/>
                  </a:lnTo>
                  <a:lnTo>
                    <a:pt x="177" y="29"/>
                  </a:lnTo>
                  <a:lnTo>
                    <a:pt x="181" y="27"/>
                  </a:lnTo>
                  <a:lnTo>
                    <a:pt x="185" y="26"/>
                  </a:lnTo>
                  <a:lnTo>
                    <a:pt x="190" y="24"/>
                  </a:lnTo>
                  <a:lnTo>
                    <a:pt x="197" y="24"/>
                  </a:lnTo>
                  <a:lnTo>
                    <a:pt x="205" y="24"/>
                  </a:lnTo>
                  <a:lnTo>
                    <a:pt x="211" y="26"/>
                  </a:lnTo>
                  <a:lnTo>
                    <a:pt x="218" y="29"/>
                  </a:lnTo>
                  <a:lnTo>
                    <a:pt x="222" y="33"/>
                  </a:lnTo>
                  <a:lnTo>
                    <a:pt x="224" y="37"/>
                  </a:lnTo>
                  <a:lnTo>
                    <a:pt x="226" y="43"/>
                  </a:lnTo>
                  <a:lnTo>
                    <a:pt x="214" y="45"/>
                  </a:lnTo>
                  <a:lnTo>
                    <a:pt x="213" y="40"/>
                  </a:lnTo>
                  <a:lnTo>
                    <a:pt x="210" y="36"/>
                  </a:lnTo>
                  <a:lnTo>
                    <a:pt x="206" y="35"/>
                  </a:lnTo>
                  <a:lnTo>
                    <a:pt x="201" y="35"/>
                  </a:lnTo>
                  <a:lnTo>
                    <a:pt x="197" y="33"/>
                  </a:lnTo>
                  <a:lnTo>
                    <a:pt x="192" y="35"/>
                  </a:lnTo>
                  <a:lnTo>
                    <a:pt x="187" y="35"/>
                  </a:lnTo>
                  <a:lnTo>
                    <a:pt x="184" y="36"/>
                  </a:lnTo>
                  <a:lnTo>
                    <a:pt x="182" y="39"/>
                  </a:lnTo>
                  <a:lnTo>
                    <a:pt x="181" y="43"/>
                  </a:lnTo>
                  <a:lnTo>
                    <a:pt x="181" y="45"/>
                  </a:lnTo>
                  <a:lnTo>
                    <a:pt x="182" y="46"/>
                  </a:lnTo>
                  <a:lnTo>
                    <a:pt x="184" y="47"/>
                  </a:lnTo>
                  <a:lnTo>
                    <a:pt x="187" y="49"/>
                  </a:lnTo>
                  <a:lnTo>
                    <a:pt x="189" y="50"/>
                  </a:lnTo>
                  <a:lnTo>
                    <a:pt x="193" y="52"/>
                  </a:lnTo>
                  <a:lnTo>
                    <a:pt x="198" y="52"/>
                  </a:lnTo>
                  <a:lnTo>
                    <a:pt x="206" y="55"/>
                  </a:lnTo>
                  <a:lnTo>
                    <a:pt x="213" y="56"/>
                  </a:lnTo>
                  <a:lnTo>
                    <a:pt x="218" y="57"/>
                  </a:lnTo>
                  <a:lnTo>
                    <a:pt x="222" y="60"/>
                  </a:lnTo>
                  <a:lnTo>
                    <a:pt x="226" y="63"/>
                  </a:lnTo>
                  <a:lnTo>
                    <a:pt x="229" y="69"/>
                  </a:lnTo>
                  <a:lnTo>
                    <a:pt x="229" y="73"/>
                  </a:lnTo>
                  <a:lnTo>
                    <a:pt x="229" y="79"/>
                  </a:lnTo>
                  <a:lnTo>
                    <a:pt x="226" y="85"/>
                  </a:lnTo>
                  <a:lnTo>
                    <a:pt x="221" y="89"/>
                  </a:lnTo>
                  <a:lnTo>
                    <a:pt x="214" y="92"/>
                  </a:lnTo>
                  <a:lnTo>
                    <a:pt x="208" y="95"/>
                  </a:lnTo>
                  <a:lnTo>
                    <a:pt x="198" y="95"/>
                  </a:lnTo>
                  <a:lnTo>
                    <a:pt x="190" y="95"/>
                  </a:lnTo>
                  <a:lnTo>
                    <a:pt x="182" y="93"/>
                  </a:lnTo>
                  <a:lnTo>
                    <a:pt x="176" y="89"/>
                  </a:lnTo>
                  <a:lnTo>
                    <a:pt x="171" y="85"/>
                  </a:lnTo>
                  <a:lnTo>
                    <a:pt x="168" y="80"/>
                  </a:lnTo>
                  <a:lnTo>
                    <a:pt x="166" y="73"/>
                  </a:lnTo>
                  <a:close/>
                  <a:moveTo>
                    <a:pt x="309" y="72"/>
                  </a:moveTo>
                  <a:lnTo>
                    <a:pt x="322" y="73"/>
                  </a:lnTo>
                  <a:lnTo>
                    <a:pt x="319" y="79"/>
                  </a:lnTo>
                  <a:lnTo>
                    <a:pt x="316" y="85"/>
                  </a:lnTo>
                  <a:lnTo>
                    <a:pt x="311" y="89"/>
                  </a:lnTo>
                  <a:lnTo>
                    <a:pt x="305" y="93"/>
                  </a:lnTo>
                  <a:lnTo>
                    <a:pt x="297" y="95"/>
                  </a:lnTo>
                  <a:lnTo>
                    <a:pt x="288" y="95"/>
                  </a:lnTo>
                  <a:lnTo>
                    <a:pt x="274" y="93"/>
                  </a:lnTo>
                  <a:lnTo>
                    <a:pt x="263" y="86"/>
                  </a:lnTo>
                  <a:lnTo>
                    <a:pt x="255" y="75"/>
                  </a:lnTo>
                  <a:lnTo>
                    <a:pt x="253" y="60"/>
                  </a:lnTo>
                  <a:lnTo>
                    <a:pt x="255" y="45"/>
                  </a:lnTo>
                  <a:lnTo>
                    <a:pt x="263" y="33"/>
                  </a:lnTo>
                  <a:lnTo>
                    <a:pt x="268" y="30"/>
                  </a:lnTo>
                  <a:lnTo>
                    <a:pt x="274" y="26"/>
                  </a:lnTo>
                  <a:lnTo>
                    <a:pt x="280" y="24"/>
                  </a:lnTo>
                  <a:lnTo>
                    <a:pt x="288" y="24"/>
                  </a:lnTo>
                  <a:lnTo>
                    <a:pt x="295" y="24"/>
                  </a:lnTo>
                  <a:lnTo>
                    <a:pt x="301" y="26"/>
                  </a:lnTo>
                  <a:lnTo>
                    <a:pt x="308" y="29"/>
                  </a:lnTo>
                  <a:lnTo>
                    <a:pt x="313" y="33"/>
                  </a:lnTo>
                  <a:lnTo>
                    <a:pt x="321" y="45"/>
                  </a:lnTo>
                  <a:lnTo>
                    <a:pt x="322" y="59"/>
                  </a:lnTo>
                  <a:lnTo>
                    <a:pt x="322" y="63"/>
                  </a:lnTo>
                  <a:lnTo>
                    <a:pt x="266" y="63"/>
                  </a:lnTo>
                  <a:lnTo>
                    <a:pt x="268" y="69"/>
                  </a:lnTo>
                  <a:lnTo>
                    <a:pt x="269" y="75"/>
                  </a:lnTo>
                  <a:lnTo>
                    <a:pt x="272" y="80"/>
                  </a:lnTo>
                  <a:lnTo>
                    <a:pt x="277" y="83"/>
                  </a:lnTo>
                  <a:lnTo>
                    <a:pt x="284" y="85"/>
                  </a:lnTo>
                  <a:lnTo>
                    <a:pt x="288" y="86"/>
                  </a:lnTo>
                  <a:lnTo>
                    <a:pt x="295" y="85"/>
                  </a:lnTo>
                  <a:lnTo>
                    <a:pt x="301" y="82"/>
                  </a:lnTo>
                  <a:lnTo>
                    <a:pt x="305" y="80"/>
                  </a:lnTo>
                  <a:lnTo>
                    <a:pt x="306" y="76"/>
                  </a:lnTo>
                  <a:lnTo>
                    <a:pt x="309" y="72"/>
                  </a:lnTo>
                  <a:close/>
                  <a:moveTo>
                    <a:pt x="268" y="53"/>
                  </a:moveTo>
                  <a:lnTo>
                    <a:pt x="309" y="53"/>
                  </a:lnTo>
                  <a:lnTo>
                    <a:pt x="308" y="47"/>
                  </a:lnTo>
                  <a:lnTo>
                    <a:pt x="306" y="43"/>
                  </a:lnTo>
                  <a:lnTo>
                    <a:pt x="305" y="40"/>
                  </a:lnTo>
                  <a:lnTo>
                    <a:pt x="300" y="36"/>
                  </a:lnTo>
                  <a:lnTo>
                    <a:pt x="295" y="35"/>
                  </a:lnTo>
                  <a:lnTo>
                    <a:pt x="288" y="33"/>
                  </a:lnTo>
                  <a:lnTo>
                    <a:pt x="282" y="35"/>
                  </a:lnTo>
                  <a:lnTo>
                    <a:pt x="277" y="36"/>
                  </a:lnTo>
                  <a:lnTo>
                    <a:pt x="274" y="39"/>
                  </a:lnTo>
                  <a:lnTo>
                    <a:pt x="271" y="43"/>
                  </a:lnTo>
                  <a:lnTo>
                    <a:pt x="268" y="47"/>
                  </a:lnTo>
                  <a:lnTo>
                    <a:pt x="268" y="53"/>
                  </a:lnTo>
                  <a:close/>
                  <a:moveTo>
                    <a:pt x="380" y="119"/>
                  </a:moveTo>
                  <a:lnTo>
                    <a:pt x="380" y="26"/>
                  </a:lnTo>
                  <a:lnTo>
                    <a:pt x="392" y="26"/>
                  </a:lnTo>
                  <a:lnTo>
                    <a:pt x="392" y="35"/>
                  </a:lnTo>
                  <a:lnTo>
                    <a:pt x="396" y="30"/>
                  </a:lnTo>
                  <a:lnTo>
                    <a:pt x="401" y="27"/>
                  </a:lnTo>
                  <a:lnTo>
                    <a:pt x="406" y="24"/>
                  </a:lnTo>
                  <a:lnTo>
                    <a:pt x="414" y="24"/>
                  </a:lnTo>
                  <a:lnTo>
                    <a:pt x="419" y="24"/>
                  </a:lnTo>
                  <a:lnTo>
                    <a:pt x="425" y="26"/>
                  </a:lnTo>
                  <a:lnTo>
                    <a:pt x="430" y="29"/>
                  </a:lnTo>
                  <a:lnTo>
                    <a:pt x="435" y="32"/>
                  </a:lnTo>
                  <a:lnTo>
                    <a:pt x="438" y="36"/>
                  </a:lnTo>
                  <a:lnTo>
                    <a:pt x="442" y="42"/>
                  </a:lnTo>
                  <a:lnTo>
                    <a:pt x="445" y="50"/>
                  </a:lnTo>
                  <a:lnTo>
                    <a:pt x="445" y="59"/>
                  </a:lnTo>
                  <a:lnTo>
                    <a:pt x="445" y="69"/>
                  </a:lnTo>
                  <a:lnTo>
                    <a:pt x="442" y="78"/>
                  </a:lnTo>
                  <a:lnTo>
                    <a:pt x="438" y="83"/>
                  </a:lnTo>
                  <a:lnTo>
                    <a:pt x="433" y="88"/>
                  </a:lnTo>
                  <a:lnTo>
                    <a:pt x="429" y="90"/>
                  </a:lnTo>
                  <a:lnTo>
                    <a:pt x="421" y="95"/>
                  </a:lnTo>
                  <a:lnTo>
                    <a:pt x="413" y="95"/>
                  </a:lnTo>
                  <a:lnTo>
                    <a:pt x="406" y="95"/>
                  </a:lnTo>
                  <a:lnTo>
                    <a:pt x="401" y="93"/>
                  </a:lnTo>
                  <a:lnTo>
                    <a:pt x="396" y="90"/>
                  </a:lnTo>
                  <a:lnTo>
                    <a:pt x="392" y="86"/>
                  </a:lnTo>
                  <a:lnTo>
                    <a:pt x="392" y="119"/>
                  </a:lnTo>
                  <a:lnTo>
                    <a:pt x="380" y="119"/>
                  </a:lnTo>
                  <a:close/>
                  <a:moveTo>
                    <a:pt x="392" y="60"/>
                  </a:moveTo>
                  <a:lnTo>
                    <a:pt x="392" y="67"/>
                  </a:lnTo>
                  <a:lnTo>
                    <a:pt x="393" y="75"/>
                  </a:lnTo>
                  <a:lnTo>
                    <a:pt x="396" y="79"/>
                  </a:lnTo>
                  <a:lnTo>
                    <a:pt x="401" y="83"/>
                  </a:lnTo>
                  <a:lnTo>
                    <a:pt x="406" y="85"/>
                  </a:lnTo>
                  <a:lnTo>
                    <a:pt x="411" y="86"/>
                  </a:lnTo>
                  <a:lnTo>
                    <a:pt x="417" y="85"/>
                  </a:lnTo>
                  <a:lnTo>
                    <a:pt x="422" y="83"/>
                  </a:lnTo>
                  <a:lnTo>
                    <a:pt x="425" y="79"/>
                  </a:lnTo>
                  <a:lnTo>
                    <a:pt x="430" y="75"/>
                  </a:lnTo>
                  <a:lnTo>
                    <a:pt x="432" y="67"/>
                  </a:lnTo>
                  <a:lnTo>
                    <a:pt x="432" y="59"/>
                  </a:lnTo>
                  <a:lnTo>
                    <a:pt x="432" y="52"/>
                  </a:lnTo>
                  <a:lnTo>
                    <a:pt x="430" y="45"/>
                  </a:lnTo>
                  <a:lnTo>
                    <a:pt x="427" y="40"/>
                  </a:lnTo>
                  <a:lnTo>
                    <a:pt x="422" y="36"/>
                  </a:lnTo>
                  <a:lnTo>
                    <a:pt x="417" y="35"/>
                  </a:lnTo>
                  <a:lnTo>
                    <a:pt x="413" y="33"/>
                  </a:lnTo>
                  <a:lnTo>
                    <a:pt x="406" y="35"/>
                  </a:lnTo>
                  <a:lnTo>
                    <a:pt x="401" y="36"/>
                  </a:lnTo>
                  <a:lnTo>
                    <a:pt x="398" y="40"/>
                  </a:lnTo>
                  <a:lnTo>
                    <a:pt x="393" y="46"/>
                  </a:lnTo>
                  <a:lnTo>
                    <a:pt x="392" y="52"/>
                  </a:lnTo>
                  <a:lnTo>
                    <a:pt x="392" y="60"/>
                  </a:lnTo>
                  <a:close/>
                  <a:moveTo>
                    <a:pt x="461" y="60"/>
                  </a:moveTo>
                  <a:lnTo>
                    <a:pt x="464" y="43"/>
                  </a:lnTo>
                  <a:lnTo>
                    <a:pt x="472" y="32"/>
                  </a:lnTo>
                  <a:lnTo>
                    <a:pt x="479" y="27"/>
                  </a:lnTo>
                  <a:lnTo>
                    <a:pt x="487" y="24"/>
                  </a:lnTo>
                  <a:lnTo>
                    <a:pt x="496" y="24"/>
                  </a:lnTo>
                  <a:lnTo>
                    <a:pt x="504" y="24"/>
                  </a:lnTo>
                  <a:lnTo>
                    <a:pt x="511" y="26"/>
                  </a:lnTo>
                  <a:lnTo>
                    <a:pt x="516" y="29"/>
                  </a:lnTo>
                  <a:lnTo>
                    <a:pt x="522" y="33"/>
                  </a:lnTo>
                  <a:lnTo>
                    <a:pt x="530" y="45"/>
                  </a:lnTo>
                  <a:lnTo>
                    <a:pt x="532" y="59"/>
                  </a:lnTo>
                  <a:lnTo>
                    <a:pt x="532" y="67"/>
                  </a:lnTo>
                  <a:lnTo>
                    <a:pt x="530" y="73"/>
                  </a:lnTo>
                  <a:lnTo>
                    <a:pt x="527" y="79"/>
                  </a:lnTo>
                  <a:lnTo>
                    <a:pt x="524" y="85"/>
                  </a:lnTo>
                  <a:lnTo>
                    <a:pt x="520" y="88"/>
                  </a:lnTo>
                  <a:lnTo>
                    <a:pt x="514" y="90"/>
                  </a:lnTo>
                  <a:lnTo>
                    <a:pt x="506" y="95"/>
                  </a:lnTo>
                  <a:lnTo>
                    <a:pt x="496" y="95"/>
                  </a:lnTo>
                  <a:lnTo>
                    <a:pt x="488" y="95"/>
                  </a:lnTo>
                  <a:lnTo>
                    <a:pt x="482" y="93"/>
                  </a:lnTo>
                  <a:lnTo>
                    <a:pt x="475" y="90"/>
                  </a:lnTo>
                  <a:lnTo>
                    <a:pt x="471" y="86"/>
                  </a:lnTo>
                  <a:lnTo>
                    <a:pt x="462" y="75"/>
                  </a:lnTo>
                  <a:lnTo>
                    <a:pt x="461" y="60"/>
                  </a:lnTo>
                  <a:close/>
                  <a:moveTo>
                    <a:pt x="474" y="60"/>
                  </a:moveTo>
                  <a:lnTo>
                    <a:pt x="474" y="67"/>
                  </a:lnTo>
                  <a:lnTo>
                    <a:pt x="477" y="75"/>
                  </a:lnTo>
                  <a:lnTo>
                    <a:pt x="480" y="79"/>
                  </a:lnTo>
                  <a:lnTo>
                    <a:pt x="485" y="83"/>
                  </a:lnTo>
                  <a:lnTo>
                    <a:pt x="490" y="85"/>
                  </a:lnTo>
                  <a:lnTo>
                    <a:pt x="496" y="86"/>
                  </a:lnTo>
                  <a:lnTo>
                    <a:pt x="503" y="85"/>
                  </a:lnTo>
                  <a:lnTo>
                    <a:pt x="508" y="83"/>
                  </a:lnTo>
                  <a:lnTo>
                    <a:pt x="512" y="79"/>
                  </a:lnTo>
                  <a:lnTo>
                    <a:pt x="516" y="75"/>
                  </a:lnTo>
                  <a:lnTo>
                    <a:pt x="517" y="67"/>
                  </a:lnTo>
                  <a:lnTo>
                    <a:pt x="519" y="59"/>
                  </a:lnTo>
                  <a:lnTo>
                    <a:pt x="517" y="52"/>
                  </a:lnTo>
                  <a:lnTo>
                    <a:pt x="516" y="45"/>
                  </a:lnTo>
                  <a:lnTo>
                    <a:pt x="512" y="40"/>
                  </a:lnTo>
                  <a:lnTo>
                    <a:pt x="508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0" y="35"/>
                  </a:lnTo>
                  <a:lnTo>
                    <a:pt x="485" y="36"/>
                  </a:lnTo>
                  <a:lnTo>
                    <a:pt x="480" y="40"/>
                  </a:lnTo>
                  <a:lnTo>
                    <a:pt x="477" y="45"/>
                  </a:lnTo>
                  <a:lnTo>
                    <a:pt x="474" y="52"/>
                  </a:lnTo>
                  <a:lnTo>
                    <a:pt x="474" y="60"/>
                  </a:lnTo>
                  <a:close/>
                  <a:moveTo>
                    <a:pt x="546" y="73"/>
                  </a:moveTo>
                  <a:lnTo>
                    <a:pt x="559" y="72"/>
                  </a:lnTo>
                  <a:lnTo>
                    <a:pt x="559" y="76"/>
                  </a:lnTo>
                  <a:lnTo>
                    <a:pt x="562" y="79"/>
                  </a:lnTo>
                  <a:lnTo>
                    <a:pt x="564" y="82"/>
                  </a:lnTo>
                  <a:lnTo>
                    <a:pt x="569" y="85"/>
                  </a:lnTo>
                  <a:lnTo>
                    <a:pt x="574" y="85"/>
                  </a:lnTo>
                  <a:lnTo>
                    <a:pt x="578" y="86"/>
                  </a:lnTo>
                  <a:lnTo>
                    <a:pt x="583" y="85"/>
                  </a:lnTo>
                  <a:lnTo>
                    <a:pt x="588" y="85"/>
                  </a:lnTo>
                  <a:lnTo>
                    <a:pt x="591" y="82"/>
                  </a:lnTo>
                  <a:lnTo>
                    <a:pt x="595" y="79"/>
                  </a:lnTo>
                  <a:lnTo>
                    <a:pt x="596" y="75"/>
                  </a:lnTo>
                  <a:lnTo>
                    <a:pt x="595" y="72"/>
                  </a:lnTo>
                  <a:lnTo>
                    <a:pt x="591" y="69"/>
                  </a:lnTo>
                  <a:lnTo>
                    <a:pt x="590" y="67"/>
                  </a:lnTo>
                  <a:lnTo>
                    <a:pt x="585" y="66"/>
                  </a:lnTo>
                  <a:lnTo>
                    <a:pt x="578" y="65"/>
                  </a:lnTo>
                  <a:lnTo>
                    <a:pt x="570" y="63"/>
                  </a:lnTo>
                  <a:lnTo>
                    <a:pt x="564" y="60"/>
                  </a:lnTo>
                  <a:lnTo>
                    <a:pt x="559" y="59"/>
                  </a:lnTo>
                  <a:lnTo>
                    <a:pt x="554" y="56"/>
                  </a:lnTo>
                  <a:lnTo>
                    <a:pt x="551" y="53"/>
                  </a:lnTo>
                  <a:lnTo>
                    <a:pt x="548" y="49"/>
                  </a:lnTo>
                  <a:lnTo>
                    <a:pt x="548" y="43"/>
                  </a:lnTo>
                  <a:lnTo>
                    <a:pt x="548" y="39"/>
                  </a:lnTo>
                  <a:lnTo>
                    <a:pt x="549" y="36"/>
                  </a:lnTo>
                  <a:lnTo>
                    <a:pt x="553" y="32"/>
                  </a:lnTo>
                  <a:lnTo>
                    <a:pt x="556" y="29"/>
                  </a:lnTo>
                  <a:lnTo>
                    <a:pt x="561" y="27"/>
                  </a:lnTo>
                  <a:lnTo>
                    <a:pt x="566" y="26"/>
                  </a:lnTo>
                  <a:lnTo>
                    <a:pt x="570" y="24"/>
                  </a:lnTo>
                  <a:lnTo>
                    <a:pt x="577" y="24"/>
                  </a:lnTo>
                  <a:lnTo>
                    <a:pt x="585" y="24"/>
                  </a:lnTo>
                  <a:lnTo>
                    <a:pt x="591" y="26"/>
                  </a:lnTo>
                  <a:lnTo>
                    <a:pt x="598" y="29"/>
                  </a:lnTo>
                  <a:lnTo>
                    <a:pt x="601" y="33"/>
                  </a:lnTo>
                  <a:lnTo>
                    <a:pt x="604" y="37"/>
                  </a:lnTo>
                  <a:lnTo>
                    <a:pt x="606" y="43"/>
                  </a:lnTo>
                  <a:lnTo>
                    <a:pt x="593" y="45"/>
                  </a:lnTo>
                  <a:lnTo>
                    <a:pt x="591" y="40"/>
                  </a:lnTo>
                  <a:lnTo>
                    <a:pt x="588" y="36"/>
                  </a:lnTo>
                  <a:lnTo>
                    <a:pt x="585" y="35"/>
                  </a:lnTo>
                  <a:lnTo>
                    <a:pt x="582" y="35"/>
                  </a:lnTo>
                  <a:lnTo>
                    <a:pt x="577" y="33"/>
                  </a:lnTo>
                  <a:lnTo>
                    <a:pt x="572" y="35"/>
                  </a:lnTo>
                  <a:lnTo>
                    <a:pt x="567" y="35"/>
                  </a:lnTo>
                  <a:lnTo>
                    <a:pt x="564" y="36"/>
                  </a:lnTo>
                  <a:lnTo>
                    <a:pt x="561" y="39"/>
                  </a:lnTo>
                  <a:lnTo>
                    <a:pt x="561" y="43"/>
                  </a:lnTo>
                  <a:lnTo>
                    <a:pt x="561" y="45"/>
                  </a:lnTo>
                  <a:lnTo>
                    <a:pt x="562" y="46"/>
                  </a:lnTo>
                  <a:lnTo>
                    <a:pt x="564" y="47"/>
                  </a:lnTo>
                  <a:lnTo>
                    <a:pt x="567" y="49"/>
                  </a:lnTo>
                  <a:lnTo>
                    <a:pt x="569" y="50"/>
                  </a:lnTo>
                  <a:lnTo>
                    <a:pt x="574" y="52"/>
                  </a:lnTo>
                  <a:lnTo>
                    <a:pt x="578" y="52"/>
                  </a:lnTo>
                  <a:lnTo>
                    <a:pt x="587" y="55"/>
                  </a:lnTo>
                  <a:lnTo>
                    <a:pt x="593" y="56"/>
                  </a:lnTo>
                  <a:lnTo>
                    <a:pt x="598" y="57"/>
                  </a:lnTo>
                  <a:lnTo>
                    <a:pt x="603" y="60"/>
                  </a:lnTo>
                  <a:lnTo>
                    <a:pt x="606" y="63"/>
                  </a:lnTo>
                  <a:lnTo>
                    <a:pt x="607" y="69"/>
                  </a:lnTo>
                  <a:lnTo>
                    <a:pt x="609" y="73"/>
                  </a:lnTo>
                  <a:lnTo>
                    <a:pt x="607" y="79"/>
                  </a:lnTo>
                  <a:lnTo>
                    <a:pt x="606" y="85"/>
                  </a:lnTo>
                  <a:lnTo>
                    <a:pt x="601" y="89"/>
                  </a:lnTo>
                  <a:lnTo>
                    <a:pt x="595" y="92"/>
                  </a:lnTo>
                  <a:lnTo>
                    <a:pt x="587" y="95"/>
                  </a:lnTo>
                  <a:lnTo>
                    <a:pt x="578" y="95"/>
                  </a:lnTo>
                  <a:lnTo>
                    <a:pt x="569" y="95"/>
                  </a:lnTo>
                  <a:lnTo>
                    <a:pt x="562" y="93"/>
                  </a:lnTo>
                  <a:lnTo>
                    <a:pt x="556" y="89"/>
                  </a:lnTo>
                  <a:lnTo>
                    <a:pt x="551" y="85"/>
                  </a:lnTo>
                  <a:lnTo>
                    <a:pt x="548" y="80"/>
                  </a:lnTo>
                  <a:lnTo>
                    <a:pt x="546" y="73"/>
                  </a:lnTo>
                  <a:close/>
                  <a:moveTo>
                    <a:pt x="636" y="13"/>
                  </a:moveTo>
                  <a:lnTo>
                    <a:pt x="636" y="0"/>
                  </a:lnTo>
                  <a:lnTo>
                    <a:pt x="649" y="0"/>
                  </a:lnTo>
                  <a:lnTo>
                    <a:pt x="649" y="13"/>
                  </a:lnTo>
                  <a:lnTo>
                    <a:pt x="636" y="13"/>
                  </a:lnTo>
                  <a:close/>
                  <a:moveTo>
                    <a:pt x="636" y="93"/>
                  </a:moveTo>
                  <a:lnTo>
                    <a:pt x="636" y="26"/>
                  </a:lnTo>
                  <a:lnTo>
                    <a:pt x="649" y="26"/>
                  </a:lnTo>
                  <a:lnTo>
                    <a:pt x="649" y="93"/>
                  </a:lnTo>
                  <a:lnTo>
                    <a:pt x="636" y="93"/>
                  </a:lnTo>
                  <a:close/>
                  <a:moveTo>
                    <a:pt x="701" y="83"/>
                  </a:moveTo>
                  <a:lnTo>
                    <a:pt x="704" y="93"/>
                  </a:lnTo>
                  <a:lnTo>
                    <a:pt x="698" y="95"/>
                  </a:lnTo>
                  <a:lnTo>
                    <a:pt x="694" y="95"/>
                  </a:lnTo>
                  <a:lnTo>
                    <a:pt x="688" y="95"/>
                  </a:lnTo>
                  <a:lnTo>
                    <a:pt x="683" y="92"/>
                  </a:lnTo>
                  <a:lnTo>
                    <a:pt x="680" y="90"/>
                  </a:lnTo>
                  <a:lnTo>
                    <a:pt x="677" y="88"/>
                  </a:lnTo>
                  <a:lnTo>
                    <a:pt x="677" y="85"/>
                  </a:lnTo>
                  <a:lnTo>
                    <a:pt x="677" y="80"/>
                  </a:lnTo>
                  <a:lnTo>
                    <a:pt x="675" y="73"/>
                  </a:lnTo>
                  <a:lnTo>
                    <a:pt x="675" y="35"/>
                  </a:lnTo>
                  <a:lnTo>
                    <a:pt x="667" y="35"/>
                  </a:lnTo>
                  <a:lnTo>
                    <a:pt x="667" y="26"/>
                  </a:lnTo>
                  <a:lnTo>
                    <a:pt x="675" y="26"/>
                  </a:lnTo>
                  <a:lnTo>
                    <a:pt x="675" y="9"/>
                  </a:lnTo>
                  <a:lnTo>
                    <a:pt x="688" y="2"/>
                  </a:lnTo>
                  <a:lnTo>
                    <a:pt x="688" y="26"/>
                  </a:lnTo>
                  <a:lnTo>
                    <a:pt x="701" y="26"/>
                  </a:lnTo>
                  <a:lnTo>
                    <a:pt x="701" y="35"/>
                  </a:lnTo>
                  <a:lnTo>
                    <a:pt x="688" y="35"/>
                  </a:lnTo>
                  <a:lnTo>
                    <a:pt x="688" y="75"/>
                  </a:lnTo>
                  <a:lnTo>
                    <a:pt x="688" y="79"/>
                  </a:lnTo>
                  <a:lnTo>
                    <a:pt x="690" y="80"/>
                  </a:lnTo>
                  <a:lnTo>
                    <a:pt x="691" y="83"/>
                  </a:lnTo>
                  <a:lnTo>
                    <a:pt x="693" y="83"/>
                  </a:lnTo>
                  <a:lnTo>
                    <a:pt x="696" y="83"/>
                  </a:lnTo>
                  <a:lnTo>
                    <a:pt x="701" y="83"/>
                  </a:lnTo>
                  <a:close/>
                  <a:moveTo>
                    <a:pt x="711" y="13"/>
                  </a:moveTo>
                  <a:lnTo>
                    <a:pt x="711" y="0"/>
                  </a:lnTo>
                  <a:lnTo>
                    <a:pt x="723" y="0"/>
                  </a:lnTo>
                  <a:lnTo>
                    <a:pt x="723" y="13"/>
                  </a:lnTo>
                  <a:lnTo>
                    <a:pt x="711" y="13"/>
                  </a:lnTo>
                  <a:close/>
                  <a:moveTo>
                    <a:pt x="711" y="93"/>
                  </a:moveTo>
                  <a:lnTo>
                    <a:pt x="711" y="26"/>
                  </a:lnTo>
                  <a:lnTo>
                    <a:pt x="723" y="26"/>
                  </a:lnTo>
                  <a:lnTo>
                    <a:pt x="723" y="93"/>
                  </a:lnTo>
                  <a:lnTo>
                    <a:pt x="711" y="93"/>
                  </a:lnTo>
                  <a:close/>
                  <a:moveTo>
                    <a:pt x="743" y="60"/>
                  </a:moveTo>
                  <a:lnTo>
                    <a:pt x="744" y="43"/>
                  </a:lnTo>
                  <a:lnTo>
                    <a:pt x="754" y="32"/>
                  </a:lnTo>
                  <a:lnTo>
                    <a:pt x="760" y="27"/>
                  </a:lnTo>
                  <a:lnTo>
                    <a:pt x="769" y="24"/>
                  </a:lnTo>
                  <a:lnTo>
                    <a:pt x="778" y="24"/>
                  </a:lnTo>
                  <a:lnTo>
                    <a:pt x="785" y="24"/>
                  </a:lnTo>
                  <a:lnTo>
                    <a:pt x="793" y="26"/>
                  </a:lnTo>
                  <a:lnTo>
                    <a:pt x="798" y="29"/>
                  </a:lnTo>
                  <a:lnTo>
                    <a:pt x="804" y="33"/>
                  </a:lnTo>
                  <a:lnTo>
                    <a:pt x="810" y="45"/>
                  </a:lnTo>
                  <a:lnTo>
                    <a:pt x="814" y="59"/>
                  </a:lnTo>
                  <a:lnTo>
                    <a:pt x="814" y="67"/>
                  </a:lnTo>
                  <a:lnTo>
                    <a:pt x="812" y="73"/>
                  </a:lnTo>
                  <a:lnTo>
                    <a:pt x="809" y="79"/>
                  </a:lnTo>
                  <a:lnTo>
                    <a:pt x="806" y="85"/>
                  </a:lnTo>
                  <a:lnTo>
                    <a:pt x="801" y="88"/>
                  </a:lnTo>
                  <a:lnTo>
                    <a:pt x="796" y="90"/>
                  </a:lnTo>
                  <a:lnTo>
                    <a:pt x="788" y="95"/>
                  </a:lnTo>
                  <a:lnTo>
                    <a:pt x="778" y="95"/>
                  </a:lnTo>
                  <a:lnTo>
                    <a:pt x="770" y="95"/>
                  </a:lnTo>
                  <a:lnTo>
                    <a:pt x="764" y="93"/>
                  </a:lnTo>
                  <a:lnTo>
                    <a:pt x="757" y="90"/>
                  </a:lnTo>
                  <a:lnTo>
                    <a:pt x="752" y="86"/>
                  </a:lnTo>
                  <a:lnTo>
                    <a:pt x="744" y="75"/>
                  </a:lnTo>
                  <a:lnTo>
                    <a:pt x="743" y="60"/>
                  </a:lnTo>
                  <a:close/>
                  <a:moveTo>
                    <a:pt x="756" y="60"/>
                  </a:moveTo>
                  <a:lnTo>
                    <a:pt x="756" y="67"/>
                  </a:lnTo>
                  <a:lnTo>
                    <a:pt x="759" y="75"/>
                  </a:lnTo>
                  <a:lnTo>
                    <a:pt x="762" y="79"/>
                  </a:lnTo>
                  <a:lnTo>
                    <a:pt x="767" y="83"/>
                  </a:lnTo>
                  <a:lnTo>
                    <a:pt x="772" y="85"/>
                  </a:lnTo>
                  <a:lnTo>
                    <a:pt x="778" y="86"/>
                  </a:lnTo>
                  <a:lnTo>
                    <a:pt x="785" y="85"/>
                  </a:lnTo>
                  <a:lnTo>
                    <a:pt x="789" y="83"/>
                  </a:lnTo>
                  <a:lnTo>
                    <a:pt x="794" y="79"/>
                  </a:lnTo>
                  <a:lnTo>
                    <a:pt x="798" y="75"/>
                  </a:lnTo>
                  <a:lnTo>
                    <a:pt x="799" y="67"/>
                  </a:lnTo>
                  <a:lnTo>
                    <a:pt x="801" y="59"/>
                  </a:lnTo>
                  <a:lnTo>
                    <a:pt x="799" y="52"/>
                  </a:lnTo>
                  <a:lnTo>
                    <a:pt x="798" y="45"/>
                  </a:lnTo>
                  <a:lnTo>
                    <a:pt x="794" y="40"/>
                  </a:lnTo>
                  <a:lnTo>
                    <a:pt x="789" y="36"/>
                  </a:lnTo>
                  <a:lnTo>
                    <a:pt x="783" y="35"/>
                  </a:lnTo>
                  <a:lnTo>
                    <a:pt x="778" y="33"/>
                  </a:lnTo>
                  <a:lnTo>
                    <a:pt x="772" y="35"/>
                  </a:lnTo>
                  <a:lnTo>
                    <a:pt x="767" y="36"/>
                  </a:lnTo>
                  <a:lnTo>
                    <a:pt x="762" y="40"/>
                  </a:lnTo>
                  <a:lnTo>
                    <a:pt x="759" y="45"/>
                  </a:lnTo>
                  <a:lnTo>
                    <a:pt x="756" y="52"/>
                  </a:lnTo>
                  <a:lnTo>
                    <a:pt x="756" y="60"/>
                  </a:lnTo>
                  <a:close/>
                  <a:moveTo>
                    <a:pt x="833" y="93"/>
                  </a:moveTo>
                  <a:lnTo>
                    <a:pt x="833" y="26"/>
                  </a:lnTo>
                  <a:lnTo>
                    <a:pt x="844" y="26"/>
                  </a:lnTo>
                  <a:lnTo>
                    <a:pt x="844" y="36"/>
                  </a:lnTo>
                  <a:lnTo>
                    <a:pt x="849" y="30"/>
                  </a:lnTo>
                  <a:lnTo>
                    <a:pt x="854" y="27"/>
                  </a:lnTo>
                  <a:lnTo>
                    <a:pt x="860" y="24"/>
                  </a:lnTo>
                  <a:lnTo>
                    <a:pt x="868" y="24"/>
                  </a:lnTo>
                  <a:lnTo>
                    <a:pt x="875" y="24"/>
                  </a:lnTo>
                  <a:lnTo>
                    <a:pt x="881" y="26"/>
                  </a:lnTo>
                  <a:lnTo>
                    <a:pt x="886" y="29"/>
                  </a:lnTo>
                  <a:lnTo>
                    <a:pt x="889" y="32"/>
                  </a:lnTo>
                  <a:lnTo>
                    <a:pt x="893" y="36"/>
                  </a:lnTo>
                  <a:lnTo>
                    <a:pt x="894" y="40"/>
                  </a:lnTo>
                  <a:lnTo>
                    <a:pt x="894" y="45"/>
                  </a:lnTo>
                  <a:lnTo>
                    <a:pt x="894" y="52"/>
                  </a:lnTo>
                  <a:lnTo>
                    <a:pt x="894" y="93"/>
                  </a:lnTo>
                  <a:lnTo>
                    <a:pt x="881" y="93"/>
                  </a:lnTo>
                  <a:lnTo>
                    <a:pt x="881" y="52"/>
                  </a:lnTo>
                  <a:lnTo>
                    <a:pt x="881" y="46"/>
                  </a:lnTo>
                  <a:lnTo>
                    <a:pt x="880" y="42"/>
                  </a:lnTo>
                  <a:lnTo>
                    <a:pt x="878" y="39"/>
                  </a:lnTo>
                  <a:lnTo>
                    <a:pt x="875" y="36"/>
                  </a:lnTo>
                  <a:lnTo>
                    <a:pt x="870" y="35"/>
                  </a:lnTo>
                  <a:lnTo>
                    <a:pt x="865" y="35"/>
                  </a:lnTo>
                  <a:lnTo>
                    <a:pt x="860" y="35"/>
                  </a:lnTo>
                  <a:lnTo>
                    <a:pt x="856" y="36"/>
                  </a:lnTo>
                  <a:lnTo>
                    <a:pt x="852" y="39"/>
                  </a:lnTo>
                  <a:lnTo>
                    <a:pt x="849" y="42"/>
                  </a:lnTo>
                  <a:lnTo>
                    <a:pt x="847" y="46"/>
                  </a:lnTo>
                  <a:lnTo>
                    <a:pt x="846" y="50"/>
                  </a:lnTo>
                  <a:lnTo>
                    <a:pt x="846" y="56"/>
                  </a:lnTo>
                  <a:lnTo>
                    <a:pt x="846" y="93"/>
                  </a:lnTo>
                  <a:lnTo>
                    <a:pt x="833" y="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6" name="Rectangle 2826"/>
            <p:cNvSpPr>
              <a:spLocks noChangeArrowheads="1"/>
            </p:cNvSpPr>
            <p:nvPr/>
          </p:nvSpPr>
          <p:spPr bwMode="auto">
            <a:xfrm>
              <a:off x="755650" y="8315325"/>
              <a:ext cx="107950" cy="9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7" name="Rectangle 2827"/>
            <p:cNvSpPr>
              <a:spLocks noChangeArrowheads="1"/>
            </p:cNvSpPr>
            <p:nvPr/>
          </p:nvSpPr>
          <p:spPr bwMode="auto">
            <a:xfrm>
              <a:off x="858838" y="8320088"/>
              <a:ext cx="2206625" cy="47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8" name="Rectangle 2828"/>
            <p:cNvSpPr>
              <a:spLocks noChangeArrowheads="1"/>
            </p:cNvSpPr>
            <p:nvPr/>
          </p:nvSpPr>
          <p:spPr bwMode="auto">
            <a:xfrm>
              <a:off x="3065463" y="6599238"/>
              <a:ext cx="4763" cy="47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" name="Rectangle 2830"/>
            <p:cNvSpPr>
              <a:spLocks noChangeArrowheads="1"/>
            </p:cNvSpPr>
            <p:nvPr/>
          </p:nvSpPr>
          <p:spPr bwMode="auto">
            <a:xfrm>
              <a:off x="3065463" y="6604000"/>
              <a:ext cx="4763" cy="17160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1" name="Freeform 2831"/>
            <p:cNvSpPr>
              <a:spLocks noEditPoints="1"/>
            </p:cNvSpPr>
            <p:nvPr/>
          </p:nvSpPr>
          <p:spPr bwMode="auto">
            <a:xfrm>
              <a:off x="2393949" y="7100989"/>
              <a:ext cx="273051" cy="68262"/>
            </a:xfrm>
            <a:custGeom>
              <a:avLst/>
              <a:gdLst>
                <a:gd name="T0" fmla="*/ 18 w 364"/>
                <a:gd name="T1" fmla="*/ 79 h 99"/>
                <a:gd name="T2" fmla="*/ 34 w 364"/>
                <a:gd name="T3" fmla="*/ 88 h 99"/>
                <a:gd name="T4" fmla="*/ 53 w 364"/>
                <a:gd name="T5" fmla="*/ 76 h 99"/>
                <a:gd name="T6" fmla="*/ 53 w 364"/>
                <a:gd name="T7" fmla="*/ 53 h 99"/>
                <a:gd name="T8" fmla="*/ 34 w 364"/>
                <a:gd name="T9" fmla="*/ 43 h 99"/>
                <a:gd name="T10" fmla="*/ 14 w 364"/>
                <a:gd name="T11" fmla="*/ 52 h 99"/>
                <a:gd name="T12" fmla="*/ 64 w 364"/>
                <a:gd name="T13" fmla="*/ 15 h 99"/>
                <a:gd name="T14" fmla="*/ 31 w 364"/>
                <a:gd name="T15" fmla="*/ 33 h 99"/>
                <a:gd name="T16" fmla="*/ 61 w 364"/>
                <a:gd name="T17" fmla="*/ 42 h 99"/>
                <a:gd name="T18" fmla="*/ 69 w 364"/>
                <a:gd name="T19" fmla="*/ 64 h 99"/>
                <a:gd name="T20" fmla="*/ 50 w 364"/>
                <a:gd name="T21" fmla="*/ 95 h 99"/>
                <a:gd name="T22" fmla="*/ 11 w 364"/>
                <a:gd name="T23" fmla="*/ 91 h 99"/>
                <a:gd name="T24" fmla="*/ 89 w 364"/>
                <a:gd name="T25" fmla="*/ 25 h 99"/>
                <a:gd name="T26" fmla="*/ 98 w 364"/>
                <a:gd name="T27" fmla="*/ 3 h 99"/>
                <a:gd name="T28" fmla="*/ 122 w 364"/>
                <a:gd name="T29" fmla="*/ 3 h 99"/>
                <a:gd name="T30" fmla="*/ 134 w 364"/>
                <a:gd name="T31" fmla="*/ 25 h 99"/>
                <a:gd name="T32" fmla="*/ 122 w 364"/>
                <a:gd name="T33" fmla="*/ 46 h 99"/>
                <a:gd name="T34" fmla="*/ 100 w 364"/>
                <a:gd name="T35" fmla="*/ 46 h 99"/>
                <a:gd name="T36" fmla="*/ 89 w 364"/>
                <a:gd name="T37" fmla="*/ 25 h 99"/>
                <a:gd name="T38" fmla="*/ 101 w 364"/>
                <a:gd name="T39" fmla="*/ 15 h 99"/>
                <a:gd name="T40" fmla="*/ 101 w 364"/>
                <a:gd name="T41" fmla="*/ 35 h 99"/>
                <a:gd name="T42" fmla="*/ 116 w 364"/>
                <a:gd name="T43" fmla="*/ 41 h 99"/>
                <a:gd name="T44" fmla="*/ 122 w 364"/>
                <a:gd name="T45" fmla="*/ 25 h 99"/>
                <a:gd name="T46" fmla="*/ 116 w 364"/>
                <a:gd name="T47" fmla="*/ 9 h 99"/>
                <a:gd name="T48" fmla="*/ 179 w 364"/>
                <a:gd name="T49" fmla="*/ 0 h 99"/>
                <a:gd name="T50" fmla="*/ 158 w 364"/>
                <a:gd name="T51" fmla="*/ 68 h 99"/>
                <a:gd name="T52" fmla="*/ 172 w 364"/>
                <a:gd name="T53" fmla="*/ 51 h 99"/>
                <a:gd name="T54" fmla="*/ 195 w 364"/>
                <a:gd name="T55" fmla="*/ 56 h 99"/>
                <a:gd name="T56" fmla="*/ 201 w 364"/>
                <a:gd name="T57" fmla="*/ 82 h 99"/>
                <a:gd name="T58" fmla="*/ 185 w 364"/>
                <a:gd name="T59" fmla="*/ 98 h 99"/>
                <a:gd name="T60" fmla="*/ 163 w 364"/>
                <a:gd name="T61" fmla="*/ 92 h 99"/>
                <a:gd name="T62" fmla="*/ 179 w 364"/>
                <a:gd name="T63" fmla="*/ 58 h 99"/>
                <a:gd name="T64" fmla="*/ 167 w 364"/>
                <a:gd name="T65" fmla="*/ 69 h 99"/>
                <a:gd name="T66" fmla="*/ 171 w 364"/>
                <a:gd name="T67" fmla="*/ 88 h 99"/>
                <a:gd name="T68" fmla="*/ 187 w 364"/>
                <a:gd name="T69" fmla="*/ 88 h 99"/>
                <a:gd name="T70" fmla="*/ 190 w 364"/>
                <a:gd name="T71" fmla="*/ 68 h 99"/>
                <a:gd name="T72" fmla="*/ 179 w 364"/>
                <a:gd name="T73" fmla="*/ 58 h 99"/>
                <a:gd name="T74" fmla="*/ 237 w 364"/>
                <a:gd name="T75" fmla="*/ 15 h 99"/>
                <a:gd name="T76" fmla="*/ 237 w 364"/>
                <a:gd name="T77" fmla="*/ 28 h 99"/>
                <a:gd name="T78" fmla="*/ 261 w 364"/>
                <a:gd name="T79" fmla="*/ 2 h 99"/>
                <a:gd name="T80" fmla="*/ 350 w 364"/>
                <a:gd name="T81" fmla="*/ 74 h 99"/>
                <a:gd name="T82" fmla="*/ 351 w 364"/>
                <a:gd name="T83" fmla="*/ 91 h 99"/>
                <a:gd name="T84" fmla="*/ 316 w 364"/>
                <a:gd name="T85" fmla="*/ 95 h 99"/>
                <a:gd name="T86" fmla="*/ 296 w 364"/>
                <a:gd name="T87" fmla="*/ 48 h 99"/>
                <a:gd name="T88" fmla="*/ 322 w 364"/>
                <a:gd name="T89" fmla="*/ 26 h 99"/>
                <a:gd name="T90" fmla="*/ 350 w 364"/>
                <a:gd name="T91" fmla="*/ 32 h 99"/>
                <a:gd name="T92" fmla="*/ 364 w 364"/>
                <a:gd name="T93" fmla="*/ 65 h 99"/>
                <a:gd name="T94" fmla="*/ 314 w 364"/>
                <a:gd name="T95" fmla="*/ 82 h 99"/>
                <a:gd name="T96" fmla="*/ 337 w 364"/>
                <a:gd name="T97" fmla="*/ 86 h 99"/>
                <a:gd name="T98" fmla="*/ 350 w 364"/>
                <a:gd name="T99" fmla="*/ 74 h 99"/>
                <a:gd name="T100" fmla="*/ 348 w 364"/>
                <a:gd name="T101" fmla="*/ 45 h 99"/>
                <a:gd name="T102" fmla="*/ 329 w 364"/>
                <a:gd name="T103" fmla="*/ 36 h 99"/>
                <a:gd name="T104" fmla="*/ 311 w 364"/>
                <a:gd name="T10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4" h="99">
                  <a:moveTo>
                    <a:pt x="0" y="71"/>
                  </a:moveTo>
                  <a:lnTo>
                    <a:pt x="14" y="71"/>
                  </a:lnTo>
                  <a:lnTo>
                    <a:pt x="16" y="75"/>
                  </a:lnTo>
                  <a:lnTo>
                    <a:pt x="18" y="79"/>
                  </a:lnTo>
                  <a:lnTo>
                    <a:pt x="21" y="84"/>
                  </a:lnTo>
                  <a:lnTo>
                    <a:pt x="24" y="86"/>
                  </a:lnTo>
                  <a:lnTo>
                    <a:pt x="29" y="88"/>
                  </a:lnTo>
                  <a:lnTo>
                    <a:pt x="34" y="88"/>
                  </a:lnTo>
                  <a:lnTo>
                    <a:pt x="40" y="86"/>
                  </a:lnTo>
                  <a:lnTo>
                    <a:pt x="45" y="85"/>
                  </a:lnTo>
                  <a:lnTo>
                    <a:pt x="50" y="82"/>
                  </a:lnTo>
                  <a:lnTo>
                    <a:pt x="53" y="76"/>
                  </a:lnTo>
                  <a:lnTo>
                    <a:pt x="56" y="71"/>
                  </a:lnTo>
                  <a:lnTo>
                    <a:pt x="56" y="65"/>
                  </a:lnTo>
                  <a:lnTo>
                    <a:pt x="56" y="59"/>
                  </a:lnTo>
                  <a:lnTo>
                    <a:pt x="53" y="53"/>
                  </a:lnTo>
                  <a:lnTo>
                    <a:pt x="50" y="49"/>
                  </a:lnTo>
                  <a:lnTo>
                    <a:pt x="45" y="46"/>
                  </a:lnTo>
                  <a:lnTo>
                    <a:pt x="40" y="45"/>
                  </a:lnTo>
                  <a:lnTo>
                    <a:pt x="34" y="43"/>
                  </a:lnTo>
                  <a:lnTo>
                    <a:pt x="27" y="45"/>
                  </a:lnTo>
                  <a:lnTo>
                    <a:pt x="23" y="46"/>
                  </a:lnTo>
                  <a:lnTo>
                    <a:pt x="18" y="49"/>
                  </a:lnTo>
                  <a:lnTo>
                    <a:pt x="14" y="52"/>
                  </a:lnTo>
                  <a:lnTo>
                    <a:pt x="3" y="51"/>
                  </a:lnTo>
                  <a:lnTo>
                    <a:pt x="13" y="3"/>
                  </a:lnTo>
                  <a:lnTo>
                    <a:pt x="64" y="3"/>
                  </a:lnTo>
                  <a:lnTo>
                    <a:pt x="64" y="15"/>
                  </a:lnTo>
                  <a:lnTo>
                    <a:pt x="23" y="15"/>
                  </a:lnTo>
                  <a:lnTo>
                    <a:pt x="18" y="39"/>
                  </a:lnTo>
                  <a:lnTo>
                    <a:pt x="24" y="36"/>
                  </a:lnTo>
                  <a:lnTo>
                    <a:pt x="31" y="33"/>
                  </a:lnTo>
                  <a:lnTo>
                    <a:pt x="37" y="33"/>
                  </a:lnTo>
                  <a:lnTo>
                    <a:pt x="47" y="35"/>
                  </a:lnTo>
                  <a:lnTo>
                    <a:pt x="53" y="38"/>
                  </a:lnTo>
                  <a:lnTo>
                    <a:pt x="61" y="42"/>
                  </a:lnTo>
                  <a:lnTo>
                    <a:pt x="64" y="46"/>
                  </a:lnTo>
                  <a:lnTo>
                    <a:pt x="68" y="52"/>
                  </a:lnTo>
                  <a:lnTo>
                    <a:pt x="69" y="58"/>
                  </a:lnTo>
                  <a:lnTo>
                    <a:pt x="69" y="64"/>
                  </a:lnTo>
                  <a:lnTo>
                    <a:pt x="69" y="72"/>
                  </a:lnTo>
                  <a:lnTo>
                    <a:pt x="66" y="79"/>
                  </a:lnTo>
                  <a:lnTo>
                    <a:pt x="61" y="86"/>
                  </a:lnTo>
                  <a:lnTo>
                    <a:pt x="50" y="95"/>
                  </a:lnTo>
                  <a:lnTo>
                    <a:pt x="34" y="98"/>
                  </a:lnTo>
                  <a:lnTo>
                    <a:pt x="26" y="96"/>
                  </a:lnTo>
                  <a:lnTo>
                    <a:pt x="18" y="94"/>
                  </a:lnTo>
                  <a:lnTo>
                    <a:pt x="11" y="91"/>
                  </a:lnTo>
                  <a:lnTo>
                    <a:pt x="5" y="85"/>
                  </a:lnTo>
                  <a:lnTo>
                    <a:pt x="2" y="78"/>
                  </a:lnTo>
                  <a:lnTo>
                    <a:pt x="0" y="71"/>
                  </a:lnTo>
                  <a:close/>
                  <a:moveTo>
                    <a:pt x="89" y="25"/>
                  </a:moveTo>
                  <a:lnTo>
                    <a:pt x="89" y="18"/>
                  </a:lnTo>
                  <a:lnTo>
                    <a:pt x="92" y="12"/>
                  </a:lnTo>
                  <a:lnTo>
                    <a:pt x="93" y="8"/>
                  </a:lnTo>
                  <a:lnTo>
                    <a:pt x="98" y="3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8" y="0"/>
                  </a:lnTo>
                  <a:lnTo>
                    <a:pt x="122" y="3"/>
                  </a:lnTo>
                  <a:lnTo>
                    <a:pt x="127" y="6"/>
                  </a:lnTo>
                  <a:lnTo>
                    <a:pt x="130" y="12"/>
                  </a:lnTo>
                  <a:lnTo>
                    <a:pt x="132" y="18"/>
                  </a:lnTo>
                  <a:lnTo>
                    <a:pt x="134" y="25"/>
                  </a:lnTo>
                  <a:lnTo>
                    <a:pt x="132" y="32"/>
                  </a:lnTo>
                  <a:lnTo>
                    <a:pt x="130" y="39"/>
                  </a:lnTo>
                  <a:lnTo>
                    <a:pt x="127" y="43"/>
                  </a:lnTo>
                  <a:lnTo>
                    <a:pt x="122" y="46"/>
                  </a:lnTo>
                  <a:lnTo>
                    <a:pt x="118" y="49"/>
                  </a:lnTo>
                  <a:lnTo>
                    <a:pt x="111" y="49"/>
                  </a:lnTo>
                  <a:lnTo>
                    <a:pt x="105" y="49"/>
                  </a:lnTo>
                  <a:lnTo>
                    <a:pt x="100" y="46"/>
                  </a:lnTo>
                  <a:lnTo>
                    <a:pt x="95" y="43"/>
                  </a:lnTo>
                  <a:lnTo>
                    <a:pt x="92" y="39"/>
                  </a:lnTo>
                  <a:lnTo>
                    <a:pt x="89" y="32"/>
                  </a:lnTo>
                  <a:lnTo>
                    <a:pt x="89" y="25"/>
                  </a:lnTo>
                  <a:close/>
                  <a:moveTo>
                    <a:pt x="111" y="8"/>
                  </a:moveTo>
                  <a:lnTo>
                    <a:pt x="106" y="9"/>
                  </a:lnTo>
                  <a:lnTo>
                    <a:pt x="103" y="12"/>
                  </a:lnTo>
                  <a:lnTo>
                    <a:pt x="101" y="15"/>
                  </a:lnTo>
                  <a:lnTo>
                    <a:pt x="100" y="19"/>
                  </a:lnTo>
                  <a:lnTo>
                    <a:pt x="100" y="25"/>
                  </a:lnTo>
                  <a:lnTo>
                    <a:pt x="100" y="31"/>
                  </a:lnTo>
                  <a:lnTo>
                    <a:pt x="101" y="35"/>
                  </a:lnTo>
                  <a:lnTo>
                    <a:pt x="103" y="38"/>
                  </a:lnTo>
                  <a:lnTo>
                    <a:pt x="106" y="41"/>
                  </a:lnTo>
                  <a:lnTo>
                    <a:pt x="111" y="42"/>
                  </a:lnTo>
                  <a:lnTo>
                    <a:pt x="116" y="41"/>
                  </a:lnTo>
                  <a:lnTo>
                    <a:pt x="119" y="38"/>
                  </a:lnTo>
                  <a:lnTo>
                    <a:pt x="121" y="35"/>
                  </a:lnTo>
                  <a:lnTo>
                    <a:pt x="122" y="31"/>
                  </a:lnTo>
                  <a:lnTo>
                    <a:pt x="122" y="25"/>
                  </a:lnTo>
                  <a:lnTo>
                    <a:pt x="122" y="19"/>
                  </a:lnTo>
                  <a:lnTo>
                    <a:pt x="121" y="15"/>
                  </a:lnTo>
                  <a:lnTo>
                    <a:pt x="119" y="12"/>
                  </a:lnTo>
                  <a:lnTo>
                    <a:pt x="116" y="9"/>
                  </a:lnTo>
                  <a:lnTo>
                    <a:pt x="111" y="8"/>
                  </a:lnTo>
                  <a:close/>
                  <a:moveTo>
                    <a:pt x="111" y="99"/>
                  </a:moveTo>
                  <a:lnTo>
                    <a:pt x="169" y="0"/>
                  </a:lnTo>
                  <a:lnTo>
                    <a:pt x="179" y="0"/>
                  </a:lnTo>
                  <a:lnTo>
                    <a:pt x="122" y="99"/>
                  </a:lnTo>
                  <a:lnTo>
                    <a:pt x="111" y="99"/>
                  </a:lnTo>
                  <a:close/>
                  <a:moveTo>
                    <a:pt x="156" y="74"/>
                  </a:moveTo>
                  <a:lnTo>
                    <a:pt x="158" y="68"/>
                  </a:lnTo>
                  <a:lnTo>
                    <a:pt x="159" y="62"/>
                  </a:lnTo>
                  <a:lnTo>
                    <a:pt x="163" y="56"/>
                  </a:lnTo>
                  <a:lnTo>
                    <a:pt x="166" y="52"/>
                  </a:lnTo>
                  <a:lnTo>
                    <a:pt x="172" y="51"/>
                  </a:lnTo>
                  <a:lnTo>
                    <a:pt x="179" y="49"/>
                  </a:lnTo>
                  <a:lnTo>
                    <a:pt x="185" y="51"/>
                  </a:lnTo>
                  <a:lnTo>
                    <a:pt x="190" y="52"/>
                  </a:lnTo>
                  <a:lnTo>
                    <a:pt x="195" y="56"/>
                  </a:lnTo>
                  <a:lnTo>
                    <a:pt x="198" y="61"/>
                  </a:lnTo>
                  <a:lnTo>
                    <a:pt x="201" y="66"/>
                  </a:lnTo>
                  <a:lnTo>
                    <a:pt x="201" y="75"/>
                  </a:lnTo>
                  <a:lnTo>
                    <a:pt x="201" y="82"/>
                  </a:lnTo>
                  <a:lnTo>
                    <a:pt x="198" y="88"/>
                  </a:lnTo>
                  <a:lnTo>
                    <a:pt x="195" y="92"/>
                  </a:lnTo>
                  <a:lnTo>
                    <a:pt x="190" y="96"/>
                  </a:lnTo>
                  <a:lnTo>
                    <a:pt x="185" y="98"/>
                  </a:lnTo>
                  <a:lnTo>
                    <a:pt x="179" y="99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3" y="92"/>
                  </a:lnTo>
                  <a:lnTo>
                    <a:pt x="159" y="88"/>
                  </a:lnTo>
                  <a:lnTo>
                    <a:pt x="158" y="82"/>
                  </a:lnTo>
                  <a:lnTo>
                    <a:pt x="156" y="74"/>
                  </a:lnTo>
                  <a:close/>
                  <a:moveTo>
                    <a:pt x="179" y="58"/>
                  </a:moveTo>
                  <a:lnTo>
                    <a:pt x="174" y="58"/>
                  </a:lnTo>
                  <a:lnTo>
                    <a:pt x="171" y="61"/>
                  </a:lnTo>
                  <a:lnTo>
                    <a:pt x="169" y="65"/>
                  </a:lnTo>
                  <a:lnTo>
                    <a:pt x="167" y="69"/>
                  </a:lnTo>
                  <a:lnTo>
                    <a:pt x="167" y="75"/>
                  </a:lnTo>
                  <a:lnTo>
                    <a:pt x="167" y="81"/>
                  </a:lnTo>
                  <a:lnTo>
                    <a:pt x="169" y="85"/>
                  </a:lnTo>
                  <a:lnTo>
                    <a:pt x="171" y="88"/>
                  </a:lnTo>
                  <a:lnTo>
                    <a:pt x="174" y="91"/>
                  </a:lnTo>
                  <a:lnTo>
                    <a:pt x="179" y="91"/>
                  </a:lnTo>
                  <a:lnTo>
                    <a:pt x="184" y="91"/>
                  </a:lnTo>
                  <a:lnTo>
                    <a:pt x="187" y="88"/>
                  </a:lnTo>
                  <a:lnTo>
                    <a:pt x="188" y="85"/>
                  </a:lnTo>
                  <a:lnTo>
                    <a:pt x="190" y="79"/>
                  </a:lnTo>
                  <a:lnTo>
                    <a:pt x="190" y="74"/>
                  </a:lnTo>
                  <a:lnTo>
                    <a:pt x="190" y="68"/>
                  </a:lnTo>
                  <a:lnTo>
                    <a:pt x="188" y="64"/>
                  </a:lnTo>
                  <a:lnTo>
                    <a:pt x="187" y="61"/>
                  </a:lnTo>
                  <a:lnTo>
                    <a:pt x="184" y="58"/>
                  </a:lnTo>
                  <a:lnTo>
                    <a:pt x="179" y="58"/>
                  </a:lnTo>
                  <a:close/>
                  <a:moveTo>
                    <a:pt x="224" y="15"/>
                  </a:moveTo>
                  <a:lnTo>
                    <a:pt x="224" y="2"/>
                  </a:lnTo>
                  <a:lnTo>
                    <a:pt x="237" y="2"/>
                  </a:lnTo>
                  <a:lnTo>
                    <a:pt x="237" y="15"/>
                  </a:lnTo>
                  <a:lnTo>
                    <a:pt x="224" y="15"/>
                  </a:lnTo>
                  <a:close/>
                  <a:moveTo>
                    <a:pt x="224" y="95"/>
                  </a:moveTo>
                  <a:lnTo>
                    <a:pt x="224" y="28"/>
                  </a:lnTo>
                  <a:lnTo>
                    <a:pt x="237" y="28"/>
                  </a:lnTo>
                  <a:lnTo>
                    <a:pt x="237" y="95"/>
                  </a:lnTo>
                  <a:lnTo>
                    <a:pt x="224" y="95"/>
                  </a:lnTo>
                  <a:close/>
                  <a:moveTo>
                    <a:pt x="261" y="95"/>
                  </a:moveTo>
                  <a:lnTo>
                    <a:pt x="261" y="2"/>
                  </a:lnTo>
                  <a:lnTo>
                    <a:pt x="274" y="2"/>
                  </a:lnTo>
                  <a:lnTo>
                    <a:pt x="274" y="95"/>
                  </a:lnTo>
                  <a:lnTo>
                    <a:pt x="261" y="95"/>
                  </a:lnTo>
                  <a:close/>
                  <a:moveTo>
                    <a:pt x="350" y="74"/>
                  </a:moveTo>
                  <a:lnTo>
                    <a:pt x="364" y="75"/>
                  </a:lnTo>
                  <a:lnTo>
                    <a:pt x="361" y="82"/>
                  </a:lnTo>
                  <a:lnTo>
                    <a:pt x="358" y="86"/>
                  </a:lnTo>
                  <a:lnTo>
                    <a:pt x="351" y="91"/>
                  </a:lnTo>
                  <a:lnTo>
                    <a:pt x="345" y="95"/>
                  </a:lnTo>
                  <a:lnTo>
                    <a:pt x="338" y="96"/>
                  </a:lnTo>
                  <a:lnTo>
                    <a:pt x="330" y="98"/>
                  </a:lnTo>
                  <a:lnTo>
                    <a:pt x="316" y="95"/>
                  </a:lnTo>
                  <a:lnTo>
                    <a:pt x="303" y="88"/>
                  </a:lnTo>
                  <a:lnTo>
                    <a:pt x="296" y="76"/>
                  </a:lnTo>
                  <a:lnTo>
                    <a:pt x="293" y="62"/>
                  </a:lnTo>
                  <a:lnTo>
                    <a:pt x="296" y="48"/>
                  </a:lnTo>
                  <a:lnTo>
                    <a:pt x="303" y="36"/>
                  </a:lnTo>
                  <a:lnTo>
                    <a:pt x="309" y="32"/>
                  </a:lnTo>
                  <a:lnTo>
                    <a:pt x="314" y="29"/>
                  </a:lnTo>
                  <a:lnTo>
                    <a:pt x="322" y="26"/>
                  </a:lnTo>
                  <a:lnTo>
                    <a:pt x="329" y="26"/>
                  </a:lnTo>
                  <a:lnTo>
                    <a:pt x="337" y="26"/>
                  </a:lnTo>
                  <a:lnTo>
                    <a:pt x="343" y="29"/>
                  </a:lnTo>
                  <a:lnTo>
                    <a:pt x="350" y="32"/>
                  </a:lnTo>
                  <a:lnTo>
                    <a:pt x="354" y="35"/>
                  </a:lnTo>
                  <a:lnTo>
                    <a:pt x="361" y="46"/>
                  </a:lnTo>
                  <a:lnTo>
                    <a:pt x="364" y="62"/>
                  </a:lnTo>
                  <a:lnTo>
                    <a:pt x="364" y="65"/>
                  </a:lnTo>
                  <a:lnTo>
                    <a:pt x="308" y="65"/>
                  </a:lnTo>
                  <a:lnTo>
                    <a:pt x="308" y="72"/>
                  </a:lnTo>
                  <a:lnTo>
                    <a:pt x="311" y="78"/>
                  </a:lnTo>
                  <a:lnTo>
                    <a:pt x="314" y="82"/>
                  </a:lnTo>
                  <a:lnTo>
                    <a:pt x="319" y="85"/>
                  </a:lnTo>
                  <a:lnTo>
                    <a:pt x="324" y="86"/>
                  </a:lnTo>
                  <a:lnTo>
                    <a:pt x="330" y="88"/>
                  </a:lnTo>
                  <a:lnTo>
                    <a:pt x="337" y="86"/>
                  </a:lnTo>
                  <a:lnTo>
                    <a:pt x="341" y="85"/>
                  </a:lnTo>
                  <a:lnTo>
                    <a:pt x="345" y="82"/>
                  </a:lnTo>
                  <a:lnTo>
                    <a:pt x="348" y="78"/>
                  </a:lnTo>
                  <a:lnTo>
                    <a:pt x="350" y="74"/>
                  </a:lnTo>
                  <a:close/>
                  <a:moveTo>
                    <a:pt x="308" y="55"/>
                  </a:moveTo>
                  <a:lnTo>
                    <a:pt x="350" y="55"/>
                  </a:lnTo>
                  <a:lnTo>
                    <a:pt x="350" y="51"/>
                  </a:lnTo>
                  <a:lnTo>
                    <a:pt x="348" y="45"/>
                  </a:lnTo>
                  <a:lnTo>
                    <a:pt x="345" y="42"/>
                  </a:lnTo>
                  <a:lnTo>
                    <a:pt x="341" y="39"/>
                  </a:lnTo>
                  <a:lnTo>
                    <a:pt x="335" y="36"/>
                  </a:lnTo>
                  <a:lnTo>
                    <a:pt x="329" y="36"/>
                  </a:lnTo>
                  <a:lnTo>
                    <a:pt x="324" y="36"/>
                  </a:lnTo>
                  <a:lnTo>
                    <a:pt x="319" y="38"/>
                  </a:lnTo>
                  <a:lnTo>
                    <a:pt x="314" y="41"/>
                  </a:lnTo>
                  <a:lnTo>
                    <a:pt x="311" y="45"/>
                  </a:lnTo>
                  <a:lnTo>
                    <a:pt x="309" y="49"/>
                  </a:lnTo>
                  <a:lnTo>
                    <a:pt x="308" y="5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3" name="Freeform 2833"/>
            <p:cNvSpPr>
              <a:spLocks noEditPoints="1"/>
            </p:cNvSpPr>
            <p:nvPr/>
          </p:nvSpPr>
          <p:spPr bwMode="auto">
            <a:xfrm>
              <a:off x="2393950" y="6980706"/>
              <a:ext cx="338960" cy="68262"/>
            </a:xfrm>
            <a:custGeom>
              <a:avLst/>
              <a:gdLst>
                <a:gd name="T0" fmla="*/ 2 w 451"/>
                <a:gd name="T1" fmla="*/ 88 h 99"/>
                <a:gd name="T2" fmla="*/ 28 w 451"/>
                <a:gd name="T3" fmla="*/ 60 h 99"/>
                <a:gd name="T4" fmla="*/ 53 w 451"/>
                <a:gd name="T5" fmla="*/ 36 h 99"/>
                <a:gd name="T6" fmla="*/ 52 w 451"/>
                <a:gd name="T7" fmla="*/ 14 h 99"/>
                <a:gd name="T8" fmla="*/ 26 w 451"/>
                <a:gd name="T9" fmla="*/ 13 h 99"/>
                <a:gd name="T10" fmla="*/ 4 w 451"/>
                <a:gd name="T11" fmla="*/ 27 h 99"/>
                <a:gd name="T12" fmla="*/ 20 w 451"/>
                <a:gd name="T13" fmla="*/ 4 h 99"/>
                <a:gd name="T14" fmla="*/ 57 w 451"/>
                <a:gd name="T15" fmla="*/ 4 h 99"/>
                <a:gd name="T16" fmla="*/ 70 w 451"/>
                <a:gd name="T17" fmla="*/ 33 h 99"/>
                <a:gd name="T18" fmla="*/ 47 w 451"/>
                <a:gd name="T19" fmla="*/ 59 h 99"/>
                <a:gd name="T20" fmla="*/ 25 w 451"/>
                <a:gd name="T21" fmla="*/ 78 h 99"/>
                <a:gd name="T22" fmla="*/ 103 w 451"/>
                <a:gd name="T23" fmla="*/ 75 h 99"/>
                <a:gd name="T24" fmla="*/ 121 w 451"/>
                <a:gd name="T25" fmla="*/ 88 h 99"/>
                <a:gd name="T26" fmla="*/ 144 w 451"/>
                <a:gd name="T27" fmla="*/ 70 h 99"/>
                <a:gd name="T28" fmla="*/ 134 w 451"/>
                <a:gd name="T29" fmla="*/ 46 h 99"/>
                <a:gd name="T30" fmla="*/ 105 w 451"/>
                <a:gd name="T31" fmla="*/ 49 h 99"/>
                <a:gd name="T32" fmla="*/ 153 w 451"/>
                <a:gd name="T33" fmla="*/ 13 h 99"/>
                <a:gd name="T34" fmla="*/ 124 w 451"/>
                <a:gd name="T35" fmla="*/ 33 h 99"/>
                <a:gd name="T36" fmla="*/ 155 w 451"/>
                <a:gd name="T37" fmla="*/ 52 h 99"/>
                <a:gd name="T38" fmla="*/ 150 w 451"/>
                <a:gd name="T39" fmla="*/ 85 h 99"/>
                <a:gd name="T40" fmla="*/ 99 w 451"/>
                <a:gd name="T41" fmla="*/ 89 h 99"/>
                <a:gd name="T42" fmla="*/ 178 w 451"/>
                <a:gd name="T43" fmla="*/ 17 h 99"/>
                <a:gd name="T44" fmla="*/ 198 w 451"/>
                <a:gd name="T45" fmla="*/ 0 h 99"/>
                <a:gd name="T46" fmla="*/ 221 w 451"/>
                <a:gd name="T47" fmla="*/ 17 h 99"/>
                <a:gd name="T48" fmla="*/ 210 w 451"/>
                <a:gd name="T49" fmla="*/ 46 h 99"/>
                <a:gd name="T50" fmla="*/ 182 w 451"/>
                <a:gd name="T51" fmla="*/ 43 h 99"/>
                <a:gd name="T52" fmla="*/ 194 w 451"/>
                <a:gd name="T53" fmla="*/ 9 h 99"/>
                <a:gd name="T54" fmla="*/ 187 w 451"/>
                <a:gd name="T55" fmla="*/ 30 h 99"/>
                <a:gd name="T56" fmla="*/ 203 w 451"/>
                <a:gd name="T57" fmla="*/ 40 h 99"/>
                <a:gd name="T58" fmla="*/ 210 w 451"/>
                <a:gd name="T59" fmla="*/ 19 h 99"/>
                <a:gd name="T60" fmla="*/ 198 w 451"/>
                <a:gd name="T61" fmla="*/ 99 h 99"/>
                <a:gd name="T62" fmla="*/ 244 w 451"/>
                <a:gd name="T63" fmla="*/ 73 h 99"/>
                <a:gd name="T64" fmla="*/ 260 w 451"/>
                <a:gd name="T65" fmla="*/ 50 h 99"/>
                <a:gd name="T66" fmla="*/ 287 w 451"/>
                <a:gd name="T67" fmla="*/ 60 h 99"/>
                <a:gd name="T68" fmla="*/ 282 w 451"/>
                <a:gd name="T69" fmla="*/ 92 h 99"/>
                <a:gd name="T70" fmla="*/ 255 w 451"/>
                <a:gd name="T71" fmla="*/ 96 h 99"/>
                <a:gd name="T72" fmla="*/ 266 w 451"/>
                <a:gd name="T73" fmla="*/ 57 h 99"/>
                <a:gd name="T74" fmla="*/ 255 w 451"/>
                <a:gd name="T75" fmla="*/ 75 h 99"/>
                <a:gd name="T76" fmla="*/ 266 w 451"/>
                <a:gd name="T77" fmla="*/ 90 h 99"/>
                <a:gd name="T78" fmla="*/ 277 w 451"/>
                <a:gd name="T79" fmla="*/ 73 h 99"/>
                <a:gd name="T80" fmla="*/ 266 w 451"/>
                <a:gd name="T81" fmla="*/ 57 h 99"/>
                <a:gd name="T82" fmla="*/ 313 w 451"/>
                <a:gd name="T83" fmla="*/ 14 h 99"/>
                <a:gd name="T84" fmla="*/ 313 w 451"/>
                <a:gd name="T85" fmla="*/ 95 h 99"/>
                <a:gd name="T86" fmla="*/ 348 w 451"/>
                <a:gd name="T87" fmla="*/ 95 h 99"/>
                <a:gd name="T88" fmla="*/ 440 w 451"/>
                <a:gd name="T89" fmla="*/ 90 h 99"/>
                <a:gd name="T90" fmla="*/ 392 w 451"/>
                <a:gd name="T91" fmla="*/ 88 h 99"/>
                <a:gd name="T92" fmla="*/ 397 w 451"/>
                <a:gd name="T93" fmla="*/ 30 h 99"/>
                <a:gd name="T94" fmla="*/ 430 w 451"/>
                <a:gd name="T95" fmla="*/ 27 h 99"/>
                <a:gd name="T96" fmla="*/ 451 w 451"/>
                <a:gd name="T97" fmla="*/ 65 h 99"/>
                <a:gd name="T98" fmla="*/ 406 w 451"/>
                <a:gd name="T99" fmla="*/ 85 h 99"/>
                <a:gd name="T100" fmla="*/ 434 w 451"/>
                <a:gd name="T101" fmla="*/ 80 h 99"/>
                <a:gd name="T102" fmla="*/ 437 w 451"/>
                <a:gd name="T103" fmla="*/ 49 h 99"/>
                <a:gd name="T104" fmla="*/ 418 w 451"/>
                <a:gd name="T105" fmla="*/ 35 h 99"/>
                <a:gd name="T106" fmla="*/ 397 w 451"/>
                <a:gd name="T10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51" h="99">
                  <a:moveTo>
                    <a:pt x="70" y="85"/>
                  </a:moveTo>
                  <a:lnTo>
                    <a:pt x="7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2" y="88"/>
                  </a:lnTo>
                  <a:lnTo>
                    <a:pt x="5" y="80"/>
                  </a:lnTo>
                  <a:lnTo>
                    <a:pt x="10" y="75"/>
                  </a:lnTo>
                  <a:lnTo>
                    <a:pt x="15" y="70"/>
                  </a:lnTo>
                  <a:lnTo>
                    <a:pt x="21" y="66"/>
                  </a:lnTo>
                  <a:lnTo>
                    <a:pt x="28" y="60"/>
                  </a:lnTo>
                  <a:lnTo>
                    <a:pt x="36" y="55"/>
                  </a:lnTo>
                  <a:lnTo>
                    <a:pt x="42" y="49"/>
                  </a:lnTo>
                  <a:lnTo>
                    <a:pt x="47" y="45"/>
                  </a:lnTo>
                  <a:lnTo>
                    <a:pt x="50" y="40"/>
                  </a:lnTo>
                  <a:lnTo>
                    <a:pt x="53" y="36"/>
                  </a:lnTo>
                  <a:lnTo>
                    <a:pt x="57" y="32"/>
                  </a:lnTo>
                  <a:lnTo>
                    <a:pt x="57" y="26"/>
                  </a:lnTo>
                  <a:lnTo>
                    <a:pt x="57" y="22"/>
                  </a:lnTo>
                  <a:lnTo>
                    <a:pt x="55" y="19"/>
                  </a:lnTo>
                  <a:lnTo>
                    <a:pt x="52" y="14"/>
                  </a:lnTo>
                  <a:lnTo>
                    <a:pt x="47" y="13"/>
                  </a:lnTo>
                  <a:lnTo>
                    <a:pt x="42" y="12"/>
                  </a:lnTo>
                  <a:lnTo>
                    <a:pt x="37" y="10"/>
                  </a:lnTo>
                  <a:lnTo>
                    <a:pt x="31" y="12"/>
                  </a:lnTo>
                  <a:lnTo>
                    <a:pt x="26" y="13"/>
                  </a:lnTo>
                  <a:lnTo>
                    <a:pt x="21" y="16"/>
                  </a:lnTo>
                  <a:lnTo>
                    <a:pt x="20" y="19"/>
                  </a:lnTo>
                  <a:lnTo>
                    <a:pt x="16" y="23"/>
                  </a:lnTo>
                  <a:lnTo>
                    <a:pt x="16" y="29"/>
                  </a:lnTo>
                  <a:lnTo>
                    <a:pt x="4" y="27"/>
                  </a:lnTo>
                  <a:lnTo>
                    <a:pt x="4" y="22"/>
                  </a:lnTo>
                  <a:lnTo>
                    <a:pt x="7" y="16"/>
                  </a:lnTo>
                  <a:lnTo>
                    <a:pt x="10" y="12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37" y="0"/>
                  </a:lnTo>
                  <a:lnTo>
                    <a:pt x="44" y="2"/>
                  </a:lnTo>
                  <a:lnTo>
                    <a:pt x="50" y="3"/>
                  </a:lnTo>
                  <a:lnTo>
                    <a:pt x="57" y="4"/>
                  </a:lnTo>
                  <a:lnTo>
                    <a:pt x="62" y="9"/>
                  </a:lnTo>
                  <a:lnTo>
                    <a:pt x="66" y="13"/>
                  </a:lnTo>
                  <a:lnTo>
                    <a:pt x="70" y="20"/>
                  </a:lnTo>
                  <a:lnTo>
                    <a:pt x="70" y="27"/>
                  </a:lnTo>
                  <a:lnTo>
                    <a:pt x="70" y="33"/>
                  </a:lnTo>
                  <a:lnTo>
                    <a:pt x="68" y="37"/>
                  </a:lnTo>
                  <a:lnTo>
                    <a:pt x="65" y="43"/>
                  </a:lnTo>
                  <a:lnTo>
                    <a:pt x="58" y="49"/>
                  </a:lnTo>
                  <a:lnTo>
                    <a:pt x="53" y="55"/>
                  </a:lnTo>
                  <a:lnTo>
                    <a:pt x="47" y="59"/>
                  </a:lnTo>
                  <a:lnTo>
                    <a:pt x="39" y="66"/>
                  </a:lnTo>
                  <a:lnTo>
                    <a:pt x="34" y="70"/>
                  </a:lnTo>
                  <a:lnTo>
                    <a:pt x="29" y="73"/>
                  </a:lnTo>
                  <a:lnTo>
                    <a:pt x="26" y="76"/>
                  </a:lnTo>
                  <a:lnTo>
                    <a:pt x="25" y="78"/>
                  </a:lnTo>
                  <a:lnTo>
                    <a:pt x="18" y="85"/>
                  </a:lnTo>
                  <a:lnTo>
                    <a:pt x="70" y="85"/>
                  </a:lnTo>
                  <a:close/>
                  <a:moveTo>
                    <a:pt x="87" y="70"/>
                  </a:moveTo>
                  <a:lnTo>
                    <a:pt x="102" y="69"/>
                  </a:lnTo>
                  <a:lnTo>
                    <a:pt x="103" y="75"/>
                  </a:lnTo>
                  <a:lnTo>
                    <a:pt x="105" y="79"/>
                  </a:lnTo>
                  <a:lnTo>
                    <a:pt x="108" y="83"/>
                  </a:lnTo>
                  <a:lnTo>
                    <a:pt x="113" y="85"/>
                  </a:lnTo>
                  <a:lnTo>
                    <a:pt x="116" y="86"/>
                  </a:lnTo>
                  <a:lnTo>
                    <a:pt x="121" y="88"/>
                  </a:lnTo>
                  <a:lnTo>
                    <a:pt x="128" y="86"/>
                  </a:lnTo>
                  <a:lnTo>
                    <a:pt x="132" y="85"/>
                  </a:lnTo>
                  <a:lnTo>
                    <a:pt x="137" y="80"/>
                  </a:lnTo>
                  <a:lnTo>
                    <a:pt x="140" y="76"/>
                  </a:lnTo>
                  <a:lnTo>
                    <a:pt x="144" y="70"/>
                  </a:lnTo>
                  <a:lnTo>
                    <a:pt x="144" y="65"/>
                  </a:lnTo>
                  <a:lnTo>
                    <a:pt x="144" y="59"/>
                  </a:lnTo>
                  <a:lnTo>
                    <a:pt x="142" y="53"/>
                  </a:lnTo>
                  <a:lnTo>
                    <a:pt x="137" y="49"/>
                  </a:lnTo>
                  <a:lnTo>
                    <a:pt x="134" y="46"/>
                  </a:lnTo>
                  <a:lnTo>
                    <a:pt x="128" y="43"/>
                  </a:lnTo>
                  <a:lnTo>
                    <a:pt x="121" y="43"/>
                  </a:lnTo>
                  <a:lnTo>
                    <a:pt x="116" y="43"/>
                  </a:lnTo>
                  <a:lnTo>
                    <a:pt x="110" y="46"/>
                  </a:lnTo>
                  <a:lnTo>
                    <a:pt x="105" y="49"/>
                  </a:lnTo>
                  <a:lnTo>
                    <a:pt x="102" y="52"/>
                  </a:lnTo>
                  <a:lnTo>
                    <a:pt x="91" y="50"/>
                  </a:lnTo>
                  <a:lnTo>
                    <a:pt x="100" y="3"/>
                  </a:lnTo>
                  <a:lnTo>
                    <a:pt x="153" y="3"/>
                  </a:lnTo>
                  <a:lnTo>
                    <a:pt x="153" y="13"/>
                  </a:lnTo>
                  <a:lnTo>
                    <a:pt x="111" y="13"/>
                  </a:lnTo>
                  <a:lnTo>
                    <a:pt x="105" y="39"/>
                  </a:lnTo>
                  <a:lnTo>
                    <a:pt x="111" y="36"/>
                  </a:lnTo>
                  <a:lnTo>
                    <a:pt x="118" y="33"/>
                  </a:lnTo>
                  <a:lnTo>
                    <a:pt x="124" y="33"/>
                  </a:lnTo>
                  <a:lnTo>
                    <a:pt x="134" y="33"/>
                  </a:lnTo>
                  <a:lnTo>
                    <a:pt x="142" y="36"/>
                  </a:lnTo>
                  <a:lnTo>
                    <a:pt x="149" y="42"/>
                  </a:lnTo>
                  <a:lnTo>
                    <a:pt x="152" y="46"/>
                  </a:lnTo>
                  <a:lnTo>
                    <a:pt x="155" y="52"/>
                  </a:lnTo>
                  <a:lnTo>
                    <a:pt x="157" y="57"/>
                  </a:lnTo>
                  <a:lnTo>
                    <a:pt x="158" y="63"/>
                  </a:lnTo>
                  <a:lnTo>
                    <a:pt x="157" y="72"/>
                  </a:lnTo>
                  <a:lnTo>
                    <a:pt x="153" y="79"/>
                  </a:lnTo>
                  <a:lnTo>
                    <a:pt x="150" y="85"/>
                  </a:lnTo>
                  <a:lnTo>
                    <a:pt x="137" y="93"/>
                  </a:lnTo>
                  <a:lnTo>
                    <a:pt x="121" y="96"/>
                  </a:lnTo>
                  <a:lnTo>
                    <a:pt x="113" y="96"/>
                  </a:lnTo>
                  <a:lnTo>
                    <a:pt x="105" y="93"/>
                  </a:lnTo>
                  <a:lnTo>
                    <a:pt x="99" y="89"/>
                  </a:lnTo>
                  <a:lnTo>
                    <a:pt x="94" y="85"/>
                  </a:lnTo>
                  <a:lnTo>
                    <a:pt x="91" y="78"/>
                  </a:lnTo>
                  <a:lnTo>
                    <a:pt x="87" y="70"/>
                  </a:lnTo>
                  <a:close/>
                  <a:moveTo>
                    <a:pt x="176" y="23"/>
                  </a:moveTo>
                  <a:lnTo>
                    <a:pt x="178" y="17"/>
                  </a:lnTo>
                  <a:lnTo>
                    <a:pt x="179" y="12"/>
                  </a:lnTo>
                  <a:lnTo>
                    <a:pt x="182" y="7"/>
                  </a:lnTo>
                  <a:lnTo>
                    <a:pt x="186" y="3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5" y="0"/>
                  </a:lnTo>
                  <a:lnTo>
                    <a:pt x="210" y="3"/>
                  </a:lnTo>
                  <a:lnTo>
                    <a:pt x="215" y="6"/>
                  </a:lnTo>
                  <a:lnTo>
                    <a:pt x="218" y="10"/>
                  </a:lnTo>
                  <a:lnTo>
                    <a:pt x="221" y="17"/>
                  </a:lnTo>
                  <a:lnTo>
                    <a:pt x="221" y="25"/>
                  </a:lnTo>
                  <a:lnTo>
                    <a:pt x="221" y="32"/>
                  </a:lnTo>
                  <a:lnTo>
                    <a:pt x="218" y="37"/>
                  </a:lnTo>
                  <a:lnTo>
                    <a:pt x="215" y="43"/>
                  </a:lnTo>
                  <a:lnTo>
                    <a:pt x="210" y="46"/>
                  </a:lnTo>
                  <a:lnTo>
                    <a:pt x="205" y="49"/>
                  </a:lnTo>
                  <a:lnTo>
                    <a:pt x="198" y="49"/>
                  </a:lnTo>
                  <a:lnTo>
                    <a:pt x="192" y="49"/>
                  </a:lnTo>
                  <a:lnTo>
                    <a:pt x="187" y="46"/>
                  </a:lnTo>
                  <a:lnTo>
                    <a:pt x="182" y="43"/>
                  </a:lnTo>
                  <a:lnTo>
                    <a:pt x="179" y="37"/>
                  </a:lnTo>
                  <a:lnTo>
                    <a:pt x="178" y="32"/>
                  </a:lnTo>
                  <a:lnTo>
                    <a:pt x="176" y="23"/>
                  </a:lnTo>
                  <a:close/>
                  <a:moveTo>
                    <a:pt x="198" y="7"/>
                  </a:moveTo>
                  <a:lnTo>
                    <a:pt x="194" y="9"/>
                  </a:lnTo>
                  <a:lnTo>
                    <a:pt x="190" y="12"/>
                  </a:lnTo>
                  <a:lnTo>
                    <a:pt x="189" y="14"/>
                  </a:lnTo>
                  <a:lnTo>
                    <a:pt x="187" y="19"/>
                  </a:lnTo>
                  <a:lnTo>
                    <a:pt x="187" y="25"/>
                  </a:lnTo>
                  <a:lnTo>
                    <a:pt x="187" y="30"/>
                  </a:lnTo>
                  <a:lnTo>
                    <a:pt x="189" y="35"/>
                  </a:lnTo>
                  <a:lnTo>
                    <a:pt x="190" y="37"/>
                  </a:lnTo>
                  <a:lnTo>
                    <a:pt x="194" y="40"/>
                  </a:lnTo>
                  <a:lnTo>
                    <a:pt x="198" y="42"/>
                  </a:lnTo>
                  <a:lnTo>
                    <a:pt x="203" y="40"/>
                  </a:lnTo>
                  <a:lnTo>
                    <a:pt x="207" y="37"/>
                  </a:lnTo>
                  <a:lnTo>
                    <a:pt x="208" y="35"/>
                  </a:lnTo>
                  <a:lnTo>
                    <a:pt x="210" y="30"/>
                  </a:lnTo>
                  <a:lnTo>
                    <a:pt x="210" y="25"/>
                  </a:lnTo>
                  <a:lnTo>
                    <a:pt x="210" y="19"/>
                  </a:lnTo>
                  <a:lnTo>
                    <a:pt x="208" y="14"/>
                  </a:lnTo>
                  <a:lnTo>
                    <a:pt x="207" y="12"/>
                  </a:lnTo>
                  <a:lnTo>
                    <a:pt x="203" y="9"/>
                  </a:lnTo>
                  <a:lnTo>
                    <a:pt x="198" y="7"/>
                  </a:lnTo>
                  <a:close/>
                  <a:moveTo>
                    <a:pt x="198" y="99"/>
                  </a:moveTo>
                  <a:lnTo>
                    <a:pt x="256" y="0"/>
                  </a:lnTo>
                  <a:lnTo>
                    <a:pt x="266" y="0"/>
                  </a:lnTo>
                  <a:lnTo>
                    <a:pt x="210" y="99"/>
                  </a:lnTo>
                  <a:lnTo>
                    <a:pt x="198" y="99"/>
                  </a:lnTo>
                  <a:close/>
                  <a:moveTo>
                    <a:pt x="244" y="73"/>
                  </a:moveTo>
                  <a:lnTo>
                    <a:pt x="245" y="66"/>
                  </a:lnTo>
                  <a:lnTo>
                    <a:pt x="247" y="60"/>
                  </a:lnTo>
                  <a:lnTo>
                    <a:pt x="250" y="56"/>
                  </a:lnTo>
                  <a:lnTo>
                    <a:pt x="255" y="52"/>
                  </a:lnTo>
                  <a:lnTo>
                    <a:pt x="260" y="50"/>
                  </a:lnTo>
                  <a:lnTo>
                    <a:pt x="266" y="49"/>
                  </a:lnTo>
                  <a:lnTo>
                    <a:pt x="273" y="50"/>
                  </a:lnTo>
                  <a:lnTo>
                    <a:pt x="277" y="52"/>
                  </a:lnTo>
                  <a:lnTo>
                    <a:pt x="282" y="55"/>
                  </a:lnTo>
                  <a:lnTo>
                    <a:pt x="287" y="60"/>
                  </a:lnTo>
                  <a:lnTo>
                    <a:pt x="289" y="66"/>
                  </a:lnTo>
                  <a:lnTo>
                    <a:pt x="289" y="73"/>
                  </a:lnTo>
                  <a:lnTo>
                    <a:pt x="289" y="80"/>
                  </a:lnTo>
                  <a:lnTo>
                    <a:pt x="287" y="88"/>
                  </a:lnTo>
                  <a:lnTo>
                    <a:pt x="282" y="92"/>
                  </a:lnTo>
                  <a:lnTo>
                    <a:pt x="277" y="96"/>
                  </a:lnTo>
                  <a:lnTo>
                    <a:pt x="273" y="98"/>
                  </a:lnTo>
                  <a:lnTo>
                    <a:pt x="266" y="99"/>
                  </a:lnTo>
                  <a:lnTo>
                    <a:pt x="260" y="98"/>
                  </a:lnTo>
                  <a:lnTo>
                    <a:pt x="255" y="96"/>
                  </a:lnTo>
                  <a:lnTo>
                    <a:pt x="250" y="92"/>
                  </a:lnTo>
                  <a:lnTo>
                    <a:pt x="247" y="88"/>
                  </a:lnTo>
                  <a:lnTo>
                    <a:pt x="245" y="80"/>
                  </a:lnTo>
                  <a:lnTo>
                    <a:pt x="244" y="73"/>
                  </a:lnTo>
                  <a:close/>
                  <a:moveTo>
                    <a:pt x="266" y="57"/>
                  </a:moveTo>
                  <a:lnTo>
                    <a:pt x="263" y="57"/>
                  </a:lnTo>
                  <a:lnTo>
                    <a:pt x="258" y="60"/>
                  </a:lnTo>
                  <a:lnTo>
                    <a:pt x="256" y="63"/>
                  </a:lnTo>
                  <a:lnTo>
                    <a:pt x="256" y="69"/>
                  </a:lnTo>
                  <a:lnTo>
                    <a:pt x="255" y="75"/>
                  </a:lnTo>
                  <a:lnTo>
                    <a:pt x="256" y="79"/>
                  </a:lnTo>
                  <a:lnTo>
                    <a:pt x="256" y="83"/>
                  </a:lnTo>
                  <a:lnTo>
                    <a:pt x="258" y="88"/>
                  </a:lnTo>
                  <a:lnTo>
                    <a:pt x="263" y="89"/>
                  </a:lnTo>
                  <a:lnTo>
                    <a:pt x="266" y="90"/>
                  </a:lnTo>
                  <a:lnTo>
                    <a:pt x="271" y="89"/>
                  </a:lnTo>
                  <a:lnTo>
                    <a:pt x="274" y="88"/>
                  </a:lnTo>
                  <a:lnTo>
                    <a:pt x="277" y="83"/>
                  </a:lnTo>
                  <a:lnTo>
                    <a:pt x="277" y="79"/>
                  </a:lnTo>
                  <a:lnTo>
                    <a:pt x="277" y="73"/>
                  </a:lnTo>
                  <a:lnTo>
                    <a:pt x="277" y="68"/>
                  </a:lnTo>
                  <a:lnTo>
                    <a:pt x="277" y="63"/>
                  </a:lnTo>
                  <a:lnTo>
                    <a:pt x="274" y="60"/>
                  </a:lnTo>
                  <a:lnTo>
                    <a:pt x="271" y="57"/>
                  </a:lnTo>
                  <a:lnTo>
                    <a:pt x="266" y="57"/>
                  </a:lnTo>
                  <a:close/>
                  <a:moveTo>
                    <a:pt x="313" y="14"/>
                  </a:moveTo>
                  <a:lnTo>
                    <a:pt x="313" y="2"/>
                  </a:lnTo>
                  <a:lnTo>
                    <a:pt x="326" y="2"/>
                  </a:lnTo>
                  <a:lnTo>
                    <a:pt x="326" y="14"/>
                  </a:lnTo>
                  <a:lnTo>
                    <a:pt x="313" y="14"/>
                  </a:lnTo>
                  <a:close/>
                  <a:moveTo>
                    <a:pt x="313" y="95"/>
                  </a:moveTo>
                  <a:lnTo>
                    <a:pt x="313" y="27"/>
                  </a:lnTo>
                  <a:lnTo>
                    <a:pt x="326" y="27"/>
                  </a:lnTo>
                  <a:lnTo>
                    <a:pt x="326" y="95"/>
                  </a:lnTo>
                  <a:lnTo>
                    <a:pt x="313" y="95"/>
                  </a:lnTo>
                  <a:close/>
                  <a:moveTo>
                    <a:pt x="348" y="95"/>
                  </a:moveTo>
                  <a:lnTo>
                    <a:pt x="348" y="2"/>
                  </a:lnTo>
                  <a:lnTo>
                    <a:pt x="361" y="2"/>
                  </a:lnTo>
                  <a:lnTo>
                    <a:pt x="361" y="95"/>
                  </a:lnTo>
                  <a:lnTo>
                    <a:pt x="348" y="95"/>
                  </a:lnTo>
                  <a:close/>
                  <a:moveTo>
                    <a:pt x="437" y="73"/>
                  </a:moveTo>
                  <a:lnTo>
                    <a:pt x="451" y="75"/>
                  </a:lnTo>
                  <a:lnTo>
                    <a:pt x="448" y="80"/>
                  </a:lnTo>
                  <a:lnTo>
                    <a:pt x="445" y="86"/>
                  </a:lnTo>
                  <a:lnTo>
                    <a:pt x="440" y="90"/>
                  </a:lnTo>
                  <a:lnTo>
                    <a:pt x="434" y="95"/>
                  </a:lnTo>
                  <a:lnTo>
                    <a:pt x="426" y="96"/>
                  </a:lnTo>
                  <a:lnTo>
                    <a:pt x="418" y="96"/>
                  </a:lnTo>
                  <a:lnTo>
                    <a:pt x="403" y="95"/>
                  </a:lnTo>
                  <a:lnTo>
                    <a:pt x="392" y="88"/>
                  </a:lnTo>
                  <a:lnTo>
                    <a:pt x="384" y="76"/>
                  </a:lnTo>
                  <a:lnTo>
                    <a:pt x="381" y="62"/>
                  </a:lnTo>
                  <a:lnTo>
                    <a:pt x="384" y="46"/>
                  </a:lnTo>
                  <a:lnTo>
                    <a:pt x="392" y="35"/>
                  </a:lnTo>
                  <a:lnTo>
                    <a:pt x="397" y="30"/>
                  </a:lnTo>
                  <a:lnTo>
                    <a:pt x="403" y="27"/>
                  </a:lnTo>
                  <a:lnTo>
                    <a:pt x="410" y="26"/>
                  </a:lnTo>
                  <a:lnTo>
                    <a:pt x="418" y="26"/>
                  </a:lnTo>
                  <a:lnTo>
                    <a:pt x="424" y="26"/>
                  </a:lnTo>
                  <a:lnTo>
                    <a:pt x="430" y="27"/>
                  </a:lnTo>
                  <a:lnTo>
                    <a:pt x="437" y="30"/>
                  </a:lnTo>
                  <a:lnTo>
                    <a:pt x="442" y="35"/>
                  </a:lnTo>
                  <a:lnTo>
                    <a:pt x="450" y="46"/>
                  </a:lnTo>
                  <a:lnTo>
                    <a:pt x="451" y="60"/>
                  </a:lnTo>
                  <a:lnTo>
                    <a:pt x="451" y="65"/>
                  </a:lnTo>
                  <a:lnTo>
                    <a:pt x="395" y="65"/>
                  </a:lnTo>
                  <a:lnTo>
                    <a:pt x="395" y="70"/>
                  </a:lnTo>
                  <a:lnTo>
                    <a:pt x="398" y="76"/>
                  </a:lnTo>
                  <a:lnTo>
                    <a:pt x="401" y="82"/>
                  </a:lnTo>
                  <a:lnTo>
                    <a:pt x="406" y="85"/>
                  </a:lnTo>
                  <a:lnTo>
                    <a:pt x="411" y="86"/>
                  </a:lnTo>
                  <a:lnTo>
                    <a:pt x="418" y="88"/>
                  </a:lnTo>
                  <a:lnTo>
                    <a:pt x="424" y="86"/>
                  </a:lnTo>
                  <a:lnTo>
                    <a:pt x="430" y="83"/>
                  </a:lnTo>
                  <a:lnTo>
                    <a:pt x="434" y="80"/>
                  </a:lnTo>
                  <a:lnTo>
                    <a:pt x="435" y="78"/>
                  </a:lnTo>
                  <a:lnTo>
                    <a:pt x="437" y="73"/>
                  </a:lnTo>
                  <a:close/>
                  <a:moveTo>
                    <a:pt x="395" y="55"/>
                  </a:moveTo>
                  <a:lnTo>
                    <a:pt x="439" y="55"/>
                  </a:lnTo>
                  <a:lnTo>
                    <a:pt x="437" y="49"/>
                  </a:lnTo>
                  <a:lnTo>
                    <a:pt x="435" y="45"/>
                  </a:lnTo>
                  <a:lnTo>
                    <a:pt x="434" y="42"/>
                  </a:lnTo>
                  <a:lnTo>
                    <a:pt x="429" y="37"/>
                  </a:lnTo>
                  <a:lnTo>
                    <a:pt x="422" y="36"/>
                  </a:lnTo>
                  <a:lnTo>
                    <a:pt x="418" y="35"/>
                  </a:lnTo>
                  <a:lnTo>
                    <a:pt x="411" y="36"/>
                  </a:lnTo>
                  <a:lnTo>
                    <a:pt x="406" y="37"/>
                  </a:lnTo>
                  <a:lnTo>
                    <a:pt x="401" y="40"/>
                  </a:lnTo>
                  <a:lnTo>
                    <a:pt x="398" y="45"/>
                  </a:lnTo>
                  <a:lnTo>
                    <a:pt x="397" y="49"/>
                  </a:lnTo>
                  <a:lnTo>
                    <a:pt x="395" y="5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5" name="Freeform 2835"/>
            <p:cNvSpPr>
              <a:spLocks noEditPoints="1"/>
            </p:cNvSpPr>
            <p:nvPr/>
          </p:nvSpPr>
          <p:spPr bwMode="auto">
            <a:xfrm>
              <a:off x="2393949" y="6872288"/>
              <a:ext cx="348375" cy="68262"/>
            </a:xfrm>
            <a:custGeom>
              <a:avLst/>
              <a:gdLst>
                <a:gd name="T0" fmla="*/ 46 w 465"/>
                <a:gd name="T1" fmla="*/ 66 h 95"/>
                <a:gd name="T2" fmla="*/ 53 w 465"/>
                <a:gd name="T3" fmla="*/ 76 h 95"/>
                <a:gd name="T4" fmla="*/ 101 w 465"/>
                <a:gd name="T5" fmla="*/ 0 h 95"/>
                <a:gd name="T6" fmla="*/ 56 w 465"/>
                <a:gd name="T7" fmla="*/ 93 h 95"/>
                <a:gd name="T8" fmla="*/ 0 w 465"/>
                <a:gd name="T9" fmla="*/ 93 h 95"/>
                <a:gd name="T10" fmla="*/ 167 w 465"/>
                <a:gd name="T11" fmla="*/ 85 h 95"/>
                <a:gd name="T12" fmla="*/ 142 w 465"/>
                <a:gd name="T13" fmla="*/ 95 h 95"/>
                <a:gd name="T14" fmla="*/ 104 w 465"/>
                <a:gd name="T15" fmla="*/ 61 h 95"/>
                <a:gd name="T16" fmla="*/ 125 w 465"/>
                <a:gd name="T17" fmla="*/ 26 h 95"/>
                <a:gd name="T18" fmla="*/ 154 w 465"/>
                <a:gd name="T19" fmla="*/ 26 h 95"/>
                <a:gd name="T20" fmla="*/ 175 w 465"/>
                <a:gd name="T21" fmla="*/ 59 h 95"/>
                <a:gd name="T22" fmla="*/ 122 w 465"/>
                <a:gd name="T23" fmla="*/ 75 h 95"/>
                <a:gd name="T24" fmla="*/ 142 w 465"/>
                <a:gd name="T25" fmla="*/ 85 h 95"/>
                <a:gd name="T26" fmla="*/ 159 w 465"/>
                <a:gd name="T27" fmla="*/ 76 h 95"/>
                <a:gd name="T28" fmla="*/ 161 w 465"/>
                <a:gd name="T29" fmla="*/ 48 h 95"/>
                <a:gd name="T30" fmla="*/ 146 w 465"/>
                <a:gd name="T31" fmla="*/ 35 h 95"/>
                <a:gd name="T32" fmla="*/ 125 w 465"/>
                <a:gd name="T33" fmla="*/ 39 h 95"/>
                <a:gd name="T34" fmla="*/ 245 w 465"/>
                <a:gd name="T35" fmla="*/ 93 h 95"/>
                <a:gd name="T36" fmla="*/ 230 w 465"/>
                <a:gd name="T37" fmla="*/ 95 h 95"/>
                <a:gd name="T38" fmla="*/ 206 w 465"/>
                <a:gd name="T39" fmla="*/ 91 h 95"/>
                <a:gd name="T40" fmla="*/ 191 w 465"/>
                <a:gd name="T41" fmla="*/ 72 h 95"/>
                <a:gd name="T42" fmla="*/ 195 w 465"/>
                <a:gd name="T43" fmla="*/ 40 h 95"/>
                <a:gd name="T44" fmla="*/ 211 w 465"/>
                <a:gd name="T45" fmla="*/ 26 h 95"/>
                <a:gd name="T46" fmla="*/ 235 w 465"/>
                <a:gd name="T47" fmla="*/ 26 h 95"/>
                <a:gd name="T48" fmla="*/ 256 w 465"/>
                <a:gd name="T49" fmla="*/ 0 h 95"/>
                <a:gd name="T50" fmla="*/ 204 w 465"/>
                <a:gd name="T51" fmla="*/ 68 h 95"/>
                <a:gd name="T52" fmla="*/ 219 w 465"/>
                <a:gd name="T53" fmla="*/ 85 h 95"/>
                <a:gd name="T54" fmla="*/ 238 w 465"/>
                <a:gd name="T55" fmla="*/ 79 h 95"/>
                <a:gd name="T56" fmla="*/ 243 w 465"/>
                <a:gd name="T57" fmla="*/ 52 h 95"/>
                <a:gd name="T58" fmla="*/ 229 w 465"/>
                <a:gd name="T59" fmla="*/ 35 h 95"/>
                <a:gd name="T60" fmla="*/ 209 w 465"/>
                <a:gd name="T61" fmla="*/ 40 h 95"/>
                <a:gd name="T62" fmla="*/ 280 w 465"/>
                <a:gd name="T63" fmla="*/ 13 h 95"/>
                <a:gd name="T64" fmla="*/ 280 w 465"/>
                <a:gd name="T65" fmla="*/ 13 h 95"/>
                <a:gd name="T66" fmla="*/ 293 w 465"/>
                <a:gd name="T67" fmla="*/ 93 h 95"/>
                <a:gd name="T68" fmla="*/ 353 w 465"/>
                <a:gd name="T69" fmla="*/ 93 h 95"/>
                <a:gd name="T70" fmla="*/ 325 w 465"/>
                <a:gd name="T71" fmla="*/ 92 h 95"/>
                <a:gd name="T72" fmla="*/ 312 w 465"/>
                <a:gd name="T73" fmla="*/ 76 h 95"/>
                <a:gd name="T74" fmla="*/ 322 w 465"/>
                <a:gd name="T75" fmla="*/ 61 h 95"/>
                <a:gd name="T76" fmla="*/ 343 w 465"/>
                <a:gd name="T77" fmla="*/ 55 h 95"/>
                <a:gd name="T78" fmla="*/ 365 w 465"/>
                <a:gd name="T79" fmla="*/ 48 h 95"/>
                <a:gd name="T80" fmla="*/ 359 w 465"/>
                <a:gd name="T81" fmla="*/ 35 h 95"/>
                <a:gd name="T82" fmla="*/ 338 w 465"/>
                <a:gd name="T83" fmla="*/ 35 h 95"/>
                <a:gd name="T84" fmla="*/ 328 w 465"/>
                <a:gd name="T85" fmla="*/ 46 h 95"/>
                <a:gd name="T86" fmla="*/ 325 w 465"/>
                <a:gd name="T87" fmla="*/ 29 h 95"/>
                <a:gd name="T88" fmla="*/ 359 w 465"/>
                <a:gd name="T89" fmla="*/ 25 h 95"/>
                <a:gd name="T90" fmla="*/ 377 w 465"/>
                <a:gd name="T91" fmla="*/ 35 h 95"/>
                <a:gd name="T92" fmla="*/ 378 w 465"/>
                <a:gd name="T93" fmla="*/ 65 h 95"/>
                <a:gd name="T94" fmla="*/ 382 w 465"/>
                <a:gd name="T95" fmla="*/ 89 h 95"/>
                <a:gd name="T96" fmla="*/ 367 w 465"/>
                <a:gd name="T97" fmla="*/ 85 h 95"/>
                <a:gd name="T98" fmla="*/ 345 w 465"/>
                <a:gd name="T99" fmla="*/ 63 h 95"/>
                <a:gd name="T100" fmla="*/ 328 w 465"/>
                <a:gd name="T101" fmla="*/ 69 h 95"/>
                <a:gd name="T102" fmla="*/ 330 w 465"/>
                <a:gd name="T103" fmla="*/ 83 h 95"/>
                <a:gd name="T104" fmla="*/ 349 w 465"/>
                <a:gd name="T105" fmla="*/ 85 h 95"/>
                <a:gd name="T106" fmla="*/ 365 w 465"/>
                <a:gd name="T107" fmla="*/ 71 h 95"/>
                <a:gd name="T108" fmla="*/ 403 w 465"/>
                <a:gd name="T109" fmla="*/ 26 h 95"/>
                <a:gd name="T110" fmla="*/ 425 w 465"/>
                <a:gd name="T111" fmla="*/ 26 h 95"/>
                <a:gd name="T112" fmla="*/ 451 w 465"/>
                <a:gd name="T113" fmla="*/ 26 h 95"/>
                <a:gd name="T114" fmla="*/ 464 w 465"/>
                <a:gd name="T115" fmla="*/ 40 h 95"/>
                <a:gd name="T116" fmla="*/ 452 w 465"/>
                <a:gd name="T117" fmla="*/ 93 h 95"/>
                <a:gd name="T118" fmla="*/ 449 w 465"/>
                <a:gd name="T119" fmla="*/ 39 h 95"/>
                <a:gd name="T120" fmla="*/ 432 w 465"/>
                <a:gd name="T121" fmla="*/ 35 h 95"/>
                <a:gd name="T122" fmla="*/ 417 w 465"/>
                <a:gd name="T123" fmla="*/ 45 h 95"/>
                <a:gd name="T124" fmla="*/ 403 w 465"/>
                <a:gd name="T125" fmla="*/ 9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5" h="95">
                  <a:moveTo>
                    <a:pt x="0" y="93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46" y="66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1" y="81"/>
                  </a:lnTo>
                  <a:lnTo>
                    <a:pt x="53" y="76"/>
                  </a:lnTo>
                  <a:lnTo>
                    <a:pt x="55" y="71"/>
                  </a:lnTo>
                  <a:lnTo>
                    <a:pt x="56" y="65"/>
                  </a:lnTo>
                  <a:lnTo>
                    <a:pt x="82" y="0"/>
                  </a:lnTo>
                  <a:lnTo>
                    <a:pt x="101" y="0"/>
                  </a:lnTo>
                  <a:lnTo>
                    <a:pt x="101" y="93"/>
                  </a:lnTo>
                  <a:lnTo>
                    <a:pt x="87" y="93"/>
                  </a:lnTo>
                  <a:lnTo>
                    <a:pt x="87" y="15"/>
                  </a:lnTo>
                  <a:lnTo>
                    <a:pt x="56" y="93"/>
                  </a:lnTo>
                  <a:lnTo>
                    <a:pt x="43" y="93"/>
                  </a:lnTo>
                  <a:lnTo>
                    <a:pt x="13" y="13"/>
                  </a:lnTo>
                  <a:lnTo>
                    <a:pt x="13" y="93"/>
                  </a:lnTo>
                  <a:lnTo>
                    <a:pt x="0" y="93"/>
                  </a:lnTo>
                  <a:close/>
                  <a:moveTo>
                    <a:pt x="161" y="72"/>
                  </a:moveTo>
                  <a:lnTo>
                    <a:pt x="175" y="73"/>
                  </a:lnTo>
                  <a:lnTo>
                    <a:pt x="172" y="79"/>
                  </a:lnTo>
                  <a:lnTo>
                    <a:pt x="167" y="85"/>
                  </a:lnTo>
                  <a:lnTo>
                    <a:pt x="162" y="89"/>
                  </a:lnTo>
                  <a:lnTo>
                    <a:pt x="156" y="92"/>
                  </a:lnTo>
                  <a:lnTo>
                    <a:pt x="150" y="95"/>
                  </a:lnTo>
                  <a:lnTo>
                    <a:pt x="142" y="95"/>
                  </a:lnTo>
                  <a:lnTo>
                    <a:pt x="125" y="93"/>
                  </a:lnTo>
                  <a:lnTo>
                    <a:pt x="114" y="86"/>
                  </a:lnTo>
                  <a:lnTo>
                    <a:pt x="108" y="75"/>
                  </a:lnTo>
                  <a:lnTo>
                    <a:pt x="104" y="61"/>
                  </a:lnTo>
                  <a:lnTo>
                    <a:pt x="108" y="45"/>
                  </a:lnTo>
                  <a:lnTo>
                    <a:pt x="114" y="33"/>
                  </a:lnTo>
                  <a:lnTo>
                    <a:pt x="121" y="29"/>
                  </a:lnTo>
                  <a:lnTo>
                    <a:pt x="125" y="26"/>
                  </a:lnTo>
                  <a:lnTo>
                    <a:pt x="133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26"/>
                  </a:lnTo>
                  <a:lnTo>
                    <a:pt x="161" y="29"/>
                  </a:lnTo>
                  <a:lnTo>
                    <a:pt x="166" y="33"/>
                  </a:lnTo>
                  <a:lnTo>
                    <a:pt x="172" y="45"/>
                  </a:lnTo>
                  <a:lnTo>
                    <a:pt x="175" y="59"/>
                  </a:lnTo>
                  <a:lnTo>
                    <a:pt x="175" y="62"/>
                  </a:lnTo>
                  <a:lnTo>
                    <a:pt x="117" y="62"/>
                  </a:lnTo>
                  <a:lnTo>
                    <a:pt x="119" y="69"/>
                  </a:lnTo>
                  <a:lnTo>
                    <a:pt x="122" y="75"/>
                  </a:lnTo>
                  <a:lnTo>
                    <a:pt x="125" y="79"/>
                  </a:lnTo>
                  <a:lnTo>
                    <a:pt x="130" y="83"/>
                  </a:lnTo>
                  <a:lnTo>
                    <a:pt x="135" y="85"/>
                  </a:lnTo>
                  <a:lnTo>
                    <a:pt x="142" y="85"/>
                  </a:lnTo>
                  <a:lnTo>
                    <a:pt x="148" y="85"/>
                  </a:lnTo>
                  <a:lnTo>
                    <a:pt x="153" y="82"/>
                  </a:lnTo>
                  <a:lnTo>
                    <a:pt x="156" y="79"/>
                  </a:lnTo>
                  <a:lnTo>
                    <a:pt x="159" y="76"/>
                  </a:lnTo>
                  <a:lnTo>
                    <a:pt x="161" y="72"/>
                  </a:lnTo>
                  <a:close/>
                  <a:moveTo>
                    <a:pt x="119" y="53"/>
                  </a:moveTo>
                  <a:lnTo>
                    <a:pt x="161" y="53"/>
                  </a:lnTo>
                  <a:lnTo>
                    <a:pt x="161" y="48"/>
                  </a:lnTo>
                  <a:lnTo>
                    <a:pt x="159" y="43"/>
                  </a:lnTo>
                  <a:lnTo>
                    <a:pt x="156" y="40"/>
                  </a:lnTo>
                  <a:lnTo>
                    <a:pt x="151" y="36"/>
                  </a:lnTo>
                  <a:lnTo>
                    <a:pt x="146" y="35"/>
                  </a:lnTo>
                  <a:lnTo>
                    <a:pt x="140" y="33"/>
                  </a:lnTo>
                  <a:lnTo>
                    <a:pt x="135" y="35"/>
                  </a:lnTo>
                  <a:lnTo>
                    <a:pt x="130" y="36"/>
                  </a:lnTo>
                  <a:lnTo>
                    <a:pt x="125" y="39"/>
                  </a:lnTo>
                  <a:lnTo>
                    <a:pt x="122" y="43"/>
                  </a:lnTo>
                  <a:lnTo>
                    <a:pt x="121" y="48"/>
                  </a:lnTo>
                  <a:lnTo>
                    <a:pt x="119" y="53"/>
                  </a:lnTo>
                  <a:close/>
                  <a:moveTo>
                    <a:pt x="245" y="93"/>
                  </a:moveTo>
                  <a:lnTo>
                    <a:pt x="245" y="85"/>
                  </a:lnTo>
                  <a:lnTo>
                    <a:pt x="240" y="89"/>
                  </a:lnTo>
                  <a:lnTo>
                    <a:pt x="235" y="92"/>
                  </a:lnTo>
                  <a:lnTo>
                    <a:pt x="230" y="95"/>
                  </a:lnTo>
                  <a:lnTo>
                    <a:pt x="224" y="95"/>
                  </a:lnTo>
                  <a:lnTo>
                    <a:pt x="217" y="95"/>
                  </a:lnTo>
                  <a:lnTo>
                    <a:pt x="211" y="93"/>
                  </a:lnTo>
                  <a:lnTo>
                    <a:pt x="206" y="91"/>
                  </a:lnTo>
                  <a:lnTo>
                    <a:pt x="201" y="88"/>
                  </a:lnTo>
                  <a:lnTo>
                    <a:pt x="198" y="83"/>
                  </a:lnTo>
                  <a:lnTo>
                    <a:pt x="195" y="78"/>
                  </a:lnTo>
                  <a:lnTo>
                    <a:pt x="191" y="72"/>
                  </a:lnTo>
                  <a:lnTo>
                    <a:pt x="190" y="66"/>
                  </a:lnTo>
                  <a:lnTo>
                    <a:pt x="190" y="59"/>
                  </a:lnTo>
                  <a:lnTo>
                    <a:pt x="191" y="50"/>
                  </a:lnTo>
                  <a:lnTo>
                    <a:pt x="195" y="40"/>
                  </a:lnTo>
                  <a:lnTo>
                    <a:pt x="196" y="36"/>
                  </a:lnTo>
                  <a:lnTo>
                    <a:pt x="201" y="32"/>
                  </a:lnTo>
                  <a:lnTo>
                    <a:pt x="206" y="29"/>
                  </a:lnTo>
                  <a:lnTo>
                    <a:pt x="211" y="26"/>
                  </a:lnTo>
                  <a:lnTo>
                    <a:pt x="216" y="25"/>
                  </a:lnTo>
                  <a:lnTo>
                    <a:pt x="222" y="25"/>
                  </a:lnTo>
                  <a:lnTo>
                    <a:pt x="229" y="25"/>
                  </a:lnTo>
                  <a:lnTo>
                    <a:pt x="235" y="26"/>
                  </a:lnTo>
                  <a:lnTo>
                    <a:pt x="240" y="29"/>
                  </a:lnTo>
                  <a:lnTo>
                    <a:pt x="243" y="33"/>
                  </a:lnTo>
                  <a:lnTo>
                    <a:pt x="243" y="0"/>
                  </a:lnTo>
                  <a:lnTo>
                    <a:pt x="256" y="0"/>
                  </a:lnTo>
                  <a:lnTo>
                    <a:pt x="256" y="93"/>
                  </a:lnTo>
                  <a:lnTo>
                    <a:pt x="245" y="93"/>
                  </a:lnTo>
                  <a:close/>
                  <a:moveTo>
                    <a:pt x="203" y="59"/>
                  </a:moveTo>
                  <a:lnTo>
                    <a:pt x="204" y="68"/>
                  </a:lnTo>
                  <a:lnTo>
                    <a:pt x="206" y="73"/>
                  </a:lnTo>
                  <a:lnTo>
                    <a:pt x="209" y="79"/>
                  </a:lnTo>
                  <a:lnTo>
                    <a:pt x="214" y="82"/>
                  </a:lnTo>
                  <a:lnTo>
                    <a:pt x="219" y="85"/>
                  </a:lnTo>
                  <a:lnTo>
                    <a:pt x="224" y="85"/>
                  </a:lnTo>
                  <a:lnTo>
                    <a:pt x="230" y="85"/>
                  </a:lnTo>
                  <a:lnTo>
                    <a:pt x="235" y="83"/>
                  </a:lnTo>
                  <a:lnTo>
                    <a:pt x="238" y="79"/>
                  </a:lnTo>
                  <a:lnTo>
                    <a:pt x="241" y="75"/>
                  </a:lnTo>
                  <a:lnTo>
                    <a:pt x="243" y="68"/>
                  </a:lnTo>
                  <a:lnTo>
                    <a:pt x="245" y="61"/>
                  </a:lnTo>
                  <a:lnTo>
                    <a:pt x="243" y="52"/>
                  </a:lnTo>
                  <a:lnTo>
                    <a:pt x="241" y="45"/>
                  </a:lnTo>
                  <a:lnTo>
                    <a:pt x="238" y="40"/>
                  </a:lnTo>
                  <a:lnTo>
                    <a:pt x="233" y="36"/>
                  </a:lnTo>
                  <a:lnTo>
                    <a:pt x="229" y="35"/>
                  </a:lnTo>
                  <a:lnTo>
                    <a:pt x="224" y="33"/>
                  </a:lnTo>
                  <a:lnTo>
                    <a:pt x="219" y="35"/>
                  </a:lnTo>
                  <a:lnTo>
                    <a:pt x="214" y="36"/>
                  </a:lnTo>
                  <a:lnTo>
                    <a:pt x="209" y="40"/>
                  </a:lnTo>
                  <a:lnTo>
                    <a:pt x="206" y="45"/>
                  </a:lnTo>
                  <a:lnTo>
                    <a:pt x="204" y="52"/>
                  </a:lnTo>
                  <a:lnTo>
                    <a:pt x="203" y="59"/>
                  </a:lnTo>
                  <a:close/>
                  <a:moveTo>
                    <a:pt x="280" y="13"/>
                  </a:moveTo>
                  <a:lnTo>
                    <a:pt x="280" y="0"/>
                  </a:lnTo>
                  <a:lnTo>
                    <a:pt x="293" y="0"/>
                  </a:lnTo>
                  <a:lnTo>
                    <a:pt x="293" y="13"/>
                  </a:lnTo>
                  <a:lnTo>
                    <a:pt x="280" y="13"/>
                  </a:lnTo>
                  <a:close/>
                  <a:moveTo>
                    <a:pt x="280" y="93"/>
                  </a:moveTo>
                  <a:lnTo>
                    <a:pt x="280" y="26"/>
                  </a:lnTo>
                  <a:lnTo>
                    <a:pt x="293" y="26"/>
                  </a:lnTo>
                  <a:lnTo>
                    <a:pt x="293" y="93"/>
                  </a:lnTo>
                  <a:lnTo>
                    <a:pt x="280" y="93"/>
                  </a:lnTo>
                  <a:close/>
                  <a:moveTo>
                    <a:pt x="367" y="85"/>
                  </a:moveTo>
                  <a:lnTo>
                    <a:pt x="361" y="89"/>
                  </a:lnTo>
                  <a:lnTo>
                    <a:pt x="353" y="93"/>
                  </a:lnTo>
                  <a:lnTo>
                    <a:pt x="346" y="95"/>
                  </a:lnTo>
                  <a:lnTo>
                    <a:pt x="340" y="95"/>
                  </a:lnTo>
                  <a:lnTo>
                    <a:pt x="332" y="95"/>
                  </a:lnTo>
                  <a:lnTo>
                    <a:pt x="325" y="92"/>
                  </a:lnTo>
                  <a:lnTo>
                    <a:pt x="320" y="89"/>
                  </a:lnTo>
                  <a:lnTo>
                    <a:pt x="316" y="86"/>
                  </a:lnTo>
                  <a:lnTo>
                    <a:pt x="314" y="81"/>
                  </a:lnTo>
                  <a:lnTo>
                    <a:pt x="312" y="76"/>
                  </a:lnTo>
                  <a:lnTo>
                    <a:pt x="314" y="71"/>
                  </a:lnTo>
                  <a:lnTo>
                    <a:pt x="316" y="66"/>
                  </a:lnTo>
                  <a:lnTo>
                    <a:pt x="319" y="63"/>
                  </a:lnTo>
                  <a:lnTo>
                    <a:pt x="322" y="61"/>
                  </a:lnTo>
                  <a:lnTo>
                    <a:pt x="327" y="58"/>
                  </a:lnTo>
                  <a:lnTo>
                    <a:pt x="332" y="56"/>
                  </a:lnTo>
                  <a:lnTo>
                    <a:pt x="336" y="55"/>
                  </a:lnTo>
                  <a:lnTo>
                    <a:pt x="343" y="55"/>
                  </a:lnTo>
                  <a:lnTo>
                    <a:pt x="353" y="53"/>
                  </a:lnTo>
                  <a:lnTo>
                    <a:pt x="361" y="52"/>
                  </a:lnTo>
                  <a:lnTo>
                    <a:pt x="365" y="50"/>
                  </a:lnTo>
                  <a:lnTo>
                    <a:pt x="365" y="48"/>
                  </a:lnTo>
                  <a:lnTo>
                    <a:pt x="365" y="43"/>
                  </a:lnTo>
                  <a:lnTo>
                    <a:pt x="364" y="40"/>
                  </a:lnTo>
                  <a:lnTo>
                    <a:pt x="362" y="38"/>
                  </a:lnTo>
                  <a:lnTo>
                    <a:pt x="359" y="35"/>
                  </a:lnTo>
                  <a:lnTo>
                    <a:pt x="354" y="35"/>
                  </a:lnTo>
                  <a:lnTo>
                    <a:pt x="348" y="33"/>
                  </a:lnTo>
                  <a:lnTo>
                    <a:pt x="343" y="33"/>
                  </a:lnTo>
                  <a:lnTo>
                    <a:pt x="338" y="35"/>
                  </a:lnTo>
                  <a:lnTo>
                    <a:pt x="335" y="36"/>
                  </a:lnTo>
                  <a:lnTo>
                    <a:pt x="332" y="39"/>
                  </a:lnTo>
                  <a:lnTo>
                    <a:pt x="330" y="42"/>
                  </a:lnTo>
                  <a:lnTo>
                    <a:pt x="328" y="46"/>
                  </a:lnTo>
                  <a:lnTo>
                    <a:pt x="316" y="45"/>
                  </a:lnTo>
                  <a:lnTo>
                    <a:pt x="317" y="39"/>
                  </a:lnTo>
                  <a:lnTo>
                    <a:pt x="320" y="33"/>
                  </a:lnTo>
                  <a:lnTo>
                    <a:pt x="325" y="29"/>
                  </a:lnTo>
                  <a:lnTo>
                    <a:pt x="332" y="26"/>
                  </a:lnTo>
                  <a:lnTo>
                    <a:pt x="340" y="25"/>
                  </a:lnTo>
                  <a:lnTo>
                    <a:pt x="349" y="25"/>
                  </a:lnTo>
                  <a:lnTo>
                    <a:pt x="359" y="25"/>
                  </a:lnTo>
                  <a:lnTo>
                    <a:pt x="365" y="26"/>
                  </a:lnTo>
                  <a:lnTo>
                    <a:pt x="370" y="29"/>
                  </a:lnTo>
                  <a:lnTo>
                    <a:pt x="375" y="32"/>
                  </a:lnTo>
                  <a:lnTo>
                    <a:pt x="377" y="35"/>
                  </a:lnTo>
                  <a:lnTo>
                    <a:pt x="378" y="39"/>
                  </a:lnTo>
                  <a:lnTo>
                    <a:pt x="378" y="43"/>
                  </a:lnTo>
                  <a:lnTo>
                    <a:pt x="378" y="49"/>
                  </a:lnTo>
                  <a:lnTo>
                    <a:pt x="378" y="65"/>
                  </a:lnTo>
                  <a:lnTo>
                    <a:pt x="378" y="75"/>
                  </a:lnTo>
                  <a:lnTo>
                    <a:pt x="380" y="81"/>
                  </a:lnTo>
                  <a:lnTo>
                    <a:pt x="380" y="85"/>
                  </a:lnTo>
                  <a:lnTo>
                    <a:pt x="382" y="89"/>
                  </a:lnTo>
                  <a:lnTo>
                    <a:pt x="383" y="93"/>
                  </a:lnTo>
                  <a:lnTo>
                    <a:pt x="370" y="93"/>
                  </a:lnTo>
                  <a:lnTo>
                    <a:pt x="369" y="89"/>
                  </a:lnTo>
                  <a:lnTo>
                    <a:pt x="367" y="85"/>
                  </a:lnTo>
                  <a:close/>
                  <a:moveTo>
                    <a:pt x="365" y="59"/>
                  </a:moveTo>
                  <a:lnTo>
                    <a:pt x="361" y="61"/>
                  </a:lnTo>
                  <a:lnTo>
                    <a:pt x="354" y="62"/>
                  </a:lnTo>
                  <a:lnTo>
                    <a:pt x="345" y="63"/>
                  </a:lnTo>
                  <a:lnTo>
                    <a:pt x="338" y="65"/>
                  </a:lnTo>
                  <a:lnTo>
                    <a:pt x="333" y="66"/>
                  </a:lnTo>
                  <a:lnTo>
                    <a:pt x="330" y="68"/>
                  </a:lnTo>
                  <a:lnTo>
                    <a:pt x="328" y="69"/>
                  </a:lnTo>
                  <a:lnTo>
                    <a:pt x="327" y="72"/>
                  </a:lnTo>
                  <a:lnTo>
                    <a:pt x="327" y="75"/>
                  </a:lnTo>
                  <a:lnTo>
                    <a:pt x="328" y="79"/>
                  </a:lnTo>
                  <a:lnTo>
                    <a:pt x="330" y="83"/>
                  </a:lnTo>
                  <a:lnTo>
                    <a:pt x="333" y="85"/>
                  </a:lnTo>
                  <a:lnTo>
                    <a:pt x="338" y="86"/>
                  </a:lnTo>
                  <a:lnTo>
                    <a:pt x="341" y="86"/>
                  </a:lnTo>
                  <a:lnTo>
                    <a:pt x="349" y="85"/>
                  </a:lnTo>
                  <a:lnTo>
                    <a:pt x="356" y="83"/>
                  </a:lnTo>
                  <a:lnTo>
                    <a:pt x="361" y="79"/>
                  </a:lnTo>
                  <a:lnTo>
                    <a:pt x="364" y="75"/>
                  </a:lnTo>
                  <a:lnTo>
                    <a:pt x="365" y="71"/>
                  </a:lnTo>
                  <a:lnTo>
                    <a:pt x="365" y="63"/>
                  </a:lnTo>
                  <a:lnTo>
                    <a:pt x="365" y="59"/>
                  </a:lnTo>
                  <a:close/>
                  <a:moveTo>
                    <a:pt x="403" y="93"/>
                  </a:moveTo>
                  <a:lnTo>
                    <a:pt x="403" y="26"/>
                  </a:lnTo>
                  <a:lnTo>
                    <a:pt x="415" y="26"/>
                  </a:lnTo>
                  <a:lnTo>
                    <a:pt x="415" y="35"/>
                  </a:lnTo>
                  <a:lnTo>
                    <a:pt x="419" y="30"/>
                  </a:lnTo>
                  <a:lnTo>
                    <a:pt x="425" y="26"/>
                  </a:lnTo>
                  <a:lnTo>
                    <a:pt x="432" y="25"/>
                  </a:lnTo>
                  <a:lnTo>
                    <a:pt x="440" y="25"/>
                  </a:lnTo>
                  <a:lnTo>
                    <a:pt x="446" y="25"/>
                  </a:lnTo>
                  <a:lnTo>
                    <a:pt x="451" y="26"/>
                  </a:lnTo>
                  <a:lnTo>
                    <a:pt x="457" y="29"/>
                  </a:lnTo>
                  <a:lnTo>
                    <a:pt x="461" y="32"/>
                  </a:lnTo>
                  <a:lnTo>
                    <a:pt x="462" y="36"/>
                  </a:lnTo>
                  <a:lnTo>
                    <a:pt x="464" y="40"/>
                  </a:lnTo>
                  <a:lnTo>
                    <a:pt x="465" y="45"/>
                  </a:lnTo>
                  <a:lnTo>
                    <a:pt x="465" y="52"/>
                  </a:lnTo>
                  <a:lnTo>
                    <a:pt x="465" y="93"/>
                  </a:lnTo>
                  <a:lnTo>
                    <a:pt x="452" y="93"/>
                  </a:lnTo>
                  <a:lnTo>
                    <a:pt x="452" y="52"/>
                  </a:lnTo>
                  <a:lnTo>
                    <a:pt x="452" y="46"/>
                  </a:lnTo>
                  <a:lnTo>
                    <a:pt x="451" y="42"/>
                  </a:lnTo>
                  <a:lnTo>
                    <a:pt x="449" y="39"/>
                  </a:lnTo>
                  <a:lnTo>
                    <a:pt x="446" y="36"/>
                  </a:lnTo>
                  <a:lnTo>
                    <a:pt x="441" y="35"/>
                  </a:lnTo>
                  <a:lnTo>
                    <a:pt x="436" y="33"/>
                  </a:lnTo>
                  <a:lnTo>
                    <a:pt x="432" y="35"/>
                  </a:lnTo>
                  <a:lnTo>
                    <a:pt x="427" y="36"/>
                  </a:lnTo>
                  <a:lnTo>
                    <a:pt x="422" y="39"/>
                  </a:lnTo>
                  <a:lnTo>
                    <a:pt x="419" y="42"/>
                  </a:lnTo>
                  <a:lnTo>
                    <a:pt x="417" y="45"/>
                  </a:lnTo>
                  <a:lnTo>
                    <a:pt x="417" y="50"/>
                  </a:lnTo>
                  <a:lnTo>
                    <a:pt x="415" y="56"/>
                  </a:lnTo>
                  <a:lnTo>
                    <a:pt x="415" y="93"/>
                  </a:lnTo>
                  <a:lnTo>
                    <a:pt x="403" y="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7" name="Freeform 2837"/>
            <p:cNvSpPr>
              <a:spLocks noEditPoints="1"/>
            </p:cNvSpPr>
            <p:nvPr/>
          </p:nvSpPr>
          <p:spPr bwMode="auto">
            <a:xfrm>
              <a:off x="2393950" y="6761998"/>
              <a:ext cx="334252" cy="68262"/>
            </a:xfrm>
            <a:custGeom>
              <a:avLst/>
              <a:gdLst>
                <a:gd name="T0" fmla="*/ 67 w 447"/>
                <a:gd name="T1" fmla="*/ 12 h 99"/>
                <a:gd name="T2" fmla="*/ 27 w 447"/>
                <a:gd name="T3" fmla="*/ 96 h 99"/>
                <a:gd name="T4" fmla="*/ 32 w 447"/>
                <a:gd name="T5" fmla="*/ 39 h 99"/>
                <a:gd name="T6" fmla="*/ 98 w 447"/>
                <a:gd name="T7" fmla="*/ 70 h 99"/>
                <a:gd name="T8" fmla="*/ 109 w 447"/>
                <a:gd name="T9" fmla="*/ 86 h 99"/>
                <a:gd name="T10" fmla="*/ 128 w 447"/>
                <a:gd name="T11" fmla="*/ 85 h 99"/>
                <a:gd name="T12" fmla="*/ 140 w 447"/>
                <a:gd name="T13" fmla="*/ 65 h 99"/>
                <a:gd name="T14" fmla="*/ 130 w 447"/>
                <a:gd name="T15" fmla="*/ 46 h 99"/>
                <a:gd name="T16" fmla="*/ 106 w 447"/>
                <a:gd name="T17" fmla="*/ 46 h 99"/>
                <a:gd name="T18" fmla="*/ 96 w 447"/>
                <a:gd name="T19" fmla="*/ 3 h 99"/>
                <a:gd name="T20" fmla="*/ 101 w 447"/>
                <a:gd name="T21" fmla="*/ 40 h 99"/>
                <a:gd name="T22" fmla="*/ 130 w 447"/>
                <a:gd name="T23" fmla="*/ 35 h 99"/>
                <a:gd name="T24" fmla="*/ 151 w 447"/>
                <a:gd name="T25" fmla="*/ 52 h 99"/>
                <a:gd name="T26" fmla="*/ 149 w 447"/>
                <a:gd name="T27" fmla="*/ 79 h 99"/>
                <a:gd name="T28" fmla="*/ 109 w 447"/>
                <a:gd name="T29" fmla="*/ 96 h 99"/>
                <a:gd name="T30" fmla="*/ 87 w 447"/>
                <a:gd name="T31" fmla="*/ 79 h 99"/>
                <a:gd name="T32" fmla="*/ 175 w 447"/>
                <a:gd name="T33" fmla="*/ 13 h 99"/>
                <a:gd name="T34" fmla="*/ 194 w 447"/>
                <a:gd name="T35" fmla="*/ 0 h 99"/>
                <a:gd name="T36" fmla="*/ 214 w 447"/>
                <a:gd name="T37" fmla="*/ 12 h 99"/>
                <a:gd name="T38" fmla="*/ 214 w 447"/>
                <a:gd name="T39" fmla="*/ 39 h 99"/>
                <a:gd name="T40" fmla="*/ 194 w 447"/>
                <a:gd name="T41" fmla="*/ 50 h 99"/>
                <a:gd name="T42" fmla="*/ 175 w 447"/>
                <a:gd name="T43" fmla="*/ 39 h 99"/>
                <a:gd name="T44" fmla="*/ 190 w 447"/>
                <a:gd name="T45" fmla="*/ 9 h 99"/>
                <a:gd name="T46" fmla="*/ 183 w 447"/>
                <a:gd name="T47" fmla="*/ 26 h 99"/>
                <a:gd name="T48" fmla="*/ 190 w 447"/>
                <a:gd name="T49" fmla="*/ 42 h 99"/>
                <a:gd name="T50" fmla="*/ 204 w 447"/>
                <a:gd name="T51" fmla="*/ 35 h 99"/>
                <a:gd name="T52" fmla="*/ 204 w 447"/>
                <a:gd name="T53" fmla="*/ 14 h 99"/>
                <a:gd name="T54" fmla="*/ 194 w 447"/>
                <a:gd name="T55" fmla="*/ 99 h 99"/>
                <a:gd name="T56" fmla="*/ 194 w 447"/>
                <a:gd name="T57" fmla="*/ 99 h 99"/>
                <a:gd name="T58" fmla="*/ 246 w 447"/>
                <a:gd name="T59" fmla="*/ 57 h 99"/>
                <a:gd name="T60" fmla="*/ 269 w 447"/>
                <a:gd name="T61" fmla="*/ 50 h 99"/>
                <a:gd name="T62" fmla="*/ 285 w 447"/>
                <a:gd name="T63" fmla="*/ 68 h 99"/>
                <a:gd name="T64" fmla="*/ 278 w 447"/>
                <a:gd name="T65" fmla="*/ 93 h 99"/>
                <a:gd name="T66" fmla="*/ 256 w 447"/>
                <a:gd name="T67" fmla="*/ 99 h 99"/>
                <a:gd name="T68" fmla="*/ 241 w 447"/>
                <a:gd name="T69" fmla="*/ 82 h 99"/>
                <a:gd name="T70" fmla="*/ 254 w 447"/>
                <a:gd name="T71" fmla="*/ 62 h 99"/>
                <a:gd name="T72" fmla="*/ 252 w 447"/>
                <a:gd name="T73" fmla="*/ 80 h 99"/>
                <a:gd name="T74" fmla="*/ 262 w 447"/>
                <a:gd name="T75" fmla="*/ 92 h 99"/>
                <a:gd name="T76" fmla="*/ 273 w 447"/>
                <a:gd name="T77" fmla="*/ 80 h 99"/>
                <a:gd name="T78" fmla="*/ 270 w 447"/>
                <a:gd name="T79" fmla="*/ 62 h 99"/>
                <a:gd name="T80" fmla="*/ 309 w 447"/>
                <a:gd name="T81" fmla="*/ 2 h 99"/>
                <a:gd name="T82" fmla="*/ 309 w 447"/>
                <a:gd name="T83" fmla="*/ 96 h 99"/>
                <a:gd name="T84" fmla="*/ 309 w 447"/>
                <a:gd name="T85" fmla="*/ 96 h 99"/>
                <a:gd name="T86" fmla="*/ 357 w 447"/>
                <a:gd name="T87" fmla="*/ 96 h 99"/>
                <a:gd name="T88" fmla="*/ 444 w 447"/>
                <a:gd name="T89" fmla="*/ 82 h 99"/>
                <a:gd name="T90" fmla="*/ 422 w 447"/>
                <a:gd name="T91" fmla="*/ 96 h 99"/>
                <a:gd name="T92" fmla="*/ 380 w 447"/>
                <a:gd name="T93" fmla="*/ 78 h 99"/>
                <a:gd name="T94" fmla="*/ 393 w 447"/>
                <a:gd name="T95" fmla="*/ 32 h 99"/>
                <a:gd name="T96" fmla="*/ 420 w 447"/>
                <a:gd name="T97" fmla="*/ 27 h 99"/>
                <a:gd name="T98" fmla="*/ 446 w 447"/>
                <a:gd name="T99" fmla="*/ 47 h 99"/>
                <a:gd name="T100" fmla="*/ 391 w 447"/>
                <a:gd name="T101" fmla="*/ 72 h 99"/>
                <a:gd name="T102" fmla="*/ 407 w 447"/>
                <a:gd name="T103" fmla="*/ 88 h 99"/>
                <a:gd name="T104" fmla="*/ 430 w 447"/>
                <a:gd name="T105" fmla="*/ 82 h 99"/>
                <a:gd name="T106" fmla="*/ 435 w 447"/>
                <a:gd name="T107" fmla="*/ 56 h 99"/>
                <a:gd name="T108" fmla="*/ 425 w 447"/>
                <a:gd name="T109" fmla="*/ 39 h 99"/>
                <a:gd name="T110" fmla="*/ 402 w 447"/>
                <a:gd name="T111" fmla="*/ 39 h 99"/>
                <a:gd name="T112" fmla="*/ 391 w 447"/>
                <a:gd name="T113" fmla="*/ 5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7" h="99">
                  <a:moveTo>
                    <a:pt x="0" y="14"/>
                  </a:moveTo>
                  <a:lnTo>
                    <a:pt x="0" y="3"/>
                  </a:lnTo>
                  <a:lnTo>
                    <a:pt x="67" y="3"/>
                  </a:lnTo>
                  <a:lnTo>
                    <a:pt x="67" y="12"/>
                  </a:lnTo>
                  <a:lnTo>
                    <a:pt x="58" y="23"/>
                  </a:lnTo>
                  <a:lnTo>
                    <a:pt x="48" y="37"/>
                  </a:lnTo>
                  <a:lnTo>
                    <a:pt x="32" y="70"/>
                  </a:lnTo>
                  <a:lnTo>
                    <a:pt x="27" y="96"/>
                  </a:lnTo>
                  <a:lnTo>
                    <a:pt x="14" y="96"/>
                  </a:lnTo>
                  <a:lnTo>
                    <a:pt x="16" y="83"/>
                  </a:lnTo>
                  <a:lnTo>
                    <a:pt x="19" y="69"/>
                  </a:lnTo>
                  <a:lnTo>
                    <a:pt x="32" y="39"/>
                  </a:lnTo>
                  <a:lnTo>
                    <a:pt x="51" y="14"/>
                  </a:lnTo>
                  <a:lnTo>
                    <a:pt x="0" y="14"/>
                  </a:lnTo>
                  <a:close/>
                  <a:moveTo>
                    <a:pt x="83" y="72"/>
                  </a:moveTo>
                  <a:lnTo>
                    <a:pt x="98" y="70"/>
                  </a:lnTo>
                  <a:lnTo>
                    <a:pt x="99" y="76"/>
                  </a:lnTo>
                  <a:lnTo>
                    <a:pt x="101" y="80"/>
                  </a:lnTo>
                  <a:lnTo>
                    <a:pt x="104" y="83"/>
                  </a:lnTo>
                  <a:lnTo>
                    <a:pt x="109" y="86"/>
                  </a:lnTo>
                  <a:lnTo>
                    <a:pt x="112" y="88"/>
                  </a:lnTo>
                  <a:lnTo>
                    <a:pt x="117" y="88"/>
                  </a:lnTo>
                  <a:lnTo>
                    <a:pt x="124" y="88"/>
                  </a:lnTo>
                  <a:lnTo>
                    <a:pt x="128" y="85"/>
                  </a:lnTo>
                  <a:lnTo>
                    <a:pt x="133" y="82"/>
                  </a:lnTo>
                  <a:lnTo>
                    <a:pt x="136" y="78"/>
                  </a:lnTo>
                  <a:lnTo>
                    <a:pt x="140" y="72"/>
                  </a:lnTo>
                  <a:lnTo>
                    <a:pt x="140" y="65"/>
                  </a:lnTo>
                  <a:lnTo>
                    <a:pt x="140" y="59"/>
                  </a:lnTo>
                  <a:lnTo>
                    <a:pt x="138" y="53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4" y="45"/>
                  </a:lnTo>
                  <a:lnTo>
                    <a:pt x="117" y="45"/>
                  </a:lnTo>
                  <a:lnTo>
                    <a:pt x="112" y="45"/>
                  </a:lnTo>
                  <a:lnTo>
                    <a:pt x="106" y="46"/>
                  </a:lnTo>
                  <a:lnTo>
                    <a:pt x="101" y="49"/>
                  </a:lnTo>
                  <a:lnTo>
                    <a:pt x="98" y="53"/>
                  </a:lnTo>
                  <a:lnTo>
                    <a:pt x="87" y="52"/>
                  </a:lnTo>
                  <a:lnTo>
                    <a:pt x="96" y="3"/>
                  </a:lnTo>
                  <a:lnTo>
                    <a:pt x="149" y="3"/>
                  </a:lnTo>
                  <a:lnTo>
                    <a:pt x="149" y="14"/>
                  </a:lnTo>
                  <a:lnTo>
                    <a:pt x="107" y="14"/>
                  </a:lnTo>
                  <a:lnTo>
                    <a:pt x="101" y="40"/>
                  </a:lnTo>
                  <a:lnTo>
                    <a:pt x="107" y="36"/>
                  </a:lnTo>
                  <a:lnTo>
                    <a:pt x="114" y="35"/>
                  </a:lnTo>
                  <a:lnTo>
                    <a:pt x="120" y="33"/>
                  </a:lnTo>
                  <a:lnTo>
                    <a:pt x="130" y="35"/>
                  </a:lnTo>
                  <a:lnTo>
                    <a:pt x="138" y="37"/>
                  </a:lnTo>
                  <a:lnTo>
                    <a:pt x="145" y="42"/>
                  </a:lnTo>
                  <a:lnTo>
                    <a:pt x="148" y="47"/>
                  </a:lnTo>
                  <a:lnTo>
                    <a:pt x="151" y="52"/>
                  </a:lnTo>
                  <a:lnTo>
                    <a:pt x="153" y="57"/>
                  </a:lnTo>
                  <a:lnTo>
                    <a:pt x="154" y="65"/>
                  </a:lnTo>
                  <a:lnTo>
                    <a:pt x="153" y="72"/>
                  </a:lnTo>
                  <a:lnTo>
                    <a:pt x="149" y="79"/>
                  </a:lnTo>
                  <a:lnTo>
                    <a:pt x="146" y="86"/>
                  </a:lnTo>
                  <a:lnTo>
                    <a:pt x="133" y="95"/>
                  </a:lnTo>
                  <a:lnTo>
                    <a:pt x="117" y="98"/>
                  </a:lnTo>
                  <a:lnTo>
                    <a:pt x="109" y="96"/>
                  </a:lnTo>
                  <a:lnTo>
                    <a:pt x="101" y="95"/>
                  </a:lnTo>
                  <a:lnTo>
                    <a:pt x="95" y="90"/>
                  </a:lnTo>
                  <a:lnTo>
                    <a:pt x="90" y="85"/>
                  </a:lnTo>
                  <a:lnTo>
                    <a:pt x="87" y="79"/>
                  </a:lnTo>
                  <a:lnTo>
                    <a:pt x="83" y="72"/>
                  </a:lnTo>
                  <a:close/>
                  <a:moveTo>
                    <a:pt x="172" y="25"/>
                  </a:moveTo>
                  <a:lnTo>
                    <a:pt x="174" y="19"/>
                  </a:lnTo>
                  <a:lnTo>
                    <a:pt x="175" y="13"/>
                  </a:lnTo>
                  <a:lnTo>
                    <a:pt x="178" y="7"/>
                  </a:lnTo>
                  <a:lnTo>
                    <a:pt x="182" y="3"/>
                  </a:lnTo>
                  <a:lnTo>
                    <a:pt x="188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206" y="3"/>
                  </a:lnTo>
                  <a:lnTo>
                    <a:pt x="211" y="7"/>
                  </a:lnTo>
                  <a:lnTo>
                    <a:pt x="214" y="12"/>
                  </a:lnTo>
                  <a:lnTo>
                    <a:pt x="217" y="17"/>
                  </a:lnTo>
                  <a:lnTo>
                    <a:pt x="217" y="26"/>
                  </a:lnTo>
                  <a:lnTo>
                    <a:pt x="217" y="33"/>
                  </a:lnTo>
                  <a:lnTo>
                    <a:pt x="214" y="39"/>
                  </a:lnTo>
                  <a:lnTo>
                    <a:pt x="211" y="43"/>
                  </a:lnTo>
                  <a:lnTo>
                    <a:pt x="206" y="47"/>
                  </a:lnTo>
                  <a:lnTo>
                    <a:pt x="201" y="49"/>
                  </a:lnTo>
                  <a:lnTo>
                    <a:pt x="194" y="50"/>
                  </a:lnTo>
                  <a:lnTo>
                    <a:pt x="188" y="49"/>
                  </a:lnTo>
                  <a:lnTo>
                    <a:pt x="183" y="47"/>
                  </a:lnTo>
                  <a:lnTo>
                    <a:pt x="178" y="43"/>
                  </a:lnTo>
                  <a:lnTo>
                    <a:pt x="175" y="39"/>
                  </a:lnTo>
                  <a:lnTo>
                    <a:pt x="174" y="32"/>
                  </a:lnTo>
                  <a:lnTo>
                    <a:pt x="172" y="25"/>
                  </a:lnTo>
                  <a:close/>
                  <a:moveTo>
                    <a:pt x="194" y="9"/>
                  </a:moveTo>
                  <a:lnTo>
                    <a:pt x="190" y="9"/>
                  </a:lnTo>
                  <a:lnTo>
                    <a:pt x="186" y="12"/>
                  </a:lnTo>
                  <a:lnTo>
                    <a:pt x="185" y="16"/>
                  </a:lnTo>
                  <a:lnTo>
                    <a:pt x="183" y="20"/>
                  </a:lnTo>
                  <a:lnTo>
                    <a:pt x="183" y="26"/>
                  </a:lnTo>
                  <a:lnTo>
                    <a:pt x="183" y="32"/>
                  </a:lnTo>
                  <a:lnTo>
                    <a:pt x="185" y="36"/>
                  </a:lnTo>
                  <a:lnTo>
                    <a:pt x="186" y="39"/>
                  </a:lnTo>
                  <a:lnTo>
                    <a:pt x="190" y="42"/>
                  </a:lnTo>
                  <a:lnTo>
                    <a:pt x="194" y="42"/>
                  </a:lnTo>
                  <a:lnTo>
                    <a:pt x="199" y="42"/>
                  </a:lnTo>
                  <a:lnTo>
                    <a:pt x="203" y="39"/>
                  </a:lnTo>
                  <a:lnTo>
                    <a:pt x="204" y="35"/>
                  </a:lnTo>
                  <a:lnTo>
                    <a:pt x="206" y="30"/>
                  </a:lnTo>
                  <a:lnTo>
                    <a:pt x="206" y="25"/>
                  </a:lnTo>
                  <a:lnTo>
                    <a:pt x="206" y="19"/>
                  </a:lnTo>
                  <a:lnTo>
                    <a:pt x="204" y="14"/>
                  </a:lnTo>
                  <a:lnTo>
                    <a:pt x="203" y="12"/>
                  </a:lnTo>
                  <a:lnTo>
                    <a:pt x="199" y="9"/>
                  </a:lnTo>
                  <a:lnTo>
                    <a:pt x="194" y="9"/>
                  </a:lnTo>
                  <a:close/>
                  <a:moveTo>
                    <a:pt x="194" y="99"/>
                  </a:moveTo>
                  <a:lnTo>
                    <a:pt x="252" y="0"/>
                  </a:lnTo>
                  <a:lnTo>
                    <a:pt x="262" y="0"/>
                  </a:lnTo>
                  <a:lnTo>
                    <a:pt x="206" y="99"/>
                  </a:lnTo>
                  <a:lnTo>
                    <a:pt x="194" y="99"/>
                  </a:lnTo>
                  <a:close/>
                  <a:moveTo>
                    <a:pt x="240" y="73"/>
                  </a:moveTo>
                  <a:lnTo>
                    <a:pt x="241" y="68"/>
                  </a:lnTo>
                  <a:lnTo>
                    <a:pt x="243" y="62"/>
                  </a:lnTo>
                  <a:lnTo>
                    <a:pt x="246" y="57"/>
                  </a:lnTo>
                  <a:lnTo>
                    <a:pt x="251" y="53"/>
                  </a:lnTo>
                  <a:lnTo>
                    <a:pt x="256" y="50"/>
                  </a:lnTo>
                  <a:lnTo>
                    <a:pt x="262" y="50"/>
                  </a:lnTo>
                  <a:lnTo>
                    <a:pt x="269" y="50"/>
                  </a:lnTo>
                  <a:lnTo>
                    <a:pt x="273" y="53"/>
                  </a:lnTo>
                  <a:lnTo>
                    <a:pt x="278" y="56"/>
                  </a:lnTo>
                  <a:lnTo>
                    <a:pt x="283" y="60"/>
                  </a:lnTo>
                  <a:lnTo>
                    <a:pt x="285" y="68"/>
                  </a:lnTo>
                  <a:lnTo>
                    <a:pt x="285" y="75"/>
                  </a:lnTo>
                  <a:lnTo>
                    <a:pt x="285" y="82"/>
                  </a:lnTo>
                  <a:lnTo>
                    <a:pt x="283" y="88"/>
                  </a:lnTo>
                  <a:lnTo>
                    <a:pt x="278" y="93"/>
                  </a:lnTo>
                  <a:lnTo>
                    <a:pt x="273" y="96"/>
                  </a:lnTo>
                  <a:lnTo>
                    <a:pt x="269" y="99"/>
                  </a:lnTo>
                  <a:lnTo>
                    <a:pt x="262" y="99"/>
                  </a:lnTo>
                  <a:lnTo>
                    <a:pt x="256" y="99"/>
                  </a:lnTo>
                  <a:lnTo>
                    <a:pt x="251" y="96"/>
                  </a:lnTo>
                  <a:lnTo>
                    <a:pt x="246" y="93"/>
                  </a:lnTo>
                  <a:lnTo>
                    <a:pt x="243" y="88"/>
                  </a:lnTo>
                  <a:lnTo>
                    <a:pt x="241" y="82"/>
                  </a:lnTo>
                  <a:lnTo>
                    <a:pt x="240" y="73"/>
                  </a:lnTo>
                  <a:close/>
                  <a:moveTo>
                    <a:pt x="262" y="57"/>
                  </a:moveTo>
                  <a:lnTo>
                    <a:pt x="259" y="59"/>
                  </a:lnTo>
                  <a:lnTo>
                    <a:pt x="254" y="62"/>
                  </a:lnTo>
                  <a:lnTo>
                    <a:pt x="252" y="65"/>
                  </a:lnTo>
                  <a:lnTo>
                    <a:pt x="252" y="69"/>
                  </a:lnTo>
                  <a:lnTo>
                    <a:pt x="251" y="75"/>
                  </a:lnTo>
                  <a:lnTo>
                    <a:pt x="252" y="80"/>
                  </a:lnTo>
                  <a:lnTo>
                    <a:pt x="252" y="85"/>
                  </a:lnTo>
                  <a:lnTo>
                    <a:pt x="254" y="88"/>
                  </a:lnTo>
                  <a:lnTo>
                    <a:pt x="259" y="90"/>
                  </a:lnTo>
                  <a:lnTo>
                    <a:pt x="262" y="92"/>
                  </a:lnTo>
                  <a:lnTo>
                    <a:pt x="267" y="90"/>
                  </a:lnTo>
                  <a:lnTo>
                    <a:pt x="270" y="88"/>
                  </a:lnTo>
                  <a:lnTo>
                    <a:pt x="273" y="85"/>
                  </a:lnTo>
                  <a:lnTo>
                    <a:pt x="273" y="80"/>
                  </a:lnTo>
                  <a:lnTo>
                    <a:pt x="273" y="75"/>
                  </a:lnTo>
                  <a:lnTo>
                    <a:pt x="273" y="69"/>
                  </a:lnTo>
                  <a:lnTo>
                    <a:pt x="273" y="65"/>
                  </a:lnTo>
                  <a:lnTo>
                    <a:pt x="270" y="62"/>
                  </a:lnTo>
                  <a:lnTo>
                    <a:pt x="267" y="59"/>
                  </a:lnTo>
                  <a:lnTo>
                    <a:pt x="262" y="57"/>
                  </a:lnTo>
                  <a:close/>
                  <a:moveTo>
                    <a:pt x="309" y="16"/>
                  </a:moveTo>
                  <a:lnTo>
                    <a:pt x="309" y="2"/>
                  </a:lnTo>
                  <a:lnTo>
                    <a:pt x="322" y="2"/>
                  </a:lnTo>
                  <a:lnTo>
                    <a:pt x="322" y="16"/>
                  </a:lnTo>
                  <a:lnTo>
                    <a:pt x="309" y="16"/>
                  </a:lnTo>
                  <a:close/>
                  <a:moveTo>
                    <a:pt x="309" y="96"/>
                  </a:moveTo>
                  <a:lnTo>
                    <a:pt x="309" y="27"/>
                  </a:lnTo>
                  <a:lnTo>
                    <a:pt x="322" y="27"/>
                  </a:lnTo>
                  <a:lnTo>
                    <a:pt x="322" y="96"/>
                  </a:lnTo>
                  <a:lnTo>
                    <a:pt x="309" y="96"/>
                  </a:lnTo>
                  <a:close/>
                  <a:moveTo>
                    <a:pt x="344" y="96"/>
                  </a:moveTo>
                  <a:lnTo>
                    <a:pt x="344" y="2"/>
                  </a:lnTo>
                  <a:lnTo>
                    <a:pt x="357" y="2"/>
                  </a:lnTo>
                  <a:lnTo>
                    <a:pt x="357" y="96"/>
                  </a:lnTo>
                  <a:lnTo>
                    <a:pt x="344" y="96"/>
                  </a:lnTo>
                  <a:close/>
                  <a:moveTo>
                    <a:pt x="433" y="75"/>
                  </a:moveTo>
                  <a:lnTo>
                    <a:pt x="447" y="76"/>
                  </a:lnTo>
                  <a:lnTo>
                    <a:pt x="444" y="82"/>
                  </a:lnTo>
                  <a:lnTo>
                    <a:pt x="441" y="88"/>
                  </a:lnTo>
                  <a:lnTo>
                    <a:pt x="436" y="92"/>
                  </a:lnTo>
                  <a:lnTo>
                    <a:pt x="430" y="95"/>
                  </a:lnTo>
                  <a:lnTo>
                    <a:pt x="422" y="96"/>
                  </a:lnTo>
                  <a:lnTo>
                    <a:pt x="414" y="98"/>
                  </a:lnTo>
                  <a:lnTo>
                    <a:pt x="399" y="95"/>
                  </a:lnTo>
                  <a:lnTo>
                    <a:pt x="388" y="88"/>
                  </a:lnTo>
                  <a:lnTo>
                    <a:pt x="380" y="78"/>
                  </a:lnTo>
                  <a:lnTo>
                    <a:pt x="377" y="62"/>
                  </a:lnTo>
                  <a:lnTo>
                    <a:pt x="380" y="47"/>
                  </a:lnTo>
                  <a:lnTo>
                    <a:pt x="388" y="36"/>
                  </a:lnTo>
                  <a:lnTo>
                    <a:pt x="393" y="32"/>
                  </a:lnTo>
                  <a:lnTo>
                    <a:pt x="399" y="29"/>
                  </a:lnTo>
                  <a:lnTo>
                    <a:pt x="406" y="27"/>
                  </a:lnTo>
                  <a:lnTo>
                    <a:pt x="414" y="26"/>
                  </a:lnTo>
                  <a:lnTo>
                    <a:pt x="420" y="27"/>
                  </a:lnTo>
                  <a:lnTo>
                    <a:pt x="426" y="29"/>
                  </a:lnTo>
                  <a:lnTo>
                    <a:pt x="433" y="32"/>
                  </a:lnTo>
                  <a:lnTo>
                    <a:pt x="438" y="36"/>
                  </a:lnTo>
                  <a:lnTo>
                    <a:pt x="446" y="47"/>
                  </a:lnTo>
                  <a:lnTo>
                    <a:pt x="447" y="62"/>
                  </a:lnTo>
                  <a:lnTo>
                    <a:pt x="447" y="65"/>
                  </a:lnTo>
                  <a:lnTo>
                    <a:pt x="391" y="65"/>
                  </a:lnTo>
                  <a:lnTo>
                    <a:pt x="391" y="72"/>
                  </a:lnTo>
                  <a:lnTo>
                    <a:pt x="394" y="78"/>
                  </a:lnTo>
                  <a:lnTo>
                    <a:pt x="397" y="82"/>
                  </a:lnTo>
                  <a:lnTo>
                    <a:pt x="402" y="85"/>
                  </a:lnTo>
                  <a:lnTo>
                    <a:pt x="407" y="88"/>
                  </a:lnTo>
                  <a:lnTo>
                    <a:pt x="414" y="88"/>
                  </a:lnTo>
                  <a:lnTo>
                    <a:pt x="420" y="88"/>
                  </a:lnTo>
                  <a:lnTo>
                    <a:pt x="426" y="85"/>
                  </a:lnTo>
                  <a:lnTo>
                    <a:pt x="430" y="82"/>
                  </a:lnTo>
                  <a:lnTo>
                    <a:pt x="431" y="79"/>
                  </a:lnTo>
                  <a:lnTo>
                    <a:pt x="433" y="75"/>
                  </a:lnTo>
                  <a:close/>
                  <a:moveTo>
                    <a:pt x="391" y="56"/>
                  </a:moveTo>
                  <a:lnTo>
                    <a:pt x="435" y="56"/>
                  </a:lnTo>
                  <a:lnTo>
                    <a:pt x="433" y="50"/>
                  </a:lnTo>
                  <a:lnTo>
                    <a:pt x="431" y="46"/>
                  </a:lnTo>
                  <a:lnTo>
                    <a:pt x="430" y="43"/>
                  </a:lnTo>
                  <a:lnTo>
                    <a:pt x="425" y="39"/>
                  </a:lnTo>
                  <a:lnTo>
                    <a:pt x="418" y="36"/>
                  </a:lnTo>
                  <a:lnTo>
                    <a:pt x="414" y="36"/>
                  </a:lnTo>
                  <a:lnTo>
                    <a:pt x="407" y="36"/>
                  </a:lnTo>
                  <a:lnTo>
                    <a:pt x="402" y="39"/>
                  </a:lnTo>
                  <a:lnTo>
                    <a:pt x="397" y="42"/>
                  </a:lnTo>
                  <a:lnTo>
                    <a:pt x="394" y="45"/>
                  </a:lnTo>
                  <a:lnTo>
                    <a:pt x="393" y="50"/>
                  </a:lnTo>
                  <a:lnTo>
                    <a:pt x="391" y="5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9" name="Freeform 2839"/>
            <p:cNvSpPr>
              <a:spLocks noEditPoints="1"/>
            </p:cNvSpPr>
            <p:nvPr/>
          </p:nvSpPr>
          <p:spPr bwMode="auto">
            <a:xfrm>
              <a:off x="2393950" y="6655167"/>
              <a:ext cx="336607" cy="68262"/>
            </a:xfrm>
            <a:custGeom>
              <a:avLst/>
              <a:gdLst>
                <a:gd name="T0" fmla="*/ 21 w 449"/>
                <a:gd name="T1" fmla="*/ 84 h 99"/>
                <a:gd name="T2" fmla="*/ 47 w 449"/>
                <a:gd name="T3" fmla="*/ 82 h 99"/>
                <a:gd name="T4" fmla="*/ 56 w 449"/>
                <a:gd name="T5" fmla="*/ 53 h 99"/>
                <a:gd name="T6" fmla="*/ 32 w 449"/>
                <a:gd name="T7" fmla="*/ 63 h 99"/>
                <a:gd name="T8" fmla="*/ 3 w 449"/>
                <a:gd name="T9" fmla="*/ 46 h 99"/>
                <a:gd name="T10" fmla="*/ 16 w 449"/>
                <a:gd name="T11" fmla="*/ 6 h 99"/>
                <a:gd name="T12" fmla="*/ 51 w 449"/>
                <a:gd name="T13" fmla="*/ 6 h 99"/>
                <a:gd name="T14" fmla="*/ 69 w 449"/>
                <a:gd name="T15" fmla="*/ 47 h 99"/>
                <a:gd name="T16" fmla="*/ 51 w 449"/>
                <a:gd name="T17" fmla="*/ 92 h 99"/>
                <a:gd name="T18" fmla="*/ 18 w 449"/>
                <a:gd name="T19" fmla="*/ 94 h 99"/>
                <a:gd name="T20" fmla="*/ 55 w 449"/>
                <a:gd name="T21" fmla="*/ 33 h 99"/>
                <a:gd name="T22" fmla="*/ 40 w 449"/>
                <a:gd name="T23" fmla="*/ 11 h 99"/>
                <a:gd name="T24" fmla="*/ 16 w 449"/>
                <a:gd name="T25" fmla="*/ 21 h 99"/>
                <a:gd name="T26" fmla="*/ 19 w 449"/>
                <a:gd name="T27" fmla="*/ 47 h 99"/>
                <a:gd name="T28" fmla="*/ 45 w 449"/>
                <a:gd name="T29" fmla="*/ 51 h 99"/>
                <a:gd name="T30" fmla="*/ 85 w 449"/>
                <a:gd name="T31" fmla="*/ 70 h 99"/>
                <a:gd name="T32" fmla="*/ 111 w 449"/>
                <a:gd name="T33" fmla="*/ 86 h 99"/>
                <a:gd name="T34" fmla="*/ 135 w 449"/>
                <a:gd name="T35" fmla="*/ 82 h 99"/>
                <a:gd name="T36" fmla="*/ 140 w 449"/>
                <a:gd name="T37" fmla="*/ 53 h 99"/>
                <a:gd name="T38" fmla="*/ 114 w 449"/>
                <a:gd name="T39" fmla="*/ 44 h 99"/>
                <a:gd name="T40" fmla="*/ 98 w 449"/>
                <a:gd name="T41" fmla="*/ 3 h 99"/>
                <a:gd name="T42" fmla="*/ 109 w 449"/>
                <a:gd name="T43" fmla="*/ 36 h 99"/>
                <a:gd name="T44" fmla="*/ 147 w 449"/>
                <a:gd name="T45" fmla="*/ 41 h 99"/>
                <a:gd name="T46" fmla="*/ 155 w 449"/>
                <a:gd name="T47" fmla="*/ 72 h 99"/>
                <a:gd name="T48" fmla="*/ 111 w 449"/>
                <a:gd name="T49" fmla="*/ 96 h 99"/>
                <a:gd name="T50" fmla="*/ 85 w 449"/>
                <a:gd name="T51" fmla="*/ 70 h 99"/>
                <a:gd name="T52" fmla="*/ 184 w 449"/>
                <a:gd name="T53" fmla="*/ 3 h 99"/>
                <a:gd name="T54" fmla="*/ 213 w 449"/>
                <a:gd name="T55" fmla="*/ 6 h 99"/>
                <a:gd name="T56" fmla="*/ 216 w 449"/>
                <a:gd name="T57" fmla="*/ 39 h 99"/>
                <a:gd name="T58" fmla="*/ 190 w 449"/>
                <a:gd name="T59" fmla="*/ 49 h 99"/>
                <a:gd name="T60" fmla="*/ 174 w 449"/>
                <a:gd name="T61" fmla="*/ 24 h 99"/>
                <a:gd name="T62" fmla="*/ 185 w 449"/>
                <a:gd name="T63" fmla="*/ 20 h 99"/>
                <a:gd name="T64" fmla="*/ 192 w 449"/>
                <a:gd name="T65" fmla="*/ 40 h 99"/>
                <a:gd name="T66" fmla="*/ 208 w 449"/>
                <a:gd name="T67" fmla="*/ 30 h 99"/>
                <a:gd name="T68" fmla="*/ 201 w 449"/>
                <a:gd name="T69" fmla="*/ 8 h 99"/>
                <a:gd name="T70" fmla="*/ 208 w 449"/>
                <a:gd name="T71" fmla="*/ 99 h 99"/>
                <a:gd name="T72" fmla="*/ 248 w 449"/>
                <a:gd name="T73" fmla="*/ 56 h 99"/>
                <a:gd name="T74" fmla="*/ 275 w 449"/>
                <a:gd name="T75" fmla="*/ 51 h 99"/>
                <a:gd name="T76" fmla="*/ 287 w 449"/>
                <a:gd name="T77" fmla="*/ 82 h 99"/>
                <a:gd name="T78" fmla="*/ 264 w 449"/>
                <a:gd name="T79" fmla="*/ 99 h 99"/>
                <a:gd name="T80" fmla="*/ 243 w 449"/>
                <a:gd name="T81" fmla="*/ 82 h 99"/>
                <a:gd name="T82" fmla="*/ 254 w 449"/>
                <a:gd name="T83" fmla="*/ 64 h 99"/>
                <a:gd name="T84" fmla="*/ 256 w 449"/>
                <a:gd name="T85" fmla="*/ 87 h 99"/>
                <a:gd name="T86" fmla="*/ 275 w 449"/>
                <a:gd name="T87" fmla="*/ 84 h 99"/>
                <a:gd name="T88" fmla="*/ 272 w 449"/>
                <a:gd name="T89" fmla="*/ 61 h 99"/>
                <a:gd name="T90" fmla="*/ 324 w 449"/>
                <a:gd name="T91" fmla="*/ 1 h 99"/>
                <a:gd name="T92" fmla="*/ 324 w 449"/>
                <a:gd name="T93" fmla="*/ 27 h 99"/>
                <a:gd name="T94" fmla="*/ 359 w 449"/>
                <a:gd name="T95" fmla="*/ 1 h 99"/>
                <a:gd name="T96" fmla="*/ 446 w 449"/>
                <a:gd name="T97" fmla="*/ 82 h 99"/>
                <a:gd name="T98" fmla="*/ 416 w 449"/>
                <a:gd name="T99" fmla="*/ 97 h 99"/>
                <a:gd name="T100" fmla="*/ 382 w 449"/>
                <a:gd name="T101" fmla="*/ 47 h 99"/>
                <a:gd name="T102" fmla="*/ 416 w 449"/>
                <a:gd name="T103" fmla="*/ 26 h 99"/>
                <a:gd name="T104" fmla="*/ 448 w 449"/>
                <a:gd name="T105" fmla="*/ 46 h 99"/>
                <a:gd name="T106" fmla="*/ 396 w 449"/>
                <a:gd name="T107" fmla="*/ 77 h 99"/>
                <a:gd name="T108" fmla="*/ 422 w 449"/>
                <a:gd name="T109" fmla="*/ 86 h 99"/>
                <a:gd name="T110" fmla="*/ 393 w 449"/>
                <a:gd name="T111" fmla="*/ 54 h 99"/>
                <a:gd name="T112" fmla="*/ 427 w 449"/>
                <a:gd name="T113" fmla="*/ 39 h 99"/>
                <a:gd name="T114" fmla="*/ 399 w 449"/>
                <a:gd name="T115" fmla="*/ 4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49" h="99">
                  <a:moveTo>
                    <a:pt x="2" y="74"/>
                  </a:move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1" y="84"/>
                  </a:lnTo>
                  <a:lnTo>
                    <a:pt x="26" y="87"/>
                  </a:lnTo>
                  <a:lnTo>
                    <a:pt x="32" y="87"/>
                  </a:lnTo>
                  <a:lnTo>
                    <a:pt x="37" y="87"/>
                  </a:lnTo>
                  <a:lnTo>
                    <a:pt x="42" y="84"/>
                  </a:lnTo>
                  <a:lnTo>
                    <a:pt x="47" y="82"/>
                  </a:lnTo>
                  <a:lnTo>
                    <a:pt x="50" y="79"/>
                  </a:lnTo>
                  <a:lnTo>
                    <a:pt x="53" y="74"/>
                  </a:lnTo>
                  <a:lnTo>
                    <a:pt x="55" y="67"/>
                  </a:lnTo>
                  <a:lnTo>
                    <a:pt x="56" y="60"/>
                  </a:lnTo>
                  <a:lnTo>
                    <a:pt x="56" y="53"/>
                  </a:lnTo>
                  <a:lnTo>
                    <a:pt x="56" y="51"/>
                  </a:lnTo>
                  <a:lnTo>
                    <a:pt x="51" y="56"/>
                  </a:lnTo>
                  <a:lnTo>
                    <a:pt x="47" y="60"/>
                  </a:lnTo>
                  <a:lnTo>
                    <a:pt x="39" y="63"/>
                  </a:lnTo>
                  <a:lnTo>
                    <a:pt x="32" y="63"/>
                  </a:lnTo>
                  <a:lnTo>
                    <a:pt x="23" y="63"/>
                  </a:lnTo>
                  <a:lnTo>
                    <a:pt x="16" y="60"/>
                  </a:lnTo>
                  <a:lnTo>
                    <a:pt x="10" y="56"/>
                  </a:lnTo>
                  <a:lnTo>
                    <a:pt x="5" y="50"/>
                  </a:lnTo>
                  <a:lnTo>
                    <a:pt x="3" y="46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4" y="3"/>
                  </a:lnTo>
                  <a:lnTo>
                    <a:pt x="34" y="1"/>
                  </a:lnTo>
                  <a:lnTo>
                    <a:pt x="40" y="1"/>
                  </a:lnTo>
                  <a:lnTo>
                    <a:pt x="47" y="3"/>
                  </a:lnTo>
                  <a:lnTo>
                    <a:pt x="51" y="6"/>
                  </a:lnTo>
                  <a:lnTo>
                    <a:pt x="58" y="10"/>
                  </a:lnTo>
                  <a:lnTo>
                    <a:pt x="61" y="14"/>
                  </a:lnTo>
                  <a:lnTo>
                    <a:pt x="64" y="20"/>
                  </a:lnTo>
                  <a:lnTo>
                    <a:pt x="68" y="31"/>
                  </a:lnTo>
                  <a:lnTo>
                    <a:pt x="69" y="47"/>
                  </a:lnTo>
                  <a:lnTo>
                    <a:pt x="68" y="63"/>
                  </a:lnTo>
                  <a:lnTo>
                    <a:pt x="64" y="76"/>
                  </a:lnTo>
                  <a:lnTo>
                    <a:pt x="61" y="82"/>
                  </a:lnTo>
                  <a:lnTo>
                    <a:pt x="58" y="87"/>
                  </a:lnTo>
                  <a:lnTo>
                    <a:pt x="51" y="92"/>
                  </a:lnTo>
                  <a:lnTo>
                    <a:pt x="47" y="94"/>
                  </a:lnTo>
                  <a:lnTo>
                    <a:pt x="39" y="96"/>
                  </a:lnTo>
                  <a:lnTo>
                    <a:pt x="32" y="97"/>
                  </a:lnTo>
                  <a:lnTo>
                    <a:pt x="24" y="96"/>
                  </a:lnTo>
                  <a:lnTo>
                    <a:pt x="18" y="94"/>
                  </a:lnTo>
                  <a:lnTo>
                    <a:pt x="11" y="90"/>
                  </a:lnTo>
                  <a:lnTo>
                    <a:pt x="6" y="86"/>
                  </a:lnTo>
                  <a:lnTo>
                    <a:pt x="3" y="80"/>
                  </a:lnTo>
                  <a:lnTo>
                    <a:pt x="2" y="74"/>
                  </a:lnTo>
                  <a:close/>
                  <a:moveTo>
                    <a:pt x="55" y="33"/>
                  </a:moveTo>
                  <a:lnTo>
                    <a:pt x="55" y="26"/>
                  </a:lnTo>
                  <a:lnTo>
                    <a:pt x="53" y="21"/>
                  </a:lnTo>
                  <a:lnTo>
                    <a:pt x="50" y="17"/>
                  </a:lnTo>
                  <a:lnTo>
                    <a:pt x="45" y="13"/>
                  </a:lnTo>
                  <a:lnTo>
                    <a:pt x="40" y="11"/>
                  </a:lnTo>
                  <a:lnTo>
                    <a:pt x="35" y="11"/>
                  </a:lnTo>
                  <a:lnTo>
                    <a:pt x="29" y="11"/>
                  </a:lnTo>
                  <a:lnTo>
                    <a:pt x="24" y="13"/>
                  </a:lnTo>
                  <a:lnTo>
                    <a:pt x="19" y="17"/>
                  </a:lnTo>
                  <a:lnTo>
                    <a:pt x="16" y="21"/>
                  </a:lnTo>
                  <a:lnTo>
                    <a:pt x="14" y="27"/>
                  </a:lnTo>
                  <a:lnTo>
                    <a:pt x="13" y="33"/>
                  </a:lnTo>
                  <a:lnTo>
                    <a:pt x="14" y="39"/>
                  </a:lnTo>
                  <a:lnTo>
                    <a:pt x="16" y="44"/>
                  </a:lnTo>
                  <a:lnTo>
                    <a:pt x="19" y="47"/>
                  </a:lnTo>
                  <a:lnTo>
                    <a:pt x="24" y="51"/>
                  </a:lnTo>
                  <a:lnTo>
                    <a:pt x="29" y="53"/>
                  </a:lnTo>
                  <a:lnTo>
                    <a:pt x="34" y="53"/>
                  </a:lnTo>
                  <a:lnTo>
                    <a:pt x="40" y="53"/>
                  </a:lnTo>
                  <a:lnTo>
                    <a:pt x="45" y="51"/>
                  </a:lnTo>
                  <a:lnTo>
                    <a:pt x="50" y="47"/>
                  </a:lnTo>
                  <a:lnTo>
                    <a:pt x="53" y="43"/>
                  </a:lnTo>
                  <a:lnTo>
                    <a:pt x="55" y="39"/>
                  </a:lnTo>
                  <a:lnTo>
                    <a:pt x="55" y="33"/>
                  </a:lnTo>
                  <a:close/>
                  <a:moveTo>
                    <a:pt x="85" y="70"/>
                  </a:moveTo>
                  <a:lnTo>
                    <a:pt x="100" y="70"/>
                  </a:lnTo>
                  <a:lnTo>
                    <a:pt x="101" y="76"/>
                  </a:lnTo>
                  <a:lnTo>
                    <a:pt x="103" y="80"/>
                  </a:lnTo>
                  <a:lnTo>
                    <a:pt x="106" y="83"/>
                  </a:lnTo>
                  <a:lnTo>
                    <a:pt x="111" y="86"/>
                  </a:lnTo>
                  <a:lnTo>
                    <a:pt x="114" y="87"/>
                  </a:lnTo>
                  <a:lnTo>
                    <a:pt x="119" y="87"/>
                  </a:lnTo>
                  <a:lnTo>
                    <a:pt x="126" y="87"/>
                  </a:lnTo>
                  <a:lnTo>
                    <a:pt x="130" y="84"/>
                  </a:lnTo>
                  <a:lnTo>
                    <a:pt x="135" y="82"/>
                  </a:lnTo>
                  <a:lnTo>
                    <a:pt x="138" y="77"/>
                  </a:lnTo>
                  <a:lnTo>
                    <a:pt x="142" y="72"/>
                  </a:lnTo>
                  <a:lnTo>
                    <a:pt x="142" y="64"/>
                  </a:lnTo>
                  <a:lnTo>
                    <a:pt x="142" y="59"/>
                  </a:lnTo>
                  <a:lnTo>
                    <a:pt x="140" y="53"/>
                  </a:lnTo>
                  <a:lnTo>
                    <a:pt x="135" y="49"/>
                  </a:lnTo>
                  <a:lnTo>
                    <a:pt x="132" y="46"/>
                  </a:lnTo>
                  <a:lnTo>
                    <a:pt x="126" y="44"/>
                  </a:lnTo>
                  <a:lnTo>
                    <a:pt x="119" y="43"/>
                  </a:lnTo>
                  <a:lnTo>
                    <a:pt x="114" y="44"/>
                  </a:lnTo>
                  <a:lnTo>
                    <a:pt x="108" y="46"/>
                  </a:lnTo>
                  <a:lnTo>
                    <a:pt x="103" y="49"/>
                  </a:lnTo>
                  <a:lnTo>
                    <a:pt x="100" y="53"/>
                  </a:lnTo>
                  <a:lnTo>
                    <a:pt x="89" y="51"/>
                  </a:lnTo>
                  <a:lnTo>
                    <a:pt x="98" y="3"/>
                  </a:lnTo>
                  <a:lnTo>
                    <a:pt x="151" y="3"/>
                  </a:lnTo>
                  <a:lnTo>
                    <a:pt x="151" y="14"/>
                  </a:lnTo>
                  <a:lnTo>
                    <a:pt x="109" y="14"/>
                  </a:lnTo>
                  <a:lnTo>
                    <a:pt x="103" y="39"/>
                  </a:lnTo>
                  <a:lnTo>
                    <a:pt x="109" y="36"/>
                  </a:lnTo>
                  <a:lnTo>
                    <a:pt x="116" y="34"/>
                  </a:lnTo>
                  <a:lnTo>
                    <a:pt x="122" y="33"/>
                  </a:lnTo>
                  <a:lnTo>
                    <a:pt x="132" y="34"/>
                  </a:lnTo>
                  <a:lnTo>
                    <a:pt x="140" y="37"/>
                  </a:lnTo>
                  <a:lnTo>
                    <a:pt x="147" y="41"/>
                  </a:lnTo>
                  <a:lnTo>
                    <a:pt x="150" y="46"/>
                  </a:lnTo>
                  <a:lnTo>
                    <a:pt x="153" y="51"/>
                  </a:lnTo>
                  <a:lnTo>
                    <a:pt x="155" y="57"/>
                  </a:lnTo>
                  <a:lnTo>
                    <a:pt x="156" y="63"/>
                  </a:lnTo>
                  <a:lnTo>
                    <a:pt x="155" y="72"/>
                  </a:lnTo>
                  <a:lnTo>
                    <a:pt x="151" y="79"/>
                  </a:lnTo>
                  <a:lnTo>
                    <a:pt x="148" y="86"/>
                  </a:lnTo>
                  <a:lnTo>
                    <a:pt x="135" y="94"/>
                  </a:lnTo>
                  <a:lnTo>
                    <a:pt x="119" y="97"/>
                  </a:lnTo>
                  <a:lnTo>
                    <a:pt x="111" y="96"/>
                  </a:lnTo>
                  <a:lnTo>
                    <a:pt x="103" y="93"/>
                  </a:lnTo>
                  <a:lnTo>
                    <a:pt x="97" y="90"/>
                  </a:lnTo>
                  <a:lnTo>
                    <a:pt x="92" y="84"/>
                  </a:lnTo>
                  <a:lnTo>
                    <a:pt x="89" y="79"/>
                  </a:lnTo>
                  <a:lnTo>
                    <a:pt x="85" y="70"/>
                  </a:lnTo>
                  <a:close/>
                  <a:moveTo>
                    <a:pt x="174" y="24"/>
                  </a:moveTo>
                  <a:lnTo>
                    <a:pt x="176" y="17"/>
                  </a:lnTo>
                  <a:lnTo>
                    <a:pt x="177" y="11"/>
                  </a:lnTo>
                  <a:lnTo>
                    <a:pt x="180" y="7"/>
                  </a:lnTo>
                  <a:lnTo>
                    <a:pt x="184" y="3"/>
                  </a:lnTo>
                  <a:lnTo>
                    <a:pt x="190" y="1"/>
                  </a:lnTo>
                  <a:lnTo>
                    <a:pt x="196" y="0"/>
                  </a:lnTo>
                  <a:lnTo>
                    <a:pt x="203" y="1"/>
                  </a:lnTo>
                  <a:lnTo>
                    <a:pt x="208" y="3"/>
                  </a:lnTo>
                  <a:lnTo>
                    <a:pt x="213" y="6"/>
                  </a:lnTo>
                  <a:lnTo>
                    <a:pt x="216" y="11"/>
                  </a:lnTo>
                  <a:lnTo>
                    <a:pt x="219" y="17"/>
                  </a:lnTo>
                  <a:lnTo>
                    <a:pt x="219" y="24"/>
                  </a:lnTo>
                  <a:lnTo>
                    <a:pt x="219" y="31"/>
                  </a:lnTo>
                  <a:lnTo>
                    <a:pt x="216" y="39"/>
                  </a:lnTo>
                  <a:lnTo>
                    <a:pt x="213" y="43"/>
                  </a:lnTo>
                  <a:lnTo>
                    <a:pt x="208" y="47"/>
                  </a:lnTo>
                  <a:lnTo>
                    <a:pt x="203" y="49"/>
                  </a:lnTo>
                  <a:lnTo>
                    <a:pt x="196" y="50"/>
                  </a:lnTo>
                  <a:lnTo>
                    <a:pt x="190" y="49"/>
                  </a:lnTo>
                  <a:lnTo>
                    <a:pt x="185" y="47"/>
                  </a:lnTo>
                  <a:lnTo>
                    <a:pt x="180" y="43"/>
                  </a:lnTo>
                  <a:lnTo>
                    <a:pt x="177" y="39"/>
                  </a:lnTo>
                  <a:lnTo>
                    <a:pt x="176" y="31"/>
                  </a:lnTo>
                  <a:lnTo>
                    <a:pt x="174" y="24"/>
                  </a:lnTo>
                  <a:close/>
                  <a:moveTo>
                    <a:pt x="196" y="8"/>
                  </a:moveTo>
                  <a:lnTo>
                    <a:pt x="192" y="8"/>
                  </a:lnTo>
                  <a:lnTo>
                    <a:pt x="188" y="11"/>
                  </a:lnTo>
                  <a:lnTo>
                    <a:pt x="187" y="14"/>
                  </a:lnTo>
                  <a:lnTo>
                    <a:pt x="185" y="20"/>
                  </a:lnTo>
                  <a:lnTo>
                    <a:pt x="185" y="26"/>
                  </a:lnTo>
                  <a:lnTo>
                    <a:pt x="185" y="30"/>
                  </a:lnTo>
                  <a:lnTo>
                    <a:pt x="187" y="34"/>
                  </a:lnTo>
                  <a:lnTo>
                    <a:pt x="188" y="39"/>
                  </a:lnTo>
                  <a:lnTo>
                    <a:pt x="192" y="40"/>
                  </a:lnTo>
                  <a:lnTo>
                    <a:pt x="196" y="41"/>
                  </a:lnTo>
                  <a:lnTo>
                    <a:pt x="201" y="40"/>
                  </a:lnTo>
                  <a:lnTo>
                    <a:pt x="205" y="37"/>
                  </a:lnTo>
                  <a:lnTo>
                    <a:pt x="206" y="34"/>
                  </a:lnTo>
                  <a:lnTo>
                    <a:pt x="208" y="30"/>
                  </a:lnTo>
                  <a:lnTo>
                    <a:pt x="208" y="24"/>
                  </a:lnTo>
                  <a:lnTo>
                    <a:pt x="208" y="18"/>
                  </a:lnTo>
                  <a:lnTo>
                    <a:pt x="206" y="14"/>
                  </a:lnTo>
                  <a:lnTo>
                    <a:pt x="205" y="11"/>
                  </a:lnTo>
                  <a:lnTo>
                    <a:pt x="201" y="8"/>
                  </a:lnTo>
                  <a:lnTo>
                    <a:pt x="196" y="8"/>
                  </a:lnTo>
                  <a:close/>
                  <a:moveTo>
                    <a:pt x="196" y="99"/>
                  </a:moveTo>
                  <a:lnTo>
                    <a:pt x="254" y="0"/>
                  </a:lnTo>
                  <a:lnTo>
                    <a:pt x="264" y="0"/>
                  </a:lnTo>
                  <a:lnTo>
                    <a:pt x="208" y="99"/>
                  </a:lnTo>
                  <a:lnTo>
                    <a:pt x="196" y="99"/>
                  </a:lnTo>
                  <a:close/>
                  <a:moveTo>
                    <a:pt x="242" y="73"/>
                  </a:moveTo>
                  <a:lnTo>
                    <a:pt x="243" y="67"/>
                  </a:lnTo>
                  <a:lnTo>
                    <a:pt x="245" y="61"/>
                  </a:lnTo>
                  <a:lnTo>
                    <a:pt x="248" y="56"/>
                  </a:lnTo>
                  <a:lnTo>
                    <a:pt x="253" y="53"/>
                  </a:lnTo>
                  <a:lnTo>
                    <a:pt x="258" y="50"/>
                  </a:lnTo>
                  <a:lnTo>
                    <a:pt x="264" y="49"/>
                  </a:lnTo>
                  <a:lnTo>
                    <a:pt x="271" y="50"/>
                  </a:lnTo>
                  <a:lnTo>
                    <a:pt x="275" y="51"/>
                  </a:lnTo>
                  <a:lnTo>
                    <a:pt x="280" y="56"/>
                  </a:lnTo>
                  <a:lnTo>
                    <a:pt x="285" y="60"/>
                  </a:lnTo>
                  <a:lnTo>
                    <a:pt x="287" y="66"/>
                  </a:lnTo>
                  <a:lnTo>
                    <a:pt x="287" y="74"/>
                  </a:lnTo>
                  <a:lnTo>
                    <a:pt x="287" y="82"/>
                  </a:lnTo>
                  <a:lnTo>
                    <a:pt x="285" y="87"/>
                  </a:lnTo>
                  <a:lnTo>
                    <a:pt x="280" y="93"/>
                  </a:lnTo>
                  <a:lnTo>
                    <a:pt x="275" y="96"/>
                  </a:lnTo>
                  <a:lnTo>
                    <a:pt x="271" y="99"/>
                  </a:lnTo>
                  <a:lnTo>
                    <a:pt x="264" y="99"/>
                  </a:lnTo>
                  <a:lnTo>
                    <a:pt x="258" y="99"/>
                  </a:lnTo>
                  <a:lnTo>
                    <a:pt x="253" y="96"/>
                  </a:lnTo>
                  <a:lnTo>
                    <a:pt x="248" y="93"/>
                  </a:lnTo>
                  <a:lnTo>
                    <a:pt x="245" y="87"/>
                  </a:lnTo>
                  <a:lnTo>
                    <a:pt x="243" y="82"/>
                  </a:lnTo>
                  <a:lnTo>
                    <a:pt x="242" y="73"/>
                  </a:lnTo>
                  <a:close/>
                  <a:moveTo>
                    <a:pt x="264" y="57"/>
                  </a:moveTo>
                  <a:lnTo>
                    <a:pt x="261" y="59"/>
                  </a:lnTo>
                  <a:lnTo>
                    <a:pt x="256" y="61"/>
                  </a:lnTo>
                  <a:lnTo>
                    <a:pt x="254" y="64"/>
                  </a:lnTo>
                  <a:lnTo>
                    <a:pt x="254" y="69"/>
                  </a:lnTo>
                  <a:lnTo>
                    <a:pt x="253" y="74"/>
                  </a:lnTo>
                  <a:lnTo>
                    <a:pt x="254" y="80"/>
                  </a:lnTo>
                  <a:lnTo>
                    <a:pt x="254" y="84"/>
                  </a:lnTo>
                  <a:lnTo>
                    <a:pt x="256" y="87"/>
                  </a:lnTo>
                  <a:lnTo>
                    <a:pt x="261" y="90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2" y="87"/>
                  </a:lnTo>
                  <a:lnTo>
                    <a:pt x="275" y="84"/>
                  </a:lnTo>
                  <a:lnTo>
                    <a:pt x="275" y="80"/>
                  </a:lnTo>
                  <a:lnTo>
                    <a:pt x="275" y="73"/>
                  </a:lnTo>
                  <a:lnTo>
                    <a:pt x="275" y="69"/>
                  </a:lnTo>
                  <a:lnTo>
                    <a:pt x="275" y="64"/>
                  </a:lnTo>
                  <a:lnTo>
                    <a:pt x="272" y="61"/>
                  </a:lnTo>
                  <a:lnTo>
                    <a:pt x="269" y="59"/>
                  </a:lnTo>
                  <a:lnTo>
                    <a:pt x="264" y="57"/>
                  </a:lnTo>
                  <a:close/>
                  <a:moveTo>
                    <a:pt x="311" y="14"/>
                  </a:moveTo>
                  <a:lnTo>
                    <a:pt x="311" y="1"/>
                  </a:lnTo>
                  <a:lnTo>
                    <a:pt x="324" y="1"/>
                  </a:lnTo>
                  <a:lnTo>
                    <a:pt x="324" y="14"/>
                  </a:lnTo>
                  <a:lnTo>
                    <a:pt x="311" y="14"/>
                  </a:lnTo>
                  <a:close/>
                  <a:moveTo>
                    <a:pt x="311" y="96"/>
                  </a:moveTo>
                  <a:lnTo>
                    <a:pt x="311" y="27"/>
                  </a:lnTo>
                  <a:lnTo>
                    <a:pt x="324" y="27"/>
                  </a:lnTo>
                  <a:lnTo>
                    <a:pt x="324" y="96"/>
                  </a:lnTo>
                  <a:lnTo>
                    <a:pt x="311" y="96"/>
                  </a:lnTo>
                  <a:close/>
                  <a:moveTo>
                    <a:pt x="346" y="96"/>
                  </a:moveTo>
                  <a:lnTo>
                    <a:pt x="346" y="1"/>
                  </a:lnTo>
                  <a:lnTo>
                    <a:pt x="359" y="1"/>
                  </a:lnTo>
                  <a:lnTo>
                    <a:pt x="359" y="96"/>
                  </a:lnTo>
                  <a:lnTo>
                    <a:pt x="346" y="96"/>
                  </a:lnTo>
                  <a:close/>
                  <a:moveTo>
                    <a:pt x="435" y="73"/>
                  </a:moveTo>
                  <a:lnTo>
                    <a:pt x="449" y="74"/>
                  </a:lnTo>
                  <a:lnTo>
                    <a:pt x="446" y="82"/>
                  </a:lnTo>
                  <a:lnTo>
                    <a:pt x="443" y="87"/>
                  </a:lnTo>
                  <a:lnTo>
                    <a:pt x="438" y="92"/>
                  </a:lnTo>
                  <a:lnTo>
                    <a:pt x="432" y="94"/>
                  </a:lnTo>
                  <a:lnTo>
                    <a:pt x="424" y="96"/>
                  </a:lnTo>
                  <a:lnTo>
                    <a:pt x="416" y="97"/>
                  </a:lnTo>
                  <a:lnTo>
                    <a:pt x="401" y="94"/>
                  </a:lnTo>
                  <a:lnTo>
                    <a:pt x="390" y="87"/>
                  </a:lnTo>
                  <a:lnTo>
                    <a:pt x="382" y="77"/>
                  </a:lnTo>
                  <a:lnTo>
                    <a:pt x="379" y="61"/>
                  </a:lnTo>
                  <a:lnTo>
                    <a:pt x="382" y="47"/>
                  </a:lnTo>
                  <a:lnTo>
                    <a:pt x="390" y="36"/>
                  </a:lnTo>
                  <a:lnTo>
                    <a:pt x="395" y="31"/>
                  </a:lnTo>
                  <a:lnTo>
                    <a:pt x="401" y="29"/>
                  </a:lnTo>
                  <a:lnTo>
                    <a:pt x="408" y="27"/>
                  </a:lnTo>
                  <a:lnTo>
                    <a:pt x="416" y="26"/>
                  </a:lnTo>
                  <a:lnTo>
                    <a:pt x="422" y="27"/>
                  </a:lnTo>
                  <a:lnTo>
                    <a:pt x="428" y="29"/>
                  </a:lnTo>
                  <a:lnTo>
                    <a:pt x="435" y="31"/>
                  </a:lnTo>
                  <a:lnTo>
                    <a:pt x="440" y="36"/>
                  </a:lnTo>
                  <a:lnTo>
                    <a:pt x="448" y="46"/>
                  </a:lnTo>
                  <a:lnTo>
                    <a:pt x="449" y="61"/>
                  </a:lnTo>
                  <a:lnTo>
                    <a:pt x="449" y="64"/>
                  </a:lnTo>
                  <a:lnTo>
                    <a:pt x="393" y="64"/>
                  </a:lnTo>
                  <a:lnTo>
                    <a:pt x="393" y="72"/>
                  </a:lnTo>
                  <a:lnTo>
                    <a:pt x="396" y="77"/>
                  </a:lnTo>
                  <a:lnTo>
                    <a:pt x="399" y="82"/>
                  </a:lnTo>
                  <a:lnTo>
                    <a:pt x="404" y="84"/>
                  </a:lnTo>
                  <a:lnTo>
                    <a:pt x="409" y="87"/>
                  </a:lnTo>
                  <a:lnTo>
                    <a:pt x="416" y="87"/>
                  </a:lnTo>
                  <a:lnTo>
                    <a:pt x="422" y="86"/>
                  </a:lnTo>
                  <a:lnTo>
                    <a:pt x="428" y="84"/>
                  </a:lnTo>
                  <a:lnTo>
                    <a:pt x="432" y="82"/>
                  </a:lnTo>
                  <a:lnTo>
                    <a:pt x="433" y="77"/>
                  </a:lnTo>
                  <a:lnTo>
                    <a:pt x="435" y="73"/>
                  </a:lnTo>
                  <a:close/>
                  <a:moveTo>
                    <a:pt x="393" y="54"/>
                  </a:moveTo>
                  <a:lnTo>
                    <a:pt x="437" y="54"/>
                  </a:lnTo>
                  <a:lnTo>
                    <a:pt x="435" y="50"/>
                  </a:lnTo>
                  <a:lnTo>
                    <a:pt x="433" y="46"/>
                  </a:lnTo>
                  <a:lnTo>
                    <a:pt x="432" y="41"/>
                  </a:lnTo>
                  <a:lnTo>
                    <a:pt x="427" y="39"/>
                  </a:lnTo>
                  <a:lnTo>
                    <a:pt x="420" y="36"/>
                  </a:lnTo>
                  <a:lnTo>
                    <a:pt x="416" y="36"/>
                  </a:lnTo>
                  <a:lnTo>
                    <a:pt x="409" y="36"/>
                  </a:lnTo>
                  <a:lnTo>
                    <a:pt x="404" y="37"/>
                  </a:lnTo>
                  <a:lnTo>
                    <a:pt x="399" y="40"/>
                  </a:lnTo>
                  <a:lnTo>
                    <a:pt x="396" y="44"/>
                  </a:lnTo>
                  <a:lnTo>
                    <a:pt x="395" y="49"/>
                  </a:lnTo>
                  <a:lnTo>
                    <a:pt x="393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8" name="Rectangle 3449"/>
            <p:cNvSpPr>
              <a:spLocks noChangeArrowheads="1"/>
            </p:cNvSpPr>
            <p:nvPr/>
          </p:nvSpPr>
          <p:spPr bwMode="auto">
            <a:xfrm>
              <a:off x="2216151" y="7121037"/>
              <a:ext cx="146050" cy="6350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0" name="Rectangle 3451"/>
            <p:cNvSpPr>
              <a:spLocks noChangeArrowheads="1"/>
            </p:cNvSpPr>
            <p:nvPr/>
          </p:nvSpPr>
          <p:spPr bwMode="auto">
            <a:xfrm>
              <a:off x="2216151" y="7017382"/>
              <a:ext cx="146050" cy="79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2" name="Rectangle 3453"/>
            <p:cNvSpPr>
              <a:spLocks noChangeArrowheads="1"/>
            </p:cNvSpPr>
            <p:nvPr/>
          </p:nvSpPr>
          <p:spPr bwMode="auto">
            <a:xfrm>
              <a:off x="2216151" y="6905972"/>
              <a:ext cx="146050" cy="6350"/>
            </a:xfrm>
            <a:prstGeom prst="rect">
              <a:avLst/>
            </a:prstGeom>
            <a:solidFill>
              <a:srgbClr val="BA1319"/>
            </a:solidFill>
            <a:ln w="0">
              <a:solidFill>
                <a:srgbClr val="BA131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4" name="Rectangle 3455"/>
            <p:cNvSpPr>
              <a:spLocks noChangeArrowheads="1"/>
            </p:cNvSpPr>
            <p:nvPr/>
          </p:nvSpPr>
          <p:spPr bwMode="auto">
            <a:xfrm>
              <a:off x="2216151" y="6796618"/>
              <a:ext cx="146050" cy="635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6" name="Rectangle 3457"/>
            <p:cNvSpPr>
              <a:spLocks noChangeArrowheads="1"/>
            </p:cNvSpPr>
            <p:nvPr/>
          </p:nvSpPr>
          <p:spPr bwMode="auto">
            <a:xfrm>
              <a:off x="2216151" y="6696606"/>
              <a:ext cx="146050" cy="6350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60161" y="5761007"/>
            <a:ext cx="2626310" cy="2118011"/>
            <a:chOff x="3484558" y="3017513"/>
            <a:chExt cx="2626310" cy="2118011"/>
          </a:xfrm>
        </p:grpSpPr>
        <p:grpSp>
          <p:nvGrpSpPr>
            <p:cNvPr id="2204" name="Group 2203"/>
            <p:cNvGrpSpPr/>
            <p:nvPr/>
          </p:nvGrpSpPr>
          <p:grpSpPr>
            <a:xfrm>
              <a:off x="3484558" y="3017513"/>
              <a:ext cx="2626310" cy="2118011"/>
              <a:chOff x="3484558" y="3552572"/>
              <a:chExt cx="2626310" cy="2118011"/>
            </a:xfrm>
          </p:grpSpPr>
          <p:sp>
            <p:nvSpPr>
              <p:cNvPr id="1999" name="Rectangle 1575"/>
              <p:cNvSpPr>
                <a:spLocks noChangeArrowheads="1"/>
              </p:cNvSpPr>
              <p:nvPr/>
            </p:nvSpPr>
            <p:spPr bwMode="auto">
              <a:xfrm>
                <a:off x="3832396" y="3697473"/>
                <a:ext cx="6771" cy="399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0" name="Rectangle 1576"/>
              <p:cNvSpPr>
                <a:spLocks noChangeArrowheads="1"/>
              </p:cNvSpPr>
              <p:nvPr/>
            </p:nvSpPr>
            <p:spPr bwMode="auto">
              <a:xfrm>
                <a:off x="3832396" y="5360403"/>
                <a:ext cx="7899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" name="Rectangle 1577"/>
              <p:cNvSpPr>
                <a:spLocks noChangeArrowheads="1"/>
              </p:cNvSpPr>
              <p:nvPr/>
            </p:nvSpPr>
            <p:spPr bwMode="auto">
              <a:xfrm>
                <a:off x="3832396" y="5360403"/>
                <a:ext cx="4514" cy="7985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" name="Rectangle 1578"/>
              <p:cNvSpPr>
                <a:spLocks noChangeArrowheads="1"/>
              </p:cNvSpPr>
              <p:nvPr/>
            </p:nvSpPr>
            <p:spPr bwMode="auto">
              <a:xfrm>
                <a:off x="3832396" y="3697473"/>
                <a:ext cx="4514" cy="1668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3" name="Rectangle 1579"/>
              <p:cNvSpPr>
                <a:spLocks noChangeArrowheads="1"/>
              </p:cNvSpPr>
              <p:nvPr/>
            </p:nvSpPr>
            <p:spPr bwMode="auto">
              <a:xfrm>
                <a:off x="3789512" y="5360403"/>
                <a:ext cx="47398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5" name="Rectangle 1581"/>
              <p:cNvSpPr>
                <a:spLocks noChangeArrowheads="1"/>
              </p:cNvSpPr>
              <p:nvPr/>
            </p:nvSpPr>
            <p:spPr bwMode="auto">
              <a:xfrm>
                <a:off x="3812083" y="5314488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6" name="Rectangle 1582"/>
              <p:cNvSpPr>
                <a:spLocks noChangeArrowheads="1"/>
              </p:cNvSpPr>
              <p:nvPr/>
            </p:nvSpPr>
            <p:spPr bwMode="auto">
              <a:xfrm>
                <a:off x="3812083" y="5266577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7" name="Rectangle 1583"/>
              <p:cNvSpPr>
                <a:spLocks noChangeArrowheads="1"/>
              </p:cNvSpPr>
              <p:nvPr/>
            </p:nvSpPr>
            <p:spPr bwMode="auto">
              <a:xfrm>
                <a:off x="3812083" y="5220661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8" name="Rectangle 1584"/>
              <p:cNvSpPr>
                <a:spLocks noChangeArrowheads="1"/>
              </p:cNvSpPr>
              <p:nvPr/>
            </p:nvSpPr>
            <p:spPr bwMode="auto">
              <a:xfrm>
                <a:off x="3812083" y="5174746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9" name="Rectangle 1585"/>
              <p:cNvSpPr>
                <a:spLocks noChangeArrowheads="1"/>
              </p:cNvSpPr>
              <p:nvPr/>
            </p:nvSpPr>
            <p:spPr bwMode="auto">
              <a:xfrm>
                <a:off x="3789512" y="5126835"/>
                <a:ext cx="47398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0" name="Freeform 1586"/>
              <p:cNvSpPr>
                <a:spLocks/>
              </p:cNvSpPr>
              <p:nvPr/>
            </p:nvSpPr>
            <p:spPr bwMode="auto">
              <a:xfrm>
                <a:off x="3721223" y="5108829"/>
                <a:ext cx="45719" cy="57931"/>
              </a:xfrm>
              <a:custGeom>
                <a:avLst/>
                <a:gdLst>
                  <a:gd name="T0" fmla="*/ 0 w 43"/>
                  <a:gd name="T1" fmla="*/ 48 h 65"/>
                  <a:gd name="T2" fmla="*/ 9 w 43"/>
                  <a:gd name="T3" fmla="*/ 46 h 65"/>
                  <a:gd name="T4" fmla="*/ 11 w 43"/>
                  <a:gd name="T5" fmla="*/ 51 h 65"/>
                  <a:gd name="T6" fmla="*/ 12 w 43"/>
                  <a:gd name="T7" fmla="*/ 56 h 65"/>
                  <a:gd name="T8" fmla="*/ 16 w 43"/>
                  <a:gd name="T9" fmla="*/ 58 h 65"/>
                  <a:gd name="T10" fmla="*/ 21 w 43"/>
                  <a:gd name="T11" fmla="*/ 58 h 65"/>
                  <a:gd name="T12" fmla="*/ 26 w 43"/>
                  <a:gd name="T13" fmla="*/ 58 h 65"/>
                  <a:gd name="T14" fmla="*/ 31 w 43"/>
                  <a:gd name="T15" fmla="*/ 55 h 65"/>
                  <a:gd name="T16" fmla="*/ 34 w 43"/>
                  <a:gd name="T17" fmla="*/ 50 h 65"/>
                  <a:gd name="T18" fmla="*/ 34 w 43"/>
                  <a:gd name="T19" fmla="*/ 43 h 65"/>
                  <a:gd name="T20" fmla="*/ 34 w 43"/>
                  <a:gd name="T21" fmla="*/ 36 h 65"/>
                  <a:gd name="T22" fmla="*/ 31 w 43"/>
                  <a:gd name="T23" fmla="*/ 33 h 65"/>
                  <a:gd name="T24" fmla="*/ 26 w 43"/>
                  <a:gd name="T25" fmla="*/ 29 h 65"/>
                  <a:gd name="T26" fmla="*/ 21 w 43"/>
                  <a:gd name="T27" fmla="*/ 28 h 65"/>
                  <a:gd name="T28" fmla="*/ 17 w 43"/>
                  <a:gd name="T29" fmla="*/ 29 h 65"/>
                  <a:gd name="T30" fmla="*/ 14 w 43"/>
                  <a:gd name="T31" fmla="*/ 29 h 65"/>
                  <a:gd name="T32" fmla="*/ 11 w 43"/>
                  <a:gd name="T33" fmla="*/ 33 h 65"/>
                  <a:gd name="T34" fmla="*/ 9 w 43"/>
                  <a:gd name="T35" fmla="*/ 34 h 65"/>
                  <a:gd name="T36" fmla="*/ 2 w 43"/>
                  <a:gd name="T37" fmla="*/ 33 h 65"/>
                  <a:gd name="T38" fmla="*/ 7 w 43"/>
                  <a:gd name="T39" fmla="*/ 0 h 65"/>
                  <a:gd name="T40" fmla="*/ 39 w 43"/>
                  <a:gd name="T41" fmla="*/ 0 h 65"/>
                  <a:gd name="T42" fmla="*/ 39 w 43"/>
                  <a:gd name="T43" fmla="*/ 7 h 65"/>
                  <a:gd name="T44" fmla="*/ 14 w 43"/>
                  <a:gd name="T45" fmla="*/ 7 h 65"/>
                  <a:gd name="T46" fmla="*/ 11 w 43"/>
                  <a:gd name="T47" fmla="*/ 26 h 65"/>
                  <a:gd name="T48" fmla="*/ 17 w 43"/>
                  <a:gd name="T49" fmla="*/ 22 h 65"/>
                  <a:gd name="T50" fmla="*/ 23 w 43"/>
                  <a:gd name="T51" fmla="*/ 21 h 65"/>
                  <a:gd name="T52" fmla="*/ 28 w 43"/>
                  <a:gd name="T53" fmla="*/ 22 h 65"/>
                  <a:gd name="T54" fmla="*/ 33 w 43"/>
                  <a:gd name="T55" fmla="*/ 24 h 65"/>
                  <a:gd name="T56" fmla="*/ 38 w 43"/>
                  <a:gd name="T57" fmla="*/ 28 h 65"/>
                  <a:gd name="T58" fmla="*/ 41 w 43"/>
                  <a:gd name="T59" fmla="*/ 31 h 65"/>
                  <a:gd name="T60" fmla="*/ 43 w 43"/>
                  <a:gd name="T61" fmla="*/ 36 h 65"/>
                  <a:gd name="T62" fmla="*/ 43 w 43"/>
                  <a:gd name="T63" fmla="*/ 43 h 65"/>
                  <a:gd name="T64" fmla="*/ 43 w 43"/>
                  <a:gd name="T65" fmla="*/ 48 h 65"/>
                  <a:gd name="T66" fmla="*/ 41 w 43"/>
                  <a:gd name="T67" fmla="*/ 53 h 65"/>
                  <a:gd name="T68" fmla="*/ 38 w 43"/>
                  <a:gd name="T69" fmla="*/ 58 h 65"/>
                  <a:gd name="T70" fmla="*/ 33 w 43"/>
                  <a:gd name="T71" fmla="*/ 61 h 65"/>
                  <a:gd name="T72" fmla="*/ 28 w 43"/>
                  <a:gd name="T73" fmla="*/ 65 h 65"/>
                  <a:gd name="T74" fmla="*/ 21 w 43"/>
                  <a:gd name="T75" fmla="*/ 65 h 65"/>
                  <a:gd name="T76" fmla="*/ 16 w 43"/>
                  <a:gd name="T77" fmla="*/ 65 h 65"/>
                  <a:gd name="T78" fmla="*/ 11 w 43"/>
                  <a:gd name="T79" fmla="*/ 63 h 65"/>
                  <a:gd name="T80" fmla="*/ 7 w 43"/>
                  <a:gd name="T81" fmla="*/ 60 h 65"/>
                  <a:gd name="T82" fmla="*/ 4 w 43"/>
                  <a:gd name="T83" fmla="*/ 56 h 65"/>
                  <a:gd name="T84" fmla="*/ 0 w 43"/>
                  <a:gd name="T85" fmla="*/ 53 h 65"/>
                  <a:gd name="T86" fmla="*/ 0 w 43"/>
                  <a:gd name="T87" fmla="*/ 4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3" h="65">
                    <a:moveTo>
                      <a:pt x="0" y="48"/>
                    </a:moveTo>
                    <a:lnTo>
                      <a:pt x="9" y="46"/>
                    </a:lnTo>
                    <a:lnTo>
                      <a:pt x="11" y="51"/>
                    </a:lnTo>
                    <a:lnTo>
                      <a:pt x="12" y="56"/>
                    </a:lnTo>
                    <a:lnTo>
                      <a:pt x="16" y="58"/>
                    </a:lnTo>
                    <a:lnTo>
                      <a:pt x="21" y="58"/>
                    </a:lnTo>
                    <a:lnTo>
                      <a:pt x="26" y="58"/>
                    </a:lnTo>
                    <a:lnTo>
                      <a:pt x="31" y="55"/>
                    </a:lnTo>
                    <a:lnTo>
                      <a:pt x="34" y="50"/>
                    </a:lnTo>
                    <a:lnTo>
                      <a:pt x="34" y="43"/>
                    </a:lnTo>
                    <a:lnTo>
                      <a:pt x="34" y="36"/>
                    </a:lnTo>
                    <a:lnTo>
                      <a:pt x="31" y="33"/>
                    </a:lnTo>
                    <a:lnTo>
                      <a:pt x="26" y="29"/>
                    </a:lnTo>
                    <a:lnTo>
                      <a:pt x="21" y="28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1" y="33"/>
                    </a:lnTo>
                    <a:lnTo>
                      <a:pt x="9" y="34"/>
                    </a:lnTo>
                    <a:lnTo>
                      <a:pt x="2" y="33"/>
                    </a:lnTo>
                    <a:lnTo>
                      <a:pt x="7" y="0"/>
                    </a:lnTo>
                    <a:lnTo>
                      <a:pt x="39" y="0"/>
                    </a:lnTo>
                    <a:lnTo>
                      <a:pt x="39" y="7"/>
                    </a:lnTo>
                    <a:lnTo>
                      <a:pt x="14" y="7"/>
                    </a:lnTo>
                    <a:lnTo>
                      <a:pt x="11" y="26"/>
                    </a:lnTo>
                    <a:lnTo>
                      <a:pt x="17" y="22"/>
                    </a:lnTo>
                    <a:lnTo>
                      <a:pt x="23" y="21"/>
                    </a:lnTo>
                    <a:lnTo>
                      <a:pt x="28" y="22"/>
                    </a:lnTo>
                    <a:lnTo>
                      <a:pt x="33" y="24"/>
                    </a:lnTo>
                    <a:lnTo>
                      <a:pt x="38" y="28"/>
                    </a:lnTo>
                    <a:lnTo>
                      <a:pt x="41" y="31"/>
                    </a:lnTo>
                    <a:lnTo>
                      <a:pt x="43" y="36"/>
                    </a:lnTo>
                    <a:lnTo>
                      <a:pt x="43" y="43"/>
                    </a:lnTo>
                    <a:lnTo>
                      <a:pt x="43" y="48"/>
                    </a:lnTo>
                    <a:lnTo>
                      <a:pt x="41" y="53"/>
                    </a:lnTo>
                    <a:lnTo>
                      <a:pt x="38" y="58"/>
                    </a:lnTo>
                    <a:lnTo>
                      <a:pt x="33" y="61"/>
                    </a:lnTo>
                    <a:lnTo>
                      <a:pt x="28" y="65"/>
                    </a:lnTo>
                    <a:lnTo>
                      <a:pt x="21" y="65"/>
                    </a:lnTo>
                    <a:lnTo>
                      <a:pt x="16" y="65"/>
                    </a:lnTo>
                    <a:lnTo>
                      <a:pt x="11" y="63"/>
                    </a:lnTo>
                    <a:lnTo>
                      <a:pt x="7" y="60"/>
                    </a:lnTo>
                    <a:lnTo>
                      <a:pt x="4" y="56"/>
                    </a:lnTo>
                    <a:lnTo>
                      <a:pt x="0" y="53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1" name="Rectangle 1587"/>
              <p:cNvSpPr>
                <a:spLocks noChangeArrowheads="1"/>
              </p:cNvSpPr>
              <p:nvPr/>
            </p:nvSpPr>
            <p:spPr bwMode="auto">
              <a:xfrm>
                <a:off x="3812083" y="5082916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2" name="Rectangle 1588"/>
              <p:cNvSpPr>
                <a:spLocks noChangeArrowheads="1"/>
              </p:cNvSpPr>
              <p:nvPr/>
            </p:nvSpPr>
            <p:spPr bwMode="auto">
              <a:xfrm>
                <a:off x="3812083" y="5037000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3" name="Rectangle 1589"/>
              <p:cNvSpPr>
                <a:spLocks noChangeArrowheads="1"/>
              </p:cNvSpPr>
              <p:nvPr/>
            </p:nvSpPr>
            <p:spPr bwMode="auto">
              <a:xfrm>
                <a:off x="3812083" y="4991085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4" name="Rectangle 1590"/>
              <p:cNvSpPr>
                <a:spLocks noChangeArrowheads="1"/>
              </p:cNvSpPr>
              <p:nvPr/>
            </p:nvSpPr>
            <p:spPr bwMode="auto">
              <a:xfrm>
                <a:off x="3812083" y="4943174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5" name="Rectangle 1591"/>
              <p:cNvSpPr>
                <a:spLocks noChangeArrowheads="1"/>
              </p:cNvSpPr>
              <p:nvPr/>
            </p:nvSpPr>
            <p:spPr bwMode="auto">
              <a:xfrm>
                <a:off x="3789512" y="4897258"/>
                <a:ext cx="47398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6" name="Freeform 1592"/>
              <p:cNvSpPr>
                <a:spLocks noEditPoints="1"/>
              </p:cNvSpPr>
              <p:nvPr/>
            </p:nvSpPr>
            <p:spPr bwMode="auto">
              <a:xfrm>
                <a:off x="3669715" y="4877443"/>
                <a:ext cx="97227" cy="59742"/>
              </a:xfrm>
              <a:custGeom>
                <a:avLst/>
                <a:gdLst>
                  <a:gd name="T0" fmla="*/ 17 w 90"/>
                  <a:gd name="T1" fmla="*/ 65 h 66"/>
                  <a:gd name="T2" fmla="*/ 14 w 90"/>
                  <a:gd name="T3" fmla="*/ 17 h 66"/>
                  <a:gd name="T4" fmla="*/ 3 w 90"/>
                  <a:gd name="T5" fmla="*/ 22 h 66"/>
                  <a:gd name="T6" fmla="*/ 0 w 90"/>
                  <a:gd name="T7" fmla="*/ 15 h 66"/>
                  <a:gd name="T8" fmla="*/ 12 w 90"/>
                  <a:gd name="T9" fmla="*/ 9 h 66"/>
                  <a:gd name="T10" fmla="*/ 19 w 90"/>
                  <a:gd name="T11" fmla="*/ 0 h 66"/>
                  <a:gd name="T12" fmla="*/ 24 w 90"/>
                  <a:gd name="T13" fmla="*/ 65 h 66"/>
                  <a:gd name="T14" fmla="*/ 47 w 90"/>
                  <a:gd name="T15" fmla="*/ 26 h 66"/>
                  <a:gd name="T16" fmla="*/ 49 w 90"/>
                  <a:gd name="T17" fmla="*/ 14 h 66"/>
                  <a:gd name="T18" fmla="*/ 56 w 90"/>
                  <a:gd name="T19" fmla="*/ 4 h 66"/>
                  <a:gd name="T20" fmla="*/ 68 w 90"/>
                  <a:gd name="T21" fmla="*/ 0 h 66"/>
                  <a:gd name="T22" fmla="*/ 78 w 90"/>
                  <a:gd name="T23" fmla="*/ 2 h 66"/>
                  <a:gd name="T24" fmla="*/ 85 w 90"/>
                  <a:gd name="T25" fmla="*/ 9 h 66"/>
                  <a:gd name="T26" fmla="*/ 88 w 90"/>
                  <a:gd name="T27" fmla="*/ 17 h 66"/>
                  <a:gd name="T28" fmla="*/ 90 w 90"/>
                  <a:gd name="T29" fmla="*/ 32 h 66"/>
                  <a:gd name="T30" fmla="*/ 88 w 90"/>
                  <a:gd name="T31" fmla="*/ 46 h 66"/>
                  <a:gd name="T32" fmla="*/ 85 w 90"/>
                  <a:gd name="T33" fmla="*/ 58 h 66"/>
                  <a:gd name="T34" fmla="*/ 75 w 90"/>
                  <a:gd name="T35" fmla="*/ 65 h 66"/>
                  <a:gd name="T36" fmla="*/ 63 w 90"/>
                  <a:gd name="T37" fmla="*/ 66 h 66"/>
                  <a:gd name="T38" fmla="*/ 54 w 90"/>
                  <a:gd name="T39" fmla="*/ 60 h 66"/>
                  <a:gd name="T40" fmla="*/ 49 w 90"/>
                  <a:gd name="T41" fmla="*/ 49 h 66"/>
                  <a:gd name="T42" fmla="*/ 47 w 90"/>
                  <a:gd name="T43" fmla="*/ 32 h 66"/>
                  <a:gd name="T44" fmla="*/ 56 w 90"/>
                  <a:gd name="T45" fmla="*/ 43 h 66"/>
                  <a:gd name="T46" fmla="*/ 59 w 90"/>
                  <a:gd name="T47" fmla="*/ 54 h 66"/>
                  <a:gd name="T48" fmla="*/ 64 w 90"/>
                  <a:gd name="T49" fmla="*/ 60 h 66"/>
                  <a:gd name="T50" fmla="*/ 71 w 90"/>
                  <a:gd name="T51" fmla="*/ 60 h 66"/>
                  <a:gd name="T52" fmla="*/ 78 w 90"/>
                  <a:gd name="T53" fmla="*/ 54 h 66"/>
                  <a:gd name="T54" fmla="*/ 81 w 90"/>
                  <a:gd name="T55" fmla="*/ 43 h 66"/>
                  <a:gd name="T56" fmla="*/ 81 w 90"/>
                  <a:gd name="T57" fmla="*/ 24 h 66"/>
                  <a:gd name="T58" fmla="*/ 78 w 90"/>
                  <a:gd name="T59" fmla="*/ 12 h 66"/>
                  <a:gd name="T60" fmla="*/ 71 w 90"/>
                  <a:gd name="T61" fmla="*/ 7 h 66"/>
                  <a:gd name="T62" fmla="*/ 63 w 90"/>
                  <a:gd name="T63" fmla="*/ 7 h 66"/>
                  <a:gd name="T64" fmla="*/ 58 w 90"/>
                  <a:gd name="T65" fmla="*/ 15 h 66"/>
                  <a:gd name="T66" fmla="*/ 56 w 90"/>
                  <a:gd name="T67" fmla="*/ 3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0" h="66">
                    <a:moveTo>
                      <a:pt x="24" y="65"/>
                    </a:moveTo>
                    <a:lnTo>
                      <a:pt x="17" y="65"/>
                    </a:lnTo>
                    <a:lnTo>
                      <a:pt x="17" y="14"/>
                    </a:lnTo>
                    <a:lnTo>
                      <a:pt x="14" y="17"/>
                    </a:lnTo>
                    <a:lnTo>
                      <a:pt x="9" y="21"/>
                    </a:lnTo>
                    <a:lnTo>
                      <a:pt x="3" y="22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7" y="12"/>
                    </a:lnTo>
                    <a:lnTo>
                      <a:pt x="12" y="9"/>
                    </a:lnTo>
                    <a:lnTo>
                      <a:pt x="17" y="4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4" y="65"/>
                    </a:lnTo>
                    <a:close/>
                    <a:moveTo>
                      <a:pt x="47" y="32"/>
                    </a:moveTo>
                    <a:lnTo>
                      <a:pt x="47" y="26"/>
                    </a:lnTo>
                    <a:lnTo>
                      <a:pt x="47" y="21"/>
                    </a:lnTo>
                    <a:lnTo>
                      <a:pt x="49" y="14"/>
                    </a:lnTo>
                    <a:lnTo>
                      <a:pt x="53" y="9"/>
                    </a:lnTo>
                    <a:lnTo>
                      <a:pt x="56" y="4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78" y="2"/>
                    </a:lnTo>
                    <a:lnTo>
                      <a:pt x="81" y="5"/>
                    </a:lnTo>
                    <a:lnTo>
                      <a:pt x="85" y="9"/>
                    </a:lnTo>
                    <a:lnTo>
                      <a:pt x="86" y="12"/>
                    </a:lnTo>
                    <a:lnTo>
                      <a:pt x="88" y="17"/>
                    </a:lnTo>
                    <a:lnTo>
                      <a:pt x="90" y="24"/>
                    </a:lnTo>
                    <a:lnTo>
                      <a:pt x="90" y="32"/>
                    </a:lnTo>
                    <a:lnTo>
                      <a:pt x="90" y="41"/>
                    </a:lnTo>
                    <a:lnTo>
                      <a:pt x="88" y="46"/>
                    </a:lnTo>
                    <a:lnTo>
                      <a:pt x="86" y="51"/>
                    </a:lnTo>
                    <a:lnTo>
                      <a:pt x="85" y="58"/>
                    </a:lnTo>
                    <a:lnTo>
                      <a:pt x="80" y="63"/>
                    </a:lnTo>
                    <a:lnTo>
                      <a:pt x="75" y="65"/>
                    </a:lnTo>
                    <a:lnTo>
                      <a:pt x="68" y="66"/>
                    </a:lnTo>
                    <a:lnTo>
                      <a:pt x="63" y="66"/>
                    </a:lnTo>
                    <a:lnTo>
                      <a:pt x="58" y="63"/>
                    </a:lnTo>
                    <a:lnTo>
                      <a:pt x="54" y="60"/>
                    </a:lnTo>
                    <a:lnTo>
                      <a:pt x="51" y="54"/>
                    </a:lnTo>
                    <a:lnTo>
                      <a:pt x="49" y="49"/>
                    </a:lnTo>
                    <a:lnTo>
                      <a:pt x="47" y="41"/>
                    </a:lnTo>
                    <a:lnTo>
                      <a:pt x="47" y="32"/>
                    </a:lnTo>
                    <a:close/>
                    <a:moveTo>
                      <a:pt x="56" y="32"/>
                    </a:moveTo>
                    <a:lnTo>
                      <a:pt x="56" y="43"/>
                    </a:lnTo>
                    <a:lnTo>
                      <a:pt x="58" y="49"/>
                    </a:lnTo>
                    <a:lnTo>
                      <a:pt x="59" y="54"/>
                    </a:lnTo>
                    <a:lnTo>
                      <a:pt x="61" y="58"/>
                    </a:lnTo>
                    <a:lnTo>
                      <a:pt x="64" y="60"/>
                    </a:lnTo>
                    <a:lnTo>
                      <a:pt x="68" y="60"/>
                    </a:lnTo>
                    <a:lnTo>
                      <a:pt x="71" y="60"/>
                    </a:lnTo>
                    <a:lnTo>
                      <a:pt x="75" y="58"/>
                    </a:lnTo>
                    <a:lnTo>
                      <a:pt x="78" y="54"/>
                    </a:lnTo>
                    <a:lnTo>
                      <a:pt x="80" y="49"/>
                    </a:lnTo>
                    <a:lnTo>
                      <a:pt x="81" y="43"/>
                    </a:lnTo>
                    <a:lnTo>
                      <a:pt x="81" y="32"/>
                    </a:lnTo>
                    <a:lnTo>
                      <a:pt x="81" y="24"/>
                    </a:lnTo>
                    <a:lnTo>
                      <a:pt x="80" y="17"/>
                    </a:lnTo>
                    <a:lnTo>
                      <a:pt x="78" y="12"/>
                    </a:lnTo>
                    <a:lnTo>
                      <a:pt x="75" y="9"/>
                    </a:lnTo>
                    <a:lnTo>
                      <a:pt x="71" y="7"/>
                    </a:lnTo>
                    <a:lnTo>
                      <a:pt x="68" y="7"/>
                    </a:lnTo>
                    <a:lnTo>
                      <a:pt x="63" y="7"/>
                    </a:lnTo>
                    <a:lnTo>
                      <a:pt x="59" y="10"/>
                    </a:lnTo>
                    <a:lnTo>
                      <a:pt x="58" y="15"/>
                    </a:lnTo>
                    <a:lnTo>
                      <a:pt x="56" y="24"/>
                    </a:lnTo>
                    <a:lnTo>
                      <a:pt x="56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7" name="Rectangle 1593"/>
              <p:cNvSpPr>
                <a:spLocks noChangeArrowheads="1"/>
              </p:cNvSpPr>
              <p:nvPr/>
            </p:nvSpPr>
            <p:spPr bwMode="auto">
              <a:xfrm>
                <a:off x="3812083" y="4851343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" name="Rectangle 1594"/>
              <p:cNvSpPr>
                <a:spLocks noChangeArrowheads="1"/>
              </p:cNvSpPr>
              <p:nvPr/>
            </p:nvSpPr>
            <p:spPr bwMode="auto">
              <a:xfrm>
                <a:off x="3812083" y="4805427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9" name="Rectangle 1595"/>
              <p:cNvSpPr>
                <a:spLocks noChangeArrowheads="1"/>
              </p:cNvSpPr>
              <p:nvPr/>
            </p:nvSpPr>
            <p:spPr bwMode="auto">
              <a:xfrm>
                <a:off x="3812083" y="4759513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0" name="Rectangle 1596"/>
              <p:cNvSpPr>
                <a:spLocks noChangeArrowheads="1"/>
              </p:cNvSpPr>
              <p:nvPr/>
            </p:nvSpPr>
            <p:spPr bwMode="auto">
              <a:xfrm>
                <a:off x="3812083" y="4713597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1" name="Rectangle 1597"/>
              <p:cNvSpPr>
                <a:spLocks noChangeArrowheads="1"/>
              </p:cNvSpPr>
              <p:nvPr/>
            </p:nvSpPr>
            <p:spPr bwMode="auto">
              <a:xfrm>
                <a:off x="3789512" y="4667682"/>
                <a:ext cx="47398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2" name="Freeform 1598"/>
              <p:cNvSpPr>
                <a:spLocks noEditPoints="1"/>
              </p:cNvSpPr>
              <p:nvPr/>
            </p:nvSpPr>
            <p:spPr bwMode="auto">
              <a:xfrm>
                <a:off x="3669715" y="4645871"/>
                <a:ext cx="97227" cy="59742"/>
              </a:xfrm>
              <a:custGeom>
                <a:avLst/>
                <a:gdLst>
                  <a:gd name="T0" fmla="*/ 24 w 90"/>
                  <a:gd name="T1" fmla="*/ 64 h 66"/>
                  <a:gd name="T2" fmla="*/ 17 w 90"/>
                  <a:gd name="T3" fmla="*/ 64 h 66"/>
                  <a:gd name="T4" fmla="*/ 17 w 90"/>
                  <a:gd name="T5" fmla="*/ 13 h 66"/>
                  <a:gd name="T6" fmla="*/ 14 w 90"/>
                  <a:gd name="T7" fmla="*/ 17 h 66"/>
                  <a:gd name="T8" fmla="*/ 9 w 90"/>
                  <a:gd name="T9" fmla="*/ 18 h 66"/>
                  <a:gd name="T10" fmla="*/ 3 w 90"/>
                  <a:gd name="T11" fmla="*/ 22 h 66"/>
                  <a:gd name="T12" fmla="*/ 0 w 90"/>
                  <a:gd name="T13" fmla="*/ 23 h 66"/>
                  <a:gd name="T14" fmla="*/ 0 w 90"/>
                  <a:gd name="T15" fmla="*/ 15 h 66"/>
                  <a:gd name="T16" fmla="*/ 7 w 90"/>
                  <a:gd name="T17" fmla="*/ 11 h 66"/>
                  <a:gd name="T18" fmla="*/ 12 w 90"/>
                  <a:gd name="T19" fmla="*/ 8 h 66"/>
                  <a:gd name="T20" fmla="*/ 17 w 90"/>
                  <a:gd name="T21" fmla="*/ 3 h 66"/>
                  <a:gd name="T22" fmla="*/ 19 w 90"/>
                  <a:gd name="T23" fmla="*/ 0 h 66"/>
                  <a:gd name="T24" fmla="*/ 24 w 90"/>
                  <a:gd name="T25" fmla="*/ 0 h 66"/>
                  <a:gd name="T26" fmla="*/ 24 w 90"/>
                  <a:gd name="T27" fmla="*/ 64 h 66"/>
                  <a:gd name="T28" fmla="*/ 47 w 90"/>
                  <a:gd name="T29" fmla="*/ 47 h 66"/>
                  <a:gd name="T30" fmla="*/ 56 w 90"/>
                  <a:gd name="T31" fmla="*/ 47 h 66"/>
                  <a:gd name="T32" fmla="*/ 58 w 90"/>
                  <a:gd name="T33" fmla="*/ 52 h 66"/>
                  <a:gd name="T34" fmla="*/ 59 w 90"/>
                  <a:gd name="T35" fmla="*/ 56 h 66"/>
                  <a:gd name="T36" fmla="*/ 63 w 90"/>
                  <a:gd name="T37" fmla="*/ 57 h 66"/>
                  <a:gd name="T38" fmla="*/ 68 w 90"/>
                  <a:gd name="T39" fmla="*/ 59 h 66"/>
                  <a:gd name="T40" fmla="*/ 73 w 90"/>
                  <a:gd name="T41" fmla="*/ 57 h 66"/>
                  <a:gd name="T42" fmla="*/ 78 w 90"/>
                  <a:gd name="T43" fmla="*/ 54 h 66"/>
                  <a:gd name="T44" fmla="*/ 81 w 90"/>
                  <a:gd name="T45" fmla="*/ 49 h 66"/>
                  <a:gd name="T46" fmla="*/ 81 w 90"/>
                  <a:gd name="T47" fmla="*/ 42 h 66"/>
                  <a:gd name="T48" fmla="*/ 81 w 90"/>
                  <a:gd name="T49" fmla="*/ 37 h 66"/>
                  <a:gd name="T50" fmla="*/ 78 w 90"/>
                  <a:gd name="T51" fmla="*/ 32 h 66"/>
                  <a:gd name="T52" fmla="*/ 73 w 90"/>
                  <a:gd name="T53" fmla="*/ 28 h 66"/>
                  <a:gd name="T54" fmla="*/ 68 w 90"/>
                  <a:gd name="T55" fmla="*/ 28 h 66"/>
                  <a:gd name="T56" fmla="*/ 64 w 90"/>
                  <a:gd name="T57" fmla="*/ 28 h 66"/>
                  <a:gd name="T58" fmla="*/ 61 w 90"/>
                  <a:gd name="T59" fmla="*/ 30 h 66"/>
                  <a:gd name="T60" fmla="*/ 58 w 90"/>
                  <a:gd name="T61" fmla="*/ 32 h 66"/>
                  <a:gd name="T62" fmla="*/ 56 w 90"/>
                  <a:gd name="T63" fmla="*/ 34 h 66"/>
                  <a:gd name="T64" fmla="*/ 49 w 90"/>
                  <a:gd name="T65" fmla="*/ 34 h 66"/>
                  <a:gd name="T66" fmla="*/ 54 w 90"/>
                  <a:gd name="T67" fmla="*/ 0 h 66"/>
                  <a:gd name="T68" fmla="*/ 86 w 90"/>
                  <a:gd name="T69" fmla="*/ 0 h 66"/>
                  <a:gd name="T70" fmla="*/ 86 w 90"/>
                  <a:gd name="T71" fmla="*/ 8 h 66"/>
                  <a:gd name="T72" fmla="*/ 61 w 90"/>
                  <a:gd name="T73" fmla="*/ 8 h 66"/>
                  <a:gd name="T74" fmla="*/ 58 w 90"/>
                  <a:gd name="T75" fmla="*/ 25 h 66"/>
                  <a:gd name="T76" fmla="*/ 64 w 90"/>
                  <a:gd name="T77" fmla="*/ 22 h 66"/>
                  <a:gd name="T78" fmla="*/ 70 w 90"/>
                  <a:gd name="T79" fmla="*/ 22 h 66"/>
                  <a:gd name="T80" fmla="*/ 75 w 90"/>
                  <a:gd name="T81" fmla="*/ 22 h 66"/>
                  <a:gd name="T82" fmla="*/ 80 w 90"/>
                  <a:gd name="T83" fmla="*/ 23 h 66"/>
                  <a:gd name="T84" fmla="*/ 85 w 90"/>
                  <a:gd name="T85" fmla="*/ 27 h 66"/>
                  <a:gd name="T86" fmla="*/ 88 w 90"/>
                  <a:gd name="T87" fmla="*/ 32 h 66"/>
                  <a:gd name="T88" fmla="*/ 90 w 90"/>
                  <a:gd name="T89" fmla="*/ 37 h 66"/>
                  <a:gd name="T90" fmla="*/ 90 w 90"/>
                  <a:gd name="T91" fmla="*/ 42 h 66"/>
                  <a:gd name="T92" fmla="*/ 90 w 90"/>
                  <a:gd name="T93" fmla="*/ 47 h 66"/>
                  <a:gd name="T94" fmla="*/ 88 w 90"/>
                  <a:gd name="T95" fmla="*/ 52 h 66"/>
                  <a:gd name="T96" fmla="*/ 85 w 90"/>
                  <a:gd name="T97" fmla="*/ 57 h 66"/>
                  <a:gd name="T98" fmla="*/ 80 w 90"/>
                  <a:gd name="T99" fmla="*/ 62 h 66"/>
                  <a:gd name="T100" fmla="*/ 75 w 90"/>
                  <a:gd name="T101" fmla="*/ 64 h 66"/>
                  <a:gd name="T102" fmla="*/ 68 w 90"/>
                  <a:gd name="T103" fmla="*/ 66 h 66"/>
                  <a:gd name="T104" fmla="*/ 63 w 90"/>
                  <a:gd name="T105" fmla="*/ 64 h 66"/>
                  <a:gd name="T106" fmla="*/ 58 w 90"/>
                  <a:gd name="T107" fmla="*/ 62 h 66"/>
                  <a:gd name="T108" fmla="*/ 54 w 90"/>
                  <a:gd name="T109" fmla="*/ 61 h 66"/>
                  <a:gd name="T110" fmla="*/ 51 w 90"/>
                  <a:gd name="T111" fmla="*/ 57 h 66"/>
                  <a:gd name="T112" fmla="*/ 47 w 90"/>
                  <a:gd name="T113" fmla="*/ 52 h 66"/>
                  <a:gd name="T114" fmla="*/ 47 w 90"/>
                  <a:gd name="T115" fmla="*/ 4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" h="66">
                    <a:moveTo>
                      <a:pt x="24" y="64"/>
                    </a:moveTo>
                    <a:lnTo>
                      <a:pt x="17" y="64"/>
                    </a:lnTo>
                    <a:lnTo>
                      <a:pt x="17" y="13"/>
                    </a:lnTo>
                    <a:lnTo>
                      <a:pt x="14" y="17"/>
                    </a:lnTo>
                    <a:lnTo>
                      <a:pt x="9" y="18"/>
                    </a:lnTo>
                    <a:lnTo>
                      <a:pt x="3" y="22"/>
                    </a:lnTo>
                    <a:lnTo>
                      <a:pt x="0" y="23"/>
                    </a:lnTo>
                    <a:lnTo>
                      <a:pt x="0" y="15"/>
                    </a:lnTo>
                    <a:lnTo>
                      <a:pt x="7" y="11"/>
                    </a:lnTo>
                    <a:lnTo>
                      <a:pt x="12" y="8"/>
                    </a:lnTo>
                    <a:lnTo>
                      <a:pt x="17" y="3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4" y="64"/>
                    </a:lnTo>
                    <a:close/>
                    <a:moveTo>
                      <a:pt x="47" y="47"/>
                    </a:moveTo>
                    <a:lnTo>
                      <a:pt x="56" y="47"/>
                    </a:lnTo>
                    <a:lnTo>
                      <a:pt x="58" y="52"/>
                    </a:lnTo>
                    <a:lnTo>
                      <a:pt x="59" y="56"/>
                    </a:lnTo>
                    <a:lnTo>
                      <a:pt x="63" y="57"/>
                    </a:lnTo>
                    <a:lnTo>
                      <a:pt x="68" y="59"/>
                    </a:lnTo>
                    <a:lnTo>
                      <a:pt x="73" y="57"/>
                    </a:lnTo>
                    <a:lnTo>
                      <a:pt x="78" y="54"/>
                    </a:lnTo>
                    <a:lnTo>
                      <a:pt x="81" y="49"/>
                    </a:lnTo>
                    <a:lnTo>
                      <a:pt x="81" y="42"/>
                    </a:lnTo>
                    <a:lnTo>
                      <a:pt x="81" y="37"/>
                    </a:lnTo>
                    <a:lnTo>
                      <a:pt x="78" y="32"/>
                    </a:lnTo>
                    <a:lnTo>
                      <a:pt x="73" y="28"/>
                    </a:lnTo>
                    <a:lnTo>
                      <a:pt x="68" y="28"/>
                    </a:lnTo>
                    <a:lnTo>
                      <a:pt x="64" y="28"/>
                    </a:lnTo>
                    <a:lnTo>
                      <a:pt x="61" y="30"/>
                    </a:lnTo>
                    <a:lnTo>
                      <a:pt x="58" y="32"/>
                    </a:lnTo>
                    <a:lnTo>
                      <a:pt x="56" y="34"/>
                    </a:lnTo>
                    <a:lnTo>
                      <a:pt x="49" y="34"/>
                    </a:lnTo>
                    <a:lnTo>
                      <a:pt x="54" y="0"/>
                    </a:lnTo>
                    <a:lnTo>
                      <a:pt x="86" y="0"/>
                    </a:lnTo>
                    <a:lnTo>
                      <a:pt x="86" y="8"/>
                    </a:lnTo>
                    <a:lnTo>
                      <a:pt x="61" y="8"/>
                    </a:lnTo>
                    <a:lnTo>
                      <a:pt x="58" y="25"/>
                    </a:lnTo>
                    <a:lnTo>
                      <a:pt x="64" y="22"/>
                    </a:lnTo>
                    <a:lnTo>
                      <a:pt x="70" y="22"/>
                    </a:lnTo>
                    <a:lnTo>
                      <a:pt x="75" y="22"/>
                    </a:lnTo>
                    <a:lnTo>
                      <a:pt x="80" y="23"/>
                    </a:lnTo>
                    <a:lnTo>
                      <a:pt x="85" y="27"/>
                    </a:lnTo>
                    <a:lnTo>
                      <a:pt x="88" y="32"/>
                    </a:lnTo>
                    <a:lnTo>
                      <a:pt x="90" y="37"/>
                    </a:lnTo>
                    <a:lnTo>
                      <a:pt x="90" y="42"/>
                    </a:lnTo>
                    <a:lnTo>
                      <a:pt x="90" y="47"/>
                    </a:lnTo>
                    <a:lnTo>
                      <a:pt x="88" y="52"/>
                    </a:lnTo>
                    <a:lnTo>
                      <a:pt x="85" y="57"/>
                    </a:lnTo>
                    <a:lnTo>
                      <a:pt x="80" y="62"/>
                    </a:lnTo>
                    <a:lnTo>
                      <a:pt x="75" y="64"/>
                    </a:lnTo>
                    <a:lnTo>
                      <a:pt x="68" y="66"/>
                    </a:lnTo>
                    <a:lnTo>
                      <a:pt x="63" y="64"/>
                    </a:lnTo>
                    <a:lnTo>
                      <a:pt x="58" y="62"/>
                    </a:lnTo>
                    <a:lnTo>
                      <a:pt x="54" y="61"/>
                    </a:lnTo>
                    <a:lnTo>
                      <a:pt x="51" y="57"/>
                    </a:lnTo>
                    <a:lnTo>
                      <a:pt x="47" y="52"/>
                    </a:lnTo>
                    <a:lnTo>
                      <a:pt x="47" y="4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3" name="Rectangle 1599"/>
              <p:cNvSpPr>
                <a:spLocks noChangeArrowheads="1"/>
              </p:cNvSpPr>
              <p:nvPr/>
            </p:nvSpPr>
            <p:spPr bwMode="auto">
              <a:xfrm>
                <a:off x="3812083" y="4621766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4" name="Rectangle 1600"/>
              <p:cNvSpPr>
                <a:spLocks noChangeArrowheads="1"/>
              </p:cNvSpPr>
              <p:nvPr/>
            </p:nvSpPr>
            <p:spPr bwMode="auto">
              <a:xfrm>
                <a:off x="3812083" y="4573855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5" name="Rectangle 1601"/>
              <p:cNvSpPr>
                <a:spLocks noChangeArrowheads="1"/>
              </p:cNvSpPr>
              <p:nvPr/>
            </p:nvSpPr>
            <p:spPr bwMode="auto">
              <a:xfrm>
                <a:off x="3812083" y="4527940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6" name="Rectangle 1602"/>
              <p:cNvSpPr>
                <a:spLocks noChangeArrowheads="1"/>
              </p:cNvSpPr>
              <p:nvPr/>
            </p:nvSpPr>
            <p:spPr bwMode="auto">
              <a:xfrm>
                <a:off x="3812083" y="4482024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7" name="Rectangle 1603"/>
              <p:cNvSpPr>
                <a:spLocks noChangeArrowheads="1"/>
              </p:cNvSpPr>
              <p:nvPr/>
            </p:nvSpPr>
            <p:spPr bwMode="auto">
              <a:xfrm>
                <a:off x="3789512" y="4438105"/>
                <a:ext cx="47398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" name="Freeform 1604"/>
              <p:cNvSpPr>
                <a:spLocks noEditPoints="1"/>
              </p:cNvSpPr>
              <p:nvPr/>
            </p:nvSpPr>
            <p:spPr bwMode="auto">
              <a:xfrm>
                <a:off x="3663233" y="4414298"/>
                <a:ext cx="103710" cy="59742"/>
              </a:xfrm>
              <a:custGeom>
                <a:avLst/>
                <a:gdLst>
                  <a:gd name="T0" fmla="*/ 43 w 97"/>
                  <a:gd name="T1" fmla="*/ 66 h 66"/>
                  <a:gd name="T2" fmla="*/ 0 w 97"/>
                  <a:gd name="T3" fmla="*/ 60 h 66"/>
                  <a:gd name="T4" fmla="*/ 5 w 97"/>
                  <a:gd name="T5" fmla="*/ 51 h 66"/>
                  <a:gd name="T6" fmla="*/ 17 w 97"/>
                  <a:gd name="T7" fmla="*/ 43 h 66"/>
                  <a:gd name="T8" fmla="*/ 27 w 97"/>
                  <a:gd name="T9" fmla="*/ 33 h 66"/>
                  <a:gd name="T10" fmla="*/ 34 w 97"/>
                  <a:gd name="T11" fmla="*/ 24 h 66"/>
                  <a:gd name="T12" fmla="*/ 34 w 97"/>
                  <a:gd name="T13" fmla="*/ 14 h 66"/>
                  <a:gd name="T14" fmla="*/ 27 w 97"/>
                  <a:gd name="T15" fmla="*/ 9 h 66"/>
                  <a:gd name="T16" fmla="*/ 17 w 97"/>
                  <a:gd name="T17" fmla="*/ 9 h 66"/>
                  <a:gd name="T18" fmla="*/ 10 w 97"/>
                  <a:gd name="T19" fmla="*/ 16 h 66"/>
                  <a:gd name="T20" fmla="*/ 2 w 97"/>
                  <a:gd name="T21" fmla="*/ 19 h 66"/>
                  <a:gd name="T22" fmla="*/ 5 w 97"/>
                  <a:gd name="T23" fmla="*/ 9 h 66"/>
                  <a:gd name="T24" fmla="*/ 12 w 97"/>
                  <a:gd name="T25" fmla="*/ 2 h 66"/>
                  <a:gd name="T26" fmla="*/ 22 w 97"/>
                  <a:gd name="T27" fmla="*/ 0 h 66"/>
                  <a:gd name="T28" fmla="*/ 34 w 97"/>
                  <a:gd name="T29" fmla="*/ 4 h 66"/>
                  <a:gd name="T30" fmla="*/ 41 w 97"/>
                  <a:gd name="T31" fmla="*/ 11 h 66"/>
                  <a:gd name="T32" fmla="*/ 43 w 97"/>
                  <a:gd name="T33" fmla="*/ 19 h 66"/>
                  <a:gd name="T34" fmla="*/ 41 w 97"/>
                  <a:gd name="T35" fmla="*/ 26 h 66"/>
                  <a:gd name="T36" fmla="*/ 36 w 97"/>
                  <a:gd name="T37" fmla="*/ 34 h 66"/>
                  <a:gd name="T38" fmla="*/ 29 w 97"/>
                  <a:gd name="T39" fmla="*/ 41 h 66"/>
                  <a:gd name="T40" fmla="*/ 19 w 97"/>
                  <a:gd name="T41" fmla="*/ 50 h 66"/>
                  <a:gd name="T42" fmla="*/ 14 w 97"/>
                  <a:gd name="T43" fmla="*/ 55 h 66"/>
                  <a:gd name="T44" fmla="*/ 43 w 97"/>
                  <a:gd name="T45" fmla="*/ 58 h 66"/>
                  <a:gd name="T46" fmla="*/ 54 w 97"/>
                  <a:gd name="T47" fmla="*/ 28 h 66"/>
                  <a:gd name="T48" fmla="*/ 56 w 97"/>
                  <a:gd name="T49" fmla="*/ 16 h 66"/>
                  <a:gd name="T50" fmla="*/ 63 w 97"/>
                  <a:gd name="T51" fmla="*/ 4 h 66"/>
                  <a:gd name="T52" fmla="*/ 75 w 97"/>
                  <a:gd name="T53" fmla="*/ 0 h 66"/>
                  <a:gd name="T54" fmla="*/ 85 w 97"/>
                  <a:gd name="T55" fmla="*/ 2 h 66"/>
                  <a:gd name="T56" fmla="*/ 92 w 97"/>
                  <a:gd name="T57" fmla="*/ 9 h 66"/>
                  <a:gd name="T58" fmla="*/ 95 w 97"/>
                  <a:gd name="T59" fmla="*/ 19 h 66"/>
                  <a:gd name="T60" fmla="*/ 97 w 97"/>
                  <a:gd name="T61" fmla="*/ 34 h 66"/>
                  <a:gd name="T62" fmla="*/ 95 w 97"/>
                  <a:gd name="T63" fmla="*/ 48 h 66"/>
                  <a:gd name="T64" fmla="*/ 92 w 97"/>
                  <a:gd name="T65" fmla="*/ 58 h 66"/>
                  <a:gd name="T66" fmla="*/ 82 w 97"/>
                  <a:gd name="T67" fmla="*/ 66 h 66"/>
                  <a:gd name="T68" fmla="*/ 70 w 97"/>
                  <a:gd name="T69" fmla="*/ 66 h 66"/>
                  <a:gd name="T70" fmla="*/ 61 w 97"/>
                  <a:gd name="T71" fmla="*/ 60 h 66"/>
                  <a:gd name="T72" fmla="*/ 56 w 97"/>
                  <a:gd name="T73" fmla="*/ 50 h 66"/>
                  <a:gd name="T74" fmla="*/ 54 w 97"/>
                  <a:gd name="T75" fmla="*/ 34 h 66"/>
                  <a:gd name="T76" fmla="*/ 63 w 97"/>
                  <a:gd name="T77" fmla="*/ 43 h 66"/>
                  <a:gd name="T78" fmla="*/ 66 w 97"/>
                  <a:gd name="T79" fmla="*/ 55 h 66"/>
                  <a:gd name="T80" fmla="*/ 71 w 97"/>
                  <a:gd name="T81" fmla="*/ 60 h 66"/>
                  <a:gd name="T82" fmla="*/ 78 w 97"/>
                  <a:gd name="T83" fmla="*/ 60 h 66"/>
                  <a:gd name="T84" fmla="*/ 85 w 97"/>
                  <a:gd name="T85" fmla="*/ 55 h 66"/>
                  <a:gd name="T86" fmla="*/ 88 w 97"/>
                  <a:gd name="T87" fmla="*/ 43 h 66"/>
                  <a:gd name="T88" fmla="*/ 88 w 97"/>
                  <a:gd name="T89" fmla="*/ 24 h 66"/>
                  <a:gd name="T90" fmla="*/ 85 w 97"/>
                  <a:gd name="T91" fmla="*/ 12 h 66"/>
                  <a:gd name="T92" fmla="*/ 78 w 97"/>
                  <a:gd name="T93" fmla="*/ 7 h 66"/>
                  <a:gd name="T94" fmla="*/ 70 w 97"/>
                  <a:gd name="T95" fmla="*/ 9 h 66"/>
                  <a:gd name="T96" fmla="*/ 65 w 97"/>
                  <a:gd name="T97" fmla="*/ 17 h 66"/>
                  <a:gd name="T98" fmla="*/ 63 w 97"/>
                  <a:gd name="T99" fmla="*/ 3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66">
                    <a:moveTo>
                      <a:pt x="43" y="58"/>
                    </a:moveTo>
                    <a:lnTo>
                      <a:pt x="43" y="66"/>
                    </a:lnTo>
                    <a:lnTo>
                      <a:pt x="0" y="66"/>
                    </a:lnTo>
                    <a:lnTo>
                      <a:pt x="0" y="60"/>
                    </a:lnTo>
                    <a:lnTo>
                      <a:pt x="4" y="56"/>
                    </a:lnTo>
                    <a:lnTo>
                      <a:pt x="5" y="51"/>
                    </a:lnTo>
                    <a:lnTo>
                      <a:pt x="10" y="48"/>
                    </a:lnTo>
                    <a:lnTo>
                      <a:pt x="17" y="43"/>
                    </a:lnTo>
                    <a:lnTo>
                      <a:pt x="22" y="36"/>
                    </a:lnTo>
                    <a:lnTo>
                      <a:pt x="27" y="33"/>
                    </a:lnTo>
                    <a:lnTo>
                      <a:pt x="31" y="28"/>
                    </a:lnTo>
                    <a:lnTo>
                      <a:pt x="34" y="24"/>
                    </a:lnTo>
                    <a:lnTo>
                      <a:pt x="34" y="19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7" y="9"/>
                    </a:lnTo>
                    <a:lnTo>
                      <a:pt x="22" y="7"/>
                    </a:lnTo>
                    <a:lnTo>
                      <a:pt x="17" y="9"/>
                    </a:lnTo>
                    <a:lnTo>
                      <a:pt x="14" y="11"/>
                    </a:lnTo>
                    <a:lnTo>
                      <a:pt x="10" y="16"/>
                    </a:lnTo>
                    <a:lnTo>
                      <a:pt x="10" y="21"/>
                    </a:lnTo>
                    <a:lnTo>
                      <a:pt x="2" y="19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7" y="5"/>
                    </a:lnTo>
                    <a:lnTo>
                      <a:pt x="12" y="2"/>
                    </a:lnTo>
                    <a:lnTo>
                      <a:pt x="17" y="2"/>
                    </a:lnTo>
                    <a:lnTo>
                      <a:pt x="22" y="0"/>
                    </a:lnTo>
                    <a:lnTo>
                      <a:pt x="29" y="2"/>
                    </a:lnTo>
                    <a:lnTo>
                      <a:pt x="34" y="4"/>
                    </a:lnTo>
                    <a:lnTo>
                      <a:pt x="38" y="5"/>
                    </a:lnTo>
                    <a:lnTo>
                      <a:pt x="41" y="11"/>
                    </a:lnTo>
                    <a:lnTo>
                      <a:pt x="43" y="14"/>
                    </a:lnTo>
                    <a:lnTo>
                      <a:pt x="43" y="19"/>
                    </a:lnTo>
                    <a:lnTo>
                      <a:pt x="43" y="22"/>
                    </a:lnTo>
                    <a:lnTo>
                      <a:pt x="41" y="26"/>
                    </a:lnTo>
                    <a:lnTo>
                      <a:pt x="39" y="31"/>
                    </a:lnTo>
                    <a:lnTo>
                      <a:pt x="36" y="34"/>
                    </a:lnTo>
                    <a:lnTo>
                      <a:pt x="32" y="38"/>
                    </a:lnTo>
                    <a:lnTo>
                      <a:pt x="29" y="41"/>
                    </a:lnTo>
                    <a:lnTo>
                      <a:pt x="24" y="46"/>
                    </a:lnTo>
                    <a:lnTo>
                      <a:pt x="19" y="50"/>
                    </a:lnTo>
                    <a:lnTo>
                      <a:pt x="17" y="53"/>
                    </a:lnTo>
                    <a:lnTo>
                      <a:pt x="14" y="55"/>
                    </a:lnTo>
                    <a:lnTo>
                      <a:pt x="10" y="58"/>
                    </a:lnTo>
                    <a:lnTo>
                      <a:pt x="43" y="58"/>
                    </a:lnTo>
                    <a:close/>
                    <a:moveTo>
                      <a:pt x="54" y="34"/>
                    </a:moveTo>
                    <a:lnTo>
                      <a:pt x="54" y="28"/>
                    </a:lnTo>
                    <a:lnTo>
                      <a:pt x="54" y="21"/>
                    </a:lnTo>
                    <a:lnTo>
                      <a:pt x="56" y="16"/>
                    </a:lnTo>
                    <a:lnTo>
                      <a:pt x="60" y="9"/>
                    </a:lnTo>
                    <a:lnTo>
                      <a:pt x="63" y="4"/>
                    </a:lnTo>
                    <a:lnTo>
                      <a:pt x="68" y="2"/>
                    </a:lnTo>
                    <a:lnTo>
                      <a:pt x="75" y="0"/>
                    </a:lnTo>
                    <a:lnTo>
                      <a:pt x="80" y="2"/>
                    </a:lnTo>
                    <a:lnTo>
                      <a:pt x="85" y="2"/>
                    </a:lnTo>
                    <a:lnTo>
                      <a:pt x="88" y="5"/>
                    </a:lnTo>
                    <a:lnTo>
                      <a:pt x="92" y="9"/>
                    </a:lnTo>
                    <a:lnTo>
                      <a:pt x="93" y="14"/>
                    </a:lnTo>
                    <a:lnTo>
                      <a:pt x="95" y="19"/>
                    </a:lnTo>
                    <a:lnTo>
                      <a:pt x="97" y="26"/>
                    </a:lnTo>
                    <a:lnTo>
                      <a:pt x="97" y="34"/>
                    </a:lnTo>
                    <a:lnTo>
                      <a:pt x="97" y="41"/>
                    </a:lnTo>
                    <a:lnTo>
                      <a:pt x="95" y="48"/>
                    </a:lnTo>
                    <a:lnTo>
                      <a:pt x="93" y="53"/>
                    </a:lnTo>
                    <a:lnTo>
                      <a:pt x="92" y="58"/>
                    </a:lnTo>
                    <a:lnTo>
                      <a:pt x="87" y="63"/>
                    </a:lnTo>
                    <a:lnTo>
                      <a:pt x="82" y="66"/>
                    </a:lnTo>
                    <a:lnTo>
                      <a:pt x="75" y="66"/>
                    </a:lnTo>
                    <a:lnTo>
                      <a:pt x="70" y="66"/>
                    </a:lnTo>
                    <a:lnTo>
                      <a:pt x="65" y="65"/>
                    </a:lnTo>
                    <a:lnTo>
                      <a:pt x="61" y="60"/>
                    </a:lnTo>
                    <a:lnTo>
                      <a:pt x="58" y="56"/>
                    </a:lnTo>
                    <a:lnTo>
                      <a:pt x="56" y="50"/>
                    </a:lnTo>
                    <a:lnTo>
                      <a:pt x="54" y="43"/>
                    </a:lnTo>
                    <a:lnTo>
                      <a:pt x="54" y="34"/>
                    </a:lnTo>
                    <a:close/>
                    <a:moveTo>
                      <a:pt x="63" y="34"/>
                    </a:moveTo>
                    <a:lnTo>
                      <a:pt x="63" y="43"/>
                    </a:lnTo>
                    <a:lnTo>
                      <a:pt x="65" y="51"/>
                    </a:lnTo>
                    <a:lnTo>
                      <a:pt x="66" y="55"/>
                    </a:lnTo>
                    <a:lnTo>
                      <a:pt x="68" y="58"/>
                    </a:lnTo>
                    <a:lnTo>
                      <a:pt x="71" y="60"/>
                    </a:lnTo>
                    <a:lnTo>
                      <a:pt x="75" y="61"/>
                    </a:lnTo>
                    <a:lnTo>
                      <a:pt x="78" y="60"/>
                    </a:lnTo>
                    <a:lnTo>
                      <a:pt x="82" y="58"/>
                    </a:lnTo>
                    <a:lnTo>
                      <a:pt x="85" y="55"/>
                    </a:lnTo>
                    <a:lnTo>
                      <a:pt x="87" y="51"/>
                    </a:lnTo>
                    <a:lnTo>
                      <a:pt x="88" y="43"/>
                    </a:lnTo>
                    <a:lnTo>
                      <a:pt x="88" y="34"/>
                    </a:lnTo>
                    <a:lnTo>
                      <a:pt x="88" y="24"/>
                    </a:lnTo>
                    <a:lnTo>
                      <a:pt x="87" y="17"/>
                    </a:lnTo>
                    <a:lnTo>
                      <a:pt x="85" y="12"/>
                    </a:lnTo>
                    <a:lnTo>
                      <a:pt x="82" y="11"/>
                    </a:lnTo>
                    <a:lnTo>
                      <a:pt x="78" y="7"/>
                    </a:lnTo>
                    <a:lnTo>
                      <a:pt x="75" y="7"/>
                    </a:lnTo>
                    <a:lnTo>
                      <a:pt x="70" y="9"/>
                    </a:lnTo>
                    <a:lnTo>
                      <a:pt x="66" y="12"/>
                    </a:lnTo>
                    <a:lnTo>
                      <a:pt x="65" y="17"/>
                    </a:lnTo>
                    <a:lnTo>
                      <a:pt x="63" y="24"/>
                    </a:lnTo>
                    <a:lnTo>
                      <a:pt x="63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9" name="Rectangle 1605"/>
              <p:cNvSpPr>
                <a:spLocks noChangeArrowheads="1"/>
              </p:cNvSpPr>
              <p:nvPr/>
            </p:nvSpPr>
            <p:spPr bwMode="auto">
              <a:xfrm>
                <a:off x="3812083" y="4390194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0" name="Rectangle 1606"/>
              <p:cNvSpPr>
                <a:spLocks noChangeArrowheads="1"/>
              </p:cNvSpPr>
              <p:nvPr/>
            </p:nvSpPr>
            <p:spPr bwMode="auto">
              <a:xfrm>
                <a:off x="3812083" y="4344279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1" name="Rectangle 1607"/>
              <p:cNvSpPr>
                <a:spLocks noChangeArrowheads="1"/>
              </p:cNvSpPr>
              <p:nvPr/>
            </p:nvSpPr>
            <p:spPr bwMode="auto">
              <a:xfrm>
                <a:off x="3812083" y="4298363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2" name="Rectangle 1608"/>
              <p:cNvSpPr>
                <a:spLocks noChangeArrowheads="1"/>
              </p:cNvSpPr>
              <p:nvPr/>
            </p:nvSpPr>
            <p:spPr bwMode="auto">
              <a:xfrm>
                <a:off x="3812083" y="4252449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3" name="Rectangle 1609"/>
              <p:cNvSpPr>
                <a:spLocks noChangeArrowheads="1"/>
              </p:cNvSpPr>
              <p:nvPr/>
            </p:nvSpPr>
            <p:spPr bwMode="auto">
              <a:xfrm>
                <a:off x="3789512" y="4204537"/>
                <a:ext cx="47398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4" name="Freeform 1610"/>
              <p:cNvSpPr>
                <a:spLocks noEditPoints="1"/>
              </p:cNvSpPr>
              <p:nvPr/>
            </p:nvSpPr>
            <p:spPr bwMode="auto">
              <a:xfrm>
                <a:off x="3663233" y="4184721"/>
                <a:ext cx="103710" cy="59742"/>
              </a:xfrm>
              <a:custGeom>
                <a:avLst/>
                <a:gdLst>
                  <a:gd name="T0" fmla="*/ 43 w 97"/>
                  <a:gd name="T1" fmla="*/ 64 h 66"/>
                  <a:gd name="T2" fmla="*/ 0 w 97"/>
                  <a:gd name="T3" fmla="*/ 59 h 66"/>
                  <a:gd name="T4" fmla="*/ 5 w 97"/>
                  <a:gd name="T5" fmla="*/ 51 h 66"/>
                  <a:gd name="T6" fmla="*/ 17 w 97"/>
                  <a:gd name="T7" fmla="*/ 41 h 66"/>
                  <a:gd name="T8" fmla="*/ 27 w 97"/>
                  <a:gd name="T9" fmla="*/ 30 h 66"/>
                  <a:gd name="T10" fmla="*/ 34 w 97"/>
                  <a:gd name="T11" fmla="*/ 22 h 66"/>
                  <a:gd name="T12" fmla="*/ 34 w 97"/>
                  <a:gd name="T13" fmla="*/ 13 h 66"/>
                  <a:gd name="T14" fmla="*/ 27 w 97"/>
                  <a:gd name="T15" fmla="*/ 7 h 66"/>
                  <a:gd name="T16" fmla="*/ 17 w 97"/>
                  <a:gd name="T17" fmla="*/ 7 h 66"/>
                  <a:gd name="T18" fmla="*/ 10 w 97"/>
                  <a:gd name="T19" fmla="*/ 13 h 66"/>
                  <a:gd name="T20" fmla="*/ 2 w 97"/>
                  <a:gd name="T21" fmla="*/ 18 h 66"/>
                  <a:gd name="T22" fmla="*/ 5 w 97"/>
                  <a:gd name="T23" fmla="*/ 8 h 66"/>
                  <a:gd name="T24" fmla="*/ 12 w 97"/>
                  <a:gd name="T25" fmla="*/ 2 h 66"/>
                  <a:gd name="T26" fmla="*/ 22 w 97"/>
                  <a:gd name="T27" fmla="*/ 0 h 66"/>
                  <a:gd name="T28" fmla="*/ 34 w 97"/>
                  <a:gd name="T29" fmla="*/ 2 h 66"/>
                  <a:gd name="T30" fmla="*/ 41 w 97"/>
                  <a:gd name="T31" fmla="*/ 8 h 66"/>
                  <a:gd name="T32" fmla="*/ 43 w 97"/>
                  <a:gd name="T33" fmla="*/ 18 h 66"/>
                  <a:gd name="T34" fmla="*/ 41 w 97"/>
                  <a:gd name="T35" fmla="*/ 25 h 66"/>
                  <a:gd name="T36" fmla="*/ 36 w 97"/>
                  <a:gd name="T37" fmla="*/ 34 h 66"/>
                  <a:gd name="T38" fmla="*/ 29 w 97"/>
                  <a:gd name="T39" fmla="*/ 41 h 66"/>
                  <a:gd name="T40" fmla="*/ 19 w 97"/>
                  <a:gd name="T41" fmla="*/ 49 h 66"/>
                  <a:gd name="T42" fmla="*/ 14 w 97"/>
                  <a:gd name="T43" fmla="*/ 52 h 66"/>
                  <a:gd name="T44" fmla="*/ 43 w 97"/>
                  <a:gd name="T45" fmla="*/ 57 h 66"/>
                  <a:gd name="T46" fmla="*/ 63 w 97"/>
                  <a:gd name="T47" fmla="*/ 47 h 66"/>
                  <a:gd name="T48" fmla="*/ 66 w 97"/>
                  <a:gd name="T49" fmla="*/ 56 h 66"/>
                  <a:gd name="T50" fmla="*/ 75 w 97"/>
                  <a:gd name="T51" fmla="*/ 59 h 66"/>
                  <a:gd name="T52" fmla="*/ 85 w 97"/>
                  <a:gd name="T53" fmla="*/ 56 h 66"/>
                  <a:gd name="T54" fmla="*/ 88 w 97"/>
                  <a:gd name="T55" fmla="*/ 44 h 66"/>
                  <a:gd name="T56" fmla="*/ 85 w 97"/>
                  <a:gd name="T57" fmla="*/ 34 h 66"/>
                  <a:gd name="T58" fmla="*/ 75 w 97"/>
                  <a:gd name="T59" fmla="*/ 29 h 66"/>
                  <a:gd name="T60" fmla="*/ 68 w 97"/>
                  <a:gd name="T61" fmla="*/ 30 h 66"/>
                  <a:gd name="T62" fmla="*/ 63 w 97"/>
                  <a:gd name="T63" fmla="*/ 35 h 66"/>
                  <a:gd name="T64" fmla="*/ 61 w 97"/>
                  <a:gd name="T65" fmla="*/ 2 h 66"/>
                  <a:gd name="T66" fmla="*/ 93 w 97"/>
                  <a:gd name="T67" fmla="*/ 8 h 66"/>
                  <a:gd name="T68" fmla="*/ 65 w 97"/>
                  <a:gd name="T69" fmla="*/ 25 h 66"/>
                  <a:gd name="T70" fmla="*/ 77 w 97"/>
                  <a:gd name="T71" fmla="*/ 22 h 66"/>
                  <a:gd name="T72" fmla="*/ 87 w 97"/>
                  <a:gd name="T73" fmla="*/ 25 h 66"/>
                  <a:gd name="T74" fmla="*/ 95 w 97"/>
                  <a:gd name="T75" fmla="*/ 32 h 66"/>
                  <a:gd name="T76" fmla="*/ 97 w 97"/>
                  <a:gd name="T77" fmla="*/ 42 h 66"/>
                  <a:gd name="T78" fmla="*/ 95 w 97"/>
                  <a:gd name="T79" fmla="*/ 54 h 66"/>
                  <a:gd name="T80" fmla="*/ 87 w 97"/>
                  <a:gd name="T81" fmla="*/ 63 h 66"/>
                  <a:gd name="T82" fmla="*/ 75 w 97"/>
                  <a:gd name="T83" fmla="*/ 66 h 66"/>
                  <a:gd name="T84" fmla="*/ 65 w 97"/>
                  <a:gd name="T85" fmla="*/ 64 h 66"/>
                  <a:gd name="T86" fmla="*/ 58 w 97"/>
                  <a:gd name="T87" fmla="*/ 57 h 66"/>
                  <a:gd name="T88" fmla="*/ 54 w 97"/>
                  <a:gd name="T89" fmla="*/ 4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7" h="66">
                    <a:moveTo>
                      <a:pt x="43" y="57"/>
                    </a:moveTo>
                    <a:lnTo>
                      <a:pt x="43" y="64"/>
                    </a:lnTo>
                    <a:lnTo>
                      <a:pt x="0" y="64"/>
                    </a:lnTo>
                    <a:lnTo>
                      <a:pt x="0" y="59"/>
                    </a:lnTo>
                    <a:lnTo>
                      <a:pt x="4" y="56"/>
                    </a:lnTo>
                    <a:lnTo>
                      <a:pt x="5" y="51"/>
                    </a:lnTo>
                    <a:lnTo>
                      <a:pt x="10" y="46"/>
                    </a:lnTo>
                    <a:lnTo>
                      <a:pt x="17" y="41"/>
                    </a:lnTo>
                    <a:lnTo>
                      <a:pt x="22" y="35"/>
                    </a:lnTo>
                    <a:lnTo>
                      <a:pt x="27" y="30"/>
                    </a:lnTo>
                    <a:lnTo>
                      <a:pt x="31" y="27"/>
                    </a:lnTo>
                    <a:lnTo>
                      <a:pt x="34" y="22"/>
                    </a:lnTo>
                    <a:lnTo>
                      <a:pt x="34" y="17"/>
                    </a:lnTo>
                    <a:lnTo>
                      <a:pt x="34" y="13"/>
                    </a:lnTo>
                    <a:lnTo>
                      <a:pt x="31" y="10"/>
                    </a:lnTo>
                    <a:lnTo>
                      <a:pt x="27" y="7"/>
                    </a:lnTo>
                    <a:lnTo>
                      <a:pt x="22" y="7"/>
                    </a:lnTo>
                    <a:lnTo>
                      <a:pt x="17" y="7"/>
                    </a:lnTo>
                    <a:lnTo>
                      <a:pt x="14" y="10"/>
                    </a:lnTo>
                    <a:lnTo>
                      <a:pt x="10" y="13"/>
                    </a:lnTo>
                    <a:lnTo>
                      <a:pt x="10" y="20"/>
                    </a:lnTo>
                    <a:lnTo>
                      <a:pt x="2" y="18"/>
                    </a:lnTo>
                    <a:lnTo>
                      <a:pt x="2" y="13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12" y="2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9" y="0"/>
                    </a:lnTo>
                    <a:lnTo>
                      <a:pt x="34" y="2"/>
                    </a:lnTo>
                    <a:lnTo>
                      <a:pt x="38" y="5"/>
                    </a:lnTo>
                    <a:lnTo>
                      <a:pt x="41" y="8"/>
                    </a:lnTo>
                    <a:lnTo>
                      <a:pt x="43" y="13"/>
                    </a:lnTo>
                    <a:lnTo>
                      <a:pt x="43" y="18"/>
                    </a:lnTo>
                    <a:lnTo>
                      <a:pt x="43" y="22"/>
                    </a:lnTo>
                    <a:lnTo>
                      <a:pt x="41" y="25"/>
                    </a:lnTo>
                    <a:lnTo>
                      <a:pt x="39" y="29"/>
                    </a:lnTo>
                    <a:lnTo>
                      <a:pt x="36" y="34"/>
                    </a:lnTo>
                    <a:lnTo>
                      <a:pt x="32" y="37"/>
                    </a:lnTo>
                    <a:lnTo>
                      <a:pt x="29" y="41"/>
                    </a:lnTo>
                    <a:lnTo>
                      <a:pt x="24" y="46"/>
                    </a:lnTo>
                    <a:lnTo>
                      <a:pt x="19" y="49"/>
                    </a:lnTo>
                    <a:lnTo>
                      <a:pt x="17" y="51"/>
                    </a:lnTo>
                    <a:lnTo>
                      <a:pt x="14" y="52"/>
                    </a:lnTo>
                    <a:lnTo>
                      <a:pt x="10" y="57"/>
                    </a:lnTo>
                    <a:lnTo>
                      <a:pt x="43" y="57"/>
                    </a:lnTo>
                    <a:close/>
                    <a:moveTo>
                      <a:pt x="54" y="47"/>
                    </a:moveTo>
                    <a:lnTo>
                      <a:pt x="63" y="47"/>
                    </a:lnTo>
                    <a:lnTo>
                      <a:pt x="65" y="52"/>
                    </a:lnTo>
                    <a:lnTo>
                      <a:pt x="66" y="56"/>
                    </a:lnTo>
                    <a:lnTo>
                      <a:pt x="70" y="59"/>
                    </a:lnTo>
                    <a:lnTo>
                      <a:pt x="75" y="59"/>
                    </a:lnTo>
                    <a:lnTo>
                      <a:pt x="80" y="59"/>
                    </a:lnTo>
                    <a:lnTo>
                      <a:pt x="85" y="56"/>
                    </a:lnTo>
                    <a:lnTo>
                      <a:pt x="88" y="51"/>
                    </a:lnTo>
                    <a:lnTo>
                      <a:pt x="88" y="44"/>
                    </a:lnTo>
                    <a:lnTo>
                      <a:pt x="88" y="37"/>
                    </a:lnTo>
                    <a:lnTo>
                      <a:pt x="85" y="34"/>
                    </a:lnTo>
                    <a:lnTo>
                      <a:pt x="80" y="30"/>
                    </a:lnTo>
                    <a:lnTo>
                      <a:pt x="75" y="29"/>
                    </a:lnTo>
                    <a:lnTo>
                      <a:pt x="71" y="29"/>
                    </a:lnTo>
                    <a:lnTo>
                      <a:pt x="68" y="30"/>
                    </a:lnTo>
                    <a:lnTo>
                      <a:pt x="65" y="32"/>
                    </a:lnTo>
                    <a:lnTo>
                      <a:pt x="63" y="35"/>
                    </a:lnTo>
                    <a:lnTo>
                      <a:pt x="56" y="34"/>
                    </a:lnTo>
                    <a:lnTo>
                      <a:pt x="61" y="2"/>
                    </a:lnTo>
                    <a:lnTo>
                      <a:pt x="93" y="2"/>
                    </a:lnTo>
                    <a:lnTo>
                      <a:pt x="93" y="8"/>
                    </a:lnTo>
                    <a:lnTo>
                      <a:pt x="68" y="8"/>
                    </a:lnTo>
                    <a:lnTo>
                      <a:pt x="65" y="25"/>
                    </a:lnTo>
                    <a:lnTo>
                      <a:pt x="71" y="24"/>
                    </a:lnTo>
                    <a:lnTo>
                      <a:pt x="77" y="22"/>
                    </a:lnTo>
                    <a:lnTo>
                      <a:pt x="82" y="22"/>
                    </a:lnTo>
                    <a:lnTo>
                      <a:pt x="87" y="25"/>
                    </a:lnTo>
                    <a:lnTo>
                      <a:pt x="92" y="27"/>
                    </a:lnTo>
                    <a:lnTo>
                      <a:pt x="95" y="32"/>
                    </a:lnTo>
                    <a:lnTo>
                      <a:pt x="97" y="37"/>
                    </a:lnTo>
                    <a:lnTo>
                      <a:pt x="97" y="42"/>
                    </a:lnTo>
                    <a:lnTo>
                      <a:pt x="97" y="49"/>
                    </a:lnTo>
                    <a:lnTo>
                      <a:pt x="95" y="54"/>
                    </a:lnTo>
                    <a:lnTo>
                      <a:pt x="92" y="57"/>
                    </a:lnTo>
                    <a:lnTo>
                      <a:pt x="87" y="63"/>
                    </a:lnTo>
                    <a:lnTo>
                      <a:pt x="82" y="66"/>
                    </a:lnTo>
                    <a:lnTo>
                      <a:pt x="75" y="66"/>
                    </a:lnTo>
                    <a:lnTo>
                      <a:pt x="70" y="66"/>
                    </a:lnTo>
                    <a:lnTo>
                      <a:pt x="65" y="64"/>
                    </a:lnTo>
                    <a:lnTo>
                      <a:pt x="61" y="61"/>
                    </a:lnTo>
                    <a:lnTo>
                      <a:pt x="58" y="57"/>
                    </a:lnTo>
                    <a:lnTo>
                      <a:pt x="54" y="52"/>
                    </a:lnTo>
                    <a:lnTo>
                      <a:pt x="54" y="4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5" name="Rectangle 1611"/>
              <p:cNvSpPr>
                <a:spLocks noChangeArrowheads="1"/>
              </p:cNvSpPr>
              <p:nvPr/>
            </p:nvSpPr>
            <p:spPr bwMode="auto">
              <a:xfrm>
                <a:off x="3812083" y="4160618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6" name="Rectangle 1612"/>
              <p:cNvSpPr>
                <a:spLocks noChangeArrowheads="1"/>
              </p:cNvSpPr>
              <p:nvPr/>
            </p:nvSpPr>
            <p:spPr bwMode="auto">
              <a:xfrm>
                <a:off x="3812083" y="4114702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7" name="Rectangle 1613"/>
              <p:cNvSpPr>
                <a:spLocks noChangeArrowheads="1"/>
              </p:cNvSpPr>
              <p:nvPr/>
            </p:nvSpPr>
            <p:spPr bwMode="auto">
              <a:xfrm>
                <a:off x="3812083" y="4066791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8" name="Rectangle 1614"/>
              <p:cNvSpPr>
                <a:spLocks noChangeArrowheads="1"/>
              </p:cNvSpPr>
              <p:nvPr/>
            </p:nvSpPr>
            <p:spPr bwMode="auto">
              <a:xfrm>
                <a:off x="3812083" y="4020876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9" name="Rectangle 1615"/>
              <p:cNvSpPr>
                <a:spLocks noChangeArrowheads="1"/>
              </p:cNvSpPr>
              <p:nvPr/>
            </p:nvSpPr>
            <p:spPr bwMode="auto">
              <a:xfrm>
                <a:off x="3789512" y="3974960"/>
                <a:ext cx="47398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0" name="Freeform 1616"/>
              <p:cNvSpPr>
                <a:spLocks noEditPoints="1"/>
              </p:cNvSpPr>
              <p:nvPr/>
            </p:nvSpPr>
            <p:spPr bwMode="auto">
              <a:xfrm>
                <a:off x="3663233" y="3955146"/>
                <a:ext cx="103710" cy="59742"/>
              </a:xfrm>
              <a:custGeom>
                <a:avLst/>
                <a:gdLst>
                  <a:gd name="T0" fmla="*/ 9 w 97"/>
                  <a:gd name="T1" fmla="*/ 46 h 66"/>
                  <a:gd name="T2" fmla="*/ 14 w 97"/>
                  <a:gd name="T3" fmla="*/ 56 h 66"/>
                  <a:gd name="T4" fmla="*/ 22 w 97"/>
                  <a:gd name="T5" fmla="*/ 60 h 66"/>
                  <a:gd name="T6" fmla="*/ 31 w 97"/>
                  <a:gd name="T7" fmla="*/ 56 h 66"/>
                  <a:gd name="T8" fmla="*/ 36 w 97"/>
                  <a:gd name="T9" fmla="*/ 46 h 66"/>
                  <a:gd name="T10" fmla="*/ 32 w 97"/>
                  <a:gd name="T11" fmla="*/ 38 h 66"/>
                  <a:gd name="T12" fmla="*/ 22 w 97"/>
                  <a:gd name="T13" fmla="*/ 32 h 66"/>
                  <a:gd name="T14" fmla="*/ 17 w 97"/>
                  <a:gd name="T15" fmla="*/ 34 h 66"/>
                  <a:gd name="T16" fmla="*/ 19 w 97"/>
                  <a:gd name="T17" fmla="*/ 27 h 66"/>
                  <a:gd name="T18" fmla="*/ 27 w 97"/>
                  <a:gd name="T19" fmla="*/ 24 h 66"/>
                  <a:gd name="T20" fmla="*/ 32 w 97"/>
                  <a:gd name="T21" fmla="*/ 19 h 66"/>
                  <a:gd name="T22" fmla="*/ 31 w 97"/>
                  <a:gd name="T23" fmla="*/ 12 h 66"/>
                  <a:gd name="T24" fmla="*/ 26 w 97"/>
                  <a:gd name="T25" fmla="*/ 7 h 66"/>
                  <a:gd name="T26" fmla="*/ 17 w 97"/>
                  <a:gd name="T27" fmla="*/ 7 h 66"/>
                  <a:gd name="T28" fmla="*/ 12 w 97"/>
                  <a:gd name="T29" fmla="*/ 12 h 66"/>
                  <a:gd name="T30" fmla="*/ 2 w 97"/>
                  <a:gd name="T31" fmla="*/ 17 h 66"/>
                  <a:gd name="T32" fmla="*/ 5 w 97"/>
                  <a:gd name="T33" fmla="*/ 7 h 66"/>
                  <a:gd name="T34" fmla="*/ 12 w 97"/>
                  <a:gd name="T35" fmla="*/ 2 h 66"/>
                  <a:gd name="T36" fmla="*/ 21 w 97"/>
                  <a:gd name="T37" fmla="*/ 0 h 66"/>
                  <a:gd name="T38" fmla="*/ 31 w 97"/>
                  <a:gd name="T39" fmla="*/ 2 h 66"/>
                  <a:gd name="T40" fmla="*/ 38 w 97"/>
                  <a:gd name="T41" fmla="*/ 9 h 66"/>
                  <a:gd name="T42" fmla="*/ 41 w 97"/>
                  <a:gd name="T43" fmla="*/ 17 h 66"/>
                  <a:gd name="T44" fmla="*/ 38 w 97"/>
                  <a:gd name="T45" fmla="*/ 24 h 66"/>
                  <a:gd name="T46" fmla="*/ 31 w 97"/>
                  <a:gd name="T47" fmla="*/ 29 h 66"/>
                  <a:gd name="T48" fmla="*/ 41 w 97"/>
                  <a:gd name="T49" fmla="*/ 36 h 66"/>
                  <a:gd name="T50" fmla="*/ 44 w 97"/>
                  <a:gd name="T51" fmla="*/ 46 h 66"/>
                  <a:gd name="T52" fmla="*/ 41 w 97"/>
                  <a:gd name="T53" fmla="*/ 56 h 66"/>
                  <a:gd name="T54" fmla="*/ 32 w 97"/>
                  <a:gd name="T55" fmla="*/ 63 h 66"/>
                  <a:gd name="T56" fmla="*/ 22 w 97"/>
                  <a:gd name="T57" fmla="*/ 66 h 66"/>
                  <a:gd name="T58" fmla="*/ 12 w 97"/>
                  <a:gd name="T59" fmla="*/ 63 h 66"/>
                  <a:gd name="T60" fmla="*/ 4 w 97"/>
                  <a:gd name="T61" fmla="*/ 58 h 66"/>
                  <a:gd name="T62" fmla="*/ 0 w 97"/>
                  <a:gd name="T63" fmla="*/ 48 h 66"/>
                  <a:gd name="T64" fmla="*/ 54 w 97"/>
                  <a:gd name="T65" fmla="*/ 26 h 66"/>
                  <a:gd name="T66" fmla="*/ 56 w 97"/>
                  <a:gd name="T67" fmla="*/ 14 h 66"/>
                  <a:gd name="T68" fmla="*/ 63 w 97"/>
                  <a:gd name="T69" fmla="*/ 4 h 66"/>
                  <a:gd name="T70" fmla="*/ 75 w 97"/>
                  <a:gd name="T71" fmla="*/ 0 h 66"/>
                  <a:gd name="T72" fmla="*/ 85 w 97"/>
                  <a:gd name="T73" fmla="*/ 2 h 66"/>
                  <a:gd name="T74" fmla="*/ 92 w 97"/>
                  <a:gd name="T75" fmla="*/ 7 h 66"/>
                  <a:gd name="T76" fmla="*/ 95 w 97"/>
                  <a:gd name="T77" fmla="*/ 17 h 66"/>
                  <a:gd name="T78" fmla="*/ 97 w 97"/>
                  <a:gd name="T79" fmla="*/ 32 h 66"/>
                  <a:gd name="T80" fmla="*/ 95 w 97"/>
                  <a:gd name="T81" fmla="*/ 46 h 66"/>
                  <a:gd name="T82" fmla="*/ 92 w 97"/>
                  <a:gd name="T83" fmla="*/ 58 h 66"/>
                  <a:gd name="T84" fmla="*/ 82 w 97"/>
                  <a:gd name="T85" fmla="*/ 65 h 66"/>
                  <a:gd name="T86" fmla="*/ 70 w 97"/>
                  <a:gd name="T87" fmla="*/ 65 h 66"/>
                  <a:gd name="T88" fmla="*/ 61 w 97"/>
                  <a:gd name="T89" fmla="*/ 60 h 66"/>
                  <a:gd name="T90" fmla="*/ 56 w 97"/>
                  <a:gd name="T91" fmla="*/ 49 h 66"/>
                  <a:gd name="T92" fmla="*/ 54 w 97"/>
                  <a:gd name="T93" fmla="*/ 32 h 66"/>
                  <a:gd name="T94" fmla="*/ 63 w 97"/>
                  <a:gd name="T95" fmla="*/ 43 h 66"/>
                  <a:gd name="T96" fmla="*/ 66 w 97"/>
                  <a:gd name="T97" fmla="*/ 55 h 66"/>
                  <a:gd name="T98" fmla="*/ 71 w 97"/>
                  <a:gd name="T99" fmla="*/ 60 h 66"/>
                  <a:gd name="T100" fmla="*/ 78 w 97"/>
                  <a:gd name="T101" fmla="*/ 60 h 66"/>
                  <a:gd name="T102" fmla="*/ 85 w 97"/>
                  <a:gd name="T103" fmla="*/ 55 h 66"/>
                  <a:gd name="T104" fmla="*/ 88 w 97"/>
                  <a:gd name="T105" fmla="*/ 43 h 66"/>
                  <a:gd name="T106" fmla="*/ 88 w 97"/>
                  <a:gd name="T107" fmla="*/ 24 h 66"/>
                  <a:gd name="T108" fmla="*/ 85 w 97"/>
                  <a:gd name="T109" fmla="*/ 12 h 66"/>
                  <a:gd name="T110" fmla="*/ 78 w 97"/>
                  <a:gd name="T111" fmla="*/ 7 h 66"/>
                  <a:gd name="T112" fmla="*/ 70 w 97"/>
                  <a:gd name="T113" fmla="*/ 7 h 66"/>
                  <a:gd name="T114" fmla="*/ 65 w 97"/>
                  <a:gd name="T115" fmla="*/ 16 h 66"/>
                  <a:gd name="T116" fmla="*/ 63 w 97"/>
                  <a:gd name="T117" fmla="*/ 3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7" h="66">
                    <a:moveTo>
                      <a:pt x="0" y="48"/>
                    </a:moveTo>
                    <a:lnTo>
                      <a:pt x="9" y="46"/>
                    </a:lnTo>
                    <a:lnTo>
                      <a:pt x="10" y="53"/>
                    </a:lnTo>
                    <a:lnTo>
                      <a:pt x="14" y="56"/>
                    </a:lnTo>
                    <a:lnTo>
                      <a:pt x="17" y="58"/>
                    </a:lnTo>
                    <a:lnTo>
                      <a:pt x="22" y="60"/>
                    </a:lnTo>
                    <a:lnTo>
                      <a:pt x="27" y="58"/>
                    </a:lnTo>
                    <a:lnTo>
                      <a:pt x="31" y="56"/>
                    </a:lnTo>
                    <a:lnTo>
                      <a:pt x="34" y="51"/>
                    </a:lnTo>
                    <a:lnTo>
                      <a:pt x="36" y="46"/>
                    </a:lnTo>
                    <a:lnTo>
                      <a:pt x="34" y="41"/>
                    </a:lnTo>
                    <a:lnTo>
                      <a:pt x="32" y="38"/>
                    </a:lnTo>
                    <a:lnTo>
                      <a:pt x="27" y="34"/>
                    </a:lnTo>
                    <a:lnTo>
                      <a:pt x="22" y="32"/>
                    </a:lnTo>
                    <a:lnTo>
                      <a:pt x="21" y="34"/>
                    </a:lnTo>
                    <a:lnTo>
                      <a:pt x="17" y="34"/>
                    </a:lnTo>
                    <a:lnTo>
                      <a:pt x="17" y="27"/>
                    </a:lnTo>
                    <a:lnTo>
                      <a:pt x="19" y="27"/>
                    </a:lnTo>
                    <a:lnTo>
                      <a:pt x="24" y="27"/>
                    </a:lnTo>
                    <a:lnTo>
                      <a:pt x="27" y="24"/>
                    </a:lnTo>
                    <a:lnTo>
                      <a:pt x="31" y="22"/>
                    </a:lnTo>
                    <a:lnTo>
                      <a:pt x="32" y="19"/>
                    </a:lnTo>
                    <a:lnTo>
                      <a:pt x="32" y="16"/>
                    </a:lnTo>
                    <a:lnTo>
                      <a:pt x="31" y="12"/>
                    </a:lnTo>
                    <a:lnTo>
                      <a:pt x="29" y="9"/>
                    </a:lnTo>
                    <a:lnTo>
                      <a:pt x="26" y="7"/>
                    </a:lnTo>
                    <a:lnTo>
                      <a:pt x="22" y="5"/>
                    </a:lnTo>
                    <a:lnTo>
                      <a:pt x="17" y="7"/>
                    </a:lnTo>
                    <a:lnTo>
                      <a:pt x="14" y="9"/>
                    </a:lnTo>
                    <a:lnTo>
                      <a:pt x="12" y="12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4" y="12"/>
                    </a:lnTo>
                    <a:lnTo>
                      <a:pt x="5" y="7"/>
                    </a:lnTo>
                    <a:lnTo>
                      <a:pt x="9" y="4"/>
                    </a:lnTo>
                    <a:lnTo>
                      <a:pt x="12" y="2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31" y="2"/>
                    </a:lnTo>
                    <a:lnTo>
                      <a:pt x="36" y="5"/>
                    </a:lnTo>
                    <a:lnTo>
                      <a:pt x="38" y="9"/>
                    </a:lnTo>
                    <a:lnTo>
                      <a:pt x="39" y="12"/>
                    </a:lnTo>
                    <a:lnTo>
                      <a:pt x="41" y="17"/>
                    </a:lnTo>
                    <a:lnTo>
                      <a:pt x="39" y="21"/>
                    </a:lnTo>
                    <a:lnTo>
                      <a:pt x="38" y="24"/>
                    </a:lnTo>
                    <a:lnTo>
                      <a:pt x="36" y="27"/>
                    </a:lnTo>
                    <a:lnTo>
                      <a:pt x="31" y="29"/>
                    </a:lnTo>
                    <a:lnTo>
                      <a:pt x="36" y="32"/>
                    </a:lnTo>
                    <a:lnTo>
                      <a:pt x="41" y="36"/>
                    </a:lnTo>
                    <a:lnTo>
                      <a:pt x="43" y="39"/>
                    </a:lnTo>
                    <a:lnTo>
                      <a:pt x="44" y="46"/>
                    </a:lnTo>
                    <a:lnTo>
                      <a:pt x="43" y="51"/>
                    </a:lnTo>
                    <a:lnTo>
                      <a:pt x="41" y="56"/>
                    </a:lnTo>
                    <a:lnTo>
                      <a:pt x="38" y="60"/>
                    </a:lnTo>
                    <a:lnTo>
                      <a:pt x="32" y="63"/>
                    </a:lnTo>
                    <a:lnTo>
                      <a:pt x="27" y="65"/>
                    </a:lnTo>
                    <a:lnTo>
                      <a:pt x="22" y="66"/>
                    </a:lnTo>
                    <a:lnTo>
                      <a:pt x="17" y="65"/>
                    </a:lnTo>
                    <a:lnTo>
                      <a:pt x="12" y="63"/>
                    </a:lnTo>
                    <a:lnTo>
                      <a:pt x="7" y="61"/>
                    </a:lnTo>
                    <a:lnTo>
                      <a:pt x="4" y="58"/>
                    </a:lnTo>
                    <a:lnTo>
                      <a:pt x="2" y="53"/>
                    </a:lnTo>
                    <a:lnTo>
                      <a:pt x="0" y="48"/>
                    </a:lnTo>
                    <a:close/>
                    <a:moveTo>
                      <a:pt x="54" y="32"/>
                    </a:moveTo>
                    <a:lnTo>
                      <a:pt x="54" y="26"/>
                    </a:lnTo>
                    <a:lnTo>
                      <a:pt x="54" y="19"/>
                    </a:lnTo>
                    <a:lnTo>
                      <a:pt x="56" y="14"/>
                    </a:lnTo>
                    <a:lnTo>
                      <a:pt x="60" y="9"/>
                    </a:lnTo>
                    <a:lnTo>
                      <a:pt x="63" y="4"/>
                    </a:lnTo>
                    <a:lnTo>
                      <a:pt x="68" y="0"/>
                    </a:lnTo>
                    <a:lnTo>
                      <a:pt x="75" y="0"/>
                    </a:lnTo>
                    <a:lnTo>
                      <a:pt x="80" y="0"/>
                    </a:lnTo>
                    <a:lnTo>
                      <a:pt x="85" y="2"/>
                    </a:lnTo>
                    <a:lnTo>
                      <a:pt x="88" y="4"/>
                    </a:lnTo>
                    <a:lnTo>
                      <a:pt x="92" y="7"/>
                    </a:lnTo>
                    <a:lnTo>
                      <a:pt x="93" y="12"/>
                    </a:lnTo>
                    <a:lnTo>
                      <a:pt x="95" y="17"/>
                    </a:lnTo>
                    <a:lnTo>
                      <a:pt x="97" y="24"/>
                    </a:lnTo>
                    <a:lnTo>
                      <a:pt x="97" y="32"/>
                    </a:lnTo>
                    <a:lnTo>
                      <a:pt x="97" y="39"/>
                    </a:lnTo>
                    <a:lnTo>
                      <a:pt x="95" y="46"/>
                    </a:lnTo>
                    <a:lnTo>
                      <a:pt x="93" y="51"/>
                    </a:lnTo>
                    <a:lnTo>
                      <a:pt x="92" y="58"/>
                    </a:lnTo>
                    <a:lnTo>
                      <a:pt x="87" y="61"/>
                    </a:lnTo>
                    <a:lnTo>
                      <a:pt x="82" y="65"/>
                    </a:lnTo>
                    <a:lnTo>
                      <a:pt x="75" y="66"/>
                    </a:lnTo>
                    <a:lnTo>
                      <a:pt x="70" y="65"/>
                    </a:lnTo>
                    <a:lnTo>
                      <a:pt x="65" y="63"/>
                    </a:lnTo>
                    <a:lnTo>
                      <a:pt x="61" y="60"/>
                    </a:lnTo>
                    <a:lnTo>
                      <a:pt x="58" y="55"/>
                    </a:lnTo>
                    <a:lnTo>
                      <a:pt x="56" y="49"/>
                    </a:lnTo>
                    <a:lnTo>
                      <a:pt x="54" y="41"/>
                    </a:lnTo>
                    <a:lnTo>
                      <a:pt x="54" y="32"/>
                    </a:lnTo>
                    <a:close/>
                    <a:moveTo>
                      <a:pt x="63" y="32"/>
                    </a:moveTo>
                    <a:lnTo>
                      <a:pt x="63" y="43"/>
                    </a:lnTo>
                    <a:lnTo>
                      <a:pt x="65" y="49"/>
                    </a:lnTo>
                    <a:lnTo>
                      <a:pt x="66" y="55"/>
                    </a:lnTo>
                    <a:lnTo>
                      <a:pt x="68" y="58"/>
                    </a:lnTo>
                    <a:lnTo>
                      <a:pt x="71" y="60"/>
                    </a:lnTo>
                    <a:lnTo>
                      <a:pt x="75" y="60"/>
                    </a:lnTo>
                    <a:lnTo>
                      <a:pt x="78" y="60"/>
                    </a:lnTo>
                    <a:lnTo>
                      <a:pt x="82" y="58"/>
                    </a:lnTo>
                    <a:lnTo>
                      <a:pt x="85" y="55"/>
                    </a:lnTo>
                    <a:lnTo>
                      <a:pt x="87" y="49"/>
                    </a:lnTo>
                    <a:lnTo>
                      <a:pt x="88" y="43"/>
                    </a:lnTo>
                    <a:lnTo>
                      <a:pt x="88" y="32"/>
                    </a:lnTo>
                    <a:lnTo>
                      <a:pt x="88" y="24"/>
                    </a:lnTo>
                    <a:lnTo>
                      <a:pt x="87" y="16"/>
                    </a:lnTo>
                    <a:lnTo>
                      <a:pt x="85" y="12"/>
                    </a:lnTo>
                    <a:lnTo>
                      <a:pt x="82" y="9"/>
                    </a:lnTo>
                    <a:lnTo>
                      <a:pt x="78" y="7"/>
                    </a:lnTo>
                    <a:lnTo>
                      <a:pt x="75" y="7"/>
                    </a:lnTo>
                    <a:lnTo>
                      <a:pt x="70" y="7"/>
                    </a:lnTo>
                    <a:lnTo>
                      <a:pt x="66" y="10"/>
                    </a:lnTo>
                    <a:lnTo>
                      <a:pt x="65" y="16"/>
                    </a:lnTo>
                    <a:lnTo>
                      <a:pt x="63" y="24"/>
                    </a:lnTo>
                    <a:lnTo>
                      <a:pt x="63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1" name="Rectangle 1617"/>
              <p:cNvSpPr>
                <a:spLocks noChangeArrowheads="1"/>
              </p:cNvSpPr>
              <p:nvPr/>
            </p:nvSpPr>
            <p:spPr bwMode="auto">
              <a:xfrm>
                <a:off x="3812083" y="3929046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2" name="Rectangle 1618"/>
              <p:cNvSpPr>
                <a:spLocks noChangeArrowheads="1"/>
              </p:cNvSpPr>
              <p:nvPr/>
            </p:nvSpPr>
            <p:spPr bwMode="auto">
              <a:xfrm>
                <a:off x="3812083" y="3883130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3" name="Rectangle 1619"/>
              <p:cNvSpPr>
                <a:spLocks noChangeArrowheads="1"/>
              </p:cNvSpPr>
              <p:nvPr/>
            </p:nvSpPr>
            <p:spPr bwMode="auto">
              <a:xfrm>
                <a:off x="3812083" y="3837215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4" name="Rectangle 1620"/>
              <p:cNvSpPr>
                <a:spLocks noChangeArrowheads="1"/>
              </p:cNvSpPr>
              <p:nvPr/>
            </p:nvSpPr>
            <p:spPr bwMode="auto">
              <a:xfrm>
                <a:off x="3812083" y="3791299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5" name="Rectangle 1621"/>
              <p:cNvSpPr>
                <a:spLocks noChangeArrowheads="1"/>
              </p:cNvSpPr>
              <p:nvPr/>
            </p:nvSpPr>
            <p:spPr bwMode="auto">
              <a:xfrm>
                <a:off x="3789512" y="3745385"/>
                <a:ext cx="47398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6" name="Freeform 1622"/>
              <p:cNvSpPr>
                <a:spLocks noEditPoints="1"/>
              </p:cNvSpPr>
              <p:nvPr/>
            </p:nvSpPr>
            <p:spPr bwMode="auto">
              <a:xfrm>
                <a:off x="3663233" y="3723573"/>
                <a:ext cx="103710" cy="59742"/>
              </a:xfrm>
              <a:custGeom>
                <a:avLst/>
                <a:gdLst>
                  <a:gd name="T0" fmla="*/ 9 w 97"/>
                  <a:gd name="T1" fmla="*/ 47 h 68"/>
                  <a:gd name="T2" fmla="*/ 14 w 97"/>
                  <a:gd name="T3" fmla="*/ 58 h 68"/>
                  <a:gd name="T4" fmla="*/ 22 w 97"/>
                  <a:gd name="T5" fmla="*/ 61 h 68"/>
                  <a:gd name="T6" fmla="*/ 31 w 97"/>
                  <a:gd name="T7" fmla="*/ 56 h 68"/>
                  <a:gd name="T8" fmla="*/ 36 w 97"/>
                  <a:gd name="T9" fmla="*/ 47 h 68"/>
                  <a:gd name="T10" fmla="*/ 32 w 97"/>
                  <a:gd name="T11" fmla="*/ 37 h 68"/>
                  <a:gd name="T12" fmla="*/ 22 w 97"/>
                  <a:gd name="T13" fmla="*/ 34 h 68"/>
                  <a:gd name="T14" fmla="*/ 17 w 97"/>
                  <a:gd name="T15" fmla="*/ 36 h 68"/>
                  <a:gd name="T16" fmla="*/ 19 w 97"/>
                  <a:gd name="T17" fmla="*/ 29 h 68"/>
                  <a:gd name="T18" fmla="*/ 27 w 97"/>
                  <a:gd name="T19" fmla="*/ 25 h 68"/>
                  <a:gd name="T20" fmla="*/ 32 w 97"/>
                  <a:gd name="T21" fmla="*/ 20 h 68"/>
                  <a:gd name="T22" fmla="*/ 31 w 97"/>
                  <a:gd name="T23" fmla="*/ 14 h 68"/>
                  <a:gd name="T24" fmla="*/ 26 w 97"/>
                  <a:gd name="T25" fmla="*/ 8 h 68"/>
                  <a:gd name="T26" fmla="*/ 17 w 97"/>
                  <a:gd name="T27" fmla="*/ 8 h 68"/>
                  <a:gd name="T28" fmla="*/ 12 w 97"/>
                  <a:gd name="T29" fmla="*/ 14 h 68"/>
                  <a:gd name="T30" fmla="*/ 2 w 97"/>
                  <a:gd name="T31" fmla="*/ 17 h 68"/>
                  <a:gd name="T32" fmla="*/ 5 w 97"/>
                  <a:gd name="T33" fmla="*/ 8 h 68"/>
                  <a:gd name="T34" fmla="*/ 12 w 97"/>
                  <a:gd name="T35" fmla="*/ 3 h 68"/>
                  <a:gd name="T36" fmla="*/ 21 w 97"/>
                  <a:gd name="T37" fmla="*/ 0 h 68"/>
                  <a:gd name="T38" fmla="*/ 31 w 97"/>
                  <a:gd name="T39" fmla="*/ 3 h 68"/>
                  <a:gd name="T40" fmla="*/ 38 w 97"/>
                  <a:gd name="T41" fmla="*/ 8 h 68"/>
                  <a:gd name="T42" fmla="*/ 41 w 97"/>
                  <a:gd name="T43" fmla="*/ 17 h 68"/>
                  <a:gd name="T44" fmla="*/ 38 w 97"/>
                  <a:gd name="T45" fmla="*/ 25 h 68"/>
                  <a:gd name="T46" fmla="*/ 31 w 97"/>
                  <a:gd name="T47" fmla="*/ 31 h 68"/>
                  <a:gd name="T48" fmla="*/ 41 w 97"/>
                  <a:gd name="T49" fmla="*/ 36 h 68"/>
                  <a:gd name="T50" fmla="*/ 44 w 97"/>
                  <a:gd name="T51" fmla="*/ 47 h 68"/>
                  <a:gd name="T52" fmla="*/ 41 w 97"/>
                  <a:gd name="T53" fmla="*/ 58 h 68"/>
                  <a:gd name="T54" fmla="*/ 32 w 97"/>
                  <a:gd name="T55" fmla="*/ 64 h 68"/>
                  <a:gd name="T56" fmla="*/ 22 w 97"/>
                  <a:gd name="T57" fmla="*/ 68 h 68"/>
                  <a:gd name="T58" fmla="*/ 12 w 97"/>
                  <a:gd name="T59" fmla="*/ 64 h 68"/>
                  <a:gd name="T60" fmla="*/ 4 w 97"/>
                  <a:gd name="T61" fmla="*/ 58 h 68"/>
                  <a:gd name="T62" fmla="*/ 0 w 97"/>
                  <a:gd name="T63" fmla="*/ 49 h 68"/>
                  <a:gd name="T64" fmla="*/ 63 w 97"/>
                  <a:gd name="T65" fmla="*/ 47 h 68"/>
                  <a:gd name="T66" fmla="*/ 66 w 97"/>
                  <a:gd name="T67" fmla="*/ 58 h 68"/>
                  <a:gd name="T68" fmla="*/ 75 w 97"/>
                  <a:gd name="T69" fmla="*/ 61 h 68"/>
                  <a:gd name="T70" fmla="*/ 85 w 97"/>
                  <a:gd name="T71" fmla="*/ 56 h 68"/>
                  <a:gd name="T72" fmla="*/ 88 w 97"/>
                  <a:gd name="T73" fmla="*/ 44 h 68"/>
                  <a:gd name="T74" fmla="*/ 85 w 97"/>
                  <a:gd name="T75" fmla="*/ 34 h 68"/>
                  <a:gd name="T76" fmla="*/ 75 w 97"/>
                  <a:gd name="T77" fmla="*/ 31 h 68"/>
                  <a:gd name="T78" fmla="*/ 68 w 97"/>
                  <a:gd name="T79" fmla="*/ 32 h 68"/>
                  <a:gd name="T80" fmla="*/ 63 w 97"/>
                  <a:gd name="T81" fmla="*/ 36 h 68"/>
                  <a:gd name="T82" fmla="*/ 61 w 97"/>
                  <a:gd name="T83" fmla="*/ 2 h 68"/>
                  <a:gd name="T84" fmla="*/ 93 w 97"/>
                  <a:gd name="T85" fmla="*/ 10 h 68"/>
                  <a:gd name="T86" fmla="*/ 65 w 97"/>
                  <a:gd name="T87" fmla="*/ 27 h 68"/>
                  <a:gd name="T88" fmla="*/ 77 w 97"/>
                  <a:gd name="T89" fmla="*/ 22 h 68"/>
                  <a:gd name="T90" fmla="*/ 87 w 97"/>
                  <a:gd name="T91" fmla="*/ 25 h 68"/>
                  <a:gd name="T92" fmla="*/ 95 w 97"/>
                  <a:gd name="T93" fmla="*/ 32 h 68"/>
                  <a:gd name="T94" fmla="*/ 97 w 97"/>
                  <a:gd name="T95" fmla="*/ 44 h 68"/>
                  <a:gd name="T96" fmla="*/ 95 w 97"/>
                  <a:gd name="T97" fmla="*/ 54 h 68"/>
                  <a:gd name="T98" fmla="*/ 87 w 97"/>
                  <a:gd name="T99" fmla="*/ 63 h 68"/>
                  <a:gd name="T100" fmla="*/ 75 w 97"/>
                  <a:gd name="T101" fmla="*/ 66 h 68"/>
                  <a:gd name="T102" fmla="*/ 65 w 97"/>
                  <a:gd name="T103" fmla="*/ 64 h 68"/>
                  <a:gd name="T104" fmla="*/ 58 w 97"/>
                  <a:gd name="T105" fmla="*/ 58 h 68"/>
                  <a:gd name="T106" fmla="*/ 54 w 97"/>
                  <a:gd name="T107" fmla="*/ 4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7" h="68">
                    <a:moveTo>
                      <a:pt x="0" y="49"/>
                    </a:moveTo>
                    <a:lnTo>
                      <a:pt x="9" y="47"/>
                    </a:lnTo>
                    <a:lnTo>
                      <a:pt x="10" y="54"/>
                    </a:lnTo>
                    <a:lnTo>
                      <a:pt x="14" y="58"/>
                    </a:lnTo>
                    <a:lnTo>
                      <a:pt x="17" y="59"/>
                    </a:lnTo>
                    <a:lnTo>
                      <a:pt x="22" y="61"/>
                    </a:lnTo>
                    <a:lnTo>
                      <a:pt x="27" y="59"/>
                    </a:lnTo>
                    <a:lnTo>
                      <a:pt x="31" y="56"/>
                    </a:lnTo>
                    <a:lnTo>
                      <a:pt x="34" y="53"/>
                    </a:lnTo>
                    <a:lnTo>
                      <a:pt x="36" y="47"/>
                    </a:lnTo>
                    <a:lnTo>
                      <a:pt x="34" y="42"/>
                    </a:lnTo>
                    <a:lnTo>
                      <a:pt x="32" y="37"/>
                    </a:lnTo>
                    <a:lnTo>
                      <a:pt x="27" y="36"/>
                    </a:lnTo>
                    <a:lnTo>
                      <a:pt x="22" y="34"/>
                    </a:lnTo>
                    <a:lnTo>
                      <a:pt x="21" y="34"/>
                    </a:lnTo>
                    <a:lnTo>
                      <a:pt x="17" y="36"/>
                    </a:lnTo>
                    <a:lnTo>
                      <a:pt x="17" y="29"/>
                    </a:lnTo>
                    <a:lnTo>
                      <a:pt x="19" y="29"/>
                    </a:lnTo>
                    <a:lnTo>
                      <a:pt x="24" y="27"/>
                    </a:lnTo>
                    <a:lnTo>
                      <a:pt x="27" y="25"/>
                    </a:lnTo>
                    <a:lnTo>
                      <a:pt x="31" y="24"/>
                    </a:lnTo>
                    <a:lnTo>
                      <a:pt x="32" y="20"/>
                    </a:lnTo>
                    <a:lnTo>
                      <a:pt x="32" y="17"/>
                    </a:lnTo>
                    <a:lnTo>
                      <a:pt x="31" y="14"/>
                    </a:lnTo>
                    <a:lnTo>
                      <a:pt x="29" y="10"/>
                    </a:lnTo>
                    <a:lnTo>
                      <a:pt x="26" y="8"/>
                    </a:lnTo>
                    <a:lnTo>
                      <a:pt x="22" y="7"/>
                    </a:lnTo>
                    <a:lnTo>
                      <a:pt x="17" y="8"/>
                    </a:lnTo>
                    <a:lnTo>
                      <a:pt x="14" y="10"/>
                    </a:lnTo>
                    <a:lnTo>
                      <a:pt x="12" y="14"/>
                    </a:lnTo>
                    <a:lnTo>
                      <a:pt x="10" y="19"/>
                    </a:lnTo>
                    <a:lnTo>
                      <a:pt x="2" y="17"/>
                    </a:lnTo>
                    <a:lnTo>
                      <a:pt x="4" y="12"/>
                    </a:lnTo>
                    <a:lnTo>
                      <a:pt x="5" y="8"/>
                    </a:lnTo>
                    <a:lnTo>
                      <a:pt x="9" y="5"/>
                    </a:lnTo>
                    <a:lnTo>
                      <a:pt x="12" y="3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6" y="2"/>
                    </a:lnTo>
                    <a:lnTo>
                      <a:pt x="31" y="3"/>
                    </a:lnTo>
                    <a:lnTo>
                      <a:pt x="36" y="5"/>
                    </a:lnTo>
                    <a:lnTo>
                      <a:pt x="38" y="8"/>
                    </a:lnTo>
                    <a:lnTo>
                      <a:pt x="39" y="14"/>
                    </a:lnTo>
                    <a:lnTo>
                      <a:pt x="41" y="17"/>
                    </a:lnTo>
                    <a:lnTo>
                      <a:pt x="39" y="22"/>
                    </a:lnTo>
                    <a:lnTo>
                      <a:pt x="38" y="25"/>
                    </a:lnTo>
                    <a:lnTo>
                      <a:pt x="36" y="29"/>
                    </a:lnTo>
                    <a:lnTo>
                      <a:pt x="31" y="31"/>
                    </a:lnTo>
                    <a:lnTo>
                      <a:pt x="36" y="32"/>
                    </a:lnTo>
                    <a:lnTo>
                      <a:pt x="41" y="36"/>
                    </a:lnTo>
                    <a:lnTo>
                      <a:pt x="43" y="41"/>
                    </a:lnTo>
                    <a:lnTo>
                      <a:pt x="44" y="47"/>
                    </a:lnTo>
                    <a:lnTo>
                      <a:pt x="43" y="53"/>
                    </a:lnTo>
                    <a:lnTo>
                      <a:pt x="41" y="58"/>
                    </a:lnTo>
                    <a:lnTo>
                      <a:pt x="38" y="61"/>
                    </a:lnTo>
                    <a:lnTo>
                      <a:pt x="32" y="64"/>
                    </a:lnTo>
                    <a:lnTo>
                      <a:pt x="27" y="66"/>
                    </a:lnTo>
                    <a:lnTo>
                      <a:pt x="22" y="68"/>
                    </a:lnTo>
                    <a:lnTo>
                      <a:pt x="17" y="66"/>
                    </a:lnTo>
                    <a:lnTo>
                      <a:pt x="12" y="64"/>
                    </a:lnTo>
                    <a:lnTo>
                      <a:pt x="7" y="63"/>
                    </a:lnTo>
                    <a:lnTo>
                      <a:pt x="4" y="58"/>
                    </a:lnTo>
                    <a:lnTo>
                      <a:pt x="2" y="54"/>
                    </a:lnTo>
                    <a:lnTo>
                      <a:pt x="0" y="49"/>
                    </a:lnTo>
                    <a:close/>
                    <a:moveTo>
                      <a:pt x="54" y="49"/>
                    </a:moveTo>
                    <a:lnTo>
                      <a:pt x="63" y="47"/>
                    </a:lnTo>
                    <a:lnTo>
                      <a:pt x="65" y="54"/>
                    </a:lnTo>
                    <a:lnTo>
                      <a:pt x="66" y="58"/>
                    </a:lnTo>
                    <a:lnTo>
                      <a:pt x="70" y="59"/>
                    </a:lnTo>
                    <a:lnTo>
                      <a:pt x="75" y="61"/>
                    </a:lnTo>
                    <a:lnTo>
                      <a:pt x="80" y="59"/>
                    </a:lnTo>
                    <a:lnTo>
                      <a:pt x="85" y="56"/>
                    </a:lnTo>
                    <a:lnTo>
                      <a:pt x="88" y="51"/>
                    </a:lnTo>
                    <a:lnTo>
                      <a:pt x="88" y="44"/>
                    </a:lnTo>
                    <a:lnTo>
                      <a:pt x="88" y="39"/>
                    </a:lnTo>
                    <a:lnTo>
                      <a:pt x="85" y="34"/>
                    </a:lnTo>
                    <a:lnTo>
                      <a:pt x="80" y="31"/>
                    </a:lnTo>
                    <a:lnTo>
                      <a:pt x="75" y="31"/>
                    </a:lnTo>
                    <a:lnTo>
                      <a:pt x="71" y="31"/>
                    </a:lnTo>
                    <a:lnTo>
                      <a:pt x="68" y="32"/>
                    </a:lnTo>
                    <a:lnTo>
                      <a:pt x="65" y="34"/>
                    </a:lnTo>
                    <a:lnTo>
                      <a:pt x="63" y="36"/>
                    </a:lnTo>
                    <a:lnTo>
                      <a:pt x="56" y="36"/>
                    </a:lnTo>
                    <a:lnTo>
                      <a:pt x="61" y="2"/>
                    </a:lnTo>
                    <a:lnTo>
                      <a:pt x="93" y="2"/>
                    </a:lnTo>
                    <a:lnTo>
                      <a:pt x="93" y="10"/>
                    </a:lnTo>
                    <a:lnTo>
                      <a:pt x="68" y="10"/>
                    </a:lnTo>
                    <a:lnTo>
                      <a:pt x="65" y="27"/>
                    </a:lnTo>
                    <a:lnTo>
                      <a:pt x="71" y="24"/>
                    </a:lnTo>
                    <a:lnTo>
                      <a:pt x="77" y="22"/>
                    </a:lnTo>
                    <a:lnTo>
                      <a:pt x="82" y="24"/>
                    </a:lnTo>
                    <a:lnTo>
                      <a:pt x="87" y="25"/>
                    </a:lnTo>
                    <a:lnTo>
                      <a:pt x="92" y="29"/>
                    </a:lnTo>
                    <a:lnTo>
                      <a:pt x="95" y="32"/>
                    </a:lnTo>
                    <a:lnTo>
                      <a:pt x="97" y="37"/>
                    </a:lnTo>
                    <a:lnTo>
                      <a:pt x="97" y="44"/>
                    </a:lnTo>
                    <a:lnTo>
                      <a:pt x="97" y="49"/>
                    </a:lnTo>
                    <a:lnTo>
                      <a:pt x="95" y="54"/>
                    </a:lnTo>
                    <a:lnTo>
                      <a:pt x="92" y="59"/>
                    </a:lnTo>
                    <a:lnTo>
                      <a:pt x="87" y="63"/>
                    </a:lnTo>
                    <a:lnTo>
                      <a:pt x="82" y="66"/>
                    </a:lnTo>
                    <a:lnTo>
                      <a:pt x="75" y="66"/>
                    </a:lnTo>
                    <a:lnTo>
                      <a:pt x="70" y="66"/>
                    </a:lnTo>
                    <a:lnTo>
                      <a:pt x="65" y="64"/>
                    </a:lnTo>
                    <a:lnTo>
                      <a:pt x="61" y="63"/>
                    </a:lnTo>
                    <a:lnTo>
                      <a:pt x="58" y="58"/>
                    </a:lnTo>
                    <a:lnTo>
                      <a:pt x="54" y="54"/>
                    </a:lnTo>
                    <a:lnTo>
                      <a:pt x="54" y="4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" name="Freeform 1624"/>
              <p:cNvSpPr>
                <a:spLocks/>
              </p:cNvSpPr>
              <p:nvPr/>
            </p:nvSpPr>
            <p:spPr bwMode="auto">
              <a:xfrm>
                <a:off x="3832396" y="3701466"/>
                <a:ext cx="6771" cy="1660934"/>
              </a:xfrm>
              <a:custGeom>
                <a:avLst/>
                <a:gdLst>
                  <a:gd name="T0" fmla="*/ 0 w 10"/>
                  <a:gd name="T1" fmla="*/ 0 h 1665"/>
                  <a:gd name="T2" fmla="*/ 10 w 10"/>
                  <a:gd name="T3" fmla="*/ 0 h 1665"/>
                  <a:gd name="T4" fmla="*/ 10 w 10"/>
                  <a:gd name="T5" fmla="*/ 5 h 1665"/>
                  <a:gd name="T6" fmla="*/ 7 w 10"/>
                  <a:gd name="T7" fmla="*/ 5 h 1665"/>
                  <a:gd name="T8" fmla="*/ 7 w 10"/>
                  <a:gd name="T9" fmla="*/ 1661 h 1665"/>
                  <a:gd name="T10" fmla="*/ 10 w 10"/>
                  <a:gd name="T11" fmla="*/ 1661 h 1665"/>
                  <a:gd name="T12" fmla="*/ 10 w 10"/>
                  <a:gd name="T13" fmla="*/ 1665 h 1665"/>
                  <a:gd name="T14" fmla="*/ 0 w 10"/>
                  <a:gd name="T15" fmla="*/ 1665 h 1665"/>
                  <a:gd name="T16" fmla="*/ 0 w 10"/>
                  <a:gd name="T17" fmla="*/ 0 h 1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665">
                    <a:moveTo>
                      <a:pt x="0" y="0"/>
                    </a:moveTo>
                    <a:lnTo>
                      <a:pt x="10" y="0"/>
                    </a:lnTo>
                    <a:lnTo>
                      <a:pt x="10" y="5"/>
                    </a:lnTo>
                    <a:lnTo>
                      <a:pt x="7" y="5"/>
                    </a:lnTo>
                    <a:lnTo>
                      <a:pt x="7" y="1661"/>
                    </a:lnTo>
                    <a:lnTo>
                      <a:pt x="10" y="1661"/>
                    </a:lnTo>
                    <a:lnTo>
                      <a:pt x="10" y="1665"/>
                    </a:lnTo>
                    <a:lnTo>
                      <a:pt x="0" y="16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9" name="Rectangle 1625"/>
              <p:cNvSpPr>
                <a:spLocks noChangeArrowheads="1"/>
              </p:cNvSpPr>
              <p:nvPr/>
            </p:nvSpPr>
            <p:spPr bwMode="auto">
              <a:xfrm>
                <a:off x="3832396" y="5360403"/>
                <a:ext cx="7899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0" name="Rectangle 1626"/>
              <p:cNvSpPr>
                <a:spLocks noChangeArrowheads="1"/>
              </p:cNvSpPr>
              <p:nvPr/>
            </p:nvSpPr>
            <p:spPr bwMode="auto">
              <a:xfrm>
                <a:off x="3832396" y="5360403"/>
                <a:ext cx="4514" cy="8185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" name="Rectangle 1628"/>
              <p:cNvSpPr>
                <a:spLocks noChangeArrowheads="1"/>
              </p:cNvSpPr>
              <p:nvPr/>
            </p:nvSpPr>
            <p:spPr bwMode="auto">
              <a:xfrm>
                <a:off x="3789512" y="5360403"/>
                <a:ext cx="47398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Rectangle 1630"/>
              <p:cNvSpPr>
                <a:spLocks noChangeArrowheads="1"/>
              </p:cNvSpPr>
              <p:nvPr/>
            </p:nvSpPr>
            <p:spPr bwMode="auto">
              <a:xfrm>
                <a:off x="3832396" y="5362400"/>
                <a:ext cx="6771" cy="599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6" name="Rectangle 1632"/>
              <p:cNvSpPr>
                <a:spLocks noChangeArrowheads="1"/>
              </p:cNvSpPr>
              <p:nvPr/>
            </p:nvSpPr>
            <p:spPr bwMode="auto">
              <a:xfrm>
                <a:off x="3839167" y="3697473"/>
                <a:ext cx="2270573" cy="399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" name="Rectangle 1633"/>
              <p:cNvSpPr>
                <a:spLocks noChangeArrowheads="1"/>
              </p:cNvSpPr>
              <p:nvPr/>
            </p:nvSpPr>
            <p:spPr bwMode="auto">
              <a:xfrm>
                <a:off x="3836910" y="5360403"/>
                <a:ext cx="2273958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Rectangle 1634"/>
              <p:cNvSpPr>
                <a:spLocks noChangeArrowheads="1"/>
              </p:cNvSpPr>
              <p:nvPr/>
            </p:nvSpPr>
            <p:spPr bwMode="auto">
              <a:xfrm>
                <a:off x="3836910" y="5360403"/>
                <a:ext cx="3385" cy="7985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" name="Rectangle 1635"/>
              <p:cNvSpPr>
                <a:spLocks noChangeArrowheads="1"/>
              </p:cNvSpPr>
              <p:nvPr/>
            </p:nvSpPr>
            <p:spPr bwMode="auto">
              <a:xfrm>
                <a:off x="3956533" y="5360403"/>
                <a:ext cx="3385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0" name="Rectangle 1636"/>
              <p:cNvSpPr>
                <a:spLocks noChangeArrowheads="1"/>
              </p:cNvSpPr>
              <p:nvPr/>
            </p:nvSpPr>
            <p:spPr bwMode="auto">
              <a:xfrm>
                <a:off x="4076155" y="5360403"/>
                <a:ext cx="3385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1" name="Rectangle 1637"/>
              <p:cNvSpPr>
                <a:spLocks noChangeArrowheads="1"/>
              </p:cNvSpPr>
              <p:nvPr/>
            </p:nvSpPr>
            <p:spPr bwMode="auto">
              <a:xfrm>
                <a:off x="4195778" y="5360403"/>
                <a:ext cx="3385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2" name="Rectangle 1638"/>
              <p:cNvSpPr>
                <a:spLocks noChangeArrowheads="1"/>
              </p:cNvSpPr>
              <p:nvPr/>
            </p:nvSpPr>
            <p:spPr bwMode="auto">
              <a:xfrm>
                <a:off x="4315400" y="5360403"/>
                <a:ext cx="3385" cy="7985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" name="Rectangle 1639"/>
              <p:cNvSpPr>
                <a:spLocks noChangeArrowheads="1"/>
              </p:cNvSpPr>
              <p:nvPr/>
            </p:nvSpPr>
            <p:spPr bwMode="auto">
              <a:xfrm>
                <a:off x="4435023" y="5360403"/>
                <a:ext cx="3385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" name="Rectangle 1640"/>
              <p:cNvSpPr>
                <a:spLocks noChangeArrowheads="1"/>
              </p:cNvSpPr>
              <p:nvPr/>
            </p:nvSpPr>
            <p:spPr bwMode="auto">
              <a:xfrm>
                <a:off x="4553518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" name="Rectangle 1641"/>
              <p:cNvSpPr>
                <a:spLocks noChangeArrowheads="1"/>
              </p:cNvSpPr>
              <p:nvPr/>
            </p:nvSpPr>
            <p:spPr bwMode="auto">
              <a:xfrm>
                <a:off x="4673140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" name="Rectangle 1642"/>
              <p:cNvSpPr>
                <a:spLocks noChangeArrowheads="1"/>
              </p:cNvSpPr>
              <p:nvPr/>
            </p:nvSpPr>
            <p:spPr bwMode="auto">
              <a:xfrm>
                <a:off x="4792763" y="5360403"/>
                <a:ext cx="4514" cy="7985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" name="Rectangle 1643"/>
              <p:cNvSpPr>
                <a:spLocks noChangeArrowheads="1"/>
              </p:cNvSpPr>
              <p:nvPr/>
            </p:nvSpPr>
            <p:spPr bwMode="auto">
              <a:xfrm>
                <a:off x="4911257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" name="Rectangle 1644"/>
              <p:cNvSpPr>
                <a:spLocks noChangeArrowheads="1"/>
              </p:cNvSpPr>
              <p:nvPr/>
            </p:nvSpPr>
            <p:spPr bwMode="auto">
              <a:xfrm>
                <a:off x="5030879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" name="Rectangle 1645"/>
              <p:cNvSpPr>
                <a:spLocks noChangeArrowheads="1"/>
              </p:cNvSpPr>
              <p:nvPr/>
            </p:nvSpPr>
            <p:spPr bwMode="auto">
              <a:xfrm>
                <a:off x="5150502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" name="Rectangle 1646"/>
              <p:cNvSpPr>
                <a:spLocks noChangeArrowheads="1"/>
              </p:cNvSpPr>
              <p:nvPr/>
            </p:nvSpPr>
            <p:spPr bwMode="auto">
              <a:xfrm>
                <a:off x="5270124" y="5360403"/>
                <a:ext cx="4514" cy="7985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1" name="Rectangle 1647"/>
              <p:cNvSpPr>
                <a:spLocks noChangeArrowheads="1"/>
              </p:cNvSpPr>
              <p:nvPr/>
            </p:nvSpPr>
            <p:spPr bwMode="auto">
              <a:xfrm>
                <a:off x="5389747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2" name="Rectangle 1648"/>
              <p:cNvSpPr>
                <a:spLocks noChangeArrowheads="1"/>
              </p:cNvSpPr>
              <p:nvPr/>
            </p:nvSpPr>
            <p:spPr bwMode="auto">
              <a:xfrm>
                <a:off x="5509370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3" name="Rectangle 1649"/>
              <p:cNvSpPr>
                <a:spLocks noChangeArrowheads="1"/>
              </p:cNvSpPr>
              <p:nvPr/>
            </p:nvSpPr>
            <p:spPr bwMode="auto">
              <a:xfrm>
                <a:off x="5628992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4" name="Rectangle 1650"/>
              <p:cNvSpPr>
                <a:spLocks noChangeArrowheads="1"/>
              </p:cNvSpPr>
              <p:nvPr/>
            </p:nvSpPr>
            <p:spPr bwMode="auto">
              <a:xfrm>
                <a:off x="5748615" y="5360403"/>
                <a:ext cx="4514" cy="7985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5" name="Rectangle 1651"/>
              <p:cNvSpPr>
                <a:spLocks noChangeArrowheads="1"/>
              </p:cNvSpPr>
              <p:nvPr/>
            </p:nvSpPr>
            <p:spPr bwMode="auto">
              <a:xfrm>
                <a:off x="5868238" y="5360403"/>
                <a:ext cx="3385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6" name="Rectangle 1652"/>
              <p:cNvSpPr>
                <a:spLocks noChangeArrowheads="1"/>
              </p:cNvSpPr>
              <p:nvPr/>
            </p:nvSpPr>
            <p:spPr bwMode="auto">
              <a:xfrm>
                <a:off x="5987860" y="5360403"/>
                <a:ext cx="3385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7" name="Rectangle 1653"/>
              <p:cNvSpPr>
                <a:spLocks noChangeArrowheads="1"/>
              </p:cNvSpPr>
              <p:nvPr/>
            </p:nvSpPr>
            <p:spPr bwMode="auto">
              <a:xfrm>
                <a:off x="6107483" y="5360403"/>
                <a:ext cx="3385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8" name="Rectangle 1654"/>
              <p:cNvSpPr>
                <a:spLocks noChangeArrowheads="1"/>
              </p:cNvSpPr>
              <p:nvPr/>
            </p:nvSpPr>
            <p:spPr bwMode="auto">
              <a:xfrm>
                <a:off x="3836910" y="3697473"/>
                <a:ext cx="3385" cy="1668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9" name="Rectangle 1655"/>
              <p:cNvSpPr>
                <a:spLocks noChangeArrowheads="1"/>
              </p:cNvSpPr>
              <p:nvPr/>
            </p:nvSpPr>
            <p:spPr bwMode="auto">
              <a:xfrm>
                <a:off x="3794026" y="5360403"/>
                <a:ext cx="46269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0" name="Rectangle 1656"/>
              <p:cNvSpPr>
                <a:spLocks noChangeArrowheads="1"/>
              </p:cNvSpPr>
              <p:nvPr/>
            </p:nvSpPr>
            <p:spPr bwMode="auto">
              <a:xfrm>
                <a:off x="3815469" y="5314488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1" name="Rectangle 1657"/>
              <p:cNvSpPr>
                <a:spLocks noChangeArrowheads="1"/>
              </p:cNvSpPr>
              <p:nvPr/>
            </p:nvSpPr>
            <p:spPr bwMode="auto">
              <a:xfrm>
                <a:off x="3815469" y="5266577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2" name="Rectangle 1658"/>
              <p:cNvSpPr>
                <a:spLocks noChangeArrowheads="1"/>
              </p:cNvSpPr>
              <p:nvPr/>
            </p:nvSpPr>
            <p:spPr bwMode="auto">
              <a:xfrm>
                <a:off x="3815469" y="5220661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3" name="Rectangle 1659"/>
              <p:cNvSpPr>
                <a:spLocks noChangeArrowheads="1"/>
              </p:cNvSpPr>
              <p:nvPr/>
            </p:nvSpPr>
            <p:spPr bwMode="auto">
              <a:xfrm>
                <a:off x="3815469" y="5174746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4" name="Rectangle 1660"/>
              <p:cNvSpPr>
                <a:spLocks noChangeArrowheads="1"/>
              </p:cNvSpPr>
              <p:nvPr/>
            </p:nvSpPr>
            <p:spPr bwMode="auto">
              <a:xfrm>
                <a:off x="3794026" y="5126835"/>
                <a:ext cx="46269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5" name="Rectangle 1661"/>
              <p:cNvSpPr>
                <a:spLocks noChangeArrowheads="1"/>
              </p:cNvSpPr>
              <p:nvPr/>
            </p:nvSpPr>
            <p:spPr bwMode="auto">
              <a:xfrm>
                <a:off x="3815469" y="5082916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6" name="Rectangle 1662"/>
              <p:cNvSpPr>
                <a:spLocks noChangeArrowheads="1"/>
              </p:cNvSpPr>
              <p:nvPr/>
            </p:nvSpPr>
            <p:spPr bwMode="auto">
              <a:xfrm>
                <a:off x="3815469" y="5037000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7" name="Rectangle 1663"/>
              <p:cNvSpPr>
                <a:spLocks noChangeArrowheads="1"/>
              </p:cNvSpPr>
              <p:nvPr/>
            </p:nvSpPr>
            <p:spPr bwMode="auto">
              <a:xfrm>
                <a:off x="3815469" y="4991085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8" name="Rectangle 1664"/>
              <p:cNvSpPr>
                <a:spLocks noChangeArrowheads="1"/>
              </p:cNvSpPr>
              <p:nvPr/>
            </p:nvSpPr>
            <p:spPr bwMode="auto">
              <a:xfrm>
                <a:off x="3815469" y="4943174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9" name="Rectangle 1665"/>
              <p:cNvSpPr>
                <a:spLocks noChangeArrowheads="1"/>
              </p:cNvSpPr>
              <p:nvPr/>
            </p:nvSpPr>
            <p:spPr bwMode="auto">
              <a:xfrm>
                <a:off x="3794026" y="4897258"/>
                <a:ext cx="46269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0" name="Rectangle 1666"/>
              <p:cNvSpPr>
                <a:spLocks noChangeArrowheads="1"/>
              </p:cNvSpPr>
              <p:nvPr/>
            </p:nvSpPr>
            <p:spPr bwMode="auto">
              <a:xfrm>
                <a:off x="3815469" y="4851343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1" name="Rectangle 1667"/>
              <p:cNvSpPr>
                <a:spLocks noChangeArrowheads="1"/>
              </p:cNvSpPr>
              <p:nvPr/>
            </p:nvSpPr>
            <p:spPr bwMode="auto">
              <a:xfrm>
                <a:off x="3815469" y="4805427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2" name="Rectangle 1668"/>
              <p:cNvSpPr>
                <a:spLocks noChangeArrowheads="1"/>
              </p:cNvSpPr>
              <p:nvPr/>
            </p:nvSpPr>
            <p:spPr bwMode="auto">
              <a:xfrm>
                <a:off x="3815469" y="4759513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3" name="Rectangle 1669"/>
              <p:cNvSpPr>
                <a:spLocks noChangeArrowheads="1"/>
              </p:cNvSpPr>
              <p:nvPr/>
            </p:nvSpPr>
            <p:spPr bwMode="auto">
              <a:xfrm>
                <a:off x="3815469" y="4713597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4" name="Rectangle 1670"/>
              <p:cNvSpPr>
                <a:spLocks noChangeArrowheads="1"/>
              </p:cNvSpPr>
              <p:nvPr/>
            </p:nvSpPr>
            <p:spPr bwMode="auto">
              <a:xfrm>
                <a:off x="3794026" y="4667682"/>
                <a:ext cx="46269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5" name="Rectangle 1671"/>
              <p:cNvSpPr>
                <a:spLocks noChangeArrowheads="1"/>
              </p:cNvSpPr>
              <p:nvPr/>
            </p:nvSpPr>
            <p:spPr bwMode="auto">
              <a:xfrm>
                <a:off x="3815469" y="4621766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6" name="Rectangle 1672"/>
              <p:cNvSpPr>
                <a:spLocks noChangeArrowheads="1"/>
              </p:cNvSpPr>
              <p:nvPr/>
            </p:nvSpPr>
            <p:spPr bwMode="auto">
              <a:xfrm>
                <a:off x="3815469" y="4573855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7" name="Rectangle 1673"/>
              <p:cNvSpPr>
                <a:spLocks noChangeArrowheads="1"/>
              </p:cNvSpPr>
              <p:nvPr/>
            </p:nvSpPr>
            <p:spPr bwMode="auto">
              <a:xfrm>
                <a:off x="3815469" y="4527940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8" name="Rectangle 1674"/>
              <p:cNvSpPr>
                <a:spLocks noChangeArrowheads="1"/>
              </p:cNvSpPr>
              <p:nvPr/>
            </p:nvSpPr>
            <p:spPr bwMode="auto">
              <a:xfrm>
                <a:off x="3815469" y="4482024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9" name="Rectangle 1675"/>
              <p:cNvSpPr>
                <a:spLocks noChangeArrowheads="1"/>
              </p:cNvSpPr>
              <p:nvPr/>
            </p:nvSpPr>
            <p:spPr bwMode="auto">
              <a:xfrm>
                <a:off x="3794026" y="4438105"/>
                <a:ext cx="46269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0" name="Rectangle 1676"/>
              <p:cNvSpPr>
                <a:spLocks noChangeArrowheads="1"/>
              </p:cNvSpPr>
              <p:nvPr/>
            </p:nvSpPr>
            <p:spPr bwMode="auto">
              <a:xfrm>
                <a:off x="3815469" y="4390194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1" name="Rectangle 1677"/>
              <p:cNvSpPr>
                <a:spLocks noChangeArrowheads="1"/>
              </p:cNvSpPr>
              <p:nvPr/>
            </p:nvSpPr>
            <p:spPr bwMode="auto">
              <a:xfrm>
                <a:off x="3815469" y="4344279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2" name="Rectangle 1678"/>
              <p:cNvSpPr>
                <a:spLocks noChangeArrowheads="1"/>
              </p:cNvSpPr>
              <p:nvPr/>
            </p:nvSpPr>
            <p:spPr bwMode="auto">
              <a:xfrm>
                <a:off x="3815469" y="4298363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3" name="Rectangle 1679"/>
              <p:cNvSpPr>
                <a:spLocks noChangeArrowheads="1"/>
              </p:cNvSpPr>
              <p:nvPr/>
            </p:nvSpPr>
            <p:spPr bwMode="auto">
              <a:xfrm>
                <a:off x="3815469" y="4252449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4" name="Rectangle 1680"/>
              <p:cNvSpPr>
                <a:spLocks noChangeArrowheads="1"/>
              </p:cNvSpPr>
              <p:nvPr/>
            </p:nvSpPr>
            <p:spPr bwMode="auto">
              <a:xfrm>
                <a:off x="3794026" y="4204537"/>
                <a:ext cx="46269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5" name="Rectangle 1681"/>
              <p:cNvSpPr>
                <a:spLocks noChangeArrowheads="1"/>
              </p:cNvSpPr>
              <p:nvPr/>
            </p:nvSpPr>
            <p:spPr bwMode="auto">
              <a:xfrm>
                <a:off x="3815469" y="4160618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6" name="Rectangle 1682"/>
              <p:cNvSpPr>
                <a:spLocks noChangeArrowheads="1"/>
              </p:cNvSpPr>
              <p:nvPr/>
            </p:nvSpPr>
            <p:spPr bwMode="auto">
              <a:xfrm>
                <a:off x="3815469" y="4114702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7" name="Rectangle 1683"/>
              <p:cNvSpPr>
                <a:spLocks noChangeArrowheads="1"/>
              </p:cNvSpPr>
              <p:nvPr/>
            </p:nvSpPr>
            <p:spPr bwMode="auto">
              <a:xfrm>
                <a:off x="3815469" y="4066791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8" name="Rectangle 1684"/>
              <p:cNvSpPr>
                <a:spLocks noChangeArrowheads="1"/>
              </p:cNvSpPr>
              <p:nvPr/>
            </p:nvSpPr>
            <p:spPr bwMode="auto">
              <a:xfrm>
                <a:off x="3815469" y="4020876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9" name="Rectangle 1685"/>
              <p:cNvSpPr>
                <a:spLocks noChangeArrowheads="1"/>
              </p:cNvSpPr>
              <p:nvPr/>
            </p:nvSpPr>
            <p:spPr bwMode="auto">
              <a:xfrm>
                <a:off x="3794026" y="3974960"/>
                <a:ext cx="46269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0" name="Rectangle 1686"/>
              <p:cNvSpPr>
                <a:spLocks noChangeArrowheads="1"/>
              </p:cNvSpPr>
              <p:nvPr/>
            </p:nvSpPr>
            <p:spPr bwMode="auto">
              <a:xfrm>
                <a:off x="3815469" y="3929046"/>
                <a:ext cx="24827" cy="99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1" name="Rectangle 1687"/>
              <p:cNvSpPr>
                <a:spLocks noChangeArrowheads="1"/>
              </p:cNvSpPr>
              <p:nvPr/>
            </p:nvSpPr>
            <p:spPr bwMode="auto">
              <a:xfrm>
                <a:off x="3815469" y="3883130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2" name="Rectangle 1688"/>
              <p:cNvSpPr>
                <a:spLocks noChangeArrowheads="1"/>
              </p:cNvSpPr>
              <p:nvPr/>
            </p:nvSpPr>
            <p:spPr bwMode="auto">
              <a:xfrm>
                <a:off x="3815469" y="3837215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3" name="Rectangle 1689"/>
              <p:cNvSpPr>
                <a:spLocks noChangeArrowheads="1"/>
              </p:cNvSpPr>
              <p:nvPr/>
            </p:nvSpPr>
            <p:spPr bwMode="auto">
              <a:xfrm>
                <a:off x="3815469" y="3791299"/>
                <a:ext cx="24827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4" name="Rectangle 1690"/>
              <p:cNvSpPr>
                <a:spLocks noChangeArrowheads="1"/>
              </p:cNvSpPr>
              <p:nvPr/>
            </p:nvSpPr>
            <p:spPr bwMode="auto">
              <a:xfrm>
                <a:off x="3794026" y="3745385"/>
                <a:ext cx="46269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5" name="Freeform 1691"/>
              <p:cNvSpPr>
                <a:spLocks noEditPoints="1"/>
              </p:cNvSpPr>
              <p:nvPr/>
            </p:nvSpPr>
            <p:spPr bwMode="auto">
              <a:xfrm>
                <a:off x="3836910" y="3697473"/>
                <a:ext cx="2273958" cy="1670916"/>
              </a:xfrm>
              <a:custGeom>
                <a:avLst/>
                <a:gdLst>
                  <a:gd name="T0" fmla="*/ 0 w 4031"/>
                  <a:gd name="T1" fmla="*/ 1669 h 1674"/>
                  <a:gd name="T2" fmla="*/ 0 w 4031"/>
                  <a:gd name="T3" fmla="*/ 1674 h 1674"/>
                  <a:gd name="T4" fmla="*/ 4031 w 4031"/>
                  <a:gd name="T5" fmla="*/ 1674 h 1674"/>
                  <a:gd name="T6" fmla="*/ 4031 w 4031"/>
                  <a:gd name="T7" fmla="*/ 0 h 1674"/>
                  <a:gd name="T8" fmla="*/ 0 w 4031"/>
                  <a:gd name="T9" fmla="*/ 0 h 1674"/>
                  <a:gd name="T10" fmla="*/ 0 w 4031"/>
                  <a:gd name="T11" fmla="*/ 4 h 1674"/>
                  <a:gd name="T12" fmla="*/ 0 w 4031"/>
                  <a:gd name="T13" fmla="*/ 1669 h 1674"/>
                  <a:gd name="T14" fmla="*/ 6 w 4031"/>
                  <a:gd name="T15" fmla="*/ 4 h 1674"/>
                  <a:gd name="T16" fmla="*/ 3 w 4031"/>
                  <a:gd name="T17" fmla="*/ 4 h 1674"/>
                  <a:gd name="T18" fmla="*/ 3 w 4031"/>
                  <a:gd name="T19" fmla="*/ 9 h 1674"/>
                  <a:gd name="T20" fmla="*/ 4027 w 4031"/>
                  <a:gd name="T21" fmla="*/ 9 h 1674"/>
                  <a:gd name="T22" fmla="*/ 4027 w 4031"/>
                  <a:gd name="T23" fmla="*/ 4 h 1674"/>
                  <a:gd name="T24" fmla="*/ 4024 w 4031"/>
                  <a:gd name="T25" fmla="*/ 4 h 1674"/>
                  <a:gd name="T26" fmla="*/ 4024 w 4031"/>
                  <a:gd name="T27" fmla="*/ 1669 h 1674"/>
                  <a:gd name="T28" fmla="*/ 4027 w 4031"/>
                  <a:gd name="T29" fmla="*/ 1669 h 1674"/>
                  <a:gd name="T30" fmla="*/ 4027 w 4031"/>
                  <a:gd name="T31" fmla="*/ 1665 h 1674"/>
                  <a:gd name="T32" fmla="*/ 3 w 4031"/>
                  <a:gd name="T33" fmla="*/ 1665 h 1674"/>
                  <a:gd name="T34" fmla="*/ 3 w 4031"/>
                  <a:gd name="T35" fmla="*/ 1669 h 1674"/>
                  <a:gd name="T36" fmla="*/ 6 w 4031"/>
                  <a:gd name="T37" fmla="*/ 1669 h 1674"/>
                  <a:gd name="T38" fmla="*/ 6 w 4031"/>
                  <a:gd name="T39" fmla="*/ 4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031" h="1674">
                    <a:moveTo>
                      <a:pt x="0" y="1669"/>
                    </a:moveTo>
                    <a:lnTo>
                      <a:pt x="0" y="1674"/>
                    </a:lnTo>
                    <a:lnTo>
                      <a:pt x="4031" y="1674"/>
                    </a:lnTo>
                    <a:lnTo>
                      <a:pt x="4031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1669"/>
                    </a:lnTo>
                    <a:close/>
                    <a:moveTo>
                      <a:pt x="6" y="4"/>
                    </a:moveTo>
                    <a:lnTo>
                      <a:pt x="3" y="4"/>
                    </a:lnTo>
                    <a:lnTo>
                      <a:pt x="3" y="9"/>
                    </a:lnTo>
                    <a:lnTo>
                      <a:pt x="4027" y="9"/>
                    </a:lnTo>
                    <a:lnTo>
                      <a:pt x="4027" y="4"/>
                    </a:lnTo>
                    <a:lnTo>
                      <a:pt x="4024" y="4"/>
                    </a:lnTo>
                    <a:lnTo>
                      <a:pt x="4024" y="1669"/>
                    </a:lnTo>
                    <a:lnTo>
                      <a:pt x="4027" y="1669"/>
                    </a:lnTo>
                    <a:lnTo>
                      <a:pt x="4027" y="1665"/>
                    </a:lnTo>
                    <a:lnTo>
                      <a:pt x="3" y="1665"/>
                    </a:lnTo>
                    <a:lnTo>
                      <a:pt x="3" y="1669"/>
                    </a:lnTo>
                    <a:lnTo>
                      <a:pt x="6" y="166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6" name="Freeform 1692"/>
              <p:cNvSpPr>
                <a:spLocks/>
              </p:cNvSpPr>
              <p:nvPr/>
            </p:nvSpPr>
            <p:spPr bwMode="auto">
              <a:xfrm>
                <a:off x="3836910" y="3779321"/>
                <a:ext cx="27084" cy="1583079"/>
              </a:xfrm>
              <a:custGeom>
                <a:avLst/>
                <a:gdLst>
                  <a:gd name="T0" fmla="*/ 0 w 49"/>
                  <a:gd name="T1" fmla="*/ 1587 h 1587"/>
                  <a:gd name="T2" fmla="*/ 6 w 49"/>
                  <a:gd name="T3" fmla="*/ 1587 h 1587"/>
                  <a:gd name="T4" fmla="*/ 49 w 49"/>
                  <a:gd name="T5" fmla="*/ 0 h 1587"/>
                  <a:gd name="T6" fmla="*/ 42 w 49"/>
                  <a:gd name="T7" fmla="*/ 0 h 1587"/>
                  <a:gd name="T8" fmla="*/ 0 w 49"/>
                  <a:gd name="T9" fmla="*/ 1587 h 1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1587">
                    <a:moveTo>
                      <a:pt x="0" y="1587"/>
                    </a:moveTo>
                    <a:lnTo>
                      <a:pt x="6" y="1587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0" y="158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7" name="Freeform 1693"/>
              <p:cNvSpPr>
                <a:spLocks/>
              </p:cNvSpPr>
              <p:nvPr/>
            </p:nvSpPr>
            <p:spPr bwMode="auto">
              <a:xfrm>
                <a:off x="3862866" y="3771336"/>
                <a:ext cx="23698" cy="11978"/>
              </a:xfrm>
              <a:custGeom>
                <a:avLst/>
                <a:gdLst>
                  <a:gd name="T0" fmla="*/ 43 w 43"/>
                  <a:gd name="T1" fmla="*/ 7 h 10"/>
                  <a:gd name="T2" fmla="*/ 43 w 43"/>
                  <a:gd name="T3" fmla="*/ 0 h 10"/>
                  <a:gd name="T4" fmla="*/ 0 w 43"/>
                  <a:gd name="T5" fmla="*/ 3 h 10"/>
                  <a:gd name="T6" fmla="*/ 0 w 43"/>
                  <a:gd name="T7" fmla="*/ 10 h 10"/>
                  <a:gd name="T8" fmla="*/ 43 w 43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0">
                    <a:moveTo>
                      <a:pt x="43" y="7"/>
                    </a:moveTo>
                    <a:lnTo>
                      <a:pt x="43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8" name="Freeform 1694"/>
              <p:cNvSpPr>
                <a:spLocks/>
              </p:cNvSpPr>
              <p:nvPr/>
            </p:nvSpPr>
            <p:spPr bwMode="auto">
              <a:xfrm>
                <a:off x="3886565" y="3769340"/>
                <a:ext cx="23698" cy="9982"/>
              </a:xfrm>
              <a:custGeom>
                <a:avLst/>
                <a:gdLst>
                  <a:gd name="T0" fmla="*/ 0 w 42"/>
                  <a:gd name="T1" fmla="*/ 3 h 10"/>
                  <a:gd name="T2" fmla="*/ 0 w 42"/>
                  <a:gd name="T3" fmla="*/ 10 h 10"/>
                  <a:gd name="T4" fmla="*/ 42 w 42"/>
                  <a:gd name="T5" fmla="*/ 6 h 10"/>
                  <a:gd name="T6" fmla="*/ 42 w 42"/>
                  <a:gd name="T7" fmla="*/ 0 h 10"/>
                  <a:gd name="T8" fmla="*/ 0 w 42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0">
                    <a:moveTo>
                      <a:pt x="0" y="3"/>
                    </a:moveTo>
                    <a:lnTo>
                      <a:pt x="0" y="10"/>
                    </a:lnTo>
                    <a:lnTo>
                      <a:pt x="42" y="6"/>
                    </a:lnTo>
                    <a:lnTo>
                      <a:pt x="4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9" name="Freeform 1695"/>
              <p:cNvSpPr>
                <a:spLocks/>
              </p:cNvSpPr>
              <p:nvPr/>
            </p:nvSpPr>
            <p:spPr bwMode="auto">
              <a:xfrm>
                <a:off x="3910264" y="3769340"/>
                <a:ext cx="23698" cy="7985"/>
              </a:xfrm>
              <a:custGeom>
                <a:avLst/>
                <a:gdLst>
                  <a:gd name="T0" fmla="*/ 43 w 43"/>
                  <a:gd name="T1" fmla="*/ 8 h 8"/>
                  <a:gd name="T2" fmla="*/ 43 w 43"/>
                  <a:gd name="T3" fmla="*/ 1 h 8"/>
                  <a:gd name="T4" fmla="*/ 0 w 43"/>
                  <a:gd name="T5" fmla="*/ 0 h 8"/>
                  <a:gd name="T6" fmla="*/ 0 w 43"/>
                  <a:gd name="T7" fmla="*/ 6 h 8"/>
                  <a:gd name="T8" fmla="*/ 43 w 43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8">
                    <a:moveTo>
                      <a:pt x="43" y="8"/>
                    </a:moveTo>
                    <a:lnTo>
                      <a:pt x="43" y="1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43" y="8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0" name="Freeform 1696"/>
              <p:cNvSpPr>
                <a:spLocks/>
              </p:cNvSpPr>
              <p:nvPr/>
            </p:nvSpPr>
            <p:spPr bwMode="auto">
              <a:xfrm>
                <a:off x="3933962" y="3769340"/>
                <a:ext cx="23698" cy="7985"/>
              </a:xfrm>
              <a:custGeom>
                <a:avLst/>
                <a:gdLst>
                  <a:gd name="T0" fmla="*/ 0 w 42"/>
                  <a:gd name="T1" fmla="*/ 1 h 8"/>
                  <a:gd name="T2" fmla="*/ 0 w 42"/>
                  <a:gd name="T3" fmla="*/ 8 h 8"/>
                  <a:gd name="T4" fmla="*/ 42 w 42"/>
                  <a:gd name="T5" fmla="*/ 6 h 8"/>
                  <a:gd name="T6" fmla="*/ 42 w 42"/>
                  <a:gd name="T7" fmla="*/ 0 h 8"/>
                  <a:gd name="T8" fmla="*/ 0 w 42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8">
                    <a:moveTo>
                      <a:pt x="0" y="1"/>
                    </a:moveTo>
                    <a:lnTo>
                      <a:pt x="0" y="8"/>
                    </a:lnTo>
                    <a:lnTo>
                      <a:pt x="42" y="6"/>
                    </a:lnTo>
                    <a:lnTo>
                      <a:pt x="4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1" name="Freeform 1697"/>
              <p:cNvSpPr>
                <a:spLocks/>
              </p:cNvSpPr>
              <p:nvPr/>
            </p:nvSpPr>
            <p:spPr bwMode="auto">
              <a:xfrm>
                <a:off x="3957661" y="3769340"/>
                <a:ext cx="24827" cy="7985"/>
              </a:xfrm>
              <a:custGeom>
                <a:avLst/>
                <a:gdLst>
                  <a:gd name="T0" fmla="*/ 42 w 42"/>
                  <a:gd name="T1" fmla="*/ 8 h 8"/>
                  <a:gd name="T2" fmla="*/ 42 w 42"/>
                  <a:gd name="T3" fmla="*/ 1 h 8"/>
                  <a:gd name="T4" fmla="*/ 0 w 42"/>
                  <a:gd name="T5" fmla="*/ 0 h 8"/>
                  <a:gd name="T6" fmla="*/ 0 w 42"/>
                  <a:gd name="T7" fmla="*/ 6 h 8"/>
                  <a:gd name="T8" fmla="*/ 42 w 42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8">
                    <a:moveTo>
                      <a:pt x="42" y="8"/>
                    </a:moveTo>
                    <a:lnTo>
                      <a:pt x="42" y="1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2" name="Freeform 1698"/>
              <p:cNvSpPr>
                <a:spLocks/>
              </p:cNvSpPr>
              <p:nvPr/>
            </p:nvSpPr>
            <p:spPr bwMode="auto">
              <a:xfrm>
                <a:off x="3982489" y="3771336"/>
                <a:ext cx="23698" cy="11978"/>
              </a:xfrm>
              <a:custGeom>
                <a:avLst/>
                <a:gdLst>
                  <a:gd name="T0" fmla="*/ 0 w 43"/>
                  <a:gd name="T1" fmla="*/ 0 h 12"/>
                  <a:gd name="T2" fmla="*/ 0 w 43"/>
                  <a:gd name="T3" fmla="*/ 7 h 12"/>
                  <a:gd name="T4" fmla="*/ 43 w 43"/>
                  <a:gd name="T5" fmla="*/ 12 h 12"/>
                  <a:gd name="T6" fmla="*/ 43 w 43"/>
                  <a:gd name="T7" fmla="*/ 5 h 12"/>
                  <a:gd name="T8" fmla="*/ 0 w 4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2">
                    <a:moveTo>
                      <a:pt x="0" y="0"/>
                    </a:moveTo>
                    <a:lnTo>
                      <a:pt x="0" y="7"/>
                    </a:lnTo>
                    <a:lnTo>
                      <a:pt x="43" y="12"/>
                    </a:lnTo>
                    <a:lnTo>
                      <a:pt x="4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3" name="Freeform 1699"/>
              <p:cNvSpPr>
                <a:spLocks/>
              </p:cNvSpPr>
              <p:nvPr/>
            </p:nvSpPr>
            <p:spPr bwMode="auto">
              <a:xfrm>
                <a:off x="4006187" y="3775329"/>
                <a:ext cx="24827" cy="17967"/>
              </a:xfrm>
              <a:custGeom>
                <a:avLst/>
                <a:gdLst>
                  <a:gd name="T0" fmla="*/ 42 w 44"/>
                  <a:gd name="T1" fmla="*/ 19 h 19"/>
                  <a:gd name="T2" fmla="*/ 44 w 44"/>
                  <a:gd name="T3" fmla="*/ 12 h 19"/>
                  <a:gd name="T4" fmla="*/ 1 w 44"/>
                  <a:gd name="T5" fmla="*/ 0 h 19"/>
                  <a:gd name="T6" fmla="*/ 0 w 44"/>
                  <a:gd name="T7" fmla="*/ 7 h 19"/>
                  <a:gd name="T8" fmla="*/ 42 w 44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42" y="19"/>
                    </a:moveTo>
                    <a:lnTo>
                      <a:pt x="44" y="12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42" y="19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4" name="Freeform 1700"/>
              <p:cNvSpPr>
                <a:spLocks/>
              </p:cNvSpPr>
              <p:nvPr/>
            </p:nvSpPr>
            <p:spPr bwMode="auto">
              <a:xfrm>
                <a:off x="4029886" y="3777326"/>
                <a:ext cx="24827" cy="15971"/>
              </a:xfrm>
              <a:custGeom>
                <a:avLst/>
                <a:gdLst>
                  <a:gd name="T0" fmla="*/ 0 w 44"/>
                  <a:gd name="T1" fmla="*/ 10 h 17"/>
                  <a:gd name="T2" fmla="*/ 2 w 44"/>
                  <a:gd name="T3" fmla="*/ 17 h 17"/>
                  <a:gd name="T4" fmla="*/ 44 w 44"/>
                  <a:gd name="T5" fmla="*/ 7 h 17"/>
                  <a:gd name="T6" fmla="*/ 42 w 44"/>
                  <a:gd name="T7" fmla="*/ 0 h 17"/>
                  <a:gd name="T8" fmla="*/ 0 w 44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0" y="10"/>
                    </a:moveTo>
                    <a:lnTo>
                      <a:pt x="2" y="17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5" name="Freeform 1701"/>
              <p:cNvSpPr>
                <a:spLocks/>
              </p:cNvSpPr>
              <p:nvPr/>
            </p:nvSpPr>
            <p:spPr bwMode="auto">
              <a:xfrm>
                <a:off x="4053585" y="3775329"/>
                <a:ext cx="23698" cy="7985"/>
              </a:xfrm>
              <a:custGeom>
                <a:avLst/>
                <a:gdLst>
                  <a:gd name="T0" fmla="*/ 43 w 43"/>
                  <a:gd name="T1" fmla="*/ 7 h 9"/>
                  <a:gd name="T2" fmla="*/ 43 w 43"/>
                  <a:gd name="T3" fmla="*/ 0 h 9"/>
                  <a:gd name="T4" fmla="*/ 0 w 43"/>
                  <a:gd name="T5" fmla="*/ 2 h 9"/>
                  <a:gd name="T6" fmla="*/ 0 w 43"/>
                  <a:gd name="T7" fmla="*/ 9 h 9"/>
                  <a:gd name="T8" fmla="*/ 43 w 43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9">
                    <a:moveTo>
                      <a:pt x="43" y="7"/>
                    </a:moveTo>
                    <a:lnTo>
                      <a:pt x="43" y="0"/>
                    </a:lnTo>
                    <a:lnTo>
                      <a:pt x="0" y="2"/>
                    </a:lnTo>
                    <a:lnTo>
                      <a:pt x="0" y="9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6" name="Freeform 1702"/>
              <p:cNvSpPr>
                <a:spLocks/>
              </p:cNvSpPr>
              <p:nvPr/>
            </p:nvSpPr>
            <p:spPr bwMode="auto">
              <a:xfrm>
                <a:off x="4077284" y="3775329"/>
                <a:ext cx="24827" cy="13975"/>
              </a:xfrm>
              <a:custGeom>
                <a:avLst/>
                <a:gdLst>
                  <a:gd name="T0" fmla="*/ 1 w 44"/>
                  <a:gd name="T1" fmla="*/ 0 h 14"/>
                  <a:gd name="T2" fmla="*/ 0 w 44"/>
                  <a:gd name="T3" fmla="*/ 7 h 14"/>
                  <a:gd name="T4" fmla="*/ 42 w 44"/>
                  <a:gd name="T5" fmla="*/ 14 h 14"/>
                  <a:gd name="T6" fmla="*/ 44 w 44"/>
                  <a:gd name="T7" fmla="*/ 7 h 14"/>
                  <a:gd name="T8" fmla="*/ 1 w 44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4">
                    <a:moveTo>
                      <a:pt x="1" y="0"/>
                    </a:moveTo>
                    <a:lnTo>
                      <a:pt x="0" y="7"/>
                    </a:lnTo>
                    <a:lnTo>
                      <a:pt x="42" y="14"/>
                    </a:lnTo>
                    <a:lnTo>
                      <a:pt x="44" y="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7" name="Freeform 1703"/>
              <p:cNvSpPr>
                <a:spLocks/>
              </p:cNvSpPr>
              <p:nvPr/>
            </p:nvSpPr>
            <p:spPr bwMode="auto">
              <a:xfrm>
                <a:off x="4102111" y="3771336"/>
                <a:ext cx="24827" cy="17967"/>
              </a:xfrm>
              <a:custGeom>
                <a:avLst/>
                <a:gdLst>
                  <a:gd name="T0" fmla="*/ 44 w 44"/>
                  <a:gd name="T1" fmla="*/ 7 h 17"/>
                  <a:gd name="T2" fmla="*/ 43 w 44"/>
                  <a:gd name="T3" fmla="*/ 0 h 17"/>
                  <a:gd name="T4" fmla="*/ 0 w 44"/>
                  <a:gd name="T5" fmla="*/ 10 h 17"/>
                  <a:gd name="T6" fmla="*/ 2 w 44"/>
                  <a:gd name="T7" fmla="*/ 17 h 17"/>
                  <a:gd name="T8" fmla="*/ 44 w 44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4" y="7"/>
                    </a:moveTo>
                    <a:lnTo>
                      <a:pt x="43" y="0"/>
                    </a:lnTo>
                    <a:lnTo>
                      <a:pt x="0" y="10"/>
                    </a:lnTo>
                    <a:lnTo>
                      <a:pt x="2" y="17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8" name="Freeform 1704"/>
              <p:cNvSpPr>
                <a:spLocks/>
              </p:cNvSpPr>
              <p:nvPr/>
            </p:nvSpPr>
            <p:spPr bwMode="auto">
              <a:xfrm>
                <a:off x="4125810" y="3771336"/>
                <a:ext cx="23698" cy="11978"/>
              </a:xfrm>
              <a:custGeom>
                <a:avLst/>
                <a:gdLst>
                  <a:gd name="T0" fmla="*/ 0 w 42"/>
                  <a:gd name="T1" fmla="*/ 0 h 12"/>
                  <a:gd name="T2" fmla="*/ 0 w 42"/>
                  <a:gd name="T3" fmla="*/ 7 h 12"/>
                  <a:gd name="T4" fmla="*/ 42 w 42"/>
                  <a:gd name="T5" fmla="*/ 12 h 12"/>
                  <a:gd name="T6" fmla="*/ 42 w 42"/>
                  <a:gd name="T7" fmla="*/ 5 h 12"/>
                  <a:gd name="T8" fmla="*/ 0 w 4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2">
                    <a:moveTo>
                      <a:pt x="0" y="0"/>
                    </a:moveTo>
                    <a:lnTo>
                      <a:pt x="0" y="7"/>
                    </a:lnTo>
                    <a:lnTo>
                      <a:pt x="42" y="12"/>
                    </a:lnTo>
                    <a:lnTo>
                      <a:pt x="4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9" name="Freeform 1705"/>
              <p:cNvSpPr>
                <a:spLocks/>
              </p:cNvSpPr>
              <p:nvPr/>
            </p:nvSpPr>
            <p:spPr bwMode="auto">
              <a:xfrm>
                <a:off x="4149509" y="3777326"/>
                <a:ext cx="24827" cy="15971"/>
              </a:xfrm>
              <a:custGeom>
                <a:avLst/>
                <a:gdLst>
                  <a:gd name="T0" fmla="*/ 42 w 44"/>
                  <a:gd name="T1" fmla="*/ 17 h 17"/>
                  <a:gd name="T2" fmla="*/ 44 w 44"/>
                  <a:gd name="T3" fmla="*/ 10 h 17"/>
                  <a:gd name="T4" fmla="*/ 2 w 44"/>
                  <a:gd name="T5" fmla="*/ 0 h 17"/>
                  <a:gd name="T6" fmla="*/ 0 w 44"/>
                  <a:gd name="T7" fmla="*/ 7 h 17"/>
                  <a:gd name="T8" fmla="*/ 42 w 44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2" y="17"/>
                    </a:moveTo>
                    <a:lnTo>
                      <a:pt x="44" y="1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2" y="1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0" name="Freeform 1706"/>
              <p:cNvSpPr>
                <a:spLocks/>
              </p:cNvSpPr>
              <p:nvPr/>
            </p:nvSpPr>
            <p:spPr bwMode="auto">
              <a:xfrm>
                <a:off x="4173208" y="3781318"/>
                <a:ext cx="23698" cy="11978"/>
              </a:xfrm>
              <a:custGeom>
                <a:avLst/>
                <a:gdLst>
                  <a:gd name="T0" fmla="*/ 0 w 43"/>
                  <a:gd name="T1" fmla="*/ 7 h 14"/>
                  <a:gd name="T2" fmla="*/ 0 w 43"/>
                  <a:gd name="T3" fmla="*/ 14 h 14"/>
                  <a:gd name="T4" fmla="*/ 43 w 43"/>
                  <a:gd name="T5" fmla="*/ 7 h 14"/>
                  <a:gd name="T6" fmla="*/ 43 w 43"/>
                  <a:gd name="T7" fmla="*/ 0 h 14"/>
                  <a:gd name="T8" fmla="*/ 0 w 43"/>
                  <a:gd name="T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4">
                    <a:moveTo>
                      <a:pt x="0" y="7"/>
                    </a:moveTo>
                    <a:lnTo>
                      <a:pt x="0" y="14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1" name="Freeform 1707"/>
              <p:cNvSpPr>
                <a:spLocks/>
              </p:cNvSpPr>
              <p:nvPr/>
            </p:nvSpPr>
            <p:spPr bwMode="auto">
              <a:xfrm>
                <a:off x="4196907" y="3781318"/>
                <a:ext cx="24827" cy="7985"/>
              </a:xfrm>
              <a:custGeom>
                <a:avLst/>
                <a:gdLst>
                  <a:gd name="T0" fmla="*/ 42 w 42"/>
                  <a:gd name="T1" fmla="*/ 9 h 9"/>
                  <a:gd name="T2" fmla="*/ 42 w 42"/>
                  <a:gd name="T3" fmla="*/ 2 h 9"/>
                  <a:gd name="T4" fmla="*/ 0 w 42"/>
                  <a:gd name="T5" fmla="*/ 0 h 9"/>
                  <a:gd name="T6" fmla="*/ 0 w 42"/>
                  <a:gd name="T7" fmla="*/ 7 h 9"/>
                  <a:gd name="T8" fmla="*/ 42 w 42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9">
                    <a:moveTo>
                      <a:pt x="42" y="9"/>
                    </a:moveTo>
                    <a:lnTo>
                      <a:pt x="42" y="2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42" y="9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2" name="Freeform 1708"/>
              <p:cNvSpPr>
                <a:spLocks/>
              </p:cNvSpPr>
              <p:nvPr/>
            </p:nvSpPr>
            <p:spPr bwMode="auto">
              <a:xfrm>
                <a:off x="4221734" y="3783314"/>
                <a:ext cx="24827" cy="15971"/>
              </a:xfrm>
              <a:custGeom>
                <a:avLst/>
                <a:gdLst>
                  <a:gd name="T0" fmla="*/ 2 w 44"/>
                  <a:gd name="T1" fmla="*/ 0 h 17"/>
                  <a:gd name="T2" fmla="*/ 0 w 44"/>
                  <a:gd name="T3" fmla="*/ 7 h 17"/>
                  <a:gd name="T4" fmla="*/ 42 w 44"/>
                  <a:gd name="T5" fmla="*/ 17 h 17"/>
                  <a:gd name="T6" fmla="*/ 44 w 44"/>
                  <a:gd name="T7" fmla="*/ 10 h 17"/>
                  <a:gd name="T8" fmla="*/ 2 w 44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2" y="0"/>
                    </a:moveTo>
                    <a:lnTo>
                      <a:pt x="0" y="7"/>
                    </a:lnTo>
                    <a:lnTo>
                      <a:pt x="42" y="17"/>
                    </a:lnTo>
                    <a:lnTo>
                      <a:pt x="44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3" name="Freeform 1709"/>
              <p:cNvSpPr>
                <a:spLocks/>
              </p:cNvSpPr>
              <p:nvPr/>
            </p:nvSpPr>
            <p:spPr bwMode="auto">
              <a:xfrm>
                <a:off x="4245433" y="3783314"/>
                <a:ext cx="24827" cy="15971"/>
              </a:xfrm>
              <a:custGeom>
                <a:avLst/>
                <a:gdLst>
                  <a:gd name="T0" fmla="*/ 45 w 45"/>
                  <a:gd name="T1" fmla="*/ 7 h 17"/>
                  <a:gd name="T2" fmla="*/ 43 w 45"/>
                  <a:gd name="T3" fmla="*/ 0 h 17"/>
                  <a:gd name="T4" fmla="*/ 0 w 45"/>
                  <a:gd name="T5" fmla="*/ 10 h 17"/>
                  <a:gd name="T6" fmla="*/ 2 w 45"/>
                  <a:gd name="T7" fmla="*/ 17 h 17"/>
                  <a:gd name="T8" fmla="*/ 45 w 45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7">
                    <a:moveTo>
                      <a:pt x="45" y="7"/>
                    </a:moveTo>
                    <a:lnTo>
                      <a:pt x="43" y="0"/>
                    </a:lnTo>
                    <a:lnTo>
                      <a:pt x="0" y="10"/>
                    </a:lnTo>
                    <a:lnTo>
                      <a:pt x="2" y="17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4" name="Rectangle 1710"/>
              <p:cNvSpPr>
                <a:spLocks noChangeArrowheads="1"/>
              </p:cNvSpPr>
              <p:nvPr/>
            </p:nvSpPr>
            <p:spPr bwMode="auto">
              <a:xfrm>
                <a:off x="4269132" y="3783314"/>
                <a:ext cx="23698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5" name="Freeform 1711"/>
              <p:cNvSpPr>
                <a:spLocks/>
              </p:cNvSpPr>
              <p:nvPr/>
            </p:nvSpPr>
            <p:spPr bwMode="auto">
              <a:xfrm>
                <a:off x="4292830" y="3783314"/>
                <a:ext cx="24827" cy="21960"/>
              </a:xfrm>
              <a:custGeom>
                <a:avLst/>
                <a:gdLst>
                  <a:gd name="T0" fmla="*/ 43 w 44"/>
                  <a:gd name="T1" fmla="*/ 22 h 22"/>
                  <a:gd name="T2" fmla="*/ 44 w 44"/>
                  <a:gd name="T3" fmla="*/ 15 h 22"/>
                  <a:gd name="T4" fmla="*/ 2 w 44"/>
                  <a:gd name="T5" fmla="*/ 0 h 22"/>
                  <a:gd name="T6" fmla="*/ 0 w 44"/>
                  <a:gd name="T7" fmla="*/ 7 h 22"/>
                  <a:gd name="T8" fmla="*/ 43 w 44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2">
                    <a:moveTo>
                      <a:pt x="43" y="22"/>
                    </a:moveTo>
                    <a:lnTo>
                      <a:pt x="44" y="15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3" y="22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6" name="Freeform 1712"/>
              <p:cNvSpPr>
                <a:spLocks/>
              </p:cNvSpPr>
              <p:nvPr/>
            </p:nvSpPr>
            <p:spPr bwMode="auto">
              <a:xfrm>
                <a:off x="4316529" y="3779321"/>
                <a:ext cx="24827" cy="25953"/>
              </a:xfrm>
              <a:custGeom>
                <a:avLst/>
                <a:gdLst>
                  <a:gd name="T0" fmla="*/ 0 w 44"/>
                  <a:gd name="T1" fmla="*/ 18 h 25"/>
                  <a:gd name="T2" fmla="*/ 1 w 44"/>
                  <a:gd name="T3" fmla="*/ 25 h 25"/>
                  <a:gd name="T4" fmla="*/ 44 w 44"/>
                  <a:gd name="T5" fmla="*/ 7 h 25"/>
                  <a:gd name="T6" fmla="*/ 42 w 44"/>
                  <a:gd name="T7" fmla="*/ 0 h 25"/>
                  <a:gd name="T8" fmla="*/ 0 w 44"/>
                  <a:gd name="T9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5">
                    <a:moveTo>
                      <a:pt x="0" y="18"/>
                    </a:moveTo>
                    <a:lnTo>
                      <a:pt x="1" y="25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7" name="Freeform 1713"/>
              <p:cNvSpPr>
                <a:spLocks/>
              </p:cNvSpPr>
              <p:nvPr/>
            </p:nvSpPr>
            <p:spPr bwMode="auto">
              <a:xfrm>
                <a:off x="4340228" y="3779321"/>
                <a:ext cx="24827" cy="9982"/>
              </a:xfrm>
              <a:custGeom>
                <a:avLst/>
                <a:gdLst>
                  <a:gd name="T0" fmla="*/ 42 w 42"/>
                  <a:gd name="T1" fmla="*/ 10 h 10"/>
                  <a:gd name="T2" fmla="*/ 42 w 42"/>
                  <a:gd name="T3" fmla="*/ 3 h 10"/>
                  <a:gd name="T4" fmla="*/ 0 w 42"/>
                  <a:gd name="T5" fmla="*/ 0 h 10"/>
                  <a:gd name="T6" fmla="*/ 0 w 42"/>
                  <a:gd name="T7" fmla="*/ 7 h 10"/>
                  <a:gd name="T8" fmla="*/ 42 w 42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0">
                    <a:moveTo>
                      <a:pt x="42" y="10"/>
                    </a:moveTo>
                    <a:lnTo>
                      <a:pt x="42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42" y="1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8" name="Freeform 1714"/>
              <p:cNvSpPr>
                <a:spLocks/>
              </p:cNvSpPr>
              <p:nvPr/>
            </p:nvSpPr>
            <p:spPr bwMode="auto">
              <a:xfrm>
                <a:off x="4365055" y="3783314"/>
                <a:ext cx="24827" cy="13975"/>
              </a:xfrm>
              <a:custGeom>
                <a:avLst/>
                <a:gdLst>
                  <a:gd name="T0" fmla="*/ 2 w 44"/>
                  <a:gd name="T1" fmla="*/ 0 h 15"/>
                  <a:gd name="T2" fmla="*/ 0 w 44"/>
                  <a:gd name="T3" fmla="*/ 7 h 15"/>
                  <a:gd name="T4" fmla="*/ 43 w 44"/>
                  <a:gd name="T5" fmla="*/ 15 h 15"/>
                  <a:gd name="T6" fmla="*/ 44 w 44"/>
                  <a:gd name="T7" fmla="*/ 9 h 15"/>
                  <a:gd name="T8" fmla="*/ 2 w 44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2" y="0"/>
                    </a:moveTo>
                    <a:lnTo>
                      <a:pt x="0" y="7"/>
                    </a:lnTo>
                    <a:lnTo>
                      <a:pt x="43" y="15"/>
                    </a:lnTo>
                    <a:lnTo>
                      <a:pt x="44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9" name="Freeform 1715"/>
              <p:cNvSpPr>
                <a:spLocks/>
              </p:cNvSpPr>
              <p:nvPr/>
            </p:nvSpPr>
            <p:spPr bwMode="auto">
              <a:xfrm>
                <a:off x="4388754" y="3777326"/>
                <a:ext cx="24827" cy="19963"/>
              </a:xfrm>
              <a:custGeom>
                <a:avLst/>
                <a:gdLst>
                  <a:gd name="T0" fmla="*/ 44 w 44"/>
                  <a:gd name="T1" fmla="*/ 7 h 20"/>
                  <a:gd name="T2" fmla="*/ 42 w 44"/>
                  <a:gd name="T3" fmla="*/ 0 h 20"/>
                  <a:gd name="T4" fmla="*/ 0 w 44"/>
                  <a:gd name="T5" fmla="*/ 14 h 20"/>
                  <a:gd name="T6" fmla="*/ 1 w 44"/>
                  <a:gd name="T7" fmla="*/ 20 h 20"/>
                  <a:gd name="T8" fmla="*/ 44 w 44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44" y="7"/>
                    </a:moveTo>
                    <a:lnTo>
                      <a:pt x="42" y="0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0" name="Freeform 1716"/>
              <p:cNvSpPr>
                <a:spLocks/>
              </p:cNvSpPr>
              <p:nvPr/>
            </p:nvSpPr>
            <p:spPr bwMode="auto">
              <a:xfrm>
                <a:off x="4412453" y="3777326"/>
                <a:ext cx="23698" cy="7985"/>
              </a:xfrm>
              <a:custGeom>
                <a:avLst/>
                <a:gdLst>
                  <a:gd name="T0" fmla="*/ 0 w 42"/>
                  <a:gd name="T1" fmla="*/ 0 h 9"/>
                  <a:gd name="T2" fmla="*/ 0 w 42"/>
                  <a:gd name="T3" fmla="*/ 7 h 9"/>
                  <a:gd name="T4" fmla="*/ 42 w 42"/>
                  <a:gd name="T5" fmla="*/ 9 h 9"/>
                  <a:gd name="T6" fmla="*/ 42 w 42"/>
                  <a:gd name="T7" fmla="*/ 2 h 9"/>
                  <a:gd name="T8" fmla="*/ 0 w 4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9">
                    <a:moveTo>
                      <a:pt x="0" y="0"/>
                    </a:moveTo>
                    <a:lnTo>
                      <a:pt x="0" y="7"/>
                    </a:lnTo>
                    <a:lnTo>
                      <a:pt x="42" y="9"/>
                    </a:lnTo>
                    <a:lnTo>
                      <a:pt x="4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1" name="Freeform 1717"/>
              <p:cNvSpPr>
                <a:spLocks/>
              </p:cNvSpPr>
              <p:nvPr/>
            </p:nvSpPr>
            <p:spPr bwMode="auto">
              <a:xfrm>
                <a:off x="4436152" y="3779321"/>
                <a:ext cx="24827" cy="17967"/>
              </a:xfrm>
              <a:custGeom>
                <a:avLst/>
                <a:gdLst>
                  <a:gd name="T0" fmla="*/ 43 w 45"/>
                  <a:gd name="T1" fmla="*/ 18 h 18"/>
                  <a:gd name="T2" fmla="*/ 45 w 45"/>
                  <a:gd name="T3" fmla="*/ 12 h 18"/>
                  <a:gd name="T4" fmla="*/ 2 w 45"/>
                  <a:gd name="T5" fmla="*/ 0 h 18"/>
                  <a:gd name="T6" fmla="*/ 0 w 45"/>
                  <a:gd name="T7" fmla="*/ 7 h 18"/>
                  <a:gd name="T8" fmla="*/ 43 w 45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8">
                    <a:moveTo>
                      <a:pt x="43" y="18"/>
                    </a:moveTo>
                    <a:lnTo>
                      <a:pt x="45" y="12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3" y="18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" name="Freeform 1718"/>
              <p:cNvSpPr>
                <a:spLocks/>
              </p:cNvSpPr>
              <p:nvPr/>
            </p:nvSpPr>
            <p:spPr bwMode="auto">
              <a:xfrm>
                <a:off x="4459850" y="3777326"/>
                <a:ext cx="24827" cy="19963"/>
              </a:xfrm>
              <a:custGeom>
                <a:avLst/>
                <a:gdLst>
                  <a:gd name="T0" fmla="*/ 0 w 44"/>
                  <a:gd name="T1" fmla="*/ 14 h 20"/>
                  <a:gd name="T2" fmla="*/ 2 w 44"/>
                  <a:gd name="T3" fmla="*/ 20 h 20"/>
                  <a:gd name="T4" fmla="*/ 44 w 44"/>
                  <a:gd name="T5" fmla="*/ 7 h 20"/>
                  <a:gd name="T6" fmla="*/ 42 w 44"/>
                  <a:gd name="T7" fmla="*/ 0 h 20"/>
                  <a:gd name="T8" fmla="*/ 0 w 44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0" y="14"/>
                    </a:moveTo>
                    <a:lnTo>
                      <a:pt x="2" y="20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3" name="Rectangle 1719"/>
              <p:cNvSpPr>
                <a:spLocks noChangeArrowheads="1"/>
              </p:cNvSpPr>
              <p:nvPr/>
            </p:nvSpPr>
            <p:spPr bwMode="auto">
              <a:xfrm>
                <a:off x="4484678" y="3777326"/>
                <a:ext cx="23698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4" name="Freeform 1720"/>
              <p:cNvSpPr>
                <a:spLocks/>
              </p:cNvSpPr>
              <p:nvPr/>
            </p:nvSpPr>
            <p:spPr bwMode="auto">
              <a:xfrm>
                <a:off x="4508377" y="3777326"/>
                <a:ext cx="24827" cy="17967"/>
              </a:xfrm>
              <a:custGeom>
                <a:avLst/>
                <a:gdLst>
                  <a:gd name="T0" fmla="*/ 1 w 44"/>
                  <a:gd name="T1" fmla="*/ 0 h 19"/>
                  <a:gd name="T2" fmla="*/ 0 w 44"/>
                  <a:gd name="T3" fmla="*/ 7 h 19"/>
                  <a:gd name="T4" fmla="*/ 42 w 44"/>
                  <a:gd name="T5" fmla="*/ 19 h 19"/>
                  <a:gd name="T6" fmla="*/ 44 w 44"/>
                  <a:gd name="T7" fmla="*/ 12 h 19"/>
                  <a:gd name="T8" fmla="*/ 1 w 44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1" y="0"/>
                    </a:moveTo>
                    <a:lnTo>
                      <a:pt x="0" y="7"/>
                    </a:lnTo>
                    <a:lnTo>
                      <a:pt x="42" y="19"/>
                    </a:lnTo>
                    <a:lnTo>
                      <a:pt x="44" y="1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5" name="Freeform 1721"/>
              <p:cNvSpPr>
                <a:spLocks/>
              </p:cNvSpPr>
              <p:nvPr/>
            </p:nvSpPr>
            <p:spPr bwMode="auto">
              <a:xfrm>
                <a:off x="4532075" y="3779321"/>
                <a:ext cx="24827" cy="15971"/>
              </a:xfrm>
              <a:custGeom>
                <a:avLst/>
                <a:gdLst>
                  <a:gd name="T0" fmla="*/ 44 w 44"/>
                  <a:gd name="T1" fmla="*/ 7 h 17"/>
                  <a:gd name="T2" fmla="*/ 42 w 44"/>
                  <a:gd name="T3" fmla="*/ 0 h 17"/>
                  <a:gd name="T4" fmla="*/ 0 w 44"/>
                  <a:gd name="T5" fmla="*/ 10 h 17"/>
                  <a:gd name="T6" fmla="*/ 2 w 44"/>
                  <a:gd name="T7" fmla="*/ 17 h 17"/>
                  <a:gd name="T8" fmla="*/ 44 w 44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4" y="7"/>
                    </a:moveTo>
                    <a:lnTo>
                      <a:pt x="42" y="0"/>
                    </a:lnTo>
                    <a:lnTo>
                      <a:pt x="0" y="10"/>
                    </a:lnTo>
                    <a:lnTo>
                      <a:pt x="2" y="17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6" name="Rectangle 1722"/>
              <p:cNvSpPr>
                <a:spLocks noChangeArrowheads="1"/>
              </p:cNvSpPr>
              <p:nvPr/>
            </p:nvSpPr>
            <p:spPr bwMode="auto">
              <a:xfrm>
                <a:off x="4555775" y="3779321"/>
                <a:ext cx="23698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7" name="Freeform 1723"/>
              <p:cNvSpPr>
                <a:spLocks/>
              </p:cNvSpPr>
              <p:nvPr/>
            </p:nvSpPr>
            <p:spPr bwMode="auto">
              <a:xfrm>
                <a:off x="4579473" y="3779321"/>
                <a:ext cx="24827" cy="17967"/>
              </a:xfrm>
              <a:custGeom>
                <a:avLst/>
                <a:gdLst>
                  <a:gd name="T0" fmla="*/ 42 w 44"/>
                  <a:gd name="T1" fmla="*/ 18 h 18"/>
                  <a:gd name="T2" fmla="*/ 44 w 44"/>
                  <a:gd name="T3" fmla="*/ 12 h 18"/>
                  <a:gd name="T4" fmla="*/ 1 w 44"/>
                  <a:gd name="T5" fmla="*/ 0 h 18"/>
                  <a:gd name="T6" fmla="*/ 0 w 44"/>
                  <a:gd name="T7" fmla="*/ 7 h 18"/>
                  <a:gd name="T8" fmla="*/ 42 w 44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2" y="18"/>
                    </a:moveTo>
                    <a:lnTo>
                      <a:pt x="44" y="12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42" y="18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8" name="Freeform 1724"/>
              <p:cNvSpPr>
                <a:spLocks/>
              </p:cNvSpPr>
              <p:nvPr/>
            </p:nvSpPr>
            <p:spPr bwMode="auto">
              <a:xfrm>
                <a:off x="4604300" y="3781318"/>
                <a:ext cx="24827" cy="15971"/>
              </a:xfrm>
              <a:custGeom>
                <a:avLst/>
                <a:gdLst>
                  <a:gd name="T0" fmla="*/ 0 w 44"/>
                  <a:gd name="T1" fmla="*/ 11 h 17"/>
                  <a:gd name="T2" fmla="*/ 2 w 44"/>
                  <a:gd name="T3" fmla="*/ 17 h 17"/>
                  <a:gd name="T4" fmla="*/ 44 w 44"/>
                  <a:gd name="T5" fmla="*/ 7 h 17"/>
                  <a:gd name="T6" fmla="*/ 43 w 44"/>
                  <a:gd name="T7" fmla="*/ 0 h 17"/>
                  <a:gd name="T8" fmla="*/ 0 w 44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0" y="11"/>
                    </a:moveTo>
                    <a:lnTo>
                      <a:pt x="2" y="17"/>
                    </a:lnTo>
                    <a:lnTo>
                      <a:pt x="44" y="7"/>
                    </a:lnTo>
                    <a:lnTo>
                      <a:pt x="43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9" name="Rectangle 1725"/>
              <p:cNvSpPr>
                <a:spLocks noChangeArrowheads="1"/>
              </p:cNvSpPr>
              <p:nvPr/>
            </p:nvSpPr>
            <p:spPr bwMode="auto">
              <a:xfrm>
                <a:off x="4628000" y="3781318"/>
                <a:ext cx="23698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0" name="Freeform 1726"/>
              <p:cNvSpPr>
                <a:spLocks/>
              </p:cNvSpPr>
              <p:nvPr/>
            </p:nvSpPr>
            <p:spPr bwMode="auto">
              <a:xfrm>
                <a:off x="4651698" y="3781318"/>
                <a:ext cx="24827" cy="17967"/>
              </a:xfrm>
              <a:custGeom>
                <a:avLst/>
                <a:gdLst>
                  <a:gd name="T0" fmla="*/ 2 w 44"/>
                  <a:gd name="T1" fmla="*/ 0 h 19"/>
                  <a:gd name="T2" fmla="*/ 0 w 44"/>
                  <a:gd name="T3" fmla="*/ 7 h 19"/>
                  <a:gd name="T4" fmla="*/ 42 w 44"/>
                  <a:gd name="T5" fmla="*/ 19 h 19"/>
                  <a:gd name="T6" fmla="*/ 44 w 44"/>
                  <a:gd name="T7" fmla="*/ 12 h 19"/>
                  <a:gd name="T8" fmla="*/ 2 w 44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2" y="0"/>
                    </a:moveTo>
                    <a:lnTo>
                      <a:pt x="0" y="7"/>
                    </a:lnTo>
                    <a:lnTo>
                      <a:pt x="42" y="19"/>
                    </a:lnTo>
                    <a:lnTo>
                      <a:pt x="44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1" name="Freeform 1727"/>
              <p:cNvSpPr>
                <a:spLocks/>
              </p:cNvSpPr>
              <p:nvPr/>
            </p:nvSpPr>
            <p:spPr bwMode="auto">
              <a:xfrm>
                <a:off x="4675397" y="3781318"/>
                <a:ext cx="24827" cy="17967"/>
              </a:xfrm>
              <a:custGeom>
                <a:avLst/>
                <a:gdLst>
                  <a:gd name="T0" fmla="*/ 44 w 44"/>
                  <a:gd name="T1" fmla="*/ 7 h 19"/>
                  <a:gd name="T2" fmla="*/ 43 w 44"/>
                  <a:gd name="T3" fmla="*/ 0 h 19"/>
                  <a:gd name="T4" fmla="*/ 0 w 44"/>
                  <a:gd name="T5" fmla="*/ 12 h 19"/>
                  <a:gd name="T6" fmla="*/ 2 w 44"/>
                  <a:gd name="T7" fmla="*/ 19 h 19"/>
                  <a:gd name="T8" fmla="*/ 44 w 44"/>
                  <a:gd name="T9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44" y="7"/>
                    </a:moveTo>
                    <a:lnTo>
                      <a:pt x="43" y="0"/>
                    </a:lnTo>
                    <a:lnTo>
                      <a:pt x="0" y="12"/>
                    </a:lnTo>
                    <a:lnTo>
                      <a:pt x="2" y="19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2" name="Freeform 1728"/>
              <p:cNvSpPr>
                <a:spLocks/>
              </p:cNvSpPr>
              <p:nvPr/>
            </p:nvSpPr>
            <p:spPr bwMode="auto">
              <a:xfrm>
                <a:off x="4699096" y="3779321"/>
                <a:ext cx="24827" cy="7985"/>
              </a:xfrm>
              <a:custGeom>
                <a:avLst/>
                <a:gdLst>
                  <a:gd name="T0" fmla="*/ 0 w 42"/>
                  <a:gd name="T1" fmla="*/ 1 h 8"/>
                  <a:gd name="T2" fmla="*/ 0 w 42"/>
                  <a:gd name="T3" fmla="*/ 8 h 8"/>
                  <a:gd name="T4" fmla="*/ 42 w 42"/>
                  <a:gd name="T5" fmla="*/ 7 h 8"/>
                  <a:gd name="T6" fmla="*/ 42 w 42"/>
                  <a:gd name="T7" fmla="*/ 0 h 8"/>
                  <a:gd name="T8" fmla="*/ 0 w 42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8">
                    <a:moveTo>
                      <a:pt x="0" y="1"/>
                    </a:moveTo>
                    <a:lnTo>
                      <a:pt x="0" y="8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" name="Freeform 1729"/>
              <p:cNvSpPr>
                <a:spLocks/>
              </p:cNvSpPr>
              <p:nvPr/>
            </p:nvSpPr>
            <p:spPr bwMode="auto">
              <a:xfrm>
                <a:off x="4723923" y="3779321"/>
                <a:ext cx="24827" cy="21960"/>
              </a:xfrm>
              <a:custGeom>
                <a:avLst/>
                <a:gdLst>
                  <a:gd name="T0" fmla="*/ 42 w 44"/>
                  <a:gd name="T1" fmla="*/ 22 h 22"/>
                  <a:gd name="T2" fmla="*/ 44 w 44"/>
                  <a:gd name="T3" fmla="*/ 15 h 22"/>
                  <a:gd name="T4" fmla="*/ 2 w 44"/>
                  <a:gd name="T5" fmla="*/ 0 h 22"/>
                  <a:gd name="T6" fmla="*/ 0 w 44"/>
                  <a:gd name="T7" fmla="*/ 7 h 22"/>
                  <a:gd name="T8" fmla="*/ 42 w 44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2">
                    <a:moveTo>
                      <a:pt x="42" y="22"/>
                    </a:moveTo>
                    <a:lnTo>
                      <a:pt x="44" y="15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" name="Freeform 1730"/>
              <p:cNvSpPr>
                <a:spLocks/>
              </p:cNvSpPr>
              <p:nvPr/>
            </p:nvSpPr>
            <p:spPr bwMode="auto">
              <a:xfrm>
                <a:off x="4747622" y="3779321"/>
                <a:ext cx="24827" cy="21960"/>
              </a:xfrm>
              <a:custGeom>
                <a:avLst/>
                <a:gdLst>
                  <a:gd name="T0" fmla="*/ 0 w 44"/>
                  <a:gd name="T1" fmla="*/ 15 h 22"/>
                  <a:gd name="T2" fmla="*/ 2 w 44"/>
                  <a:gd name="T3" fmla="*/ 22 h 22"/>
                  <a:gd name="T4" fmla="*/ 44 w 44"/>
                  <a:gd name="T5" fmla="*/ 7 h 22"/>
                  <a:gd name="T6" fmla="*/ 43 w 44"/>
                  <a:gd name="T7" fmla="*/ 0 h 22"/>
                  <a:gd name="T8" fmla="*/ 0 w 44"/>
                  <a:gd name="T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2">
                    <a:moveTo>
                      <a:pt x="0" y="15"/>
                    </a:moveTo>
                    <a:lnTo>
                      <a:pt x="2" y="22"/>
                    </a:lnTo>
                    <a:lnTo>
                      <a:pt x="44" y="7"/>
                    </a:lnTo>
                    <a:lnTo>
                      <a:pt x="43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5" name="Rectangle 1731"/>
              <p:cNvSpPr>
                <a:spLocks noChangeArrowheads="1"/>
              </p:cNvSpPr>
              <p:nvPr/>
            </p:nvSpPr>
            <p:spPr bwMode="auto">
              <a:xfrm>
                <a:off x="4771321" y="3779321"/>
                <a:ext cx="23698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6" name="Freeform 1732"/>
              <p:cNvSpPr>
                <a:spLocks/>
              </p:cNvSpPr>
              <p:nvPr/>
            </p:nvSpPr>
            <p:spPr bwMode="auto">
              <a:xfrm>
                <a:off x="4795020" y="3779321"/>
                <a:ext cx="23698" cy="17967"/>
              </a:xfrm>
              <a:custGeom>
                <a:avLst/>
                <a:gdLst>
                  <a:gd name="T0" fmla="*/ 2 w 43"/>
                  <a:gd name="T1" fmla="*/ 0 h 18"/>
                  <a:gd name="T2" fmla="*/ 0 w 43"/>
                  <a:gd name="T3" fmla="*/ 7 h 18"/>
                  <a:gd name="T4" fmla="*/ 41 w 43"/>
                  <a:gd name="T5" fmla="*/ 18 h 18"/>
                  <a:gd name="T6" fmla="*/ 43 w 43"/>
                  <a:gd name="T7" fmla="*/ 12 h 18"/>
                  <a:gd name="T8" fmla="*/ 2 w 4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8">
                    <a:moveTo>
                      <a:pt x="2" y="0"/>
                    </a:moveTo>
                    <a:lnTo>
                      <a:pt x="0" y="7"/>
                    </a:lnTo>
                    <a:lnTo>
                      <a:pt x="41" y="18"/>
                    </a:lnTo>
                    <a:lnTo>
                      <a:pt x="43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7" name="Freeform 1733"/>
              <p:cNvSpPr>
                <a:spLocks/>
              </p:cNvSpPr>
              <p:nvPr/>
            </p:nvSpPr>
            <p:spPr bwMode="auto">
              <a:xfrm>
                <a:off x="4817590" y="3779321"/>
                <a:ext cx="24827" cy="17967"/>
              </a:xfrm>
              <a:custGeom>
                <a:avLst/>
                <a:gdLst>
                  <a:gd name="T0" fmla="*/ 44 w 44"/>
                  <a:gd name="T1" fmla="*/ 7 h 18"/>
                  <a:gd name="T2" fmla="*/ 42 w 44"/>
                  <a:gd name="T3" fmla="*/ 0 h 18"/>
                  <a:gd name="T4" fmla="*/ 0 w 44"/>
                  <a:gd name="T5" fmla="*/ 12 h 18"/>
                  <a:gd name="T6" fmla="*/ 2 w 44"/>
                  <a:gd name="T7" fmla="*/ 18 h 18"/>
                  <a:gd name="T8" fmla="*/ 44 w 44"/>
                  <a:gd name="T9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4" y="7"/>
                    </a:moveTo>
                    <a:lnTo>
                      <a:pt x="42" y="0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8" name="Rectangle 1734"/>
              <p:cNvSpPr>
                <a:spLocks noChangeArrowheads="1"/>
              </p:cNvSpPr>
              <p:nvPr/>
            </p:nvSpPr>
            <p:spPr bwMode="auto">
              <a:xfrm>
                <a:off x="4842417" y="3779321"/>
                <a:ext cx="23698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9" name="Freeform 1735"/>
              <p:cNvSpPr>
                <a:spLocks/>
              </p:cNvSpPr>
              <p:nvPr/>
            </p:nvSpPr>
            <p:spPr bwMode="auto">
              <a:xfrm>
                <a:off x="4866116" y="3779321"/>
                <a:ext cx="24827" cy="17967"/>
              </a:xfrm>
              <a:custGeom>
                <a:avLst/>
                <a:gdLst>
                  <a:gd name="T0" fmla="*/ 42 w 44"/>
                  <a:gd name="T1" fmla="*/ 18 h 18"/>
                  <a:gd name="T2" fmla="*/ 44 w 44"/>
                  <a:gd name="T3" fmla="*/ 12 h 18"/>
                  <a:gd name="T4" fmla="*/ 1 w 44"/>
                  <a:gd name="T5" fmla="*/ 0 h 18"/>
                  <a:gd name="T6" fmla="*/ 0 w 44"/>
                  <a:gd name="T7" fmla="*/ 7 h 18"/>
                  <a:gd name="T8" fmla="*/ 42 w 44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2" y="18"/>
                    </a:moveTo>
                    <a:lnTo>
                      <a:pt x="44" y="12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42" y="18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0" name="Freeform 1736"/>
              <p:cNvSpPr>
                <a:spLocks/>
              </p:cNvSpPr>
              <p:nvPr/>
            </p:nvSpPr>
            <p:spPr bwMode="auto">
              <a:xfrm>
                <a:off x="4889815" y="3779321"/>
                <a:ext cx="24827" cy="17967"/>
              </a:xfrm>
              <a:custGeom>
                <a:avLst/>
                <a:gdLst>
                  <a:gd name="T0" fmla="*/ 0 w 44"/>
                  <a:gd name="T1" fmla="*/ 12 h 18"/>
                  <a:gd name="T2" fmla="*/ 2 w 44"/>
                  <a:gd name="T3" fmla="*/ 18 h 18"/>
                  <a:gd name="T4" fmla="*/ 44 w 44"/>
                  <a:gd name="T5" fmla="*/ 7 h 18"/>
                  <a:gd name="T6" fmla="*/ 42 w 44"/>
                  <a:gd name="T7" fmla="*/ 0 h 18"/>
                  <a:gd name="T8" fmla="*/ 0 w 44"/>
                  <a:gd name="T9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0" y="12"/>
                    </a:moveTo>
                    <a:lnTo>
                      <a:pt x="2" y="18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1" name="Rectangle 1737"/>
              <p:cNvSpPr>
                <a:spLocks noChangeArrowheads="1"/>
              </p:cNvSpPr>
              <p:nvPr/>
            </p:nvSpPr>
            <p:spPr bwMode="auto">
              <a:xfrm>
                <a:off x="4913514" y="3779321"/>
                <a:ext cx="23698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2" name="Freeform 1738"/>
              <p:cNvSpPr>
                <a:spLocks/>
              </p:cNvSpPr>
              <p:nvPr/>
            </p:nvSpPr>
            <p:spPr bwMode="auto">
              <a:xfrm>
                <a:off x="4937213" y="3779321"/>
                <a:ext cx="24827" cy="17967"/>
              </a:xfrm>
              <a:custGeom>
                <a:avLst/>
                <a:gdLst>
                  <a:gd name="T0" fmla="*/ 1 w 44"/>
                  <a:gd name="T1" fmla="*/ 0 h 18"/>
                  <a:gd name="T2" fmla="*/ 0 w 44"/>
                  <a:gd name="T3" fmla="*/ 7 h 18"/>
                  <a:gd name="T4" fmla="*/ 42 w 44"/>
                  <a:gd name="T5" fmla="*/ 18 h 18"/>
                  <a:gd name="T6" fmla="*/ 44 w 44"/>
                  <a:gd name="T7" fmla="*/ 12 h 18"/>
                  <a:gd name="T8" fmla="*/ 1 w 44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1" y="0"/>
                    </a:moveTo>
                    <a:lnTo>
                      <a:pt x="0" y="7"/>
                    </a:lnTo>
                    <a:lnTo>
                      <a:pt x="42" y="18"/>
                    </a:lnTo>
                    <a:lnTo>
                      <a:pt x="44" y="1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3" name="Freeform 1739"/>
              <p:cNvSpPr>
                <a:spLocks/>
              </p:cNvSpPr>
              <p:nvPr/>
            </p:nvSpPr>
            <p:spPr bwMode="auto">
              <a:xfrm>
                <a:off x="4962040" y="3779321"/>
                <a:ext cx="24827" cy="17967"/>
              </a:xfrm>
              <a:custGeom>
                <a:avLst/>
                <a:gdLst>
                  <a:gd name="T0" fmla="*/ 44 w 44"/>
                  <a:gd name="T1" fmla="*/ 7 h 18"/>
                  <a:gd name="T2" fmla="*/ 42 w 44"/>
                  <a:gd name="T3" fmla="*/ 0 h 18"/>
                  <a:gd name="T4" fmla="*/ 0 w 44"/>
                  <a:gd name="T5" fmla="*/ 12 h 18"/>
                  <a:gd name="T6" fmla="*/ 2 w 44"/>
                  <a:gd name="T7" fmla="*/ 18 h 18"/>
                  <a:gd name="T8" fmla="*/ 44 w 44"/>
                  <a:gd name="T9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4" y="7"/>
                    </a:moveTo>
                    <a:lnTo>
                      <a:pt x="42" y="0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4" name="Freeform 1740"/>
              <p:cNvSpPr>
                <a:spLocks/>
              </p:cNvSpPr>
              <p:nvPr/>
            </p:nvSpPr>
            <p:spPr bwMode="auto">
              <a:xfrm>
                <a:off x="4985739" y="3779321"/>
                <a:ext cx="24827" cy="13975"/>
              </a:xfrm>
              <a:custGeom>
                <a:avLst/>
                <a:gdLst>
                  <a:gd name="T0" fmla="*/ 2 w 45"/>
                  <a:gd name="T1" fmla="*/ 0 h 13"/>
                  <a:gd name="T2" fmla="*/ 0 w 45"/>
                  <a:gd name="T3" fmla="*/ 7 h 13"/>
                  <a:gd name="T4" fmla="*/ 43 w 45"/>
                  <a:gd name="T5" fmla="*/ 13 h 13"/>
                  <a:gd name="T6" fmla="*/ 45 w 45"/>
                  <a:gd name="T7" fmla="*/ 7 h 13"/>
                  <a:gd name="T8" fmla="*/ 2 w 4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3">
                    <a:moveTo>
                      <a:pt x="2" y="0"/>
                    </a:moveTo>
                    <a:lnTo>
                      <a:pt x="0" y="7"/>
                    </a:lnTo>
                    <a:lnTo>
                      <a:pt x="43" y="13"/>
                    </a:lnTo>
                    <a:lnTo>
                      <a:pt x="45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5" name="Freeform 1741"/>
              <p:cNvSpPr>
                <a:spLocks/>
              </p:cNvSpPr>
              <p:nvPr/>
            </p:nvSpPr>
            <p:spPr bwMode="auto">
              <a:xfrm>
                <a:off x="5009438" y="3785311"/>
                <a:ext cx="24827" cy="19963"/>
              </a:xfrm>
              <a:custGeom>
                <a:avLst/>
                <a:gdLst>
                  <a:gd name="T0" fmla="*/ 42 w 44"/>
                  <a:gd name="T1" fmla="*/ 18 h 18"/>
                  <a:gd name="T2" fmla="*/ 44 w 44"/>
                  <a:gd name="T3" fmla="*/ 11 h 18"/>
                  <a:gd name="T4" fmla="*/ 2 w 44"/>
                  <a:gd name="T5" fmla="*/ 0 h 18"/>
                  <a:gd name="T6" fmla="*/ 0 w 44"/>
                  <a:gd name="T7" fmla="*/ 6 h 18"/>
                  <a:gd name="T8" fmla="*/ 42 w 44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2" y="18"/>
                    </a:moveTo>
                    <a:lnTo>
                      <a:pt x="44" y="11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42" y="18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6" name="Freeform 1742"/>
              <p:cNvSpPr>
                <a:spLocks/>
              </p:cNvSpPr>
              <p:nvPr/>
            </p:nvSpPr>
            <p:spPr bwMode="auto">
              <a:xfrm>
                <a:off x="5033136" y="3781318"/>
                <a:ext cx="24827" cy="23956"/>
              </a:xfrm>
              <a:custGeom>
                <a:avLst/>
                <a:gdLst>
                  <a:gd name="T0" fmla="*/ 0 w 44"/>
                  <a:gd name="T1" fmla="*/ 17 h 24"/>
                  <a:gd name="T2" fmla="*/ 2 w 44"/>
                  <a:gd name="T3" fmla="*/ 24 h 24"/>
                  <a:gd name="T4" fmla="*/ 44 w 44"/>
                  <a:gd name="T5" fmla="*/ 7 h 24"/>
                  <a:gd name="T6" fmla="*/ 43 w 44"/>
                  <a:gd name="T7" fmla="*/ 0 h 24"/>
                  <a:gd name="T8" fmla="*/ 0 w 44"/>
                  <a:gd name="T9" fmla="*/ 1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4">
                    <a:moveTo>
                      <a:pt x="0" y="17"/>
                    </a:moveTo>
                    <a:lnTo>
                      <a:pt x="2" y="24"/>
                    </a:lnTo>
                    <a:lnTo>
                      <a:pt x="44" y="7"/>
                    </a:lnTo>
                    <a:lnTo>
                      <a:pt x="43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7" name="Rectangle 1743"/>
              <p:cNvSpPr>
                <a:spLocks noChangeArrowheads="1"/>
              </p:cNvSpPr>
              <p:nvPr/>
            </p:nvSpPr>
            <p:spPr bwMode="auto">
              <a:xfrm>
                <a:off x="5056835" y="3781318"/>
                <a:ext cx="24827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8" name="Freeform 1744"/>
              <p:cNvSpPr>
                <a:spLocks/>
              </p:cNvSpPr>
              <p:nvPr/>
            </p:nvSpPr>
            <p:spPr bwMode="auto">
              <a:xfrm>
                <a:off x="5081663" y="3781318"/>
                <a:ext cx="24827" cy="15971"/>
              </a:xfrm>
              <a:custGeom>
                <a:avLst/>
                <a:gdLst>
                  <a:gd name="T0" fmla="*/ 2 w 44"/>
                  <a:gd name="T1" fmla="*/ 0 h 17"/>
                  <a:gd name="T2" fmla="*/ 0 w 44"/>
                  <a:gd name="T3" fmla="*/ 7 h 17"/>
                  <a:gd name="T4" fmla="*/ 42 w 44"/>
                  <a:gd name="T5" fmla="*/ 17 h 17"/>
                  <a:gd name="T6" fmla="*/ 44 w 44"/>
                  <a:gd name="T7" fmla="*/ 11 h 17"/>
                  <a:gd name="T8" fmla="*/ 2 w 44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2" y="0"/>
                    </a:moveTo>
                    <a:lnTo>
                      <a:pt x="0" y="7"/>
                    </a:lnTo>
                    <a:lnTo>
                      <a:pt x="42" y="17"/>
                    </a:lnTo>
                    <a:lnTo>
                      <a:pt x="44" y="1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9" name="Freeform 1745"/>
              <p:cNvSpPr>
                <a:spLocks/>
              </p:cNvSpPr>
              <p:nvPr/>
            </p:nvSpPr>
            <p:spPr bwMode="auto">
              <a:xfrm>
                <a:off x="5105361" y="3779321"/>
                <a:ext cx="24827" cy="17967"/>
              </a:xfrm>
              <a:custGeom>
                <a:avLst/>
                <a:gdLst>
                  <a:gd name="T0" fmla="*/ 44 w 44"/>
                  <a:gd name="T1" fmla="*/ 7 h 18"/>
                  <a:gd name="T2" fmla="*/ 43 w 44"/>
                  <a:gd name="T3" fmla="*/ 0 h 18"/>
                  <a:gd name="T4" fmla="*/ 0 w 44"/>
                  <a:gd name="T5" fmla="*/ 12 h 18"/>
                  <a:gd name="T6" fmla="*/ 2 w 44"/>
                  <a:gd name="T7" fmla="*/ 18 h 18"/>
                  <a:gd name="T8" fmla="*/ 44 w 44"/>
                  <a:gd name="T9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4" y="7"/>
                    </a:moveTo>
                    <a:lnTo>
                      <a:pt x="43" y="0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0" name="Freeform 1746"/>
              <p:cNvSpPr>
                <a:spLocks/>
              </p:cNvSpPr>
              <p:nvPr/>
            </p:nvSpPr>
            <p:spPr bwMode="auto">
              <a:xfrm>
                <a:off x="5129060" y="3777326"/>
                <a:ext cx="23698" cy="7985"/>
              </a:xfrm>
              <a:custGeom>
                <a:avLst/>
                <a:gdLst>
                  <a:gd name="T0" fmla="*/ 0 w 42"/>
                  <a:gd name="T1" fmla="*/ 2 h 9"/>
                  <a:gd name="T2" fmla="*/ 0 w 42"/>
                  <a:gd name="T3" fmla="*/ 9 h 9"/>
                  <a:gd name="T4" fmla="*/ 42 w 42"/>
                  <a:gd name="T5" fmla="*/ 7 h 9"/>
                  <a:gd name="T6" fmla="*/ 42 w 42"/>
                  <a:gd name="T7" fmla="*/ 0 h 9"/>
                  <a:gd name="T8" fmla="*/ 0 w 42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9">
                    <a:moveTo>
                      <a:pt x="0" y="2"/>
                    </a:moveTo>
                    <a:lnTo>
                      <a:pt x="0" y="9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1" name="Freeform 1747"/>
              <p:cNvSpPr>
                <a:spLocks/>
              </p:cNvSpPr>
              <p:nvPr/>
            </p:nvSpPr>
            <p:spPr bwMode="auto">
              <a:xfrm>
                <a:off x="5152759" y="3777326"/>
                <a:ext cx="24827" cy="19963"/>
              </a:xfrm>
              <a:custGeom>
                <a:avLst/>
                <a:gdLst>
                  <a:gd name="T0" fmla="*/ 43 w 44"/>
                  <a:gd name="T1" fmla="*/ 20 h 20"/>
                  <a:gd name="T2" fmla="*/ 44 w 44"/>
                  <a:gd name="T3" fmla="*/ 14 h 20"/>
                  <a:gd name="T4" fmla="*/ 2 w 44"/>
                  <a:gd name="T5" fmla="*/ 0 h 20"/>
                  <a:gd name="T6" fmla="*/ 0 w 44"/>
                  <a:gd name="T7" fmla="*/ 7 h 20"/>
                  <a:gd name="T8" fmla="*/ 43 w 44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43" y="20"/>
                    </a:moveTo>
                    <a:lnTo>
                      <a:pt x="44" y="14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3" y="2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2" name="Freeform 1748"/>
              <p:cNvSpPr>
                <a:spLocks/>
              </p:cNvSpPr>
              <p:nvPr/>
            </p:nvSpPr>
            <p:spPr bwMode="auto">
              <a:xfrm>
                <a:off x="5176458" y="3777326"/>
                <a:ext cx="24827" cy="19963"/>
              </a:xfrm>
              <a:custGeom>
                <a:avLst/>
                <a:gdLst>
                  <a:gd name="T0" fmla="*/ 0 w 44"/>
                  <a:gd name="T1" fmla="*/ 14 h 20"/>
                  <a:gd name="T2" fmla="*/ 1 w 44"/>
                  <a:gd name="T3" fmla="*/ 20 h 20"/>
                  <a:gd name="T4" fmla="*/ 44 w 44"/>
                  <a:gd name="T5" fmla="*/ 7 h 20"/>
                  <a:gd name="T6" fmla="*/ 42 w 44"/>
                  <a:gd name="T7" fmla="*/ 0 h 20"/>
                  <a:gd name="T8" fmla="*/ 0 w 44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0" y="14"/>
                    </a:moveTo>
                    <a:lnTo>
                      <a:pt x="1" y="20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3" name="Rectangle 1749"/>
              <p:cNvSpPr>
                <a:spLocks noChangeArrowheads="1"/>
              </p:cNvSpPr>
              <p:nvPr/>
            </p:nvSpPr>
            <p:spPr bwMode="auto">
              <a:xfrm>
                <a:off x="5200156" y="3777326"/>
                <a:ext cx="24827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4" name="Freeform 1750"/>
              <p:cNvSpPr>
                <a:spLocks/>
              </p:cNvSpPr>
              <p:nvPr/>
            </p:nvSpPr>
            <p:spPr bwMode="auto">
              <a:xfrm>
                <a:off x="5224984" y="3777326"/>
                <a:ext cx="24827" cy="17967"/>
              </a:xfrm>
              <a:custGeom>
                <a:avLst/>
                <a:gdLst>
                  <a:gd name="T0" fmla="*/ 2 w 44"/>
                  <a:gd name="T1" fmla="*/ 0 h 19"/>
                  <a:gd name="T2" fmla="*/ 0 w 44"/>
                  <a:gd name="T3" fmla="*/ 7 h 19"/>
                  <a:gd name="T4" fmla="*/ 43 w 44"/>
                  <a:gd name="T5" fmla="*/ 19 h 19"/>
                  <a:gd name="T6" fmla="*/ 44 w 44"/>
                  <a:gd name="T7" fmla="*/ 12 h 19"/>
                  <a:gd name="T8" fmla="*/ 2 w 44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2" y="0"/>
                    </a:moveTo>
                    <a:lnTo>
                      <a:pt x="0" y="7"/>
                    </a:lnTo>
                    <a:lnTo>
                      <a:pt x="43" y="19"/>
                    </a:lnTo>
                    <a:lnTo>
                      <a:pt x="44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5" name="Freeform 1751"/>
              <p:cNvSpPr>
                <a:spLocks/>
              </p:cNvSpPr>
              <p:nvPr/>
            </p:nvSpPr>
            <p:spPr bwMode="auto">
              <a:xfrm>
                <a:off x="5248683" y="3777326"/>
                <a:ext cx="24827" cy="17967"/>
              </a:xfrm>
              <a:custGeom>
                <a:avLst/>
                <a:gdLst>
                  <a:gd name="T0" fmla="*/ 44 w 44"/>
                  <a:gd name="T1" fmla="*/ 7 h 19"/>
                  <a:gd name="T2" fmla="*/ 42 w 44"/>
                  <a:gd name="T3" fmla="*/ 0 h 19"/>
                  <a:gd name="T4" fmla="*/ 0 w 44"/>
                  <a:gd name="T5" fmla="*/ 12 h 19"/>
                  <a:gd name="T6" fmla="*/ 1 w 44"/>
                  <a:gd name="T7" fmla="*/ 19 h 19"/>
                  <a:gd name="T8" fmla="*/ 44 w 44"/>
                  <a:gd name="T9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44" y="7"/>
                    </a:moveTo>
                    <a:lnTo>
                      <a:pt x="42" y="0"/>
                    </a:lnTo>
                    <a:lnTo>
                      <a:pt x="0" y="12"/>
                    </a:lnTo>
                    <a:lnTo>
                      <a:pt x="1" y="19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6" name="Rectangle 1752"/>
              <p:cNvSpPr>
                <a:spLocks noChangeArrowheads="1"/>
              </p:cNvSpPr>
              <p:nvPr/>
            </p:nvSpPr>
            <p:spPr bwMode="auto">
              <a:xfrm>
                <a:off x="5272381" y="3777326"/>
                <a:ext cx="23698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7" name="Freeform 1753"/>
              <p:cNvSpPr>
                <a:spLocks/>
              </p:cNvSpPr>
              <p:nvPr/>
            </p:nvSpPr>
            <p:spPr bwMode="auto">
              <a:xfrm>
                <a:off x="5296081" y="3777326"/>
                <a:ext cx="24827" cy="19963"/>
              </a:xfrm>
              <a:custGeom>
                <a:avLst/>
                <a:gdLst>
                  <a:gd name="T0" fmla="*/ 43 w 44"/>
                  <a:gd name="T1" fmla="*/ 20 h 20"/>
                  <a:gd name="T2" fmla="*/ 44 w 44"/>
                  <a:gd name="T3" fmla="*/ 14 h 20"/>
                  <a:gd name="T4" fmla="*/ 2 w 44"/>
                  <a:gd name="T5" fmla="*/ 0 h 20"/>
                  <a:gd name="T6" fmla="*/ 0 w 44"/>
                  <a:gd name="T7" fmla="*/ 7 h 20"/>
                  <a:gd name="T8" fmla="*/ 43 w 44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43" y="20"/>
                    </a:moveTo>
                    <a:lnTo>
                      <a:pt x="44" y="14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3" y="2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" name="Freeform 1754"/>
              <p:cNvSpPr>
                <a:spLocks/>
              </p:cNvSpPr>
              <p:nvPr/>
            </p:nvSpPr>
            <p:spPr bwMode="auto">
              <a:xfrm>
                <a:off x="5319779" y="3777326"/>
                <a:ext cx="24827" cy="19963"/>
              </a:xfrm>
              <a:custGeom>
                <a:avLst/>
                <a:gdLst>
                  <a:gd name="T0" fmla="*/ 0 w 44"/>
                  <a:gd name="T1" fmla="*/ 14 h 20"/>
                  <a:gd name="T2" fmla="*/ 1 w 44"/>
                  <a:gd name="T3" fmla="*/ 20 h 20"/>
                  <a:gd name="T4" fmla="*/ 44 w 44"/>
                  <a:gd name="T5" fmla="*/ 7 h 20"/>
                  <a:gd name="T6" fmla="*/ 42 w 44"/>
                  <a:gd name="T7" fmla="*/ 0 h 20"/>
                  <a:gd name="T8" fmla="*/ 0 w 44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0" y="14"/>
                    </a:moveTo>
                    <a:lnTo>
                      <a:pt x="1" y="20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9" name="Rectangle 1755"/>
              <p:cNvSpPr>
                <a:spLocks noChangeArrowheads="1"/>
              </p:cNvSpPr>
              <p:nvPr/>
            </p:nvSpPr>
            <p:spPr bwMode="auto">
              <a:xfrm>
                <a:off x="5344606" y="3777326"/>
                <a:ext cx="23698" cy="7985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0" name="Freeform 1756"/>
              <p:cNvSpPr>
                <a:spLocks/>
              </p:cNvSpPr>
              <p:nvPr/>
            </p:nvSpPr>
            <p:spPr bwMode="auto">
              <a:xfrm>
                <a:off x="5368306" y="3777326"/>
                <a:ext cx="24827" cy="15971"/>
              </a:xfrm>
              <a:custGeom>
                <a:avLst/>
                <a:gdLst>
                  <a:gd name="T0" fmla="*/ 1 w 44"/>
                  <a:gd name="T1" fmla="*/ 0 h 17"/>
                  <a:gd name="T2" fmla="*/ 0 w 44"/>
                  <a:gd name="T3" fmla="*/ 7 h 17"/>
                  <a:gd name="T4" fmla="*/ 42 w 44"/>
                  <a:gd name="T5" fmla="*/ 17 h 17"/>
                  <a:gd name="T6" fmla="*/ 44 w 44"/>
                  <a:gd name="T7" fmla="*/ 10 h 17"/>
                  <a:gd name="T8" fmla="*/ 1 w 44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1" y="0"/>
                    </a:moveTo>
                    <a:lnTo>
                      <a:pt x="0" y="7"/>
                    </a:lnTo>
                    <a:lnTo>
                      <a:pt x="42" y="17"/>
                    </a:lnTo>
                    <a:lnTo>
                      <a:pt x="44" y="1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1" name="Freeform 1757"/>
              <p:cNvSpPr>
                <a:spLocks/>
              </p:cNvSpPr>
              <p:nvPr/>
            </p:nvSpPr>
            <p:spPr bwMode="auto">
              <a:xfrm>
                <a:off x="5392004" y="3777326"/>
                <a:ext cx="24827" cy="15971"/>
              </a:xfrm>
              <a:custGeom>
                <a:avLst/>
                <a:gdLst>
                  <a:gd name="T0" fmla="*/ 44 w 44"/>
                  <a:gd name="T1" fmla="*/ 7 h 17"/>
                  <a:gd name="T2" fmla="*/ 42 w 44"/>
                  <a:gd name="T3" fmla="*/ 0 h 17"/>
                  <a:gd name="T4" fmla="*/ 0 w 44"/>
                  <a:gd name="T5" fmla="*/ 10 h 17"/>
                  <a:gd name="T6" fmla="*/ 2 w 44"/>
                  <a:gd name="T7" fmla="*/ 17 h 17"/>
                  <a:gd name="T8" fmla="*/ 44 w 44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4" y="7"/>
                    </a:moveTo>
                    <a:lnTo>
                      <a:pt x="42" y="0"/>
                    </a:lnTo>
                    <a:lnTo>
                      <a:pt x="0" y="10"/>
                    </a:lnTo>
                    <a:lnTo>
                      <a:pt x="2" y="17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2" name="Freeform 1758"/>
              <p:cNvSpPr>
                <a:spLocks/>
              </p:cNvSpPr>
              <p:nvPr/>
            </p:nvSpPr>
            <p:spPr bwMode="auto">
              <a:xfrm>
                <a:off x="5415703" y="3775329"/>
                <a:ext cx="23698" cy="7985"/>
              </a:xfrm>
              <a:custGeom>
                <a:avLst/>
                <a:gdLst>
                  <a:gd name="T0" fmla="*/ 0 w 43"/>
                  <a:gd name="T1" fmla="*/ 2 h 9"/>
                  <a:gd name="T2" fmla="*/ 0 w 43"/>
                  <a:gd name="T3" fmla="*/ 9 h 9"/>
                  <a:gd name="T4" fmla="*/ 43 w 43"/>
                  <a:gd name="T5" fmla="*/ 7 h 9"/>
                  <a:gd name="T6" fmla="*/ 43 w 43"/>
                  <a:gd name="T7" fmla="*/ 0 h 9"/>
                  <a:gd name="T8" fmla="*/ 0 w 43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9">
                    <a:moveTo>
                      <a:pt x="0" y="2"/>
                    </a:moveTo>
                    <a:lnTo>
                      <a:pt x="0" y="9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3" name="Freeform 1759"/>
              <p:cNvSpPr>
                <a:spLocks/>
              </p:cNvSpPr>
              <p:nvPr/>
            </p:nvSpPr>
            <p:spPr bwMode="auto">
              <a:xfrm>
                <a:off x="5439402" y="3775329"/>
                <a:ext cx="24827" cy="19963"/>
              </a:xfrm>
              <a:custGeom>
                <a:avLst/>
                <a:gdLst>
                  <a:gd name="T0" fmla="*/ 42 w 44"/>
                  <a:gd name="T1" fmla="*/ 21 h 21"/>
                  <a:gd name="T2" fmla="*/ 44 w 44"/>
                  <a:gd name="T3" fmla="*/ 14 h 21"/>
                  <a:gd name="T4" fmla="*/ 1 w 44"/>
                  <a:gd name="T5" fmla="*/ 0 h 21"/>
                  <a:gd name="T6" fmla="*/ 0 w 44"/>
                  <a:gd name="T7" fmla="*/ 7 h 21"/>
                  <a:gd name="T8" fmla="*/ 42 w 44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1">
                    <a:moveTo>
                      <a:pt x="42" y="21"/>
                    </a:moveTo>
                    <a:lnTo>
                      <a:pt x="44" y="14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4" name="Freeform 1760"/>
              <p:cNvSpPr>
                <a:spLocks/>
              </p:cNvSpPr>
              <p:nvPr/>
            </p:nvSpPr>
            <p:spPr bwMode="auto">
              <a:xfrm>
                <a:off x="5464229" y="3777326"/>
                <a:ext cx="24827" cy="17967"/>
              </a:xfrm>
              <a:custGeom>
                <a:avLst/>
                <a:gdLst>
                  <a:gd name="T0" fmla="*/ 0 w 44"/>
                  <a:gd name="T1" fmla="*/ 12 h 19"/>
                  <a:gd name="T2" fmla="*/ 2 w 44"/>
                  <a:gd name="T3" fmla="*/ 19 h 19"/>
                  <a:gd name="T4" fmla="*/ 44 w 44"/>
                  <a:gd name="T5" fmla="*/ 7 h 19"/>
                  <a:gd name="T6" fmla="*/ 42 w 44"/>
                  <a:gd name="T7" fmla="*/ 0 h 19"/>
                  <a:gd name="T8" fmla="*/ 0 w 44"/>
                  <a:gd name="T9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0" y="12"/>
                    </a:moveTo>
                    <a:lnTo>
                      <a:pt x="2" y="19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5" name="Freeform 1761"/>
              <p:cNvSpPr>
                <a:spLocks/>
              </p:cNvSpPr>
              <p:nvPr/>
            </p:nvSpPr>
            <p:spPr bwMode="auto">
              <a:xfrm>
                <a:off x="5487928" y="3775329"/>
                <a:ext cx="23698" cy="7985"/>
              </a:xfrm>
              <a:custGeom>
                <a:avLst/>
                <a:gdLst>
                  <a:gd name="T0" fmla="*/ 43 w 43"/>
                  <a:gd name="T1" fmla="*/ 7 h 9"/>
                  <a:gd name="T2" fmla="*/ 43 w 43"/>
                  <a:gd name="T3" fmla="*/ 0 h 9"/>
                  <a:gd name="T4" fmla="*/ 0 w 43"/>
                  <a:gd name="T5" fmla="*/ 2 h 9"/>
                  <a:gd name="T6" fmla="*/ 0 w 43"/>
                  <a:gd name="T7" fmla="*/ 9 h 9"/>
                  <a:gd name="T8" fmla="*/ 43 w 43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9">
                    <a:moveTo>
                      <a:pt x="43" y="7"/>
                    </a:moveTo>
                    <a:lnTo>
                      <a:pt x="43" y="0"/>
                    </a:lnTo>
                    <a:lnTo>
                      <a:pt x="0" y="2"/>
                    </a:lnTo>
                    <a:lnTo>
                      <a:pt x="0" y="9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6" name="Freeform 1762"/>
              <p:cNvSpPr>
                <a:spLocks/>
              </p:cNvSpPr>
              <p:nvPr/>
            </p:nvSpPr>
            <p:spPr bwMode="auto">
              <a:xfrm>
                <a:off x="5511627" y="3775329"/>
                <a:ext cx="24827" cy="17967"/>
              </a:xfrm>
              <a:custGeom>
                <a:avLst/>
                <a:gdLst>
                  <a:gd name="T0" fmla="*/ 2 w 44"/>
                  <a:gd name="T1" fmla="*/ 0 h 17"/>
                  <a:gd name="T2" fmla="*/ 0 w 44"/>
                  <a:gd name="T3" fmla="*/ 7 h 17"/>
                  <a:gd name="T4" fmla="*/ 42 w 44"/>
                  <a:gd name="T5" fmla="*/ 17 h 17"/>
                  <a:gd name="T6" fmla="*/ 44 w 44"/>
                  <a:gd name="T7" fmla="*/ 11 h 17"/>
                  <a:gd name="T8" fmla="*/ 2 w 44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2" y="0"/>
                    </a:moveTo>
                    <a:lnTo>
                      <a:pt x="0" y="7"/>
                    </a:lnTo>
                    <a:lnTo>
                      <a:pt x="42" y="17"/>
                    </a:lnTo>
                    <a:lnTo>
                      <a:pt x="44" y="1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7" name="Freeform 1763"/>
              <p:cNvSpPr>
                <a:spLocks/>
              </p:cNvSpPr>
              <p:nvPr/>
            </p:nvSpPr>
            <p:spPr bwMode="auto">
              <a:xfrm>
                <a:off x="5535326" y="3773333"/>
                <a:ext cx="24827" cy="19963"/>
              </a:xfrm>
              <a:custGeom>
                <a:avLst/>
                <a:gdLst>
                  <a:gd name="T0" fmla="*/ 44 w 44"/>
                  <a:gd name="T1" fmla="*/ 6 h 18"/>
                  <a:gd name="T2" fmla="*/ 43 w 44"/>
                  <a:gd name="T3" fmla="*/ 0 h 18"/>
                  <a:gd name="T4" fmla="*/ 0 w 44"/>
                  <a:gd name="T5" fmla="*/ 12 h 18"/>
                  <a:gd name="T6" fmla="*/ 2 w 44"/>
                  <a:gd name="T7" fmla="*/ 18 h 18"/>
                  <a:gd name="T8" fmla="*/ 44 w 44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4" y="6"/>
                    </a:moveTo>
                    <a:lnTo>
                      <a:pt x="43" y="0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44" y="6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8" name="Rectangle 1764"/>
              <p:cNvSpPr>
                <a:spLocks noChangeArrowheads="1"/>
              </p:cNvSpPr>
              <p:nvPr/>
            </p:nvSpPr>
            <p:spPr bwMode="auto">
              <a:xfrm>
                <a:off x="5559024" y="3773333"/>
                <a:ext cx="23698" cy="9982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9" name="Freeform 1765"/>
              <p:cNvSpPr>
                <a:spLocks/>
              </p:cNvSpPr>
              <p:nvPr/>
            </p:nvSpPr>
            <p:spPr bwMode="auto">
              <a:xfrm>
                <a:off x="5582724" y="3773333"/>
                <a:ext cx="25955" cy="19963"/>
              </a:xfrm>
              <a:custGeom>
                <a:avLst/>
                <a:gdLst>
                  <a:gd name="T0" fmla="*/ 42 w 44"/>
                  <a:gd name="T1" fmla="*/ 18 h 18"/>
                  <a:gd name="T2" fmla="*/ 44 w 44"/>
                  <a:gd name="T3" fmla="*/ 12 h 18"/>
                  <a:gd name="T4" fmla="*/ 2 w 44"/>
                  <a:gd name="T5" fmla="*/ 0 h 18"/>
                  <a:gd name="T6" fmla="*/ 0 w 44"/>
                  <a:gd name="T7" fmla="*/ 6 h 18"/>
                  <a:gd name="T8" fmla="*/ 42 w 44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2" y="18"/>
                    </a:moveTo>
                    <a:lnTo>
                      <a:pt x="44" y="12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42" y="18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0" name="Freeform 1766"/>
              <p:cNvSpPr>
                <a:spLocks/>
              </p:cNvSpPr>
              <p:nvPr/>
            </p:nvSpPr>
            <p:spPr bwMode="auto">
              <a:xfrm>
                <a:off x="5607551" y="3773333"/>
                <a:ext cx="24827" cy="19963"/>
              </a:xfrm>
              <a:custGeom>
                <a:avLst/>
                <a:gdLst>
                  <a:gd name="T0" fmla="*/ 0 w 44"/>
                  <a:gd name="T1" fmla="*/ 12 h 18"/>
                  <a:gd name="T2" fmla="*/ 2 w 44"/>
                  <a:gd name="T3" fmla="*/ 18 h 18"/>
                  <a:gd name="T4" fmla="*/ 44 w 44"/>
                  <a:gd name="T5" fmla="*/ 6 h 18"/>
                  <a:gd name="T6" fmla="*/ 43 w 44"/>
                  <a:gd name="T7" fmla="*/ 0 h 18"/>
                  <a:gd name="T8" fmla="*/ 0 w 44"/>
                  <a:gd name="T9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0" y="12"/>
                    </a:moveTo>
                    <a:lnTo>
                      <a:pt x="2" y="18"/>
                    </a:lnTo>
                    <a:lnTo>
                      <a:pt x="44" y="6"/>
                    </a:lnTo>
                    <a:lnTo>
                      <a:pt x="43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1" name="Rectangle 1767"/>
              <p:cNvSpPr>
                <a:spLocks noChangeArrowheads="1"/>
              </p:cNvSpPr>
              <p:nvPr/>
            </p:nvSpPr>
            <p:spPr bwMode="auto">
              <a:xfrm>
                <a:off x="5631249" y="3773333"/>
                <a:ext cx="23698" cy="9982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2" name="Freeform 1768"/>
              <p:cNvSpPr>
                <a:spLocks/>
              </p:cNvSpPr>
              <p:nvPr/>
            </p:nvSpPr>
            <p:spPr bwMode="auto">
              <a:xfrm>
                <a:off x="5654949" y="3773333"/>
                <a:ext cx="24827" cy="15971"/>
              </a:xfrm>
              <a:custGeom>
                <a:avLst/>
                <a:gdLst>
                  <a:gd name="T0" fmla="*/ 2 w 44"/>
                  <a:gd name="T1" fmla="*/ 0 h 15"/>
                  <a:gd name="T2" fmla="*/ 0 w 44"/>
                  <a:gd name="T3" fmla="*/ 6 h 15"/>
                  <a:gd name="T4" fmla="*/ 42 w 44"/>
                  <a:gd name="T5" fmla="*/ 15 h 15"/>
                  <a:gd name="T6" fmla="*/ 44 w 44"/>
                  <a:gd name="T7" fmla="*/ 8 h 15"/>
                  <a:gd name="T8" fmla="*/ 2 w 44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2" y="0"/>
                    </a:moveTo>
                    <a:lnTo>
                      <a:pt x="0" y="6"/>
                    </a:lnTo>
                    <a:lnTo>
                      <a:pt x="42" y="15"/>
                    </a:lnTo>
                    <a:lnTo>
                      <a:pt x="44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Freeform 1769"/>
              <p:cNvSpPr>
                <a:spLocks/>
              </p:cNvSpPr>
              <p:nvPr/>
            </p:nvSpPr>
            <p:spPr bwMode="auto">
              <a:xfrm>
                <a:off x="5678647" y="3773333"/>
                <a:ext cx="24827" cy="15971"/>
              </a:xfrm>
              <a:custGeom>
                <a:avLst/>
                <a:gdLst>
                  <a:gd name="T0" fmla="*/ 45 w 45"/>
                  <a:gd name="T1" fmla="*/ 6 h 15"/>
                  <a:gd name="T2" fmla="*/ 43 w 45"/>
                  <a:gd name="T3" fmla="*/ 0 h 15"/>
                  <a:gd name="T4" fmla="*/ 0 w 45"/>
                  <a:gd name="T5" fmla="*/ 8 h 15"/>
                  <a:gd name="T6" fmla="*/ 2 w 45"/>
                  <a:gd name="T7" fmla="*/ 15 h 15"/>
                  <a:gd name="T8" fmla="*/ 45 w 45"/>
                  <a:gd name="T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5">
                    <a:moveTo>
                      <a:pt x="45" y="6"/>
                    </a:moveTo>
                    <a:lnTo>
                      <a:pt x="43" y="0"/>
                    </a:lnTo>
                    <a:lnTo>
                      <a:pt x="0" y="8"/>
                    </a:lnTo>
                    <a:lnTo>
                      <a:pt x="2" y="15"/>
                    </a:lnTo>
                    <a:lnTo>
                      <a:pt x="45" y="6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1770"/>
              <p:cNvSpPr>
                <a:spLocks/>
              </p:cNvSpPr>
              <p:nvPr/>
            </p:nvSpPr>
            <p:spPr bwMode="auto">
              <a:xfrm>
                <a:off x="5702346" y="3771336"/>
                <a:ext cx="24827" cy="9982"/>
              </a:xfrm>
              <a:custGeom>
                <a:avLst/>
                <a:gdLst>
                  <a:gd name="T0" fmla="*/ 0 w 42"/>
                  <a:gd name="T1" fmla="*/ 2 h 8"/>
                  <a:gd name="T2" fmla="*/ 0 w 42"/>
                  <a:gd name="T3" fmla="*/ 8 h 8"/>
                  <a:gd name="T4" fmla="*/ 42 w 42"/>
                  <a:gd name="T5" fmla="*/ 7 h 8"/>
                  <a:gd name="T6" fmla="*/ 42 w 42"/>
                  <a:gd name="T7" fmla="*/ 0 h 8"/>
                  <a:gd name="T8" fmla="*/ 0 w 42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8">
                    <a:moveTo>
                      <a:pt x="0" y="2"/>
                    </a:moveTo>
                    <a:lnTo>
                      <a:pt x="0" y="8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1771"/>
              <p:cNvSpPr>
                <a:spLocks/>
              </p:cNvSpPr>
              <p:nvPr/>
            </p:nvSpPr>
            <p:spPr bwMode="auto">
              <a:xfrm>
                <a:off x="5727174" y="3771336"/>
                <a:ext cx="24827" cy="19963"/>
              </a:xfrm>
              <a:custGeom>
                <a:avLst/>
                <a:gdLst>
                  <a:gd name="T0" fmla="*/ 43 w 44"/>
                  <a:gd name="T1" fmla="*/ 19 h 19"/>
                  <a:gd name="T2" fmla="*/ 44 w 44"/>
                  <a:gd name="T3" fmla="*/ 12 h 19"/>
                  <a:gd name="T4" fmla="*/ 2 w 44"/>
                  <a:gd name="T5" fmla="*/ 0 h 19"/>
                  <a:gd name="T6" fmla="*/ 0 w 44"/>
                  <a:gd name="T7" fmla="*/ 7 h 19"/>
                  <a:gd name="T8" fmla="*/ 43 w 44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43" y="19"/>
                    </a:moveTo>
                    <a:lnTo>
                      <a:pt x="44" y="12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3" y="19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1772"/>
              <p:cNvSpPr>
                <a:spLocks/>
              </p:cNvSpPr>
              <p:nvPr/>
            </p:nvSpPr>
            <p:spPr bwMode="auto">
              <a:xfrm>
                <a:off x="5750872" y="3771336"/>
                <a:ext cx="24827" cy="19963"/>
              </a:xfrm>
              <a:custGeom>
                <a:avLst/>
                <a:gdLst>
                  <a:gd name="T0" fmla="*/ 0 w 44"/>
                  <a:gd name="T1" fmla="*/ 12 h 19"/>
                  <a:gd name="T2" fmla="*/ 1 w 44"/>
                  <a:gd name="T3" fmla="*/ 19 h 19"/>
                  <a:gd name="T4" fmla="*/ 44 w 44"/>
                  <a:gd name="T5" fmla="*/ 7 h 19"/>
                  <a:gd name="T6" fmla="*/ 42 w 44"/>
                  <a:gd name="T7" fmla="*/ 0 h 19"/>
                  <a:gd name="T8" fmla="*/ 0 w 44"/>
                  <a:gd name="T9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0" y="12"/>
                    </a:moveTo>
                    <a:lnTo>
                      <a:pt x="1" y="19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77" name="Group 1974"/>
              <p:cNvGrpSpPr>
                <a:grpSpLocks/>
              </p:cNvGrpSpPr>
              <p:nvPr/>
            </p:nvGrpSpPr>
            <p:grpSpPr bwMode="auto">
              <a:xfrm>
                <a:off x="3836910" y="3719432"/>
                <a:ext cx="2178035" cy="1642968"/>
                <a:chOff x="3060" y="2243"/>
                <a:chExt cx="1930" cy="823"/>
              </a:xfrm>
            </p:grpSpPr>
            <p:sp>
              <p:nvSpPr>
                <p:cNvPr id="1797" name="Freeform 1774"/>
                <p:cNvSpPr>
                  <a:spLocks/>
                </p:cNvSpPr>
                <p:nvPr/>
              </p:nvSpPr>
              <p:spPr bwMode="auto">
                <a:xfrm>
                  <a:off x="4777" y="2269"/>
                  <a:ext cx="21" cy="5"/>
                </a:xfrm>
                <a:custGeom>
                  <a:avLst/>
                  <a:gdLst>
                    <a:gd name="T0" fmla="*/ 42 w 42"/>
                    <a:gd name="T1" fmla="*/ 8 h 8"/>
                    <a:gd name="T2" fmla="*/ 42 w 42"/>
                    <a:gd name="T3" fmla="*/ 2 h 8"/>
                    <a:gd name="T4" fmla="*/ 0 w 42"/>
                    <a:gd name="T5" fmla="*/ 0 h 8"/>
                    <a:gd name="T6" fmla="*/ 0 w 42"/>
                    <a:gd name="T7" fmla="*/ 7 h 8"/>
                    <a:gd name="T8" fmla="*/ 42 w 42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8">
                      <a:moveTo>
                        <a:pt x="42" y="8"/>
                      </a:moveTo>
                      <a:lnTo>
                        <a:pt x="42" y="2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42" y="8"/>
                      </a:lnTo>
                      <a:close/>
                    </a:path>
                  </a:pathLst>
                </a:cu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8" name="Freeform 1775"/>
                <p:cNvSpPr>
                  <a:spLocks/>
                </p:cNvSpPr>
                <p:nvPr/>
              </p:nvSpPr>
              <p:spPr bwMode="auto">
                <a:xfrm>
                  <a:off x="4798" y="2270"/>
                  <a:ext cx="22" cy="7"/>
                </a:xfrm>
                <a:custGeom>
                  <a:avLst/>
                  <a:gdLst>
                    <a:gd name="T0" fmla="*/ 2 w 44"/>
                    <a:gd name="T1" fmla="*/ 0 h 13"/>
                    <a:gd name="T2" fmla="*/ 0 w 44"/>
                    <a:gd name="T3" fmla="*/ 6 h 13"/>
                    <a:gd name="T4" fmla="*/ 43 w 44"/>
                    <a:gd name="T5" fmla="*/ 13 h 13"/>
                    <a:gd name="T6" fmla="*/ 44 w 44"/>
                    <a:gd name="T7" fmla="*/ 6 h 13"/>
                    <a:gd name="T8" fmla="*/ 2 w 44"/>
                    <a:gd name="T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3">
                      <a:moveTo>
                        <a:pt x="2" y="0"/>
                      </a:moveTo>
                      <a:lnTo>
                        <a:pt x="0" y="6"/>
                      </a:lnTo>
                      <a:lnTo>
                        <a:pt x="43" y="13"/>
                      </a:lnTo>
                      <a:lnTo>
                        <a:pt x="44" y="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9" name="Freeform 1776"/>
                <p:cNvSpPr>
                  <a:spLocks/>
                </p:cNvSpPr>
                <p:nvPr/>
              </p:nvSpPr>
              <p:spPr bwMode="auto">
                <a:xfrm>
                  <a:off x="4819" y="2270"/>
                  <a:ext cx="22" cy="7"/>
                </a:xfrm>
                <a:custGeom>
                  <a:avLst/>
                  <a:gdLst>
                    <a:gd name="T0" fmla="*/ 42 w 42"/>
                    <a:gd name="T1" fmla="*/ 6 h 13"/>
                    <a:gd name="T2" fmla="*/ 42 w 42"/>
                    <a:gd name="T3" fmla="*/ 0 h 13"/>
                    <a:gd name="T4" fmla="*/ 0 w 42"/>
                    <a:gd name="T5" fmla="*/ 6 h 13"/>
                    <a:gd name="T6" fmla="*/ 0 w 42"/>
                    <a:gd name="T7" fmla="*/ 13 h 13"/>
                    <a:gd name="T8" fmla="*/ 42 w 42"/>
                    <a:gd name="T9" fmla="*/ 6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3">
                      <a:moveTo>
                        <a:pt x="42" y="6"/>
                      </a:moveTo>
                      <a:lnTo>
                        <a:pt x="42" y="0"/>
                      </a:lnTo>
                      <a:lnTo>
                        <a:pt x="0" y="6"/>
                      </a:lnTo>
                      <a:lnTo>
                        <a:pt x="0" y="13"/>
                      </a:lnTo>
                      <a:lnTo>
                        <a:pt x="42" y="6"/>
                      </a:lnTo>
                      <a:close/>
                    </a:path>
                  </a:pathLst>
                </a:cu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0" name="Freeform 1777"/>
                <p:cNvSpPr>
                  <a:spLocks/>
                </p:cNvSpPr>
                <p:nvPr/>
              </p:nvSpPr>
              <p:spPr bwMode="auto">
                <a:xfrm>
                  <a:off x="4841" y="2269"/>
                  <a:ext cx="21" cy="5"/>
                </a:xfrm>
                <a:custGeom>
                  <a:avLst/>
                  <a:gdLst>
                    <a:gd name="T0" fmla="*/ 0 w 43"/>
                    <a:gd name="T1" fmla="*/ 4 h 10"/>
                    <a:gd name="T2" fmla="*/ 0 w 43"/>
                    <a:gd name="T3" fmla="*/ 10 h 10"/>
                    <a:gd name="T4" fmla="*/ 43 w 43"/>
                    <a:gd name="T5" fmla="*/ 7 h 10"/>
                    <a:gd name="T6" fmla="*/ 43 w 43"/>
                    <a:gd name="T7" fmla="*/ 0 h 10"/>
                    <a:gd name="T8" fmla="*/ 0 w 43"/>
                    <a:gd name="T9" fmla="*/ 4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0">
                      <a:moveTo>
                        <a:pt x="0" y="4"/>
                      </a:moveTo>
                      <a:lnTo>
                        <a:pt x="0" y="10"/>
                      </a:lnTo>
                      <a:lnTo>
                        <a:pt x="43" y="7"/>
                      </a:lnTo>
                      <a:lnTo>
                        <a:pt x="43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1" name="Freeform 1778"/>
                <p:cNvSpPr>
                  <a:spLocks/>
                </p:cNvSpPr>
                <p:nvPr/>
              </p:nvSpPr>
              <p:spPr bwMode="auto">
                <a:xfrm>
                  <a:off x="4862" y="2269"/>
                  <a:ext cx="22" cy="8"/>
                </a:xfrm>
                <a:custGeom>
                  <a:avLst/>
                  <a:gdLst>
                    <a:gd name="T0" fmla="*/ 42 w 44"/>
                    <a:gd name="T1" fmla="*/ 17 h 17"/>
                    <a:gd name="T2" fmla="*/ 44 w 44"/>
                    <a:gd name="T3" fmla="*/ 10 h 17"/>
                    <a:gd name="T4" fmla="*/ 1 w 44"/>
                    <a:gd name="T5" fmla="*/ 0 h 17"/>
                    <a:gd name="T6" fmla="*/ 0 w 44"/>
                    <a:gd name="T7" fmla="*/ 7 h 17"/>
                    <a:gd name="T8" fmla="*/ 42 w 44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7">
                      <a:moveTo>
                        <a:pt x="42" y="17"/>
                      </a:moveTo>
                      <a:lnTo>
                        <a:pt x="44" y="10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42" y="17"/>
                      </a:lnTo>
                      <a:close/>
                    </a:path>
                  </a:pathLst>
                </a:cu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2" name="Freeform 1779"/>
                <p:cNvSpPr>
                  <a:spLocks/>
                </p:cNvSpPr>
                <p:nvPr/>
              </p:nvSpPr>
              <p:spPr bwMode="auto">
                <a:xfrm>
                  <a:off x="4883" y="2268"/>
                  <a:ext cx="22" cy="9"/>
                </a:xfrm>
                <a:custGeom>
                  <a:avLst/>
                  <a:gdLst>
                    <a:gd name="T0" fmla="*/ 0 w 44"/>
                    <a:gd name="T1" fmla="*/ 11 h 18"/>
                    <a:gd name="T2" fmla="*/ 2 w 44"/>
                    <a:gd name="T3" fmla="*/ 18 h 18"/>
                    <a:gd name="T4" fmla="*/ 44 w 44"/>
                    <a:gd name="T5" fmla="*/ 6 h 18"/>
                    <a:gd name="T6" fmla="*/ 42 w 44"/>
                    <a:gd name="T7" fmla="*/ 0 h 18"/>
                    <a:gd name="T8" fmla="*/ 0 w 44"/>
                    <a:gd name="T9" fmla="*/ 11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8">
                      <a:moveTo>
                        <a:pt x="0" y="11"/>
                      </a:moveTo>
                      <a:lnTo>
                        <a:pt x="2" y="18"/>
                      </a:lnTo>
                      <a:lnTo>
                        <a:pt x="44" y="6"/>
                      </a:lnTo>
                      <a:lnTo>
                        <a:pt x="42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3" name="Rectangle 1780"/>
                <p:cNvSpPr>
                  <a:spLocks noChangeArrowheads="1"/>
                </p:cNvSpPr>
                <p:nvPr/>
              </p:nvSpPr>
              <p:spPr bwMode="auto">
                <a:xfrm>
                  <a:off x="4904" y="2268"/>
                  <a:ext cx="21" cy="4"/>
                </a:xfrm>
                <a:prstGeom prst="rect">
                  <a:avLst/>
                </a:pr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4" name="Freeform 1781"/>
                <p:cNvSpPr>
                  <a:spLocks/>
                </p:cNvSpPr>
                <p:nvPr/>
              </p:nvSpPr>
              <p:spPr bwMode="auto">
                <a:xfrm>
                  <a:off x="4925" y="2268"/>
                  <a:ext cx="22" cy="10"/>
                </a:xfrm>
                <a:custGeom>
                  <a:avLst/>
                  <a:gdLst>
                    <a:gd name="T0" fmla="*/ 1 w 44"/>
                    <a:gd name="T1" fmla="*/ 0 h 20"/>
                    <a:gd name="T2" fmla="*/ 0 w 44"/>
                    <a:gd name="T3" fmla="*/ 6 h 20"/>
                    <a:gd name="T4" fmla="*/ 42 w 44"/>
                    <a:gd name="T5" fmla="*/ 20 h 20"/>
                    <a:gd name="T6" fmla="*/ 44 w 44"/>
                    <a:gd name="T7" fmla="*/ 13 h 20"/>
                    <a:gd name="T8" fmla="*/ 1 w 44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1" y="0"/>
                      </a:moveTo>
                      <a:lnTo>
                        <a:pt x="0" y="6"/>
                      </a:lnTo>
                      <a:lnTo>
                        <a:pt x="42" y="20"/>
                      </a:lnTo>
                      <a:lnTo>
                        <a:pt x="44" y="1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5" name="Freeform 1782"/>
                <p:cNvSpPr>
                  <a:spLocks/>
                </p:cNvSpPr>
                <p:nvPr/>
              </p:nvSpPr>
              <p:spPr bwMode="auto">
                <a:xfrm>
                  <a:off x="4947" y="2268"/>
                  <a:ext cx="22" cy="10"/>
                </a:xfrm>
                <a:custGeom>
                  <a:avLst/>
                  <a:gdLst>
                    <a:gd name="T0" fmla="*/ 44 w 44"/>
                    <a:gd name="T1" fmla="*/ 6 h 20"/>
                    <a:gd name="T2" fmla="*/ 42 w 44"/>
                    <a:gd name="T3" fmla="*/ 0 h 20"/>
                    <a:gd name="T4" fmla="*/ 0 w 44"/>
                    <a:gd name="T5" fmla="*/ 13 h 20"/>
                    <a:gd name="T6" fmla="*/ 2 w 44"/>
                    <a:gd name="T7" fmla="*/ 20 h 20"/>
                    <a:gd name="T8" fmla="*/ 44 w 44"/>
                    <a:gd name="T9" fmla="*/ 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44" y="6"/>
                      </a:moveTo>
                      <a:lnTo>
                        <a:pt x="42" y="0"/>
                      </a:lnTo>
                      <a:lnTo>
                        <a:pt x="0" y="13"/>
                      </a:lnTo>
                      <a:lnTo>
                        <a:pt x="2" y="20"/>
                      </a:lnTo>
                      <a:lnTo>
                        <a:pt x="44" y="6"/>
                      </a:lnTo>
                      <a:close/>
                    </a:path>
                  </a:pathLst>
                </a:cu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6" name="Freeform 1783"/>
                <p:cNvSpPr>
                  <a:spLocks/>
                </p:cNvSpPr>
                <p:nvPr/>
              </p:nvSpPr>
              <p:spPr bwMode="auto">
                <a:xfrm>
                  <a:off x="4968" y="2268"/>
                  <a:ext cx="22" cy="7"/>
                </a:xfrm>
                <a:custGeom>
                  <a:avLst/>
                  <a:gdLst>
                    <a:gd name="T0" fmla="*/ 2 w 44"/>
                    <a:gd name="T1" fmla="*/ 0 h 15"/>
                    <a:gd name="T2" fmla="*/ 0 w 44"/>
                    <a:gd name="T3" fmla="*/ 6 h 15"/>
                    <a:gd name="T4" fmla="*/ 43 w 44"/>
                    <a:gd name="T5" fmla="*/ 15 h 15"/>
                    <a:gd name="T6" fmla="*/ 44 w 44"/>
                    <a:gd name="T7" fmla="*/ 8 h 15"/>
                    <a:gd name="T8" fmla="*/ 2 w 44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5">
                      <a:moveTo>
                        <a:pt x="2" y="0"/>
                      </a:moveTo>
                      <a:lnTo>
                        <a:pt x="0" y="6"/>
                      </a:lnTo>
                      <a:lnTo>
                        <a:pt x="43" y="15"/>
                      </a:lnTo>
                      <a:lnTo>
                        <a:pt x="44" y="8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71B4"/>
                </a:solidFill>
                <a:ln w="0">
                  <a:solidFill>
                    <a:srgbClr val="0071B4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7" name="Freeform 1784"/>
                <p:cNvSpPr>
                  <a:spLocks/>
                </p:cNvSpPr>
                <p:nvPr/>
              </p:nvSpPr>
              <p:spPr bwMode="auto">
                <a:xfrm>
                  <a:off x="3060" y="2244"/>
                  <a:ext cx="24" cy="822"/>
                </a:xfrm>
                <a:custGeom>
                  <a:avLst/>
                  <a:gdLst>
                    <a:gd name="T0" fmla="*/ 0 w 49"/>
                    <a:gd name="T1" fmla="*/ 1645 h 1645"/>
                    <a:gd name="T2" fmla="*/ 6 w 49"/>
                    <a:gd name="T3" fmla="*/ 1645 h 1645"/>
                    <a:gd name="T4" fmla="*/ 49 w 49"/>
                    <a:gd name="T5" fmla="*/ 0 h 1645"/>
                    <a:gd name="T6" fmla="*/ 42 w 49"/>
                    <a:gd name="T7" fmla="*/ 0 h 1645"/>
                    <a:gd name="T8" fmla="*/ 0 w 49"/>
                    <a:gd name="T9" fmla="*/ 1645 h 16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1645">
                      <a:moveTo>
                        <a:pt x="0" y="1645"/>
                      </a:moveTo>
                      <a:lnTo>
                        <a:pt x="6" y="1645"/>
                      </a:lnTo>
                      <a:lnTo>
                        <a:pt x="49" y="0"/>
                      </a:lnTo>
                      <a:lnTo>
                        <a:pt x="42" y="0"/>
                      </a:lnTo>
                      <a:lnTo>
                        <a:pt x="0" y="16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8" name="Freeform 1785"/>
                <p:cNvSpPr>
                  <a:spLocks/>
                </p:cNvSpPr>
                <p:nvPr/>
              </p:nvSpPr>
              <p:spPr bwMode="auto">
                <a:xfrm>
                  <a:off x="3082" y="2243"/>
                  <a:ext cx="24" cy="24"/>
                </a:xfrm>
                <a:custGeom>
                  <a:avLst/>
                  <a:gdLst>
                    <a:gd name="T0" fmla="*/ 42 w 47"/>
                    <a:gd name="T1" fmla="*/ 48 h 48"/>
                    <a:gd name="T2" fmla="*/ 47 w 47"/>
                    <a:gd name="T3" fmla="*/ 43 h 48"/>
                    <a:gd name="T4" fmla="*/ 5 w 47"/>
                    <a:gd name="T5" fmla="*/ 0 h 48"/>
                    <a:gd name="T6" fmla="*/ 0 w 47"/>
                    <a:gd name="T7" fmla="*/ 5 h 48"/>
                    <a:gd name="T8" fmla="*/ 42 w 47"/>
                    <a:gd name="T9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8">
                      <a:moveTo>
                        <a:pt x="42" y="48"/>
                      </a:moveTo>
                      <a:lnTo>
                        <a:pt x="47" y="43"/>
                      </a:lnTo>
                      <a:lnTo>
                        <a:pt x="5" y="0"/>
                      </a:lnTo>
                      <a:lnTo>
                        <a:pt x="0" y="5"/>
                      </a:lnTo>
                      <a:lnTo>
                        <a:pt x="42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9" name="Freeform 1786"/>
                <p:cNvSpPr>
                  <a:spLocks/>
                </p:cNvSpPr>
                <p:nvPr/>
              </p:nvSpPr>
              <p:spPr bwMode="auto">
                <a:xfrm>
                  <a:off x="3104" y="2264"/>
                  <a:ext cx="22" cy="9"/>
                </a:xfrm>
                <a:custGeom>
                  <a:avLst/>
                  <a:gdLst>
                    <a:gd name="T0" fmla="*/ 1 w 44"/>
                    <a:gd name="T1" fmla="*/ 0 h 19"/>
                    <a:gd name="T2" fmla="*/ 0 w 44"/>
                    <a:gd name="T3" fmla="*/ 7 h 19"/>
                    <a:gd name="T4" fmla="*/ 42 w 44"/>
                    <a:gd name="T5" fmla="*/ 19 h 19"/>
                    <a:gd name="T6" fmla="*/ 44 w 44"/>
                    <a:gd name="T7" fmla="*/ 12 h 19"/>
                    <a:gd name="T8" fmla="*/ 1 w 44"/>
                    <a:gd name="T9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9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42" y="19"/>
                      </a:lnTo>
                      <a:lnTo>
                        <a:pt x="44" y="1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0" name="Freeform 1787"/>
                <p:cNvSpPr>
                  <a:spLocks/>
                </p:cNvSpPr>
                <p:nvPr/>
              </p:nvSpPr>
              <p:spPr bwMode="auto">
                <a:xfrm>
                  <a:off x="3125" y="2266"/>
                  <a:ext cx="21" cy="7"/>
                </a:xfrm>
                <a:custGeom>
                  <a:avLst/>
                  <a:gdLst>
                    <a:gd name="T0" fmla="*/ 43 w 43"/>
                    <a:gd name="T1" fmla="*/ 7 h 14"/>
                    <a:gd name="T2" fmla="*/ 43 w 43"/>
                    <a:gd name="T3" fmla="*/ 0 h 14"/>
                    <a:gd name="T4" fmla="*/ 0 w 43"/>
                    <a:gd name="T5" fmla="*/ 7 h 14"/>
                    <a:gd name="T6" fmla="*/ 0 w 43"/>
                    <a:gd name="T7" fmla="*/ 14 h 14"/>
                    <a:gd name="T8" fmla="*/ 43 w 43"/>
                    <a:gd name="T9" fmla="*/ 7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4">
                      <a:moveTo>
                        <a:pt x="43" y="7"/>
                      </a:moveTo>
                      <a:lnTo>
                        <a:pt x="43" y="0"/>
                      </a:lnTo>
                      <a:lnTo>
                        <a:pt x="0" y="7"/>
                      </a:lnTo>
                      <a:lnTo>
                        <a:pt x="0" y="14"/>
                      </a:lnTo>
                      <a:lnTo>
                        <a:pt x="43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1" name="Freeform 1788"/>
                <p:cNvSpPr>
                  <a:spLocks/>
                </p:cNvSpPr>
                <p:nvPr/>
              </p:nvSpPr>
              <p:spPr bwMode="auto">
                <a:xfrm>
                  <a:off x="3145" y="2266"/>
                  <a:ext cx="23" cy="15"/>
                </a:xfrm>
                <a:custGeom>
                  <a:avLst/>
                  <a:gdLst>
                    <a:gd name="T0" fmla="*/ 3 w 46"/>
                    <a:gd name="T1" fmla="*/ 0 h 31"/>
                    <a:gd name="T2" fmla="*/ 0 w 46"/>
                    <a:gd name="T3" fmla="*/ 7 h 31"/>
                    <a:gd name="T4" fmla="*/ 42 w 46"/>
                    <a:gd name="T5" fmla="*/ 31 h 31"/>
                    <a:gd name="T6" fmla="*/ 46 w 46"/>
                    <a:gd name="T7" fmla="*/ 24 h 31"/>
                    <a:gd name="T8" fmla="*/ 3 w 46"/>
                    <a:gd name="T9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1">
                      <a:moveTo>
                        <a:pt x="3" y="0"/>
                      </a:moveTo>
                      <a:lnTo>
                        <a:pt x="0" y="7"/>
                      </a:lnTo>
                      <a:lnTo>
                        <a:pt x="42" y="31"/>
                      </a:lnTo>
                      <a:lnTo>
                        <a:pt x="46" y="2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2" name="Freeform 1789"/>
                <p:cNvSpPr>
                  <a:spLocks/>
                </p:cNvSpPr>
                <p:nvPr/>
              </p:nvSpPr>
              <p:spPr bwMode="auto">
                <a:xfrm>
                  <a:off x="3167" y="2278"/>
                  <a:ext cx="22" cy="7"/>
                </a:xfrm>
                <a:custGeom>
                  <a:avLst/>
                  <a:gdLst>
                    <a:gd name="T0" fmla="*/ 42 w 44"/>
                    <a:gd name="T1" fmla="*/ 13 h 13"/>
                    <a:gd name="T2" fmla="*/ 44 w 44"/>
                    <a:gd name="T3" fmla="*/ 7 h 13"/>
                    <a:gd name="T4" fmla="*/ 2 w 44"/>
                    <a:gd name="T5" fmla="*/ 0 h 13"/>
                    <a:gd name="T6" fmla="*/ 0 w 44"/>
                    <a:gd name="T7" fmla="*/ 7 h 13"/>
                    <a:gd name="T8" fmla="*/ 42 w 44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3">
                      <a:moveTo>
                        <a:pt x="42" y="13"/>
                      </a:moveTo>
                      <a:lnTo>
                        <a:pt x="44" y="7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3" name="Freeform 1790"/>
                <p:cNvSpPr>
                  <a:spLocks/>
                </p:cNvSpPr>
                <p:nvPr/>
              </p:nvSpPr>
              <p:spPr bwMode="auto">
                <a:xfrm>
                  <a:off x="3189" y="2277"/>
                  <a:ext cx="22" cy="8"/>
                </a:xfrm>
                <a:custGeom>
                  <a:avLst/>
                  <a:gdLst>
                    <a:gd name="T0" fmla="*/ 0 w 44"/>
                    <a:gd name="T1" fmla="*/ 9 h 15"/>
                    <a:gd name="T2" fmla="*/ 2 w 44"/>
                    <a:gd name="T3" fmla="*/ 15 h 15"/>
                    <a:gd name="T4" fmla="*/ 44 w 44"/>
                    <a:gd name="T5" fmla="*/ 7 h 15"/>
                    <a:gd name="T6" fmla="*/ 43 w 44"/>
                    <a:gd name="T7" fmla="*/ 0 h 15"/>
                    <a:gd name="T8" fmla="*/ 0 w 44"/>
                    <a:gd name="T9" fmla="*/ 9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5">
                      <a:moveTo>
                        <a:pt x="0" y="9"/>
                      </a:moveTo>
                      <a:lnTo>
                        <a:pt x="2" y="15"/>
                      </a:lnTo>
                      <a:lnTo>
                        <a:pt x="44" y="7"/>
                      </a:lnTo>
                      <a:lnTo>
                        <a:pt x="43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4" name="Freeform 1791"/>
                <p:cNvSpPr>
                  <a:spLocks/>
                </p:cNvSpPr>
                <p:nvPr/>
              </p:nvSpPr>
              <p:spPr bwMode="auto">
                <a:xfrm>
                  <a:off x="3210" y="2277"/>
                  <a:ext cx="22" cy="12"/>
                </a:xfrm>
                <a:custGeom>
                  <a:avLst/>
                  <a:gdLst>
                    <a:gd name="T0" fmla="*/ 42 w 44"/>
                    <a:gd name="T1" fmla="*/ 24 h 24"/>
                    <a:gd name="T2" fmla="*/ 44 w 44"/>
                    <a:gd name="T3" fmla="*/ 17 h 24"/>
                    <a:gd name="T4" fmla="*/ 1 w 44"/>
                    <a:gd name="T5" fmla="*/ 0 h 24"/>
                    <a:gd name="T6" fmla="*/ 0 w 44"/>
                    <a:gd name="T7" fmla="*/ 7 h 24"/>
                    <a:gd name="T8" fmla="*/ 42 w 44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42" y="24"/>
                      </a:moveTo>
                      <a:lnTo>
                        <a:pt x="44" y="17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42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5" name="Rectangle 1792"/>
                <p:cNvSpPr>
                  <a:spLocks noChangeArrowheads="1"/>
                </p:cNvSpPr>
                <p:nvPr/>
              </p:nvSpPr>
              <p:spPr bwMode="auto">
                <a:xfrm>
                  <a:off x="3231" y="2286"/>
                  <a:ext cx="21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6" name="Freeform 1793"/>
                <p:cNvSpPr>
                  <a:spLocks/>
                </p:cNvSpPr>
                <p:nvPr/>
              </p:nvSpPr>
              <p:spPr bwMode="auto">
                <a:xfrm>
                  <a:off x="3252" y="2278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3 w 44"/>
                    <a:gd name="T3" fmla="*/ 0 h 22"/>
                    <a:gd name="T4" fmla="*/ 0 w 44"/>
                    <a:gd name="T5" fmla="*/ 15 h 22"/>
                    <a:gd name="T6" fmla="*/ 2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3" y="0"/>
                      </a:lnTo>
                      <a:lnTo>
                        <a:pt x="0" y="15"/>
                      </a:lnTo>
                      <a:lnTo>
                        <a:pt x="2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7" name="Freeform 1794"/>
                <p:cNvSpPr>
                  <a:spLocks/>
                </p:cNvSpPr>
                <p:nvPr/>
              </p:nvSpPr>
              <p:spPr bwMode="auto">
                <a:xfrm>
                  <a:off x="3273" y="2278"/>
                  <a:ext cx="22" cy="10"/>
                </a:xfrm>
                <a:custGeom>
                  <a:avLst/>
                  <a:gdLst>
                    <a:gd name="T0" fmla="*/ 1 w 44"/>
                    <a:gd name="T1" fmla="*/ 0 h 20"/>
                    <a:gd name="T2" fmla="*/ 0 w 44"/>
                    <a:gd name="T3" fmla="*/ 7 h 20"/>
                    <a:gd name="T4" fmla="*/ 42 w 44"/>
                    <a:gd name="T5" fmla="*/ 20 h 20"/>
                    <a:gd name="T6" fmla="*/ 44 w 44"/>
                    <a:gd name="T7" fmla="*/ 13 h 20"/>
                    <a:gd name="T8" fmla="*/ 1 w 44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42" y="20"/>
                      </a:lnTo>
                      <a:lnTo>
                        <a:pt x="44" y="1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8" name="Freeform 1795"/>
                <p:cNvSpPr>
                  <a:spLocks/>
                </p:cNvSpPr>
                <p:nvPr/>
              </p:nvSpPr>
              <p:spPr bwMode="auto">
                <a:xfrm>
                  <a:off x="3295" y="2282"/>
                  <a:ext cx="21" cy="6"/>
                </a:xfrm>
                <a:custGeom>
                  <a:avLst/>
                  <a:gdLst>
                    <a:gd name="T0" fmla="*/ 43 w 43"/>
                    <a:gd name="T1" fmla="*/ 7 h 12"/>
                    <a:gd name="T2" fmla="*/ 43 w 43"/>
                    <a:gd name="T3" fmla="*/ 0 h 12"/>
                    <a:gd name="T4" fmla="*/ 0 w 43"/>
                    <a:gd name="T5" fmla="*/ 5 h 12"/>
                    <a:gd name="T6" fmla="*/ 0 w 43"/>
                    <a:gd name="T7" fmla="*/ 12 h 12"/>
                    <a:gd name="T8" fmla="*/ 43 w 43"/>
                    <a:gd name="T9" fmla="*/ 7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2">
                      <a:moveTo>
                        <a:pt x="43" y="7"/>
                      </a:moveTo>
                      <a:lnTo>
                        <a:pt x="43" y="0"/>
                      </a:lnTo>
                      <a:lnTo>
                        <a:pt x="0" y="5"/>
                      </a:lnTo>
                      <a:lnTo>
                        <a:pt x="0" y="12"/>
                      </a:lnTo>
                      <a:lnTo>
                        <a:pt x="43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9" name="Freeform 1796"/>
                <p:cNvSpPr>
                  <a:spLocks/>
                </p:cNvSpPr>
                <p:nvPr/>
              </p:nvSpPr>
              <p:spPr bwMode="auto">
                <a:xfrm>
                  <a:off x="3315" y="2270"/>
                  <a:ext cx="23" cy="16"/>
                </a:xfrm>
                <a:custGeom>
                  <a:avLst/>
                  <a:gdLst>
                    <a:gd name="T0" fmla="*/ 0 w 46"/>
                    <a:gd name="T1" fmla="*/ 23 h 30"/>
                    <a:gd name="T2" fmla="*/ 3 w 46"/>
                    <a:gd name="T3" fmla="*/ 30 h 30"/>
                    <a:gd name="T4" fmla="*/ 46 w 46"/>
                    <a:gd name="T5" fmla="*/ 6 h 30"/>
                    <a:gd name="T6" fmla="*/ 42 w 46"/>
                    <a:gd name="T7" fmla="*/ 0 h 30"/>
                    <a:gd name="T8" fmla="*/ 0 w 46"/>
                    <a:gd name="T9" fmla="*/ 23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0">
                      <a:moveTo>
                        <a:pt x="0" y="23"/>
                      </a:moveTo>
                      <a:lnTo>
                        <a:pt x="3" y="30"/>
                      </a:lnTo>
                      <a:lnTo>
                        <a:pt x="46" y="6"/>
                      </a:lnTo>
                      <a:lnTo>
                        <a:pt x="42" y="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0" name="Freeform 1797"/>
                <p:cNvSpPr>
                  <a:spLocks/>
                </p:cNvSpPr>
                <p:nvPr/>
              </p:nvSpPr>
              <p:spPr bwMode="auto">
                <a:xfrm>
                  <a:off x="3337" y="2270"/>
                  <a:ext cx="22" cy="12"/>
                </a:xfrm>
                <a:custGeom>
                  <a:avLst/>
                  <a:gdLst>
                    <a:gd name="T0" fmla="*/ 42 w 44"/>
                    <a:gd name="T1" fmla="*/ 23 h 23"/>
                    <a:gd name="T2" fmla="*/ 44 w 44"/>
                    <a:gd name="T3" fmla="*/ 17 h 23"/>
                    <a:gd name="T4" fmla="*/ 2 w 44"/>
                    <a:gd name="T5" fmla="*/ 0 h 23"/>
                    <a:gd name="T6" fmla="*/ 0 w 44"/>
                    <a:gd name="T7" fmla="*/ 6 h 23"/>
                    <a:gd name="T8" fmla="*/ 42 w 44"/>
                    <a:gd name="T9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3">
                      <a:moveTo>
                        <a:pt x="42" y="23"/>
                      </a:moveTo>
                      <a:lnTo>
                        <a:pt x="44" y="17"/>
                      </a:lnTo>
                      <a:lnTo>
                        <a:pt x="2" y="0"/>
                      </a:lnTo>
                      <a:lnTo>
                        <a:pt x="0" y="6"/>
                      </a:lnTo>
                      <a:lnTo>
                        <a:pt x="4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1" name="Freeform 1798"/>
                <p:cNvSpPr>
                  <a:spLocks/>
                </p:cNvSpPr>
                <p:nvPr/>
              </p:nvSpPr>
              <p:spPr bwMode="auto">
                <a:xfrm>
                  <a:off x="3358" y="2278"/>
                  <a:ext cx="21" cy="4"/>
                </a:xfrm>
                <a:custGeom>
                  <a:avLst/>
                  <a:gdLst>
                    <a:gd name="T0" fmla="*/ 0 w 43"/>
                    <a:gd name="T1" fmla="*/ 2 h 8"/>
                    <a:gd name="T2" fmla="*/ 0 w 43"/>
                    <a:gd name="T3" fmla="*/ 8 h 8"/>
                    <a:gd name="T4" fmla="*/ 43 w 43"/>
                    <a:gd name="T5" fmla="*/ 7 h 8"/>
                    <a:gd name="T6" fmla="*/ 43 w 43"/>
                    <a:gd name="T7" fmla="*/ 0 h 8"/>
                    <a:gd name="T8" fmla="*/ 0 w 43"/>
                    <a:gd name="T9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8">
                      <a:moveTo>
                        <a:pt x="0" y="2"/>
                      </a:moveTo>
                      <a:lnTo>
                        <a:pt x="0" y="8"/>
                      </a:lnTo>
                      <a:lnTo>
                        <a:pt x="43" y="7"/>
                      </a:lnTo>
                      <a:lnTo>
                        <a:pt x="43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2" name="Freeform 1799"/>
                <p:cNvSpPr>
                  <a:spLocks/>
                </p:cNvSpPr>
                <p:nvPr/>
              </p:nvSpPr>
              <p:spPr bwMode="auto">
                <a:xfrm>
                  <a:off x="3379" y="2269"/>
                  <a:ext cx="22" cy="12"/>
                </a:xfrm>
                <a:custGeom>
                  <a:avLst/>
                  <a:gdLst>
                    <a:gd name="T0" fmla="*/ 44 w 44"/>
                    <a:gd name="T1" fmla="*/ 7 h 24"/>
                    <a:gd name="T2" fmla="*/ 42 w 44"/>
                    <a:gd name="T3" fmla="*/ 0 h 24"/>
                    <a:gd name="T4" fmla="*/ 0 w 44"/>
                    <a:gd name="T5" fmla="*/ 17 h 24"/>
                    <a:gd name="T6" fmla="*/ 1 w 44"/>
                    <a:gd name="T7" fmla="*/ 24 h 24"/>
                    <a:gd name="T8" fmla="*/ 44 w 44"/>
                    <a:gd name="T9" fmla="*/ 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7"/>
                      </a:lnTo>
                      <a:lnTo>
                        <a:pt x="1" y="24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3" name="Freeform 1800"/>
                <p:cNvSpPr>
                  <a:spLocks/>
                </p:cNvSpPr>
                <p:nvPr/>
              </p:nvSpPr>
              <p:spPr bwMode="auto">
                <a:xfrm>
                  <a:off x="3401" y="2269"/>
                  <a:ext cx="22" cy="11"/>
                </a:xfrm>
                <a:custGeom>
                  <a:avLst/>
                  <a:gdLst>
                    <a:gd name="T0" fmla="*/ 2 w 44"/>
                    <a:gd name="T1" fmla="*/ 0 h 20"/>
                    <a:gd name="T2" fmla="*/ 0 w 44"/>
                    <a:gd name="T3" fmla="*/ 7 h 20"/>
                    <a:gd name="T4" fmla="*/ 42 w 44"/>
                    <a:gd name="T5" fmla="*/ 20 h 20"/>
                    <a:gd name="T6" fmla="*/ 44 w 44"/>
                    <a:gd name="T7" fmla="*/ 14 h 20"/>
                    <a:gd name="T8" fmla="*/ 2 w 44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2" y="20"/>
                      </a:lnTo>
                      <a:lnTo>
                        <a:pt x="44" y="1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4" name="Freeform 1801"/>
                <p:cNvSpPr>
                  <a:spLocks/>
                </p:cNvSpPr>
                <p:nvPr/>
              </p:nvSpPr>
              <p:spPr bwMode="auto">
                <a:xfrm>
                  <a:off x="3422" y="2276"/>
                  <a:ext cx="21" cy="5"/>
                </a:xfrm>
                <a:custGeom>
                  <a:avLst/>
                  <a:gdLst>
                    <a:gd name="T0" fmla="*/ 43 w 43"/>
                    <a:gd name="T1" fmla="*/ 10 h 10"/>
                    <a:gd name="T2" fmla="*/ 43 w 43"/>
                    <a:gd name="T3" fmla="*/ 3 h 10"/>
                    <a:gd name="T4" fmla="*/ 0 w 43"/>
                    <a:gd name="T5" fmla="*/ 0 h 10"/>
                    <a:gd name="T6" fmla="*/ 0 w 43"/>
                    <a:gd name="T7" fmla="*/ 6 h 10"/>
                    <a:gd name="T8" fmla="*/ 43 w 4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0">
                      <a:moveTo>
                        <a:pt x="43" y="10"/>
                      </a:moveTo>
                      <a:lnTo>
                        <a:pt x="43" y="3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43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5" name="Freeform 1802"/>
                <p:cNvSpPr>
                  <a:spLocks/>
                </p:cNvSpPr>
                <p:nvPr/>
              </p:nvSpPr>
              <p:spPr bwMode="auto">
                <a:xfrm>
                  <a:off x="3443" y="2272"/>
                  <a:ext cx="22" cy="9"/>
                </a:xfrm>
                <a:custGeom>
                  <a:avLst/>
                  <a:gdLst>
                    <a:gd name="T0" fmla="*/ 0 w 44"/>
                    <a:gd name="T1" fmla="*/ 12 h 19"/>
                    <a:gd name="T2" fmla="*/ 2 w 44"/>
                    <a:gd name="T3" fmla="*/ 19 h 19"/>
                    <a:gd name="T4" fmla="*/ 44 w 44"/>
                    <a:gd name="T5" fmla="*/ 7 h 19"/>
                    <a:gd name="T6" fmla="*/ 42 w 44"/>
                    <a:gd name="T7" fmla="*/ 0 h 19"/>
                    <a:gd name="T8" fmla="*/ 0 w 44"/>
                    <a:gd name="T9" fmla="*/ 12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9">
                      <a:moveTo>
                        <a:pt x="0" y="12"/>
                      </a:moveTo>
                      <a:lnTo>
                        <a:pt x="2" y="19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6" name="Freeform 1803"/>
                <p:cNvSpPr>
                  <a:spLocks/>
                </p:cNvSpPr>
                <p:nvPr/>
              </p:nvSpPr>
              <p:spPr bwMode="auto">
                <a:xfrm>
                  <a:off x="3464" y="2272"/>
                  <a:ext cx="22" cy="10"/>
                </a:xfrm>
                <a:custGeom>
                  <a:avLst/>
                  <a:gdLst>
                    <a:gd name="T0" fmla="*/ 43 w 44"/>
                    <a:gd name="T1" fmla="*/ 20 h 20"/>
                    <a:gd name="T2" fmla="*/ 44 w 44"/>
                    <a:gd name="T3" fmla="*/ 14 h 20"/>
                    <a:gd name="T4" fmla="*/ 2 w 44"/>
                    <a:gd name="T5" fmla="*/ 0 h 20"/>
                    <a:gd name="T6" fmla="*/ 0 w 44"/>
                    <a:gd name="T7" fmla="*/ 7 h 20"/>
                    <a:gd name="T8" fmla="*/ 43 w 44"/>
                    <a:gd name="T9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43" y="20"/>
                      </a:moveTo>
                      <a:lnTo>
                        <a:pt x="44" y="14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3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7" name="Freeform 1804"/>
                <p:cNvSpPr>
                  <a:spLocks/>
                </p:cNvSpPr>
                <p:nvPr/>
              </p:nvSpPr>
              <p:spPr bwMode="auto">
                <a:xfrm>
                  <a:off x="3485" y="2279"/>
                  <a:ext cx="22" cy="7"/>
                </a:xfrm>
                <a:custGeom>
                  <a:avLst/>
                  <a:gdLst>
                    <a:gd name="T0" fmla="*/ 1 w 44"/>
                    <a:gd name="T1" fmla="*/ 0 h 15"/>
                    <a:gd name="T2" fmla="*/ 0 w 44"/>
                    <a:gd name="T3" fmla="*/ 6 h 15"/>
                    <a:gd name="T4" fmla="*/ 42 w 44"/>
                    <a:gd name="T5" fmla="*/ 15 h 15"/>
                    <a:gd name="T6" fmla="*/ 44 w 44"/>
                    <a:gd name="T7" fmla="*/ 8 h 15"/>
                    <a:gd name="T8" fmla="*/ 1 w 44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5">
                      <a:moveTo>
                        <a:pt x="1" y="0"/>
                      </a:moveTo>
                      <a:lnTo>
                        <a:pt x="0" y="6"/>
                      </a:lnTo>
                      <a:lnTo>
                        <a:pt x="42" y="15"/>
                      </a:lnTo>
                      <a:lnTo>
                        <a:pt x="44" y="8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8" name="Freeform 1805"/>
                <p:cNvSpPr>
                  <a:spLocks/>
                </p:cNvSpPr>
                <p:nvPr/>
              </p:nvSpPr>
              <p:spPr bwMode="auto">
                <a:xfrm>
                  <a:off x="3506" y="2275"/>
                  <a:ext cx="23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2 w 44"/>
                    <a:gd name="T3" fmla="*/ 0 h 22"/>
                    <a:gd name="T4" fmla="*/ 0 w 44"/>
                    <a:gd name="T5" fmla="*/ 15 h 22"/>
                    <a:gd name="T6" fmla="*/ 2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2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9" name="Freeform 1806"/>
                <p:cNvSpPr>
                  <a:spLocks/>
                </p:cNvSpPr>
                <p:nvPr/>
              </p:nvSpPr>
              <p:spPr bwMode="auto">
                <a:xfrm>
                  <a:off x="3528" y="2275"/>
                  <a:ext cx="22" cy="11"/>
                </a:xfrm>
                <a:custGeom>
                  <a:avLst/>
                  <a:gdLst>
                    <a:gd name="T0" fmla="*/ 2 w 44"/>
                    <a:gd name="T1" fmla="*/ 0 h 22"/>
                    <a:gd name="T2" fmla="*/ 0 w 44"/>
                    <a:gd name="T3" fmla="*/ 7 h 22"/>
                    <a:gd name="T4" fmla="*/ 43 w 44"/>
                    <a:gd name="T5" fmla="*/ 22 h 22"/>
                    <a:gd name="T6" fmla="*/ 44 w 44"/>
                    <a:gd name="T7" fmla="*/ 15 h 22"/>
                    <a:gd name="T8" fmla="*/ 2 w 44"/>
                    <a:gd name="T9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3" y="22"/>
                      </a:lnTo>
                      <a:lnTo>
                        <a:pt x="44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0" name="Freeform 1807"/>
                <p:cNvSpPr>
                  <a:spLocks/>
                </p:cNvSpPr>
                <p:nvPr/>
              </p:nvSpPr>
              <p:spPr bwMode="auto">
                <a:xfrm>
                  <a:off x="3549" y="2283"/>
                  <a:ext cx="21" cy="6"/>
                </a:xfrm>
                <a:custGeom>
                  <a:avLst/>
                  <a:gdLst>
                    <a:gd name="T0" fmla="*/ 42 w 42"/>
                    <a:gd name="T1" fmla="*/ 12 h 12"/>
                    <a:gd name="T2" fmla="*/ 42 w 42"/>
                    <a:gd name="T3" fmla="*/ 5 h 12"/>
                    <a:gd name="T4" fmla="*/ 0 w 42"/>
                    <a:gd name="T5" fmla="*/ 0 h 12"/>
                    <a:gd name="T6" fmla="*/ 0 w 42"/>
                    <a:gd name="T7" fmla="*/ 7 h 12"/>
                    <a:gd name="T8" fmla="*/ 42 w 42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2">
                      <a:moveTo>
                        <a:pt x="42" y="12"/>
                      </a:moveTo>
                      <a:lnTo>
                        <a:pt x="42" y="5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4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1" name="Freeform 1808"/>
                <p:cNvSpPr>
                  <a:spLocks/>
                </p:cNvSpPr>
                <p:nvPr/>
              </p:nvSpPr>
              <p:spPr bwMode="auto">
                <a:xfrm>
                  <a:off x="3570" y="2277"/>
                  <a:ext cx="22" cy="12"/>
                </a:xfrm>
                <a:custGeom>
                  <a:avLst/>
                  <a:gdLst>
                    <a:gd name="T0" fmla="*/ 0 w 44"/>
                    <a:gd name="T1" fmla="*/ 17 h 24"/>
                    <a:gd name="T2" fmla="*/ 2 w 44"/>
                    <a:gd name="T3" fmla="*/ 24 h 24"/>
                    <a:gd name="T4" fmla="*/ 44 w 44"/>
                    <a:gd name="T5" fmla="*/ 7 h 24"/>
                    <a:gd name="T6" fmla="*/ 42 w 44"/>
                    <a:gd name="T7" fmla="*/ 0 h 24"/>
                    <a:gd name="T8" fmla="*/ 0 w 44"/>
                    <a:gd name="T9" fmla="*/ 1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0" y="17"/>
                      </a:moveTo>
                      <a:lnTo>
                        <a:pt x="2" y="24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2" name="Freeform 1809"/>
                <p:cNvSpPr>
                  <a:spLocks/>
                </p:cNvSpPr>
                <p:nvPr/>
              </p:nvSpPr>
              <p:spPr bwMode="auto">
                <a:xfrm>
                  <a:off x="3591" y="2277"/>
                  <a:ext cx="22" cy="9"/>
                </a:xfrm>
                <a:custGeom>
                  <a:avLst/>
                  <a:gdLst>
                    <a:gd name="T0" fmla="*/ 43 w 45"/>
                    <a:gd name="T1" fmla="*/ 17 h 17"/>
                    <a:gd name="T2" fmla="*/ 45 w 45"/>
                    <a:gd name="T3" fmla="*/ 10 h 17"/>
                    <a:gd name="T4" fmla="*/ 2 w 45"/>
                    <a:gd name="T5" fmla="*/ 0 h 17"/>
                    <a:gd name="T6" fmla="*/ 0 w 45"/>
                    <a:gd name="T7" fmla="*/ 7 h 17"/>
                    <a:gd name="T8" fmla="*/ 43 w 45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17">
                      <a:moveTo>
                        <a:pt x="43" y="17"/>
                      </a:moveTo>
                      <a:lnTo>
                        <a:pt x="45" y="10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3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3" name="Freeform 1810"/>
                <p:cNvSpPr>
                  <a:spLocks/>
                </p:cNvSpPr>
                <p:nvPr/>
              </p:nvSpPr>
              <p:spPr bwMode="auto">
                <a:xfrm>
                  <a:off x="3612" y="2282"/>
                  <a:ext cx="22" cy="6"/>
                </a:xfrm>
                <a:custGeom>
                  <a:avLst/>
                  <a:gdLst>
                    <a:gd name="T0" fmla="*/ 0 w 42"/>
                    <a:gd name="T1" fmla="*/ 0 h 12"/>
                    <a:gd name="T2" fmla="*/ 0 w 42"/>
                    <a:gd name="T3" fmla="*/ 7 h 12"/>
                    <a:gd name="T4" fmla="*/ 42 w 42"/>
                    <a:gd name="T5" fmla="*/ 12 h 12"/>
                    <a:gd name="T6" fmla="*/ 42 w 42"/>
                    <a:gd name="T7" fmla="*/ 5 h 12"/>
                    <a:gd name="T8" fmla="*/ 0 w 42"/>
                    <a:gd name="T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2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2" y="12"/>
                      </a:lnTo>
                      <a:lnTo>
                        <a:pt x="42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4" name="Freeform 1811"/>
                <p:cNvSpPr>
                  <a:spLocks/>
                </p:cNvSpPr>
                <p:nvPr/>
              </p:nvSpPr>
              <p:spPr bwMode="auto">
                <a:xfrm>
                  <a:off x="3634" y="2275"/>
                  <a:ext cx="22" cy="13"/>
                </a:xfrm>
                <a:custGeom>
                  <a:avLst/>
                  <a:gdLst>
                    <a:gd name="T0" fmla="*/ 44 w 44"/>
                    <a:gd name="T1" fmla="*/ 7 h 25"/>
                    <a:gd name="T2" fmla="*/ 43 w 44"/>
                    <a:gd name="T3" fmla="*/ 0 h 25"/>
                    <a:gd name="T4" fmla="*/ 0 w 44"/>
                    <a:gd name="T5" fmla="*/ 18 h 25"/>
                    <a:gd name="T6" fmla="*/ 2 w 44"/>
                    <a:gd name="T7" fmla="*/ 25 h 25"/>
                    <a:gd name="T8" fmla="*/ 44 w 44"/>
                    <a:gd name="T9" fmla="*/ 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5">
                      <a:moveTo>
                        <a:pt x="44" y="7"/>
                      </a:moveTo>
                      <a:lnTo>
                        <a:pt x="43" y="0"/>
                      </a:lnTo>
                      <a:lnTo>
                        <a:pt x="0" y="18"/>
                      </a:lnTo>
                      <a:lnTo>
                        <a:pt x="2" y="25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5" name="Freeform 1812"/>
                <p:cNvSpPr>
                  <a:spLocks/>
                </p:cNvSpPr>
                <p:nvPr/>
              </p:nvSpPr>
              <p:spPr bwMode="auto">
                <a:xfrm>
                  <a:off x="3655" y="2275"/>
                  <a:ext cx="22" cy="10"/>
                </a:xfrm>
                <a:custGeom>
                  <a:avLst/>
                  <a:gdLst>
                    <a:gd name="T0" fmla="*/ 1 w 44"/>
                    <a:gd name="T1" fmla="*/ 0 h 18"/>
                    <a:gd name="T2" fmla="*/ 0 w 44"/>
                    <a:gd name="T3" fmla="*/ 7 h 18"/>
                    <a:gd name="T4" fmla="*/ 42 w 44"/>
                    <a:gd name="T5" fmla="*/ 18 h 18"/>
                    <a:gd name="T6" fmla="*/ 44 w 44"/>
                    <a:gd name="T7" fmla="*/ 12 h 18"/>
                    <a:gd name="T8" fmla="*/ 1 w 44"/>
                    <a:gd name="T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8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42" y="18"/>
                      </a:lnTo>
                      <a:lnTo>
                        <a:pt x="44" y="1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6" name="Freeform 1813"/>
                <p:cNvSpPr>
                  <a:spLocks/>
                </p:cNvSpPr>
                <p:nvPr/>
              </p:nvSpPr>
              <p:spPr bwMode="auto">
                <a:xfrm>
                  <a:off x="3676" y="2280"/>
                  <a:ext cx="21" cy="5"/>
                </a:xfrm>
                <a:custGeom>
                  <a:avLst/>
                  <a:gdLst>
                    <a:gd name="T0" fmla="*/ 42 w 42"/>
                    <a:gd name="T1" fmla="*/ 7 h 8"/>
                    <a:gd name="T2" fmla="*/ 42 w 42"/>
                    <a:gd name="T3" fmla="*/ 0 h 8"/>
                    <a:gd name="T4" fmla="*/ 0 w 42"/>
                    <a:gd name="T5" fmla="*/ 2 h 8"/>
                    <a:gd name="T6" fmla="*/ 0 w 42"/>
                    <a:gd name="T7" fmla="*/ 8 h 8"/>
                    <a:gd name="T8" fmla="*/ 42 w 42"/>
                    <a:gd name="T9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8">
                      <a:moveTo>
                        <a:pt x="42" y="7"/>
                      </a:moveTo>
                      <a:lnTo>
                        <a:pt x="42" y="0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42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7" name="Freeform 1814"/>
                <p:cNvSpPr>
                  <a:spLocks/>
                </p:cNvSpPr>
                <p:nvPr/>
              </p:nvSpPr>
              <p:spPr bwMode="auto">
                <a:xfrm>
                  <a:off x="3697" y="2273"/>
                  <a:ext cx="22" cy="11"/>
                </a:xfrm>
                <a:custGeom>
                  <a:avLst/>
                  <a:gdLst>
                    <a:gd name="T0" fmla="*/ 0 w 44"/>
                    <a:gd name="T1" fmla="*/ 15 h 22"/>
                    <a:gd name="T2" fmla="*/ 2 w 44"/>
                    <a:gd name="T3" fmla="*/ 22 h 22"/>
                    <a:gd name="T4" fmla="*/ 44 w 44"/>
                    <a:gd name="T5" fmla="*/ 7 h 22"/>
                    <a:gd name="T6" fmla="*/ 43 w 44"/>
                    <a:gd name="T7" fmla="*/ 0 h 22"/>
                    <a:gd name="T8" fmla="*/ 0 w 44"/>
                    <a:gd name="T9" fmla="*/ 15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0" y="15"/>
                      </a:moveTo>
                      <a:lnTo>
                        <a:pt x="2" y="22"/>
                      </a:lnTo>
                      <a:lnTo>
                        <a:pt x="44" y="7"/>
                      </a:lnTo>
                      <a:lnTo>
                        <a:pt x="4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8" name="Freeform 1815"/>
                <p:cNvSpPr>
                  <a:spLocks/>
                </p:cNvSpPr>
                <p:nvPr/>
              </p:nvSpPr>
              <p:spPr bwMode="auto">
                <a:xfrm>
                  <a:off x="3718" y="2273"/>
                  <a:ext cx="22" cy="9"/>
                </a:xfrm>
                <a:custGeom>
                  <a:avLst/>
                  <a:gdLst>
                    <a:gd name="T0" fmla="*/ 42 w 44"/>
                    <a:gd name="T1" fmla="*/ 18 h 18"/>
                    <a:gd name="T2" fmla="*/ 44 w 44"/>
                    <a:gd name="T3" fmla="*/ 12 h 18"/>
                    <a:gd name="T4" fmla="*/ 1 w 44"/>
                    <a:gd name="T5" fmla="*/ 0 h 18"/>
                    <a:gd name="T6" fmla="*/ 0 w 44"/>
                    <a:gd name="T7" fmla="*/ 7 h 18"/>
                    <a:gd name="T8" fmla="*/ 42 w 44"/>
                    <a:gd name="T9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8">
                      <a:moveTo>
                        <a:pt x="42" y="18"/>
                      </a:moveTo>
                      <a:lnTo>
                        <a:pt x="44" y="12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42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9" name="Freeform 1816"/>
                <p:cNvSpPr>
                  <a:spLocks/>
                </p:cNvSpPr>
                <p:nvPr/>
              </p:nvSpPr>
              <p:spPr bwMode="auto">
                <a:xfrm>
                  <a:off x="3740" y="2279"/>
                  <a:ext cx="21" cy="5"/>
                </a:xfrm>
                <a:custGeom>
                  <a:avLst/>
                  <a:gdLst>
                    <a:gd name="T0" fmla="*/ 0 w 43"/>
                    <a:gd name="T1" fmla="*/ 0 h 10"/>
                    <a:gd name="T2" fmla="*/ 0 w 43"/>
                    <a:gd name="T3" fmla="*/ 6 h 10"/>
                    <a:gd name="T4" fmla="*/ 43 w 43"/>
                    <a:gd name="T5" fmla="*/ 10 h 10"/>
                    <a:gd name="T6" fmla="*/ 43 w 43"/>
                    <a:gd name="T7" fmla="*/ 3 h 10"/>
                    <a:gd name="T8" fmla="*/ 0 w 43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0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43" y="10"/>
                      </a:lnTo>
                      <a:lnTo>
                        <a:pt x="43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0" name="Freeform 1817"/>
                <p:cNvSpPr>
                  <a:spLocks/>
                </p:cNvSpPr>
                <p:nvPr/>
              </p:nvSpPr>
              <p:spPr bwMode="auto">
                <a:xfrm>
                  <a:off x="3761" y="2273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2 w 44"/>
                    <a:gd name="T3" fmla="*/ 0 h 22"/>
                    <a:gd name="T4" fmla="*/ 0 w 44"/>
                    <a:gd name="T5" fmla="*/ 15 h 22"/>
                    <a:gd name="T6" fmla="*/ 1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1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1" name="Freeform 1818"/>
                <p:cNvSpPr>
                  <a:spLocks/>
                </p:cNvSpPr>
                <p:nvPr/>
              </p:nvSpPr>
              <p:spPr bwMode="auto">
                <a:xfrm>
                  <a:off x="3782" y="2273"/>
                  <a:ext cx="22" cy="10"/>
                </a:xfrm>
                <a:custGeom>
                  <a:avLst/>
                  <a:gdLst>
                    <a:gd name="T0" fmla="*/ 2 w 44"/>
                    <a:gd name="T1" fmla="*/ 0 h 20"/>
                    <a:gd name="T2" fmla="*/ 0 w 44"/>
                    <a:gd name="T3" fmla="*/ 7 h 20"/>
                    <a:gd name="T4" fmla="*/ 42 w 44"/>
                    <a:gd name="T5" fmla="*/ 20 h 20"/>
                    <a:gd name="T6" fmla="*/ 44 w 44"/>
                    <a:gd name="T7" fmla="*/ 13 h 20"/>
                    <a:gd name="T8" fmla="*/ 2 w 44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2" y="20"/>
                      </a:lnTo>
                      <a:lnTo>
                        <a:pt x="44" y="1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2" name="Freeform 1819"/>
                <p:cNvSpPr>
                  <a:spLocks/>
                </p:cNvSpPr>
                <p:nvPr/>
              </p:nvSpPr>
              <p:spPr bwMode="auto">
                <a:xfrm>
                  <a:off x="3803" y="2280"/>
                  <a:ext cx="21" cy="6"/>
                </a:xfrm>
                <a:custGeom>
                  <a:avLst/>
                  <a:gdLst>
                    <a:gd name="T0" fmla="*/ 43 w 43"/>
                    <a:gd name="T1" fmla="*/ 12 h 12"/>
                    <a:gd name="T2" fmla="*/ 43 w 43"/>
                    <a:gd name="T3" fmla="*/ 5 h 12"/>
                    <a:gd name="T4" fmla="*/ 0 w 43"/>
                    <a:gd name="T5" fmla="*/ 0 h 12"/>
                    <a:gd name="T6" fmla="*/ 0 w 43"/>
                    <a:gd name="T7" fmla="*/ 7 h 12"/>
                    <a:gd name="T8" fmla="*/ 43 w 43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2">
                      <a:moveTo>
                        <a:pt x="43" y="12"/>
                      </a:moveTo>
                      <a:lnTo>
                        <a:pt x="43" y="5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3" name="Freeform 1820"/>
                <p:cNvSpPr>
                  <a:spLocks/>
                </p:cNvSpPr>
                <p:nvPr/>
              </p:nvSpPr>
              <p:spPr bwMode="auto">
                <a:xfrm>
                  <a:off x="3824" y="2274"/>
                  <a:ext cx="22" cy="12"/>
                </a:xfrm>
                <a:custGeom>
                  <a:avLst/>
                  <a:gdLst>
                    <a:gd name="T0" fmla="*/ 0 w 44"/>
                    <a:gd name="T1" fmla="*/ 17 h 24"/>
                    <a:gd name="T2" fmla="*/ 1 w 44"/>
                    <a:gd name="T3" fmla="*/ 24 h 24"/>
                    <a:gd name="T4" fmla="*/ 44 w 44"/>
                    <a:gd name="T5" fmla="*/ 7 h 24"/>
                    <a:gd name="T6" fmla="*/ 42 w 44"/>
                    <a:gd name="T7" fmla="*/ 0 h 24"/>
                    <a:gd name="T8" fmla="*/ 0 w 44"/>
                    <a:gd name="T9" fmla="*/ 1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0" y="17"/>
                      </a:moveTo>
                      <a:lnTo>
                        <a:pt x="1" y="24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4" name="Freeform 1821"/>
                <p:cNvSpPr>
                  <a:spLocks/>
                </p:cNvSpPr>
                <p:nvPr/>
              </p:nvSpPr>
              <p:spPr bwMode="auto">
                <a:xfrm>
                  <a:off x="3846" y="2274"/>
                  <a:ext cx="22" cy="10"/>
                </a:xfrm>
                <a:custGeom>
                  <a:avLst/>
                  <a:gdLst>
                    <a:gd name="T0" fmla="*/ 42 w 44"/>
                    <a:gd name="T1" fmla="*/ 21 h 21"/>
                    <a:gd name="T2" fmla="*/ 44 w 44"/>
                    <a:gd name="T3" fmla="*/ 14 h 21"/>
                    <a:gd name="T4" fmla="*/ 2 w 44"/>
                    <a:gd name="T5" fmla="*/ 0 h 21"/>
                    <a:gd name="T6" fmla="*/ 0 w 44"/>
                    <a:gd name="T7" fmla="*/ 7 h 21"/>
                    <a:gd name="T8" fmla="*/ 42 w 44"/>
                    <a:gd name="T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1">
                      <a:moveTo>
                        <a:pt x="42" y="21"/>
                      </a:moveTo>
                      <a:lnTo>
                        <a:pt x="44" y="14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2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5" name="Freeform 1822"/>
                <p:cNvSpPr>
                  <a:spLocks/>
                </p:cNvSpPr>
                <p:nvPr/>
              </p:nvSpPr>
              <p:spPr bwMode="auto">
                <a:xfrm>
                  <a:off x="3867" y="2280"/>
                  <a:ext cx="21" cy="6"/>
                </a:xfrm>
                <a:custGeom>
                  <a:avLst/>
                  <a:gdLst>
                    <a:gd name="T0" fmla="*/ 0 w 43"/>
                    <a:gd name="T1" fmla="*/ 0 h 10"/>
                    <a:gd name="T2" fmla="*/ 0 w 43"/>
                    <a:gd name="T3" fmla="*/ 7 h 10"/>
                    <a:gd name="T4" fmla="*/ 43 w 43"/>
                    <a:gd name="T5" fmla="*/ 10 h 10"/>
                    <a:gd name="T6" fmla="*/ 43 w 43"/>
                    <a:gd name="T7" fmla="*/ 3 h 10"/>
                    <a:gd name="T8" fmla="*/ 0 w 43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0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3" y="10"/>
                      </a:lnTo>
                      <a:lnTo>
                        <a:pt x="43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6" name="Freeform 1823"/>
                <p:cNvSpPr>
                  <a:spLocks/>
                </p:cNvSpPr>
                <p:nvPr/>
              </p:nvSpPr>
              <p:spPr bwMode="auto">
                <a:xfrm>
                  <a:off x="3888" y="2274"/>
                  <a:ext cx="22" cy="12"/>
                </a:xfrm>
                <a:custGeom>
                  <a:avLst/>
                  <a:gdLst>
                    <a:gd name="T0" fmla="*/ 44 w 44"/>
                    <a:gd name="T1" fmla="*/ 7 h 24"/>
                    <a:gd name="T2" fmla="*/ 42 w 44"/>
                    <a:gd name="T3" fmla="*/ 0 h 24"/>
                    <a:gd name="T4" fmla="*/ 0 w 44"/>
                    <a:gd name="T5" fmla="*/ 17 h 24"/>
                    <a:gd name="T6" fmla="*/ 1 w 44"/>
                    <a:gd name="T7" fmla="*/ 24 h 24"/>
                    <a:gd name="T8" fmla="*/ 44 w 44"/>
                    <a:gd name="T9" fmla="*/ 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7"/>
                      </a:lnTo>
                      <a:lnTo>
                        <a:pt x="1" y="24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" name="Freeform 1824"/>
                <p:cNvSpPr>
                  <a:spLocks/>
                </p:cNvSpPr>
                <p:nvPr/>
              </p:nvSpPr>
              <p:spPr bwMode="auto">
                <a:xfrm>
                  <a:off x="3909" y="2274"/>
                  <a:ext cx="21" cy="10"/>
                </a:xfrm>
                <a:custGeom>
                  <a:avLst/>
                  <a:gdLst>
                    <a:gd name="T0" fmla="*/ 2 w 43"/>
                    <a:gd name="T1" fmla="*/ 0 h 21"/>
                    <a:gd name="T2" fmla="*/ 0 w 43"/>
                    <a:gd name="T3" fmla="*/ 7 h 21"/>
                    <a:gd name="T4" fmla="*/ 41 w 43"/>
                    <a:gd name="T5" fmla="*/ 21 h 21"/>
                    <a:gd name="T6" fmla="*/ 43 w 43"/>
                    <a:gd name="T7" fmla="*/ 14 h 21"/>
                    <a:gd name="T8" fmla="*/ 2 w 43"/>
                    <a:gd name="T9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21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1" y="21"/>
                      </a:lnTo>
                      <a:lnTo>
                        <a:pt x="43" y="1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8" name="Rectangle 1825"/>
                <p:cNvSpPr>
                  <a:spLocks noChangeArrowheads="1"/>
                </p:cNvSpPr>
                <p:nvPr/>
              </p:nvSpPr>
              <p:spPr bwMode="auto">
                <a:xfrm>
                  <a:off x="3929" y="2280"/>
                  <a:ext cx="22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" name="Freeform 1826"/>
                <p:cNvSpPr>
                  <a:spLocks/>
                </p:cNvSpPr>
                <p:nvPr/>
              </p:nvSpPr>
              <p:spPr bwMode="auto">
                <a:xfrm>
                  <a:off x="3951" y="2275"/>
                  <a:ext cx="22" cy="9"/>
                </a:xfrm>
                <a:custGeom>
                  <a:avLst/>
                  <a:gdLst>
                    <a:gd name="T0" fmla="*/ 0 w 44"/>
                    <a:gd name="T1" fmla="*/ 12 h 19"/>
                    <a:gd name="T2" fmla="*/ 2 w 44"/>
                    <a:gd name="T3" fmla="*/ 19 h 19"/>
                    <a:gd name="T4" fmla="*/ 44 w 44"/>
                    <a:gd name="T5" fmla="*/ 7 h 19"/>
                    <a:gd name="T6" fmla="*/ 43 w 44"/>
                    <a:gd name="T7" fmla="*/ 0 h 19"/>
                    <a:gd name="T8" fmla="*/ 0 w 44"/>
                    <a:gd name="T9" fmla="*/ 12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9">
                      <a:moveTo>
                        <a:pt x="0" y="12"/>
                      </a:moveTo>
                      <a:lnTo>
                        <a:pt x="2" y="19"/>
                      </a:lnTo>
                      <a:lnTo>
                        <a:pt x="44" y="7"/>
                      </a:lnTo>
                      <a:lnTo>
                        <a:pt x="43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0" name="Freeform 1827"/>
                <p:cNvSpPr>
                  <a:spLocks/>
                </p:cNvSpPr>
                <p:nvPr/>
              </p:nvSpPr>
              <p:spPr bwMode="auto">
                <a:xfrm>
                  <a:off x="3972" y="2275"/>
                  <a:ext cx="22" cy="9"/>
                </a:xfrm>
                <a:custGeom>
                  <a:avLst/>
                  <a:gdLst>
                    <a:gd name="T0" fmla="*/ 42 w 44"/>
                    <a:gd name="T1" fmla="*/ 19 h 19"/>
                    <a:gd name="T2" fmla="*/ 44 w 44"/>
                    <a:gd name="T3" fmla="*/ 12 h 19"/>
                    <a:gd name="T4" fmla="*/ 1 w 44"/>
                    <a:gd name="T5" fmla="*/ 0 h 19"/>
                    <a:gd name="T6" fmla="*/ 0 w 44"/>
                    <a:gd name="T7" fmla="*/ 7 h 19"/>
                    <a:gd name="T8" fmla="*/ 42 w 44"/>
                    <a:gd name="T9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9">
                      <a:moveTo>
                        <a:pt x="42" y="19"/>
                      </a:moveTo>
                      <a:lnTo>
                        <a:pt x="44" y="12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42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1" name="Freeform 1828"/>
                <p:cNvSpPr>
                  <a:spLocks/>
                </p:cNvSpPr>
                <p:nvPr/>
              </p:nvSpPr>
              <p:spPr bwMode="auto">
                <a:xfrm>
                  <a:off x="3993" y="2280"/>
                  <a:ext cx="21" cy="6"/>
                </a:xfrm>
                <a:custGeom>
                  <a:avLst/>
                  <a:gdLst>
                    <a:gd name="T0" fmla="*/ 0 w 42"/>
                    <a:gd name="T1" fmla="*/ 0 h 10"/>
                    <a:gd name="T2" fmla="*/ 0 w 42"/>
                    <a:gd name="T3" fmla="*/ 7 h 10"/>
                    <a:gd name="T4" fmla="*/ 42 w 42"/>
                    <a:gd name="T5" fmla="*/ 10 h 10"/>
                    <a:gd name="T6" fmla="*/ 42 w 42"/>
                    <a:gd name="T7" fmla="*/ 3 h 10"/>
                    <a:gd name="T8" fmla="*/ 0 w 42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2" y="10"/>
                      </a:lnTo>
                      <a:lnTo>
                        <a:pt x="4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2" name="Freeform 1829"/>
                <p:cNvSpPr>
                  <a:spLocks/>
                </p:cNvSpPr>
                <p:nvPr/>
              </p:nvSpPr>
              <p:spPr bwMode="auto">
                <a:xfrm>
                  <a:off x="4014" y="2275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3 w 44"/>
                    <a:gd name="T3" fmla="*/ 0 h 22"/>
                    <a:gd name="T4" fmla="*/ 0 w 44"/>
                    <a:gd name="T5" fmla="*/ 15 h 22"/>
                    <a:gd name="T6" fmla="*/ 2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3" y="0"/>
                      </a:lnTo>
                      <a:lnTo>
                        <a:pt x="0" y="15"/>
                      </a:lnTo>
                      <a:lnTo>
                        <a:pt x="2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3" name="Freeform 1830"/>
                <p:cNvSpPr>
                  <a:spLocks/>
                </p:cNvSpPr>
                <p:nvPr/>
              </p:nvSpPr>
              <p:spPr bwMode="auto">
                <a:xfrm>
                  <a:off x="4035" y="2275"/>
                  <a:ext cx="22" cy="9"/>
                </a:xfrm>
                <a:custGeom>
                  <a:avLst/>
                  <a:gdLst>
                    <a:gd name="T0" fmla="*/ 1 w 44"/>
                    <a:gd name="T1" fmla="*/ 0 h 19"/>
                    <a:gd name="T2" fmla="*/ 0 w 44"/>
                    <a:gd name="T3" fmla="*/ 7 h 19"/>
                    <a:gd name="T4" fmla="*/ 42 w 44"/>
                    <a:gd name="T5" fmla="*/ 19 h 19"/>
                    <a:gd name="T6" fmla="*/ 44 w 44"/>
                    <a:gd name="T7" fmla="*/ 12 h 19"/>
                    <a:gd name="T8" fmla="*/ 1 w 44"/>
                    <a:gd name="T9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9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42" y="19"/>
                      </a:lnTo>
                      <a:lnTo>
                        <a:pt x="44" y="1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4" name="Rectangle 1831"/>
                <p:cNvSpPr>
                  <a:spLocks noChangeArrowheads="1"/>
                </p:cNvSpPr>
                <p:nvPr/>
              </p:nvSpPr>
              <p:spPr bwMode="auto">
                <a:xfrm>
                  <a:off x="4057" y="2280"/>
                  <a:ext cx="2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5" name="Freeform 1832"/>
                <p:cNvSpPr>
                  <a:spLocks/>
                </p:cNvSpPr>
                <p:nvPr/>
              </p:nvSpPr>
              <p:spPr bwMode="auto">
                <a:xfrm>
                  <a:off x="4078" y="2278"/>
                  <a:ext cx="21" cy="6"/>
                </a:xfrm>
                <a:custGeom>
                  <a:avLst/>
                  <a:gdLst>
                    <a:gd name="T0" fmla="*/ 0 w 43"/>
                    <a:gd name="T1" fmla="*/ 5 h 12"/>
                    <a:gd name="T2" fmla="*/ 0 w 43"/>
                    <a:gd name="T3" fmla="*/ 12 h 12"/>
                    <a:gd name="T4" fmla="*/ 43 w 43"/>
                    <a:gd name="T5" fmla="*/ 7 h 12"/>
                    <a:gd name="T6" fmla="*/ 43 w 43"/>
                    <a:gd name="T7" fmla="*/ 0 h 12"/>
                    <a:gd name="T8" fmla="*/ 0 w 43"/>
                    <a:gd name="T9" fmla="*/ 5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2">
                      <a:moveTo>
                        <a:pt x="0" y="5"/>
                      </a:moveTo>
                      <a:lnTo>
                        <a:pt x="0" y="12"/>
                      </a:lnTo>
                      <a:lnTo>
                        <a:pt x="43" y="7"/>
                      </a:lnTo>
                      <a:lnTo>
                        <a:pt x="43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6" name="Freeform 1833"/>
                <p:cNvSpPr>
                  <a:spLocks/>
                </p:cNvSpPr>
                <p:nvPr/>
              </p:nvSpPr>
              <p:spPr bwMode="auto">
                <a:xfrm>
                  <a:off x="4099" y="2278"/>
                  <a:ext cx="22" cy="9"/>
                </a:xfrm>
                <a:custGeom>
                  <a:avLst/>
                  <a:gdLst>
                    <a:gd name="T0" fmla="*/ 42 w 44"/>
                    <a:gd name="T1" fmla="*/ 19 h 19"/>
                    <a:gd name="T2" fmla="*/ 44 w 44"/>
                    <a:gd name="T3" fmla="*/ 12 h 19"/>
                    <a:gd name="T4" fmla="*/ 2 w 44"/>
                    <a:gd name="T5" fmla="*/ 0 h 19"/>
                    <a:gd name="T6" fmla="*/ 0 w 44"/>
                    <a:gd name="T7" fmla="*/ 7 h 19"/>
                    <a:gd name="T8" fmla="*/ 42 w 44"/>
                    <a:gd name="T9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9">
                      <a:moveTo>
                        <a:pt x="42" y="19"/>
                      </a:moveTo>
                      <a:lnTo>
                        <a:pt x="44" y="12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2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7" name="Freeform 1834"/>
                <p:cNvSpPr>
                  <a:spLocks/>
                </p:cNvSpPr>
                <p:nvPr/>
              </p:nvSpPr>
              <p:spPr bwMode="auto">
                <a:xfrm>
                  <a:off x="4120" y="2280"/>
                  <a:ext cx="21" cy="7"/>
                </a:xfrm>
                <a:custGeom>
                  <a:avLst/>
                  <a:gdLst>
                    <a:gd name="T0" fmla="*/ 0 w 43"/>
                    <a:gd name="T1" fmla="*/ 7 h 14"/>
                    <a:gd name="T2" fmla="*/ 0 w 43"/>
                    <a:gd name="T3" fmla="*/ 14 h 14"/>
                    <a:gd name="T4" fmla="*/ 43 w 43"/>
                    <a:gd name="T5" fmla="*/ 7 h 14"/>
                    <a:gd name="T6" fmla="*/ 43 w 43"/>
                    <a:gd name="T7" fmla="*/ 0 h 14"/>
                    <a:gd name="T8" fmla="*/ 0 w 43"/>
                    <a:gd name="T9" fmla="*/ 7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4">
                      <a:moveTo>
                        <a:pt x="0" y="7"/>
                      </a:moveTo>
                      <a:lnTo>
                        <a:pt x="0" y="14"/>
                      </a:lnTo>
                      <a:lnTo>
                        <a:pt x="43" y="7"/>
                      </a:lnTo>
                      <a:lnTo>
                        <a:pt x="43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8" name="Freeform 1835"/>
                <p:cNvSpPr>
                  <a:spLocks/>
                </p:cNvSpPr>
                <p:nvPr/>
              </p:nvSpPr>
              <p:spPr bwMode="auto">
                <a:xfrm>
                  <a:off x="4141" y="2273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2 w 44"/>
                    <a:gd name="T3" fmla="*/ 0 h 22"/>
                    <a:gd name="T4" fmla="*/ 0 w 44"/>
                    <a:gd name="T5" fmla="*/ 15 h 22"/>
                    <a:gd name="T6" fmla="*/ 1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1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9" name="Freeform 1836"/>
                <p:cNvSpPr>
                  <a:spLocks/>
                </p:cNvSpPr>
                <p:nvPr/>
              </p:nvSpPr>
              <p:spPr bwMode="auto">
                <a:xfrm>
                  <a:off x="4163" y="2273"/>
                  <a:ext cx="22" cy="10"/>
                </a:xfrm>
                <a:custGeom>
                  <a:avLst/>
                  <a:gdLst>
                    <a:gd name="T0" fmla="*/ 2 w 44"/>
                    <a:gd name="T1" fmla="*/ 0 h 20"/>
                    <a:gd name="T2" fmla="*/ 0 w 44"/>
                    <a:gd name="T3" fmla="*/ 7 h 20"/>
                    <a:gd name="T4" fmla="*/ 42 w 44"/>
                    <a:gd name="T5" fmla="*/ 20 h 20"/>
                    <a:gd name="T6" fmla="*/ 44 w 44"/>
                    <a:gd name="T7" fmla="*/ 13 h 20"/>
                    <a:gd name="T8" fmla="*/ 2 w 44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2" y="20"/>
                      </a:lnTo>
                      <a:lnTo>
                        <a:pt x="44" y="1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0" name="Freeform 1837"/>
                <p:cNvSpPr>
                  <a:spLocks/>
                </p:cNvSpPr>
                <p:nvPr/>
              </p:nvSpPr>
              <p:spPr bwMode="auto">
                <a:xfrm>
                  <a:off x="4184" y="2280"/>
                  <a:ext cx="21" cy="4"/>
                </a:xfrm>
                <a:custGeom>
                  <a:avLst/>
                  <a:gdLst>
                    <a:gd name="T0" fmla="*/ 43 w 43"/>
                    <a:gd name="T1" fmla="*/ 9 h 9"/>
                    <a:gd name="T2" fmla="*/ 43 w 43"/>
                    <a:gd name="T3" fmla="*/ 2 h 9"/>
                    <a:gd name="T4" fmla="*/ 0 w 43"/>
                    <a:gd name="T5" fmla="*/ 0 h 9"/>
                    <a:gd name="T6" fmla="*/ 0 w 43"/>
                    <a:gd name="T7" fmla="*/ 7 h 9"/>
                    <a:gd name="T8" fmla="*/ 43 w 43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9">
                      <a:moveTo>
                        <a:pt x="43" y="9"/>
                      </a:moveTo>
                      <a:lnTo>
                        <a:pt x="43" y="2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43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1" name="Freeform 1838"/>
                <p:cNvSpPr>
                  <a:spLocks/>
                </p:cNvSpPr>
                <p:nvPr/>
              </p:nvSpPr>
              <p:spPr bwMode="auto">
                <a:xfrm>
                  <a:off x="4205" y="2275"/>
                  <a:ext cx="22" cy="9"/>
                </a:xfrm>
                <a:custGeom>
                  <a:avLst/>
                  <a:gdLst>
                    <a:gd name="T0" fmla="*/ 0 w 44"/>
                    <a:gd name="T1" fmla="*/ 12 h 19"/>
                    <a:gd name="T2" fmla="*/ 1 w 44"/>
                    <a:gd name="T3" fmla="*/ 19 h 19"/>
                    <a:gd name="T4" fmla="*/ 44 w 44"/>
                    <a:gd name="T5" fmla="*/ 7 h 19"/>
                    <a:gd name="T6" fmla="*/ 42 w 44"/>
                    <a:gd name="T7" fmla="*/ 0 h 19"/>
                    <a:gd name="T8" fmla="*/ 0 w 44"/>
                    <a:gd name="T9" fmla="*/ 12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9">
                      <a:moveTo>
                        <a:pt x="0" y="12"/>
                      </a:moveTo>
                      <a:lnTo>
                        <a:pt x="1" y="19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2" name="Freeform 1839"/>
                <p:cNvSpPr>
                  <a:spLocks/>
                </p:cNvSpPr>
                <p:nvPr/>
              </p:nvSpPr>
              <p:spPr bwMode="auto">
                <a:xfrm>
                  <a:off x="4226" y="2275"/>
                  <a:ext cx="22" cy="8"/>
                </a:xfrm>
                <a:custGeom>
                  <a:avLst/>
                  <a:gdLst>
                    <a:gd name="T0" fmla="*/ 43 w 44"/>
                    <a:gd name="T1" fmla="*/ 17 h 17"/>
                    <a:gd name="T2" fmla="*/ 44 w 44"/>
                    <a:gd name="T3" fmla="*/ 10 h 17"/>
                    <a:gd name="T4" fmla="*/ 2 w 44"/>
                    <a:gd name="T5" fmla="*/ 0 h 17"/>
                    <a:gd name="T6" fmla="*/ 0 w 44"/>
                    <a:gd name="T7" fmla="*/ 7 h 17"/>
                    <a:gd name="T8" fmla="*/ 43 w 44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7">
                      <a:moveTo>
                        <a:pt x="43" y="17"/>
                      </a:moveTo>
                      <a:lnTo>
                        <a:pt x="44" y="10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3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3" name="Freeform 1840"/>
                <p:cNvSpPr>
                  <a:spLocks/>
                </p:cNvSpPr>
                <p:nvPr/>
              </p:nvSpPr>
              <p:spPr bwMode="auto">
                <a:xfrm>
                  <a:off x="4247" y="2280"/>
                  <a:ext cx="21" cy="4"/>
                </a:xfrm>
                <a:custGeom>
                  <a:avLst/>
                  <a:gdLst>
                    <a:gd name="T0" fmla="*/ 0 w 42"/>
                    <a:gd name="T1" fmla="*/ 0 h 9"/>
                    <a:gd name="T2" fmla="*/ 0 w 42"/>
                    <a:gd name="T3" fmla="*/ 7 h 9"/>
                    <a:gd name="T4" fmla="*/ 42 w 42"/>
                    <a:gd name="T5" fmla="*/ 9 h 9"/>
                    <a:gd name="T6" fmla="*/ 42 w 42"/>
                    <a:gd name="T7" fmla="*/ 2 h 9"/>
                    <a:gd name="T8" fmla="*/ 0 w 42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2" y="9"/>
                      </a:lnTo>
                      <a:lnTo>
                        <a:pt x="42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4" name="Freeform 1841"/>
                <p:cNvSpPr>
                  <a:spLocks/>
                </p:cNvSpPr>
                <p:nvPr/>
              </p:nvSpPr>
              <p:spPr bwMode="auto">
                <a:xfrm>
                  <a:off x="4268" y="2273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2 w 44"/>
                    <a:gd name="T3" fmla="*/ 0 h 22"/>
                    <a:gd name="T4" fmla="*/ 0 w 44"/>
                    <a:gd name="T5" fmla="*/ 15 h 22"/>
                    <a:gd name="T6" fmla="*/ 2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2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5" name="Freeform 1842"/>
                <p:cNvSpPr>
                  <a:spLocks/>
                </p:cNvSpPr>
                <p:nvPr/>
              </p:nvSpPr>
              <p:spPr bwMode="auto">
                <a:xfrm>
                  <a:off x="4290" y="2273"/>
                  <a:ext cx="22" cy="10"/>
                </a:xfrm>
                <a:custGeom>
                  <a:avLst/>
                  <a:gdLst>
                    <a:gd name="T0" fmla="*/ 2 w 44"/>
                    <a:gd name="T1" fmla="*/ 0 h 20"/>
                    <a:gd name="T2" fmla="*/ 0 w 44"/>
                    <a:gd name="T3" fmla="*/ 7 h 20"/>
                    <a:gd name="T4" fmla="*/ 43 w 44"/>
                    <a:gd name="T5" fmla="*/ 20 h 20"/>
                    <a:gd name="T6" fmla="*/ 44 w 44"/>
                    <a:gd name="T7" fmla="*/ 13 h 20"/>
                    <a:gd name="T8" fmla="*/ 2 w 44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3" y="20"/>
                      </a:lnTo>
                      <a:lnTo>
                        <a:pt x="44" y="1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6" name="Rectangle 1843"/>
                <p:cNvSpPr>
                  <a:spLocks noChangeArrowheads="1"/>
                </p:cNvSpPr>
                <p:nvPr/>
              </p:nvSpPr>
              <p:spPr bwMode="auto">
                <a:xfrm>
                  <a:off x="4311" y="2280"/>
                  <a:ext cx="21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7" name="Freeform 1844"/>
                <p:cNvSpPr>
                  <a:spLocks/>
                </p:cNvSpPr>
                <p:nvPr/>
              </p:nvSpPr>
              <p:spPr bwMode="auto">
                <a:xfrm>
                  <a:off x="4332" y="2272"/>
                  <a:ext cx="22" cy="11"/>
                </a:xfrm>
                <a:custGeom>
                  <a:avLst/>
                  <a:gdLst>
                    <a:gd name="T0" fmla="*/ 0 w 44"/>
                    <a:gd name="T1" fmla="*/ 15 h 22"/>
                    <a:gd name="T2" fmla="*/ 2 w 44"/>
                    <a:gd name="T3" fmla="*/ 22 h 22"/>
                    <a:gd name="T4" fmla="*/ 44 w 44"/>
                    <a:gd name="T5" fmla="*/ 7 h 22"/>
                    <a:gd name="T6" fmla="*/ 42 w 44"/>
                    <a:gd name="T7" fmla="*/ 0 h 22"/>
                    <a:gd name="T8" fmla="*/ 0 w 44"/>
                    <a:gd name="T9" fmla="*/ 15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0" y="15"/>
                      </a:moveTo>
                      <a:lnTo>
                        <a:pt x="2" y="22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8" name="Freeform 1845"/>
                <p:cNvSpPr>
                  <a:spLocks/>
                </p:cNvSpPr>
                <p:nvPr/>
              </p:nvSpPr>
              <p:spPr bwMode="auto">
                <a:xfrm>
                  <a:off x="4353" y="2272"/>
                  <a:ext cx="22" cy="9"/>
                </a:xfrm>
                <a:custGeom>
                  <a:avLst/>
                  <a:gdLst>
                    <a:gd name="T0" fmla="*/ 43 w 44"/>
                    <a:gd name="T1" fmla="*/ 19 h 19"/>
                    <a:gd name="T2" fmla="*/ 44 w 44"/>
                    <a:gd name="T3" fmla="*/ 12 h 19"/>
                    <a:gd name="T4" fmla="*/ 2 w 44"/>
                    <a:gd name="T5" fmla="*/ 0 h 19"/>
                    <a:gd name="T6" fmla="*/ 0 w 44"/>
                    <a:gd name="T7" fmla="*/ 7 h 19"/>
                    <a:gd name="T8" fmla="*/ 43 w 44"/>
                    <a:gd name="T9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9">
                      <a:moveTo>
                        <a:pt x="43" y="19"/>
                      </a:moveTo>
                      <a:lnTo>
                        <a:pt x="44" y="12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3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9" name="Freeform 1846"/>
                <p:cNvSpPr>
                  <a:spLocks/>
                </p:cNvSpPr>
                <p:nvPr/>
              </p:nvSpPr>
              <p:spPr bwMode="auto">
                <a:xfrm>
                  <a:off x="4374" y="2278"/>
                  <a:ext cx="22" cy="4"/>
                </a:xfrm>
                <a:custGeom>
                  <a:avLst/>
                  <a:gdLst>
                    <a:gd name="T0" fmla="*/ 0 w 42"/>
                    <a:gd name="T1" fmla="*/ 0 h 8"/>
                    <a:gd name="T2" fmla="*/ 0 w 42"/>
                    <a:gd name="T3" fmla="*/ 7 h 8"/>
                    <a:gd name="T4" fmla="*/ 42 w 42"/>
                    <a:gd name="T5" fmla="*/ 8 h 8"/>
                    <a:gd name="T6" fmla="*/ 42 w 42"/>
                    <a:gd name="T7" fmla="*/ 2 h 8"/>
                    <a:gd name="T8" fmla="*/ 0 w 42"/>
                    <a:gd name="T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8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2" y="8"/>
                      </a:lnTo>
                      <a:lnTo>
                        <a:pt x="42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0" name="Freeform 1847"/>
                <p:cNvSpPr>
                  <a:spLocks/>
                </p:cNvSpPr>
                <p:nvPr/>
              </p:nvSpPr>
              <p:spPr bwMode="auto">
                <a:xfrm>
                  <a:off x="4396" y="2271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3 w 44"/>
                    <a:gd name="T3" fmla="*/ 0 h 22"/>
                    <a:gd name="T4" fmla="*/ 0 w 44"/>
                    <a:gd name="T5" fmla="*/ 16 h 22"/>
                    <a:gd name="T6" fmla="*/ 2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3" y="0"/>
                      </a:lnTo>
                      <a:lnTo>
                        <a:pt x="0" y="16"/>
                      </a:lnTo>
                      <a:lnTo>
                        <a:pt x="2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1" name="Freeform 1848"/>
                <p:cNvSpPr>
                  <a:spLocks/>
                </p:cNvSpPr>
                <p:nvPr/>
              </p:nvSpPr>
              <p:spPr bwMode="auto">
                <a:xfrm>
                  <a:off x="4417" y="2271"/>
                  <a:ext cx="22" cy="12"/>
                </a:xfrm>
                <a:custGeom>
                  <a:avLst/>
                  <a:gdLst>
                    <a:gd name="T0" fmla="*/ 1 w 44"/>
                    <a:gd name="T1" fmla="*/ 0 h 24"/>
                    <a:gd name="T2" fmla="*/ 0 w 44"/>
                    <a:gd name="T3" fmla="*/ 7 h 24"/>
                    <a:gd name="T4" fmla="*/ 42 w 44"/>
                    <a:gd name="T5" fmla="*/ 24 h 24"/>
                    <a:gd name="T6" fmla="*/ 44 w 44"/>
                    <a:gd name="T7" fmla="*/ 17 h 24"/>
                    <a:gd name="T8" fmla="*/ 1 w 44"/>
                    <a:gd name="T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42" y="24"/>
                      </a:lnTo>
                      <a:lnTo>
                        <a:pt x="44" y="17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2" name="Freeform 1849"/>
                <p:cNvSpPr>
                  <a:spLocks/>
                </p:cNvSpPr>
                <p:nvPr/>
              </p:nvSpPr>
              <p:spPr bwMode="auto">
                <a:xfrm>
                  <a:off x="4438" y="2278"/>
                  <a:ext cx="21" cy="5"/>
                </a:xfrm>
                <a:custGeom>
                  <a:avLst/>
                  <a:gdLst>
                    <a:gd name="T0" fmla="*/ 42 w 42"/>
                    <a:gd name="T1" fmla="*/ 7 h 10"/>
                    <a:gd name="T2" fmla="*/ 42 w 42"/>
                    <a:gd name="T3" fmla="*/ 0 h 10"/>
                    <a:gd name="T4" fmla="*/ 0 w 42"/>
                    <a:gd name="T5" fmla="*/ 3 h 10"/>
                    <a:gd name="T6" fmla="*/ 0 w 42"/>
                    <a:gd name="T7" fmla="*/ 10 h 10"/>
                    <a:gd name="T8" fmla="*/ 42 w 42"/>
                    <a:gd name="T9" fmla="*/ 7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42" y="7"/>
                      </a:moveTo>
                      <a:lnTo>
                        <a:pt x="42" y="0"/>
                      </a:lnTo>
                      <a:lnTo>
                        <a:pt x="0" y="3"/>
                      </a:lnTo>
                      <a:lnTo>
                        <a:pt x="0" y="10"/>
                      </a:lnTo>
                      <a:lnTo>
                        <a:pt x="42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3" name="Freeform 1850"/>
                <p:cNvSpPr>
                  <a:spLocks/>
                </p:cNvSpPr>
                <p:nvPr/>
              </p:nvSpPr>
              <p:spPr bwMode="auto">
                <a:xfrm>
                  <a:off x="4459" y="2274"/>
                  <a:ext cx="22" cy="7"/>
                </a:xfrm>
                <a:custGeom>
                  <a:avLst/>
                  <a:gdLst>
                    <a:gd name="T0" fmla="*/ 0 w 44"/>
                    <a:gd name="T1" fmla="*/ 9 h 16"/>
                    <a:gd name="T2" fmla="*/ 2 w 44"/>
                    <a:gd name="T3" fmla="*/ 16 h 16"/>
                    <a:gd name="T4" fmla="*/ 44 w 44"/>
                    <a:gd name="T5" fmla="*/ 7 h 16"/>
                    <a:gd name="T6" fmla="*/ 43 w 44"/>
                    <a:gd name="T7" fmla="*/ 0 h 16"/>
                    <a:gd name="T8" fmla="*/ 0 w 44"/>
                    <a:gd name="T9" fmla="*/ 9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6">
                      <a:moveTo>
                        <a:pt x="0" y="9"/>
                      </a:moveTo>
                      <a:lnTo>
                        <a:pt x="2" y="16"/>
                      </a:lnTo>
                      <a:lnTo>
                        <a:pt x="44" y="7"/>
                      </a:lnTo>
                      <a:lnTo>
                        <a:pt x="43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4" name="Freeform 1851"/>
                <p:cNvSpPr>
                  <a:spLocks/>
                </p:cNvSpPr>
                <p:nvPr/>
              </p:nvSpPr>
              <p:spPr bwMode="auto">
                <a:xfrm>
                  <a:off x="4480" y="2274"/>
                  <a:ext cx="22" cy="6"/>
                </a:xfrm>
                <a:custGeom>
                  <a:avLst/>
                  <a:gdLst>
                    <a:gd name="T0" fmla="*/ 42 w 44"/>
                    <a:gd name="T1" fmla="*/ 14 h 14"/>
                    <a:gd name="T2" fmla="*/ 44 w 44"/>
                    <a:gd name="T3" fmla="*/ 7 h 14"/>
                    <a:gd name="T4" fmla="*/ 1 w 44"/>
                    <a:gd name="T5" fmla="*/ 0 h 14"/>
                    <a:gd name="T6" fmla="*/ 0 w 44"/>
                    <a:gd name="T7" fmla="*/ 7 h 14"/>
                    <a:gd name="T8" fmla="*/ 42 w 44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4">
                      <a:moveTo>
                        <a:pt x="42" y="14"/>
                      </a:moveTo>
                      <a:lnTo>
                        <a:pt x="44" y="7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42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5" name="Freeform 1852"/>
                <p:cNvSpPr>
                  <a:spLocks/>
                </p:cNvSpPr>
                <p:nvPr/>
              </p:nvSpPr>
              <p:spPr bwMode="auto">
                <a:xfrm>
                  <a:off x="4502" y="2277"/>
                  <a:ext cx="21" cy="4"/>
                </a:xfrm>
                <a:custGeom>
                  <a:avLst/>
                  <a:gdLst>
                    <a:gd name="T0" fmla="*/ 0 w 42"/>
                    <a:gd name="T1" fmla="*/ 0 h 9"/>
                    <a:gd name="T2" fmla="*/ 0 w 42"/>
                    <a:gd name="T3" fmla="*/ 7 h 9"/>
                    <a:gd name="T4" fmla="*/ 42 w 42"/>
                    <a:gd name="T5" fmla="*/ 9 h 9"/>
                    <a:gd name="T6" fmla="*/ 42 w 42"/>
                    <a:gd name="T7" fmla="*/ 2 h 9"/>
                    <a:gd name="T8" fmla="*/ 0 w 42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42" y="9"/>
                      </a:lnTo>
                      <a:lnTo>
                        <a:pt x="42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6" name="Freeform 1853"/>
                <p:cNvSpPr>
                  <a:spLocks/>
                </p:cNvSpPr>
                <p:nvPr/>
              </p:nvSpPr>
              <p:spPr bwMode="auto">
                <a:xfrm>
                  <a:off x="4523" y="2271"/>
                  <a:ext cx="22" cy="10"/>
                </a:xfrm>
                <a:custGeom>
                  <a:avLst/>
                  <a:gdLst>
                    <a:gd name="T0" fmla="*/ 45 w 45"/>
                    <a:gd name="T1" fmla="*/ 7 h 21"/>
                    <a:gd name="T2" fmla="*/ 43 w 45"/>
                    <a:gd name="T3" fmla="*/ 0 h 21"/>
                    <a:gd name="T4" fmla="*/ 0 w 45"/>
                    <a:gd name="T5" fmla="*/ 14 h 21"/>
                    <a:gd name="T6" fmla="*/ 2 w 45"/>
                    <a:gd name="T7" fmla="*/ 21 h 21"/>
                    <a:gd name="T8" fmla="*/ 45 w 45"/>
                    <a:gd name="T9" fmla="*/ 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1">
                      <a:moveTo>
                        <a:pt x="45" y="7"/>
                      </a:moveTo>
                      <a:lnTo>
                        <a:pt x="43" y="0"/>
                      </a:lnTo>
                      <a:lnTo>
                        <a:pt x="0" y="14"/>
                      </a:lnTo>
                      <a:lnTo>
                        <a:pt x="2" y="21"/>
                      </a:lnTo>
                      <a:lnTo>
                        <a:pt x="4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7" name="Freeform 1854"/>
                <p:cNvSpPr>
                  <a:spLocks/>
                </p:cNvSpPr>
                <p:nvPr/>
              </p:nvSpPr>
              <p:spPr bwMode="auto">
                <a:xfrm>
                  <a:off x="4544" y="2271"/>
                  <a:ext cx="22" cy="10"/>
                </a:xfrm>
                <a:custGeom>
                  <a:avLst/>
                  <a:gdLst>
                    <a:gd name="T0" fmla="*/ 2 w 44"/>
                    <a:gd name="T1" fmla="*/ 0 h 21"/>
                    <a:gd name="T2" fmla="*/ 0 w 44"/>
                    <a:gd name="T3" fmla="*/ 7 h 21"/>
                    <a:gd name="T4" fmla="*/ 42 w 44"/>
                    <a:gd name="T5" fmla="*/ 21 h 21"/>
                    <a:gd name="T6" fmla="*/ 44 w 44"/>
                    <a:gd name="T7" fmla="*/ 14 h 21"/>
                    <a:gd name="T8" fmla="*/ 2 w 44"/>
                    <a:gd name="T9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1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2" y="21"/>
                      </a:lnTo>
                      <a:lnTo>
                        <a:pt x="44" y="1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8" name="Rectangle 1855"/>
                <p:cNvSpPr>
                  <a:spLocks noChangeArrowheads="1"/>
                </p:cNvSpPr>
                <p:nvPr/>
              </p:nvSpPr>
              <p:spPr bwMode="auto">
                <a:xfrm>
                  <a:off x="4565" y="2278"/>
                  <a:ext cx="21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9" name="Freeform 1856"/>
                <p:cNvSpPr>
                  <a:spLocks/>
                </p:cNvSpPr>
                <p:nvPr/>
              </p:nvSpPr>
              <p:spPr bwMode="auto">
                <a:xfrm>
                  <a:off x="4586" y="2271"/>
                  <a:ext cx="22" cy="10"/>
                </a:xfrm>
                <a:custGeom>
                  <a:avLst/>
                  <a:gdLst>
                    <a:gd name="T0" fmla="*/ 0 w 44"/>
                    <a:gd name="T1" fmla="*/ 14 h 21"/>
                    <a:gd name="T2" fmla="*/ 1 w 44"/>
                    <a:gd name="T3" fmla="*/ 21 h 21"/>
                    <a:gd name="T4" fmla="*/ 44 w 44"/>
                    <a:gd name="T5" fmla="*/ 7 h 21"/>
                    <a:gd name="T6" fmla="*/ 42 w 44"/>
                    <a:gd name="T7" fmla="*/ 0 h 21"/>
                    <a:gd name="T8" fmla="*/ 0 w 44"/>
                    <a:gd name="T9" fmla="*/ 1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1">
                      <a:moveTo>
                        <a:pt x="0" y="14"/>
                      </a:moveTo>
                      <a:lnTo>
                        <a:pt x="1" y="21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0" name="Freeform 1857"/>
                <p:cNvSpPr>
                  <a:spLocks/>
                </p:cNvSpPr>
                <p:nvPr/>
              </p:nvSpPr>
              <p:spPr bwMode="auto">
                <a:xfrm>
                  <a:off x="4607" y="2271"/>
                  <a:ext cx="23" cy="9"/>
                </a:xfrm>
                <a:custGeom>
                  <a:avLst/>
                  <a:gdLst>
                    <a:gd name="T0" fmla="*/ 42 w 44"/>
                    <a:gd name="T1" fmla="*/ 17 h 17"/>
                    <a:gd name="T2" fmla="*/ 44 w 44"/>
                    <a:gd name="T3" fmla="*/ 11 h 17"/>
                    <a:gd name="T4" fmla="*/ 2 w 44"/>
                    <a:gd name="T5" fmla="*/ 0 h 17"/>
                    <a:gd name="T6" fmla="*/ 0 w 44"/>
                    <a:gd name="T7" fmla="*/ 7 h 17"/>
                    <a:gd name="T8" fmla="*/ 42 w 44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7">
                      <a:moveTo>
                        <a:pt x="42" y="17"/>
                      </a:moveTo>
                      <a:lnTo>
                        <a:pt x="44" y="11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1" name="Freeform 1858"/>
                <p:cNvSpPr>
                  <a:spLocks/>
                </p:cNvSpPr>
                <p:nvPr/>
              </p:nvSpPr>
              <p:spPr bwMode="auto">
                <a:xfrm>
                  <a:off x="4629" y="2276"/>
                  <a:ext cx="21" cy="4"/>
                </a:xfrm>
                <a:custGeom>
                  <a:avLst/>
                  <a:gdLst>
                    <a:gd name="T0" fmla="*/ 0 w 43"/>
                    <a:gd name="T1" fmla="*/ 0 h 8"/>
                    <a:gd name="T2" fmla="*/ 0 w 43"/>
                    <a:gd name="T3" fmla="*/ 6 h 8"/>
                    <a:gd name="T4" fmla="*/ 43 w 43"/>
                    <a:gd name="T5" fmla="*/ 8 h 8"/>
                    <a:gd name="T6" fmla="*/ 43 w 43"/>
                    <a:gd name="T7" fmla="*/ 1 h 8"/>
                    <a:gd name="T8" fmla="*/ 0 w 43"/>
                    <a:gd name="T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43" y="8"/>
                      </a:lnTo>
                      <a:lnTo>
                        <a:pt x="43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2" name="Freeform 1859"/>
                <p:cNvSpPr>
                  <a:spLocks/>
                </p:cNvSpPr>
                <p:nvPr/>
              </p:nvSpPr>
              <p:spPr bwMode="auto">
                <a:xfrm>
                  <a:off x="4650" y="2270"/>
                  <a:ext cx="22" cy="10"/>
                </a:xfrm>
                <a:custGeom>
                  <a:avLst/>
                  <a:gdLst>
                    <a:gd name="T0" fmla="*/ 44 w 44"/>
                    <a:gd name="T1" fmla="*/ 6 h 20"/>
                    <a:gd name="T2" fmla="*/ 42 w 44"/>
                    <a:gd name="T3" fmla="*/ 0 h 20"/>
                    <a:gd name="T4" fmla="*/ 0 w 44"/>
                    <a:gd name="T5" fmla="*/ 13 h 20"/>
                    <a:gd name="T6" fmla="*/ 1 w 44"/>
                    <a:gd name="T7" fmla="*/ 20 h 20"/>
                    <a:gd name="T8" fmla="*/ 44 w 44"/>
                    <a:gd name="T9" fmla="*/ 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44" y="6"/>
                      </a:moveTo>
                      <a:lnTo>
                        <a:pt x="42" y="0"/>
                      </a:lnTo>
                      <a:lnTo>
                        <a:pt x="0" y="13"/>
                      </a:lnTo>
                      <a:lnTo>
                        <a:pt x="1" y="20"/>
                      </a:lnTo>
                      <a:lnTo>
                        <a:pt x="4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3" name="Freeform 1860"/>
                <p:cNvSpPr>
                  <a:spLocks/>
                </p:cNvSpPr>
                <p:nvPr/>
              </p:nvSpPr>
              <p:spPr bwMode="auto">
                <a:xfrm>
                  <a:off x="4671" y="2270"/>
                  <a:ext cx="22" cy="10"/>
                </a:xfrm>
                <a:custGeom>
                  <a:avLst/>
                  <a:gdLst>
                    <a:gd name="T0" fmla="*/ 2 w 44"/>
                    <a:gd name="T1" fmla="*/ 0 h 18"/>
                    <a:gd name="T2" fmla="*/ 0 w 44"/>
                    <a:gd name="T3" fmla="*/ 6 h 18"/>
                    <a:gd name="T4" fmla="*/ 42 w 44"/>
                    <a:gd name="T5" fmla="*/ 18 h 18"/>
                    <a:gd name="T6" fmla="*/ 44 w 44"/>
                    <a:gd name="T7" fmla="*/ 12 h 18"/>
                    <a:gd name="T8" fmla="*/ 2 w 44"/>
                    <a:gd name="T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8">
                      <a:moveTo>
                        <a:pt x="2" y="0"/>
                      </a:moveTo>
                      <a:lnTo>
                        <a:pt x="0" y="6"/>
                      </a:lnTo>
                      <a:lnTo>
                        <a:pt x="42" y="18"/>
                      </a:lnTo>
                      <a:lnTo>
                        <a:pt x="44" y="1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4" name="Rectangle 1861"/>
                <p:cNvSpPr>
                  <a:spLocks noChangeArrowheads="1"/>
                </p:cNvSpPr>
                <p:nvPr/>
              </p:nvSpPr>
              <p:spPr bwMode="auto">
                <a:xfrm>
                  <a:off x="4692" y="2276"/>
                  <a:ext cx="21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5" name="Freeform 1862"/>
                <p:cNvSpPr>
                  <a:spLocks/>
                </p:cNvSpPr>
                <p:nvPr/>
              </p:nvSpPr>
              <p:spPr bwMode="auto">
                <a:xfrm>
                  <a:off x="4713" y="2269"/>
                  <a:ext cx="22" cy="11"/>
                </a:xfrm>
                <a:custGeom>
                  <a:avLst/>
                  <a:gdLst>
                    <a:gd name="T0" fmla="*/ 0 w 44"/>
                    <a:gd name="T1" fmla="*/ 14 h 20"/>
                    <a:gd name="T2" fmla="*/ 2 w 44"/>
                    <a:gd name="T3" fmla="*/ 20 h 20"/>
                    <a:gd name="T4" fmla="*/ 44 w 44"/>
                    <a:gd name="T5" fmla="*/ 7 h 20"/>
                    <a:gd name="T6" fmla="*/ 42 w 44"/>
                    <a:gd name="T7" fmla="*/ 0 h 20"/>
                    <a:gd name="T8" fmla="*/ 0 w 44"/>
                    <a:gd name="T9" fmla="*/ 14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0" y="14"/>
                      </a:moveTo>
                      <a:lnTo>
                        <a:pt x="2" y="20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6" name="Freeform 1863"/>
                <p:cNvSpPr>
                  <a:spLocks/>
                </p:cNvSpPr>
                <p:nvPr/>
              </p:nvSpPr>
              <p:spPr bwMode="auto">
                <a:xfrm>
                  <a:off x="4735" y="2269"/>
                  <a:ext cx="22" cy="10"/>
                </a:xfrm>
                <a:custGeom>
                  <a:avLst/>
                  <a:gdLst>
                    <a:gd name="T0" fmla="*/ 43 w 44"/>
                    <a:gd name="T1" fmla="*/ 19 h 19"/>
                    <a:gd name="T2" fmla="*/ 44 w 44"/>
                    <a:gd name="T3" fmla="*/ 12 h 19"/>
                    <a:gd name="T4" fmla="*/ 2 w 44"/>
                    <a:gd name="T5" fmla="*/ 0 h 19"/>
                    <a:gd name="T6" fmla="*/ 0 w 44"/>
                    <a:gd name="T7" fmla="*/ 7 h 19"/>
                    <a:gd name="T8" fmla="*/ 43 w 44"/>
                    <a:gd name="T9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9">
                      <a:moveTo>
                        <a:pt x="43" y="19"/>
                      </a:moveTo>
                      <a:lnTo>
                        <a:pt x="44" y="12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3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7" name="Rectangle 1864"/>
                <p:cNvSpPr>
                  <a:spLocks noChangeArrowheads="1"/>
                </p:cNvSpPr>
                <p:nvPr/>
              </p:nvSpPr>
              <p:spPr bwMode="auto">
                <a:xfrm>
                  <a:off x="4756" y="2275"/>
                  <a:ext cx="2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8" name="Freeform 1865"/>
                <p:cNvSpPr>
                  <a:spLocks/>
                </p:cNvSpPr>
                <p:nvPr/>
              </p:nvSpPr>
              <p:spPr bwMode="auto">
                <a:xfrm>
                  <a:off x="4777" y="2268"/>
                  <a:ext cx="22" cy="11"/>
                </a:xfrm>
                <a:custGeom>
                  <a:avLst/>
                  <a:gdLst>
                    <a:gd name="T0" fmla="*/ 44 w 44"/>
                    <a:gd name="T1" fmla="*/ 6 h 22"/>
                    <a:gd name="T2" fmla="*/ 42 w 44"/>
                    <a:gd name="T3" fmla="*/ 0 h 22"/>
                    <a:gd name="T4" fmla="*/ 0 w 44"/>
                    <a:gd name="T5" fmla="*/ 15 h 22"/>
                    <a:gd name="T6" fmla="*/ 2 w 44"/>
                    <a:gd name="T7" fmla="*/ 22 h 22"/>
                    <a:gd name="T8" fmla="*/ 44 w 44"/>
                    <a:gd name="T9" fmla="*/ 6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6"/>
                      </a:move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2" y="22"/>
                      </a:lnTo>
                      <a:lnTo>
                        <a:pt x="4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9" name="Freeform 1866"/>
                <p:cNvSpPr>
                  <a:spLocks/>
                </p:cNvSpPr>
                <p:nvPr/>
              </p:nvSpPr>
              <p:spPr bwMode="auto">
                <a:xfrm>
                  <a:off x="4798" y="2268"/>
                  <a:ext cx="22" cy="10"/>
                </a:xfrm>
                <a:custGeom>
                  <a:avLst/>
                  <a:gdLst>
                    <a:gd name="T0" fmla="*/ 2 w 44"/>
                    <a:gd name="T1" fmla="*/ 0 h 20"/>
                    <a:gd name="T2" fmla="*/ 0 w 44"/>
                    <a:gd name="T3" fmla="*/ 6 h 20"/>
                    <a:gd name="T4" fmla="*/ 43 w 44"/>
                    <a:gd name="T5" fmla="*/ 20 h 20"/>
                    <a:gd name="T6" fmla="*/ 44 w 44"/>
                    <a:gd name="T7" fmla="*/ 13 h 20"/>
                    <a:gd name="T8" fmla="*/ 2 w 44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2" y="0"/>
                      </a:moveTo>
                      <a:lnTo>
                        <a:pt x="0" y="6"/>
                      </a:lnTo>
                      <a:lnTo>
                        <a:pt x="43" y="20"/>
                      </a:lnTo>
                      <a:lnTo>
                        <a:pt x="44" y="1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0" name="Freeform 1867"/>
                <p:cNvSpPr>
                  <a:spLocks/>
                </p:cNvSpPr>
                <p:nvPr/>
              </p:nvSpPr>
              <p:spPr bwMode="auto">
                <a:xfrm>
                  <a:off x="4819" y="2274"/>
                  <a:ext cx="22" cy="4"/>
                </a:xfrm>
                <a:custGeom>
                  <a:avLst/>
                  <a:gdLst>
                    <a:gd name="T0" fmla="*/ 42 w 42"/>
                    <a:gd name="T1" fmla="*/ 7 h 9"/>
                    <a:gd name="T2" fmla="*/ 42 w 42"/>
                    <a:gd name="T3" fmla="*/ 0 h 9"/>
                    <a:gd name="T4" fmla="*/ 0 w 42"/>
                    <a:gd name="T5" fmla="*/ 2 h 9"/>
                    <a:gd name="T6" fmla="*/ 0 w 42"/>
                    <a:gd name="T7" fmla="*/ 9 h 9"/>
                    <a:gd name="T8" fmla="*/ 42 w 42"/>
                    <a:gd name="T9" fmla="*/ 7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">
                      <a:moveTo>
                        <a:pt x="42" y="7"/>
                      </a:moveTo>
                      <a:lnTo>
                        <a:pt x="42" y="0"/>
                      </a:lnTo>
                      <a:lnTo>
                        <a:pt x="0" y="2"/>
                      </a:lnTo>
                      <a:lnTo>
                        <a:pt x="0" y="9"/>
                      </a:lnTo>
                      <a:lnTo>
                        <a:pt x="42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1" name="Freeform 1868"/>
                <p:cNvSpPr>
                  <a:spLocks/>
                </p:cNvSpPr>
                <p:nvPr/>
              </p:nvSpPr>
              <p:spPr bwMode="auto">
                <a:xfrm>
                  <a:off x="4841" y="2269"/>
                  <a:ext cx="22" cy="8"/>
                </a:xfrm>
                <a:custGeom>
                  <a:avLst/>
                  <a:gdLst>
                    <a:gd name="T0" fmla="*/ 0 w 44"/>
                    <a:gd name="T1" fmla="*/ 10 h 17"/>
                    <a:gd name="T2" fmla="*/ 2 w 44"/>
                    <a:gd name="T3" fmla="*/ 17 h 17"/>
                    <a:gd name="T4" fmla="*/ 44 w 44"/>
                    <a:gd name="T5" fmla="*/ 7 h 17"/>
                    <a:gd name="T6" fmla="*/ 43 w 44"/>
                    <a:gd name="T7" fmla="*/ 0 h 17"/>
                    <a:gd name="T8" fmla="*/ 0 w 44"/>
                    <a:gd name="T9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7">
                      <a:moveTo>
                        <a:pt x="0" y="10"/>
                      </a:moveTo>
                      <a:lnTo>
                        <a:pt x="2" y="17"/>
                      </a:lnTo>
                      <a:lnTo>
                        <a:pt x="44" y="7"/>
                      </a:lnTo>
                      <a:lnTo>
                        <a:pt x="43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2" name="Freeform 1869"/>
                <p:cNvSpPr>
                  <a:spLocks/>
                </p:cNvSpPr>
                <p:nvPr/>
              </p:nvSpPr>
              <p:spPr bwMode="auto">
                <a:xfrm>
                  <a:off x="4862" y="2269"/>
                  <a:ext cx="22" cy="7"/>
                </a:xfrm>
                <a:custGeom>
                  <a:avLst/>
                  <a:gdLst>
                    <a:gd name="T0" fmla="*/ 42 w 44"/>
                    <a:gd name="T1" fmla="*/ 16 h 16"/>
                    <a:gd name="T2" fmla="*/ 44 w 44"/>
                    <a:gd name="T3" fmla="*/ 9 h 16"/>
                    <a:gd name="T4" fmla="*/ 1 w 44"/>
                    <a:gd name="T5" fmla="*/ 0 h 16"/>
                    <a:gd name="T6" fmla="*/ 0 w 44"/>
                    <a:gd name="T7" fmla="*/ 7 h 16"/>
                    <a:gd name="T8" fmla="*/ 42 w 44"/>
                    <a:gd name="T9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6">
                      <a:moveTo>
                        <a:pt x="42" y="16"/>
                      </a:moveTo>
                      <a:lnTo>
                        <a:pt x="44" y="9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42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3" name="Rectangle 1870"/>
                <p:cNvSpPr>
                  <a:spLocks noChangeArrowheads="1"/>
                </p:cNvSpPr>
                <p:nvPr/>
              </p:nvSpPr>
              <p:spPr bwMode="auto">
                <a:xfrm>
                  <a:off x="4883" y="2273"/>
                  <a:ext cx="21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4" name="Freeform 1871"/>
                <p:cNvSpPr>
                  <a:spLocks/>
                </p:cNvSpPr>
                <p:nvPr/>
              </p:nvSpPr>
              <p:spPr bwMode="auto">
                <a:xfrm>
                  <a:off x="4904" y="2266"/>
                  <a:ext cx="22" cy="10"/>
                </a:xfrm>
                <a:custGeom>
                  <a:avLst/>
                  <a:gdLst>
                    <a:gd name="T0" fmla="*/ 44 w 44"/>
                    <a:gd name="T1" fmla="*/ 7 h 21"/>
                    <a:gd name="T2" fmla="*/ 43 w 44"/>
                    <a:gd name="T3" fmla="*/ 0 h 21"/>
                    <a:gd name="T4" fmla="*/ 0 w 44"/>
                    <a:gd name="T5" fmla="*/ 14 h 21"/>
                    <a:gd name="T6" fmla="*/ 2 w 44"/>
                    <a:gd name="T7" fmla="*/ 21 h 21"/>
                    <a:gd name="T8" fmla="*/ 44 w 44"/>
                    <a:gd name="T9" fmla="*/ 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1">
                      <a:moveTo>
                        <a:pt x="44" y="7"/>
                      </a:moveTo>
                      <a:lnTo>
                        <a:pt x="43" y="0"/>
                      </a:lnTo>
                      <a:lnTo>
                        <a:pt x="0" y="14"/>
                      </a:lnTo>
                      <a:lnTo>
                        <a:pt x="2" y="21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5" name="Freeform 1872"/>
                <p:cNvSpPr>
                  <a:spLocks/>
                </p:cNvSpPr>
                <p:nvPr/>
              </p:nvSpPr>
              <p:spPr bwMode="auto">
                <a:xfrm>
                  <a:off x="4925" y="2266"/>
                  <a:ext cx="22" cy="9"/>
                </a:xfrm>
                <a:custGeom>
                  <a:avLst/>
                  <a:gdLst>
                    <a:gd name="T0" fmla="*/ 1 w 44"/>
                    <a:gd name="T1" fmla="*/ 0 h 17"/>
                    <a:gd name="T2" fmla="*/ 0 w 44"/>
                    <a:gd name="T3" fmla="*/ 7 h 17"/>
                    <a:gd name="T4" fmla="*/ 42 w 44"/>
                    <a:gd name="T5" fmla="*/ 17 h 17"/>
                    <a:gd name="T6" fmla="*/ 44 w 44"/>
                    <a:gd name="T7" fmla="*/ 10 h 17"/>
                    <a:gd name="T8" fmla="*/ 1 w 44"/>
                    <a:gd name="T9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7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42" y="17"/>
                      </a:lnTo>
                      <a:lnTo>
                        <a:pt x="44" y="1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6" name="Freeform 1873"/>
                <p:cNvSpPr>
                  <a:spLocks/>
                </p:cNvSpPr>
                <p:nvPr/>
              </p:nvSpPr>
              <p:spPr bwMode="auto">
                <a:xfrm>
                  <a:off x="4947" y="2271"/>
                  <a:ext cx="21" cy="5"/>
                </a:xfrm>
                <a:custGeom>
                  <a:avLst/>
                  <a:gdLst>
                    <a:gd name="T0" fmla="*/ 42 w 42"/>
                    <a:gd name="T1" fmla="*/ 11 h 11"/>
                    <a:gd name="T2" fmla="*/ 42 w 42"/>
                    <a:gd name="T3" fmla="*/ 4 h 11"/>
                    <a:gd name="T4" fmla="*/ 0 w 42"/>
                    <a:gd name="T5" fmla="*/ 0 h 11"/>
                    <a:gd name="T6" fmla="*/ 0 w 42"/>
                    <a:gd name="T7" fmla="*/ 7 h 11"/>
                    <a:gd name="T8" fmla="*/ 42 w 4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1">
                      <a:moveTo>
                        <a:pt x="42" y="11"/>
                      </a:moveTo>
                      <a:lnTo>
                        <a:pt x="42" y="4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42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7" name="Freeform 1874"/>
                <p:cNvSpPr>
                  <a:spLocks/>
                </p:cNvSpPr>
                <p:nvPr/>
              </p:nvSpPr>
              <p:spPr bwMode="auto">
                <a:xfrm>
                  <a:off x="4968" y="2270"/>
                  <a:ext cx="21" cy="6"/>
                </a:xfrm>
                <a:custGeom>
                  <a:avLst/>
                  <a:gdLst>
                    <a:gd name="T0" fmla="*/ 0 w 43"/>
                    <a:gd name="T1" fmla="*/ 5 h 12"/>
                    <a:gd name="T2" fmla="*/ 0 w 43"/>
                    <a:gd name="T3" fmla="*/ 12 h 12"/>
                    <a:gd name="T4" fmla="*/ 43 w 43"/>
                    <a:gd name="T5" fmla="*/ 6 h 12"/>
                    <a:gd name="T6" fmla="*/ 43 w 43"/>
                    <a:gd name="T7" fmla="*/ 0 h 12"/>
                    <a:gd name="T8" fmla="*/ 0 w 43"/>
                    <a:gd name="T9" fmla="*/ 5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2">
                      <a:moveTo>
                        <a:pt x="0" y="5"/>
                      </a:moveTo>
                      <a:lnTo>
                        <a:pt x="0" y="12"/>
                      </a:lnTo>
                      <a:lnTo>
                        <a:pt x="43" y="6"/>
                      </a:lnTo>
                      <a:lnTo>
                        <a:pt x="43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8" name="Freeform 1875"/>
                <p:cNvSpPr>
                  <a:spLocks/>
                </p:cNvSpPr>
                <p:nvPr/>
              </p:nvSpPr>
              <p:spPr bwMode="auto">
                <a:xfrm>
                  <a:off x="3060" y="2720"/>
                  <a:ext cx="24" cy="346"/>
                </a:xfrm>
                <a:custGeom>
                  <a:avLst/>
                  <a:gdLst>
                    <a:gd name="T0" fmla="*/ 0 w 49"/>
                    <a:gd name="T1" fmla="*/ 694 h 694"/>
                    <a:gd name="T2" fmla="*/ 6 w 49"/>
                    <a:gd name="T3" fmla="*/ 694 h 694"/>
                    <a:gd name="T4" fmla="*/ 49 w 49"/>
                    <a:gd name="T5" fmla="*/ 0 h 694"/>
                    <a:gd name="T6" fmla="*/ 42 w 49"/>
                    <a:gd name="T7" fmla="*/ 0 h 694"/>
                    <a:gd name="T8" fmla="*/ 0 w 49"/>
                    <a:gd name="T9" fmla="*/ 694 h 6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694">
                      <a:moveTo>
                        <a:pt x="0" y="694"/>
                      </a:moveTo>
                      <a:lnTo>
                        <a:pt x="6" y="694"/>
                      </a:lnTo>
                      <a:lnTo>
                        <a:pt x="49" y="0"/>
                      </a:lnTo>
                      <a:lnTo>
                        <a:pt x="42" y="0"/>
                      </a:lnTo>
                      <a:lnTo>
                        <a:pt x="0" y="694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9" name="Freeform 1876"/>
                <p:cNvSpPr>
                  <a:spLocks/>
                </p:cNvSpPr>
                <p:nvPr/>
              </p:nvSpPr>
              <p:spPr bwMode="auto">
                <a:xfrm>
                  <a:off x="3082" y="2706"/>
                  <a:ext cx="23" cy="15"/>
                </a:xfrm>
                <a:custGeom>
                  <a:avLst/>
                  <a:gdLst>
                    <a:gd name="T0" fmla="*/ 45 w 45"/>
                    <a:gd name="T1" fmla="*/ 7 h 31"/>
                    <a:gd name="T2" fmla="*/ 42 w 45"/>
                    <a:gd name="T3" fmla="*/ 0 h 31"/>
                    <a:gd name="T4" fmla="*/ 0 w 45"/>
                    <a:gd name="T5" fmla="*/ 24 h 31"/>
                    <a:gd name="T6" fmla="*/ 3 w 45"/>
                    <a:gd name="T7" fmla="*/ 31 h 31"/>
                    <a:gd name="T8" fmla="*/ 45 w 45"/>
                    <a:gd name="T9" fmla="*/ 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31">
                      <a:moveTo>
                        <a:pt x="45" y="7"/>
                      </a:moveTo>
                      <a:lnTo>
                        <a:pt x="42" y="0"/>
                      </a:lnTo>
                      <a:lnTo>
                        <a:pt x="0" y="24"/>
                      </a:lnTo>
                      <a:lnTo>
                        <a:pt x="3" y="31"/>
                      </a:lnTo>
                      <a:lnTo>
                        <a:pt x="45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0" name="Freeform 1877"/>
                <p:cNvSpPr>
                  <a:spLocks/>
                </p:cNvSpPr>
                <p:nvPr/>
              </p:nvSpPr>
              <p:spPr bwMode="auto">
                <a:xfrm>
                  <a:off x="3104" y="2703"/>
                  <a:ext cx="21" cy="6"/>
                </a:xfrm>
                <a:custGeom>
                  <a:avLst/>
                  <a:gdLst>
                    <a:gd name="T0" fmla="*/ 0 w 42"/>
                    <a:gd name="T1" fmla="*/ 7 h 14"/>
                    <a:gd name="T2" fmla="*/ 0 w 42"/>
                    <a:gd name="T3" fmla="*/ 14 h 14"/>
                    <a:gd name="T4" fmla="*/ 42 w 42"/>
                    <a:gd name="T5" fmla="*/ 7 h 14"/>
                    <a:gd name="T6" fmla="*/ 42 w 42"/>
                    <a:gd name="T7" fmla="*/ 0 h 14"/>
                    <a:gd name="T8" fmla="*/ 0 w 42"/>
                    <a:gd name="T9" fmla="*/ 7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4">
                      <a:moveTo>
                        <a:pt x="0" y="7"/>
                      </a:moveTo>
                      <a:lnTo>
                        <a:pt x="0" y="14"/>
                      </a:lnTo>
                      <a:lnTo>
                        <a:pt x="42" y="7"/>
                      </a:lnTo>
                      <a:lnTo>
                        <a:pt x="42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1" name="Freeform 1878"/>
                <p:cNvSpPr>
                  <a:spLocks/>
                </p:cNvSpPr>
                <p:nvPr/>
              </p:nvSpPr>
              <p:spPr bwMode="auto">
                <a:xfrm>
                  <a:off x="3125" y="2703"/>
                  <a:ext cx="22" cy="10"/>
                </a:xfrm>
                <a:custGeom>
                  <a:avLst/>
                  <a:gdLst>
                    <a:gd name="T0" fmla="*/ 43 w 44"/>
                    <a:gd name="T1" fmla="*/ 21 h 21"/>
                    <a:gd name="T2" fmla="*/ 44 w 44"/>
                    <a:gd name="T3" fmla="*/ 14 h 21"/>
                    <a:gd name="T4" fmla="*/ 2 w 44"/>
                    <a:gd name="T5" fmla="*/ 0 h 21"/>
                    <a:gd name="T6" fmla="*/ 0 w 44"/>
                    <a:gd name="T7" fmla="*/ 7 h 21"/>
                    <a:gd name="T8" fmla="*/ 43 w 44"/>
                    <a:gd name="T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1">
                      <a:moveTo>
                        <a:pt x="43" y="21"/>
                      </a:moveTo>
                      <a:lnTo>
                        <a:pt x="44" y="14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3" y="21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2" name="Freeform 1879"/>
                <p:cNvSpPr>
                  <a:spLocks/>
                </p:cNvSpPr>
                <p:nvPr/>
              </p:nvSpPr>
              <p:spPr bwMode="auto">
                <a:xfrm>
                  <a:off x="3146" y="2701"/>
                  <a:ext cx="22" cy="12"/>
                </a:xfrm>
                <a:custGeom>
                  <a:avLst/>
                  <a:gdLst>
                    <a:gd name="T0" fmla="*/ 0 w 44"/>
                    <a:gd name="T1" fmla="*/ 17 h 24"/>
                    <a:gd name="T2" fmla="*/ 1 w 44"/>
                    <a:gd name="T3" fmla="*/ 24 h 24"/>
                    <a:gd name="T4" fmla="*/ 44 w 44"/>
                    <a:gd name="T5" fmla="*/ 7 h 24"/>
                    <a:gd name="T6" fmla="*/ 42 w 44"/>
                    <a:gd name="T7" fmla="*/ 0 h 24"/>
                    <a:gd name="T8" fmla="*/ 0 w 44"/>
                    <a:gd name="T9" fmla="*/ 1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0" y="17"/>
                      </a:moveTo>
                      <a:lnTo>
                        <a:pt x="1" y="24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3" name="Freeform 1880"/>
                <p:cNvSpPr>
                  <a:spLocks/>
                </p:cNvSpPr>
                <p:nvPr/>
              </p:nvSpPr>
              <p:spPr bwMode="auto">
                <a:xfrm>
                  <a:off x="3167" y="2698"/>
                  <a:ext cx="22" cy="6"/>
                </a:xfrm>
                <a:custGeom>
                  <a:avLst/>
                  <a:gdLst>
                    <a:gd name="T0" fmla="*/ 42 w 42"/>
                    <a:gd name="T1" fmla="*/ 7 h 12"/>
                    <a:gd name="T2" fmla="*/ 42 w 42"/>
                    <a:gd name="T3" fmla="*/ 0 h 12"/>
                    <a:gd name="T4" fmla="*/ 0 w 42"/>
                    <a:gd name="T5" fmla="*/ 5 h 12"/>
                    <a:gd name="T6" fmla="*/ 0 w 42"/>
                    <a:gd name="T7" fmla="*/ 12 h 12"/>
                    <a:gd name="T8" fmla="*/ 42 w 42"/>
                    <a:gd name="T9" fmla="*/ 7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2">
                      <a:moveTo>
                        <a:pt x="42" y="7"/>
                      </a:move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0" y="12"/>
                      </a:lnTo>
                      <a:lnTo>
                        <a:pt x="42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4" name="Freeform 1881"/>
                <p:cNvSpPr>
                  <a:spLocks/>
                </p:cNvSpPr>
                <p:nvPr/>
              </p:nvSpPr>
              <p:spPr bwMode="auto">
                <a:xfrm>
                  <a:off x="3189" y="2698"/>
                  <a:ext cx="22" cy="12"/>
                </a:xfrm>
                <a:custGeom>
                  <a:avLst/>
                  <a:gdLst>
                    <a:gd name="T0" fmla="*/ 2 w 44"/>
                    <a:gd name="T1" fmla="*/ 0 h 23"/>
                    <a:gd name="T2" fmla="*/ 0 w 44"/>
                    <a:gd name="T3" fmla="*/ 7 h 23"/>
                    <a:gd name="T4" fmla="*/ 43 w 44"/>
                    <a:gd name="T5" fmla="*/ 23 h 23"/>
                    <a:gd name="T6" fmla="*/ 44 w 44"/>
                    <a:gd name="T7" fmla="*/ 17 h 23"/>
                    <a:gd name="T8" fmla="*/ 2 w 44"/>
                    <a:gd name="T9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3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3" y="23"/>
                      </a:lnTo>
                      <a:lnTo>
                        <a:pt x="44" y="1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5" name="Freeform 1882"/>
                <p:cNvSpPr>
                  <a:spLocks/>
                </p:cNvSpPr>
                <p:nvPr/>
              </p:nvSpPr>
              <p:spPr bwMode="auto">
                <a:xfrm>
                  <a:off x="3209" y="2693"/>
                  <a:ext cx="23" cy="17"/>
                </a:xfrm>
                <a:custGeom>
                  <a:avLst/>
                  <a:gdLst>
                    <a:gd name="T0" fmla="*/ 46 w 46"/>
                    <a:gd name="T1" fmla="*/ 5 h 33"/>
                    <a:gd name="T2" fmla="*/ 42 w 46"/>
                    <a:gd name="T3" fmla="*/ 0 h 33"/>
                    <a:gd name="T4" fmla="*/ 0 w 46"/>
                    <a:gd name="T5" fmla="*/ 28 h 33"/>
                    <a:gd name="T6" fmla="*/ 3 w 46"/>
                    <a:gd name="T7" fmla="*/ 33 h 33"/>
                    <a:gd name="T8" fmla="*/ 46 w 46"/>
                    <a:gd name="T9" fmla="*/ 5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3">
                      <a:moveTo>
                        <a:pt x="46" y="5"/>
                      </a:moveTo>
                      <a:lnTo>
                        <a:pt x="42" y="0"/>
                      </a:lnTo>
                      <a:lnTo>
                        <a:pt x="0" y="28"/>
                      </a:lnTo>
                      <a:lnTo>
                        <a:pt x="3" y="33"/>
                      </a:lnTo>
                      <a:lnTo>
                        <a:pt x="46" y="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6" name="Rectangle 1883"/>
                <p:cNvSpPr>
                  <a:spLocks noChangeArrowheads="1"/>
                </p:cNvSpPr>
                <p:nvPr/>
              </p:nvSpPr>
              <p:spPr bwMode="auto">
                <a:xfrm>
                  <a:off x="3231" y="2692"/>
                  <a:ext cx="21" cy="5"/>
                </a:xfrm>
                <a:prstGeom prst="rect">
                  <a:avLst/>
                </a:pr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7" name="Freeform 1884"/>
                <p:cNvSpPr>
                  <a:spLocks/>
                </p:cNvSpPr>
                <p:nvPr/>
              </p:nvSpPr>
              <p:spPr bwMode="auto">
                <a:xfrm>
                  <a:off x="3251" y="2692"/>
                  <a:ext cx="23" cy="16"/>
                </a:xfrm>
                <a:custGeom>
                  <a:avLst/>
                  <a:gdLst>
                    <a:gd name="T0" fmla="*/ 42 w 45"/>
                    <a:gd name="T1" fmla="*/ 30 h 30"/>
                    <a:gd name="T2" fmla="*/ 45 w 45"/>
                    <a:gd name="T3" fmla="*/ 24 h 30"/>
                    <a:gd name="T4" fmla="*/ 3 w 45"/>
                    <a:gd name="T5" fmla="*/ 0 h 30"/>
                    <a:gd name="T6" fmla="*/ 0 w 45"/>
                    <a:gd name="T7" fmla="*/ 7 h 30"/>
                    <a:gd name="T8" fmla="*/ 42 w 45"/>
                    <a:gd name="T9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30">
                      <a:moveTo>
                        <a:pt x="42" y="30"/>
                      </a:moveTo>
                      <a:lnTo>
                        <a:pt x="45" y="24"/>
                      </a:lnTo>
                      <a:lnTo>
                        <a:pt x="3" y="0"/>
                      </a:lnTo>
                      <a:lnTo>
                        <a:pt x="0" y="7"/>
                      </a:lnTo>
                      <a:lnTo>
                        <a:pt x="42" y="3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8" name="Freeform 1885"/>
                <p:cNvSpPr>
                  <a:spLocks/>
                </p:cNvSpPr>
                <p:nvPr/>
              </p:nvSpPr>
              <p:spPr bwMode="auto">
                <a:xfrm>
                  <a:off x="3273" y="2698"/>
                  <a:ext cx="22" cy="10"/>
                </a:xfrm>
                <a:custGeom>
                  <a:avLst/>
                  <a:gdLst>
                    <a:gd name="T0" fmla="*/ 0 w 44"/>
                    <a:gd name="T1" fmla="*/ 14 h 20"/>
                    <a:gd name="T2" fmla="*/ 1 w 44"/>
                    <a:gd name="T3" fmla="*/ 20 h 20"/>
                    <a:gd name="T4" fmla="*/ 44 w 44"/>
                    <a:gd name="T5" fmla="*/ 7 h 20"/>
                    <a:gd name="T6" fmla="*/ 42 w 44"/>
                    <a:gd name="T7" fmla="*/ 0 h 20"/>
                    <a:gd name="T8" fmla="*/ 0 w 44"/>
                    <a:gd name="T9" fmla="*/ 14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0" y="14"/>
                      </a:moveTo>
                      <a:lnTo>
                        <a:pt x="1" y="20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9" name="Freeform 1886"/>
                <p:cNvSpPr>
                  <a:spLocks/>
                </p:cNvSpPr>
                <p:nvPr/>
              </p:nvSpPr>
              <p:spPr bwMode="auto">
                <a:xfrm>
                  <a:off x="3295" y="2695"/>
                  <a:ext cx="21" cy="6"/>
                </a:xfrm>
                <a:custGeom>
                  <a:avLst/>
                  <a:gdLst>
                    <a:gd name="T0" fmla="*/ 43 w 43"/>
                    <a:gd name="T1" fmla="*/ 7 h 12"/>
                    <a:gd name="T2" fmla="*/ 43 w 43"/>
                    <a:gd name="T3" fmla="*/ 0 h 12"/>
                    <a:gd name="T4" fmla="*/ 0 w 43"/>
                    <a:gd name="T5" fmla="*/ 5 h 12"/>
                    <a:gd name="T6" fmla="*/ 0 w 43"/>
                    <a:gd name="T7" fmla="*/ 12 h 12"/>
                    <a:gd name="T8" fmla="*/ 43 w 43"/>
                    <a:gd name="T9" fmla="*/ 7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2">
                      <a:moveTo>
                        <a:pt x="43" y="7"/>
                      </a:moveTo>
                      <a:lnTo>
                        <a:pt x="43" y="0"/>
                      </a:lnTo>
                      <a:lnTo>
                        <a:pt x="0" y="5"/>
                      </a:lnTo>
                      <a:lnTo>
                        <a:pt x="0" y="12"/>
                      </a:lnTo>
                      <a:lnTo>
                        <a:pt x="43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0" name="Freeform 1887"/>
                <p:cNvSpPr>
                  <a:spLocks/>
                </p:cNvSpPr>
                <p:nvPr/>
              </p:nvSpPr>
              <p:spPr bwMode="auto">
                <a:xfrm>
                  <a:off x="3315" y="2695"/>
                  <a:ext cx="23" cy="14"/>
                </a:xfrm>
                <a:custGeom>
                  <a:avLst/>
                  <a:gdLst>
                    <a:gd name="T0" fmla="*/ 3 w 46"/>
                    <a:gd name="T1" fmla="*/ 0 h 27"/>
                    <a:gd name="T2" fmla="*/ 0 w 46"/>
                    <a:gd name="T3" fmla="*/ 7 h 27"/>
                    <a:gd name="T4" fmla="*/ 42 w 46"/>
                    <a:gd name="T5" fmla="*/ 27 h 27"/>
                    <a:gd name="T6" fmla="*/ 46 w 46"/>
                    <a:gd name="T7" fmla="*/ 20 h 27"/>
                    <a:gd name="T8" fmla="*/ 3 w 46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7">
                      <a:moveTo>
                        <a:pt x="3" y="0"/>
                      </a:moveTo>
                      <a:lnTo>
                        <a:pt x="0" y="7"/>
                      </a:lnTo>
                      <a:lnTo>
                        <a:pt x="42" y="27"/>
                      </a:lnTo>
                      <a:lnTo>
                        <a:pt x="46" y="2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" name="Freeform 1888"/>
                <p:cNvSpPr>
                  <a:spLocks/>
                </p:cNvSpPr>
                <p:nvPr/>
              </p:nvSpPr>
              <p:spPr bwMode="auto">
                <a:xfrm>
                  <a:off x="3337" y="2696"/>
                  <a:ext cx="22" cy="13"/>
                </a:xfrm>
                <a:custGeom>
                  <a:avLst/>
                  <a:gdLst>
                    <a:gd name="T0" fmla="*/ 44 w 44"/>
                    <a:gd name="T1" fmla="*/ 6 h 25"/>
                    <a:gd name="T2" fmla="*/ 42 w 44"/>
                    <a:gd name="T3" fmla="*/ 0 h 25"/>
                    <a:gd name="T4" fmla="*/ 0 w 44"/>
                    <a:gd name="T5" fmla="*/ 18 h 25"/>
                    <a:gd name="T6" fmla="*/ 2 w 44"/>
                    <a:gd name="T7" fmla="*/ 25 h 25"/>
                    <a:gd name="T8" fmla="*/ 44 w 44"/>
                    <a:gd name="T9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5">
                      <a:moveTo>
                        <a:pt x="44" y="6"/>
                      </a:moveTo>
                      <a:lnTo>
                        <a:pt x="42" y="0"/>
                      </a:lnTo>
                      <a:lnTo>
                        <a:pt x="0" y="18"/>
                      </a:lnTo>
                      <a:lnTo>
                        <a:pt x="2" y="25"/>
                      </a:lnTo>
                      <a:lnTo>
                        <a:pt x="44" y="6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2" name="Freeform 1889"/>
                <p:cNvSpPr>
                  <a:spLocks/>
                </p:cNvSpPr>
                <p:nvPr/>
              </p:nvSpPr>
              <p:spPr bwMode="auto">
                <a:xfrm>
                  <a:off x="3358" y="2693"/>
                  <a:ext cx="21" cy="6"/>
                </a:xfrm>
                <a:custGeom>
                  <a:avLst/>
                  <a:gdLst>
                    <a:gd name="T0" fmla="*/ 0 w 43"/>
                    <a:gd name="T1" fmla="*/ 5 h 11"/>
                    <a:gd name="T2" fmla="*/ 0 w 43"/>
                    <a:gd name="T3" fmla="*/ 11 h 11"/>
                    <a:gd name="T4" fmla="*/ 43 w 43"/>
                    <a:gd name="T5" fmla="*/ 6 h 11"/>
                    <a:gd name="T6" fmla="*/ 43 w 43"/>
                    <a:gd name="T7" fmla="*/ 0 h 11"/>
                    <a:gd name="T8" fmla="*/ 0 w 43"/>
                    <a:gd name="T9" fmla="*/ 5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1">
                      <a:moveTo>
                        <a:pt x="0" y="5"/>
                      </a:moveTo>
                      <a:lnTo>
                        <a:pt x="0" y="11"/>
                      </a:lnTo>
                      <a:lnTo>
                        <a:pt x="43" y="6"/>
                      </a:lnTo>
                      <a:lnTo>
                        <a:pt x="43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3" name="Freeform 1890"/>
                <p:cNvSpPr>
                  <a:spLocks/>
                </p:cNvSpPr>
                <p:nvPr/>
              </p:nvSpPr>
              <p:spPr bwMode="auto">
                <a:xfrm>
                  <a:off x="3378" y="2693"/>
                  <a:ext cx="23" cy="14"/>
                </a:xfrm>
                <a:custGeom>
                  <a:avLst/>
                  <a:gdLst>
                    <a:gd name="T0" fmla="*/ 42 w 46"/>
                    <a:gd name="T1" fmla="*/ 27 h 27"/>
                    <a:gd name="T2" fmla="*/ 46 w 46"/>
                    <a:gd name="T3" fmla="*/ 20 h 27"/>
                    <a:gd name="T4" fmla="*/ 3 w 46"/>
                    <a:gd name="T5" fmla="*/ 0 h 27"/>
                    <a:gd name="T6" fmla="*/ 0 w 46"/>
                    <a:gd name="T7" fmla="*/ 6 h 27"/>
                    <a:gd name="T8" fmla="*/ 42 w 46"/>
                    <a:gd name="T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7">
                      <a:moveTo>
                        <a:pt x="42" y="27"/>
                      </a:moveTo>
                      <a:lnTo>
                        <a:pt x="46" y="20"/>
                      </a:lnTo>
                      <a:lnTo>
                        <a:pt x="3" y="0"/>
                      </a:lnTo>
                      <a:lnTo>
                        <a:pt x="0" y="6"/>
                      </a:lnTo>
                      <a:lnTo>
                        <a:pt x="42" y="2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4" name="Freeform 1891"/>
                <p:cNvSpPr>
                  <a:spLocks/>
                </p:cNvSpPr>
                <p:nvPr/>
              </p:nvSpPr>
              <p:spPr bwMode="auto">
                <a:xfrm>
                  <a:off x="3401" y="2695"/>
                  <a:ext cx="22" cy="12"/>
                </a:xfrm>
                <a:custGeom>
                  <a:avLst/>
                  <a:gdLst>
                    <a:gd name="T0" fmla="*/ 0 w 44"/>
                    <a:gd name="T1" fmla="*/ 17 h 24"/>
                    <a:gd name="T2" fmla="*/ 2 w 44"/>
                    <a:gd name="T3" fmla="*/ 24 h 24"/>
                    <a:gd name="T4" fmla="*/ 44 w 44"/>
                    <a:gd name="T5" fmla="*/ 7 h 24"/>
                    <a:gd name="T6" fmla="*/ 42 w 44"/>
                    <a:gd name="T7" fmla="*/ 0 h 24"/>
                    <a:gd name="T8" fmla="*/ 0 w 44"/>
                    <a:gd name="T9" fmla="*/ 1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0" y="17"/>
                      </a:moveTo>
                      <a:lnTo>
                        <a:pt x="2" y="24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" name="Freeform 1892"/>
                <p:cNvSpPr>
                  <a:spLocks/>
                </p:cNvSpPr>
                <p:nvPr/>
              </p:nvSpPr>
              <p:spPr bwMode="auto">
                <a:xfrm>
                  <a:off x="3422" y="2693"/>
                  <a:ext cx="21" cy="5"/>
                </a:xfrm>
                <a:custGeom>
                  <a:avLst/>
                  <a:gdLst>
                    <a:gd name="T0" fmla="*/ 43 w 43"/>
                    <a:gd name="T1" fmla="*/ 6 h 10"/>
                    <a:gd name="T2" fmla="*/ 43 w 43"/>
                    <a:gd name="T3" fmla="*/ 0 h 10"/>
                    <a:gd name="T4" fmla="*/ 0 w 43"/>
                    <a:gd name="T5" fmla="*/ 3 h 10"/>
                    <a:gd name="T6" fmla="*/ 0 w 43"/>
                    <a:gd name="T7" fmla="*/ 10 h 10"/>
                    <a:gd name="T8" fmla="*/ 43 w 43"/>
                    <a:gd name="T9" fmla="*/ 6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0">
                      <a:moveTo>
                        <a:pt x="43" y="6"/>
                      </a:moveTo>
                      <a:lnTo>
                        <a:pt x="43" y="0"/>
                      </a:lnTo>
                      <a:lnTo>
                        <a:pt x="0" y="3"/>
                      </a:lnTo>
                      <a:lnTo>
                        <a:pt x="0" y="10"/>
                      </a:lnTo>
                      <a:lnTo>
                        <a:pt x="43" y="6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6" name="Freeform 1893"/>
                <p:cNvSpPr>
                  <a:spLocks/>
                </p:cNvSpPr>
                <p:nvPr/>
              </p:nvSpPr>
              <p:spPr bwMode="auto">
                <a:xfrm>
                  <a:off x="3443" y="2693"/>
                  <a:ext cx="22" cy="12"/>
                </a:xfrm>
                <a:custGeom>
                  <a:avLst/>
                  <a:gdLst>
                    <a:gd name="T0" fmla="*/ 2 w 44"/>
                    <a:gd name="T1" fmla="*/ 0 h 23"/>
                    <a:gd name="T2" fmla="*/ 0 w 44"/>
                    <a:gd name="T3" fmla="*/ 6 h 23"/>
                    <a:gd name="T4" fmla="*/ 42 w 44"/>
                    <a:gd name="T5" fmla="*/ 23 h 23"/>
                    <a:gd name="T6" fmla="*/ 44 w 44"/>
                    <a:gd name="T7" fmla="*/ 17 h 23"/>
                    <a:gd name="T8" fmla="*/ 2 w 44"/>
                    <a:gd name="T9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3">
                      <a:moveTo>
                        <a:pt x="2" y="0"/>
                      </a:moveTo>
                      <a:lnTo>
                        <a:pt x="0" y="6"/>
                      </a:lnTo>
                      <a:lnTo>
                        <a:pt x="42" y="23"/>
                      </a:lnTo>
                      <a:lnTo>
                        <a:pt x="44" y="1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" name="Freeform 1894"/>
                <p:cNvSpPr>
                  <a:spLocks/>
                </p:cNvSpPr>
                <p:nvPr/>
              </p:nvSpPr>
              <p:spPr bwMode="auto">
                <a:xfrm>
                  <a:off x="3464" y="2693"/>
                  <a:ext cx="22" cy="12"/>
                </a:xfrm>
                <a:custGeom>
                  <a:avLst/>
                  <a:gdLst>
                    <a:gd name="T0" fmla="*/ 44 w 44"/>
                    <a:gd name="T1" fmla="*/ 6 h 23"/>
                    <a:gd name="T2" fmla="*/ 43 w 44"/>
                    <a:gd name="T3" fmla="*/ 0 h 23"/>
                    <a:gd name="T4" fmla="*/ 0 w 44"/>
                    <a:gd name="T5" fmla="*/ 17 h 23"/>
                    <a:gd name="T6" fmla="*/ 2 w 44"/>
                    <a:gd name="T7" fmla="*/ 23 h 23"/>
                    <a:gd name="T8" fmla="*/ 44 w 44"/>
                    <a:gd name="T9" fmla="*/ 6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3">
                      <a:moveTo>
                        <a:pt x="44" y="6"/>
                      </a:moveTo>
                      <a:lnTo>
                        <a:pt x="43" y="0"/>
                      </a:lnTo>
                      <a:lnTo>
                        <a:pt x="0" y="17"/>
                      </a:lnTo>
                      <a:lnTo>
                        <a:pt x="2" y="23"/>
                      </a:lnTo>
                      <a:lnTo>
                        <a:pt x="44" y="6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8" name="Freeform 1895"/>
                <p:cNvSpPr>
                  <a:spLocks/>
                </p:cNvSpPr>
                <p:nvPr/>
              </p:nvSpPr>
              <p:spPr bwMode="auto">
                <a:xfrm>
                  <a:off x="3485" y="2692"/>
                  <a:ext cx="21" cy="5"/>
                </a:xfrm>
                <a:custGeom>
                  <a:avLst/>
                  <a:gdLst>
                    <a:gd name="T0" fmla="*/ 0 w 42"/>
                    <a:gd name="T1" fmla="*/ 4 h 10"/>
                    <a:gd name="T2" fmla="*/ 0 w 42"/>
                    <a:gd name="T3" fmla="*/ 10 h 10"/>
                    <a:gd name="T4" fmla="*/ 42 w 42"/>
                    <a:gd name="T5" fmla="*/ 7 h 10"/>
                    <a:gd name="T6" fmla="*/ 42 w 42"/>
                    <a:gd name="T7" fmla="*/ 0 h 10"/>
                    <a:gd name="T8" fmla="*/ 0 w 42"/>
                    <a:gd name="T9" fmla="*/ 4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0" y="4"/>
                      </a:moveTo>
                      <a:lnTo>
                        <a:pt x="0" y="10"/>
                      </a:lnTo>
                      <a:lnTo>
                        <a:pt x="42" y="7"/>
                      </a:lnTo>
                      <a:lnTo>
                        <a:pt x="42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9" name="Freeform 1896"/>
                <p:cNvSpPr>
                  <a:spLocks/>
                </p:cNvSpPr>
                <p:nvPr/>
              </p:nvSpPr>
              <p:spPr bwMode="auto">
                <a:xfrm>
                  <a:off x="3506" y="2692"/>
                  <a:ext cx="23" cy="13"/>
                </a:xfrm>
                <a:custGeom>
                  <a:avLst/>
                  <a:gdLst>
                    <a:gd name="T0" fmla="*/ 43 w 46"/>
                    <a:gd name="T1" fmla="*/ 27 h 27"/>
                    <a:gd name="T2" fmla="*/ 46 w 46"/>
                    <a:gd name="T3" fmla="*/ 21 h 27"/>
                    <a:gd name="T4" fmla="*/ 4 w 46"/>
                    <a:gd name="T5" fmla="*/ 0 h 27"/>
                    <a:gd name="T6" fmla="*/ 0 w 46"/>
                    <a:gd name="T7" fmla="*/ 7 h 27"/>
                    <a:gd name="T8" fmla="*/ 43 w 46"/>
                    <a:gd name="T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7">
                      <a:moveTo>
                        <a:pt x="43" y="27"/>
                      </a:moveTo>
                      <a:lnTo>
                        <a:pt x="46" y="21"/>
                      </a:lnTo>
                      <a:lnTo>
                        <a:pt x="4" y="0"/>
                      </a:lnTo>
                      <a:lnTo>
                        <a:pt x="0" y="7"/>
                      </a:lnTo>
                      <a:lnTo>
                        <a:pt x="43" y="2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0" name="Freeform 1897"/>
                <p:cNvSpPr>
                  <a:spLocks/>
                </p:cNvSpPr>
                <p:nvPr/>
              </p:nvSpPr>
              <p:spPr bwMode="auto">
                <a:xfrm>
                  <a:off x="3528" y="2693"/>
                  <a:ext cx="22" cy="12"/>
                </a:xfrm>
                <a:custGeom>
                  <a:avLst/>
                  <a:gdLst>
                    <a:gd name="T0" fmla="*/ 0 w 44"/>
                    <a:gd name="T1" fmla="*/ 17 h 23"/>
                    <a:gd name="T2" fmla="*/ 2 w 44"/>
                    <a:gd name="T3" fmla="*/ 23 h 23"/>
                    <a:gd name="T4" fmla="*/ 44 w 44"/>
                    <a:gd name="T5" fmla="*/ 6 h 23"/>
                    <a:gd name="T6" fmla="*/ 43 w 44"/>
                    <a:gd name="T7" fmla="*/ 0 h 23"/>
                    <a:gd name="T8" fmla="*/ 0 w 44"/>
                    <a:gd name="T9" fmla="*/ 17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3">
                      <a:moveTo>
                        <a:pt x="0" y="17"/>
                      </a:moveTo>
                      <a:lnTo>
                        <a:pt x="2" y="23"/>
                      </a:lnTo>
                      <a:lnTo>
                        <a:pt x="44" y="6"/>
                      </a:lnTo>
                      <a:lnTo>
                        <a:pt x="43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1" name="Freeform 1898"/>
                <p:cNvSpPr>
                  <a:spLocks/>
                </p:cNvSpPr>
                <p:nvPr/>
              </p:nvSpPr>
              <p:spPr bwMode="auto">
                <a:xfrm>
                  <a:off x="3549" y="2692"/>
                  <a:ext cx="21" cy="5"/>
                </a:xfrm>
                <a:custGeom>
                  <a:avLst/>
                  <a:gdLst>
                    <a:gd name="T0" fmla="*/ 42 w 42"/>
                    <a:gd name="T1" fmla="*/ 7 h 8"/>
                    <a:gd name="T2" fmla="*/ 42 w 42"/>
                    <a:gd name="T3" fmla="*/ 0 h 8"/>
                    <a:gd name="T4" fmla="*/ 0 w 42"/>
                    <a:gd name="T5" fmla="*/ 2 h 8"/>
                    <a:gd name="T6" fmla="*/ 0 w 42"/>
                    <a:gd name="T7" fmla="*/ 8 h 8"/>
                    <a:gd name="T8" fmla="*/ 42 w 42"/>
                    <a:gd name="T9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8">
                      <a:moveTo>
                        <a:pt x="42" y="7"/>
                      </a:moveTo>
                      <a:lnTo>
                        <a:pt x="42" y="0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42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2" name="Freeform 1899"/>
                <p:cNvSpPr>
                  <a:spLocks/>
                </p:cNvSpPr>
                <p:nvPr/>
              </p:nvSpPr>
              <p:spPr bwMode="auto">
                <a:xfrm>
                  <a:off x="3569" y="2692"/>
                  <a:ext cx="23" cy="13"/>
                </a:xfrm>
                <a:custGeom>
                  <a:avLst/>
                  <a:gdLst>
                    <a:gd name="T0" fmla="*/ 4 w 46"/>
                    <a:gd name="T1" fmla="*/ 0 h 25"/>
                    <a:gd name="T2" fmla="*/ 0 w 46"/>
                    <a:gd name="T3" fmla="*/ 7 h 25"/>
                    <a:gd name="T4" fmla="*/ 43 w 46"/>
                    <a:gd name="T5" fmla="*/ 25 h 25"/>
                    <a:gd name="T6" fmla="*/ 46 w 46"/>
                    <a:gd name="T7" fmla="*/ 19 h 25"/>
                    <a:gd name="T8" fmla="*/ 4 w 46"/>
                    <a:gd name="T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5">
                      <a:moveTo>
                        <a:pt x="4" y="0"/>
                      </a:moveTo>
                      <a:lnTo>
                        <a:pt x="0" y="7"/>
                      </a:lnTo>
                      <a:lnTo>
                        <a:pt x="43" y="25"/>
                      </a:lnTo>
                      <a:lnTo>
                        <a:pt x="46" y="1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3" name="Freeform 1900"/>
                <p:cNvSpPr>
                  <a:spLocks/>
                </p:cNvSpPr>
                <p:nvPr/>
              </p:nvSpPr>
              <p:spPr bwMode="auto">
                <a:xfrm>
                  <a:off x="3591" y="2694"/>
                  <a:ext cx="22" cy="11"/>
                </a:xfrm>
                <a:custGeom>
                  <a:avLst/>
                  <a:gdLst>
                    <a:gd name="T0" fmla="*/ 45 w 45"/>
                    <a:gd name="T1" fmla="*/ 7 h 22"/>
                    <a:gd name="T2" fmla="*/ 43 w 45"/>
                    <a:gd name="T3" fmla="*/ 0 h 22"/>
                    <a:gd name="T4" fmla="*/ 0 w 45"/>
                    <a:gd name="T5" fmla="*/ 16 h 22"/>
                    <a:gd name="T6" fmla="*/ 2 w 45"/>
                    <a:gd name="T7" fmla="*/ 22 h 22"/>
                    <a:gd name="T8" fmla="*/ 45 w 45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2">
                      <a:moveTo>
                        <a:pt x="45" y="7"/>
                      </a:moveTo>
                      <a:lnTo>
                        <a:pt x="43" y="0"/>
                      </a:lnTo>
                      <a:lnTo>
                        <a:pt x="0" y="16"/>
                      </a:lnTo>
                      <a:lnTo>
                        <a:pt x="2" y="22"/>
                      </a:lnTo>
                      <a:lnTo>
                        <a:pt x="45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4" name="Freeform 1901"/>
                <p:cNvSpPr>
                  <a:spLocks/>
                </p:cNvSpPr>
                <p:nvPr/>
              </p:nvSpPr>
              <p:spPr bwMode="auto">
                <a:xfrm>
                  <a:off x="3612" y="2692"/>
                  <a:ext cx="22" cy="6"/>
                </a:xfrm>
                <a:custGeom>
                  <a:avLst/>
                  <a:gdLst>
                    <a:gd name="T0" fmla="*/ 0 w 42"/>
                    <a:gd name="T1" fmla="*/ 3 h 10"/>
                    <a:gd name="T2" fmla="*/ 0 w 42"/>
                    <a:gd name="T3" fmla="*/ 10 h 10"/>
                    <a:gd name="T4" fmla="*/ 42 w 42"/>
                    <a:gd name="T5" fmla="*/ 7 h 10"/>
                    <a:gd name="T6" fmla="*/ 42 w 42"/>
                    <a:gd name="T7" fmla="*/ 0 h 10"/>
                    <a:gd name="T8" fmla="*/ 0 w 42"/>
                    <a:gd name="T9" fmla="*/ 3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0" y="3"/>
                      </a:moveTo>
                      <a:lnTo>
                        <a:pt x="0" y="10"/>
                      </a:lnTo>
                      <a:lnTo>
                        <a:pt x="42" y="7"/>
                      </a:lnTo>
                      <a:lnTo>
                        <a:pt x="4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5" name="Freeform 1902"/>
                <p:cNvSpPr>
                  <a:spLocks/>
                </p:cNvSpPr>
                <p:nvPr/>
              </p:nvSpPr>
              <p:spPr bwMode="auto">
                <a:xfrm>
                  <a:off x="3633" y="2692"/>
                  <a:ext cx="23" cy="14"/>
                </a:xfrm>
                <a:custGeom>
                  <a:avLst/>
                  <a:gdLst>
                    <a:gd name="T0" fmla="*/ 42 w 45"/>
                    <a:gd name="T1" fmla="*/ 27 h 27"/>
                    <a:gd name="T2" fmla="*/ 45 w 45"/>
                    <a:gd name="T3" fmla="*/ 20 h 27"/>
                    <a:gd name="T4" fmla="*/ 3 w 45"/>
                    <a:gd name="T5" fmla="*/ 0 h 27"/>
                    <a:gd name="T6" fmla="*/ 0 w 45"/>
                    <a:gd name="T7" fmla="*/ 7 h 27"/>
                    <a:gd name="T8" fmla="*/ 42 w 45"/>
                    <a:gd name="T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7">
                      <a:moveTo>
                        <a:pt x="42" y="27"/>
                      </a:moveTo>
                      <a:lnTo>
                        <a:pt x="45" y="20"/>
                      </a:lnTo>
                      <a:lnTo>
                        <a:pt x="3" y="0"/>
                      </a:lnTo>
                      <a:lnTo>
                        <a:pt x="0" y="7"/>
                      </a:lnTo>
                      <a:lnTo>
                        <a:pt x="42" y="2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6" name="Freeform 1903"/>
                <p:cNvSpPr>
                  <a:spLocks/>
                </p:cNvSpPr>
                <p:nvPr/>
              </p:nvSpPr>
              <p:spPr bwMode="auto">
                <a:xfrm>
                  <a:off x="3655" y="2695"/>
                  <a:ext cx="22" cy="11"/>
                </a:xfrm>
                <a:custGeom>
                  <a:avLst/>
                  <a:gdLst>
                    <a:gd name="T0" fmla="*/ 0 w 44"/>
                    <a:gd name="T1" fmla="*/ 15 h 22"/>
                    <a:gd name="T2" fmla="*/ 1 w 44"/>
                    <a:gd name="T3" fmla="*/ 22 h 22"/>
                    <a:gd name="T4" fmla="*/ 44 w 44"/>
                    <a:gd name="T5" fmla="*/ 7 h 22"/>
                    <a:gd name="T6" fmla="*/ 42 w 44"/>
                    <a:gd name="T7" fmla="*/ 0 h 22"/>
                    <a:gd name="T8" fmla="*/ 0 w 44"/>
                    <a:gd name="T9" fmla="*/ 15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0" y="15"/>
                      </a:moveTo>
                      <a:lnTo>
                        <a:pt x="1" y="22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7" name="Freeform 1904"/>
                <p:cNvSpPr>
                  <a:spLocks/>
                </p:cNvSpPr>
                <p:nvPr/>
              </p:nvSpPr>
              <p:spPr bwMode="auto">
                <a:xfrm>
                  <a:off x="3676" y="2693"/>
                  <a:ext cx="21" cy="5"/>
                </a:xfrm>
                <a:custGeom>
                  <a:avLst/>
                  <a:gdLst>
                    <a:gd name="T0" fmla="*/ 42 w 42"/>
                    <a:gd name="T1" fmla="*/ 6 h 10"/>
                    <a:gd name="T2" fmla="*/ 42 w 42"/>
                    <a:gd name="T3" fmla="*/ 0 h 10"/>
                    <a:gd name="T4" fmla="*/ 0 w 42"/>
                    <a:gd name="T5" fmla="*/ 3 h 10"/>
                    <a:gd name="T6" fmla="*/ 0 w 42"/>
                    <a:gd name="T7" fmla="*/ 10 h 10"/>
                    <a:gd name="T8" fmla="*/ 42 w 42"/>
                    <a:gd name="T9" fmla="*/ 6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42" y="6"/>
                      </a:moveTo>
                      <a:lnTo>
                        <a:pt x="42" y="0"/>
                      </a:lnTo>
                      <a:lnTo>
                        <a:pt x="0" y="3"/>
                      </a:lnTo>
                      <a:lnTo>
                        <a:pt x="0" y="10"/>
                      </a:lnTo>
                      <a:lnTo>
                        <a:pt x="42" y="6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8" name="Freeform 1905"/>
                <p:cNvSpPr>
                  <a:spLocks/>
                </p:cNvSpPr>
                <p:nvPr/>
              </p:nvSpPr>
              <p:spPr bwMode="auto">
                <a:xfrm>
                  <a:off x="3696" y="2693"/>
                  <a:ext cx="23" cy="13"/>
                </a:xfrm>
                <a:custGeom>
                  <a:avLst/>
                  <a:gdLst>
                    <a:gd name="T0" fmla="*/ 3 w 45"/>
                    <a:gd name="T1" fmla="*/ 0 h 25"/>
                    <a:gd name="T2" fmla="*/ 0 w 45"/>
                    <a:gd name="T3" fmla="*/ 6 h 25"/>
                    <a:gd name="T4" fmla="*/ 42 w 45"/>
                    <a:gd name="T5" fmla="*/ 25 h 25"/>
                    <a:gd name="T6" fmla="*/ 45 w 45"/>
                    <a:gd name="T7" fmla="*/ 18 h 25"/>
                    <a:gd name="T8" fmla="*/ 3 w 45"/>
                    <a:gd name="T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">
                      <a:moveTo>
                        <a:pt x="3" y="0"/>
                      </a:moveTo>
                      <a:lnTo>
                        <a:pt x="0" y="6"/>
                      </a:lnTo>
                      <a:lnTo>
                        <a:pt x="42" y="25"/>
                      </a:lnTo>
                      <a:lnTo>
                        <a:pt x="45" y="18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9" name="Freeform 1906"/>
                <p:cNvSpPr>
                  <a:spLocks/>
                </p:cNvSpPr>
                <p:nvPr/>
              </p:nvSpPr>
              <p:spPr bwMode="auto">
                <a:xfrm>
                  <a:off x="3718" y="2695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2 w 44"/>
                    <a:gd name="T3" fmla="*/ 0 h 22"/>
                    <a:gd name="T4" fmla="*/ 0 w 44"/>
                    <a:gd name="T5" fmla="*/ 15 h 22"/>
                    <a:gd name="T6" fmla="*/ 1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1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0" name="Freeform 1907"/>
                <p:cNvSpPr>
                  <a:spLocks/>
                </p:cNvSpPr>
                <p:nvPr/>
              </p:nvSpPr>
              <p:spPr bwMode="auto">
                <a:xfrm>
                  <a:off x="3740" y="2693"/>
                  <a:ext cx="21" cy="5"/>
                </a:xfrm>
                <a:custGeom>
                  <a:avLst/>
                  <a:gdLst>
                    <a:gd name="T0" fmla="*/ 0 w 43"/>
                    <a:gd name="T1" fmla="*/ 3 h 10"/>
                    <a:gd name="T2" fmla="*/ 0 w 43"/>
                    <a:gd name="T3" fmla="*/ 10 h 10"/>
                    <a:gd name="T4" fmla="*/ 43 w 43"/>
                    <a:gd name="T5" fmla="*/ 6 h 10"/>
                    <a:gd name="T6" fmla="*/ 43 w 43"/>
                    <a:gd name="T7" fmla="*/ 0 h 10"/>
                    <a:gd name="T8" fmla="*/ 0 w 43"/>
                    <a:gd name="T9" fmla="*/ 3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0">
                      <a:moveTo>
                        <a:pt x="0" y="3"/>
                      </a:moveTo>
                      <a:lnTo>
                        <a:pt x="0" y="10"/>
                      </a:lnTo>
                      <a:lnTo>
                        <a:pt x="43" y="6"/>
                      </a:lnTo>
                      <a:lnTo>
                        <a:pt x="43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1" name="Freeform 1908"/>
                <p:cNvSpPr>
                  <a:spLocks/>
                </p:cNvSpPr>
                <p:nvPr/>
              </p:nvSpPr>
              <p:spPr bwMode="auto">
                <a:xfrm>
                  <a:off x="3760" y="2693"/>
                  <a:ext cx="23" cy="13"/>
                </a:xfrm>
                <a:custGeom>
                  <a:avLst/>
                  <a:gdLst>
                    <a:gd name="T0" fmla="*/ 42 w 46"/>
                    <a:gd name="T1" fmla="*/ 25 h 25"/>
                    <a:gd name="T2" fmla="*/ 46 w 46"/>
                    <a:gd name="T3" fmla="*/ 18 h 25"/>
                    <a:gd name="T4" fmla="*/ 3 w 46"/>
                    <a:gd name="T5" fmla="*/ 0 h 25"/>
                    <a:gd name="T6" fmla="*/ 0 w 46"/>
                    <a:gd name="T7" fmla="*/ 6 h 25"/>
                    <a:gd name="T8" fmla="*/ 42 w 46"/>
                    <a:gd name="T9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5">
                      <a:moveTo>
                        <a:pt x="42" y="25"/>
                      </a:moveTo>
                      <a:lnTo>
                        <a:pt x="46" y="18"/>
                      </a:lnTo>
                      <a:lnTo>
                        <a:pt x="3" y="0"/>
                      </a:lnTo>
                      <a:lnTo>
                        <a:pt x="0" y="6"/>
                      </a:lnTo>
                      <a:lnTo>
                        <a:pt x="42" y="2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2" name="Freeform 1909"/>
                <p:cNvSpPr>
                  <a:spLocks/>
                </p:cNvSpPr>
                <p:nvPr/>
              </p:nvSpPr>
              <p:spPr bwMode="auto">
                <a:xfrm>
                  <a:off x="3782" y="2694"/>
                  <a:ext cx="22" cy="12"/>
                </a:xfrm>
                <a:custGeom>
                  <a:avLst/>
                  <a:gdLst>
                    <a:gd name="T0" fmla="*/ 0 w 44"/>
                    <a:gd name="T1" fmla="*/ 17 h 24"/>
                    <a:gd name="T2" fmla="*/ 2 w 44"/>
                    <a:gd name="T3" fmla="*/ 24 h 24"/>
                    <a:gd name="T4" fmla="*/ 44 w 44"/>
                    <a:gd name="T5" fmla="*/ 7 h 24"/>
                    <a:gd name="T6" fmla="*/ 42 w 44"/>
                    <a:gd name="T7" fmla="*/ 0 h 24"/>
                    <a:gd name="T8" fmla="*/ 0 w 44"/>
                    <a:gd name="T9" fmla="*/ 1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0" y="17"/>
                      </a:moveTo>
                      <a:lnTo>
                        <a:pt x="2" y="24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3" name="Freeform 1910"/>
                <p:cNvSpPr>
                  <a:spLocks/>
                </p:cNvSpPr>
                <p:nvPr/>
              </p:nvSpPr>
              <p:spPr bwMode="auto">
                <a:xfrm>
                  <a:off x="3803" y="2692"/>
                  <a:ext cx="21" cy="6"/>
                </a:xfrm>
                <a:custGeom>
                  <a:avLst/>
                  <a:gdLst>
                    <a:gd name="T0" fmla="*/ 43 w 43"/>
                    <a:gd name="T1" fmla="*/ 7 h 10"/>
                    <a:gd name="T2" fmla="*/ 43 w 43"/>
                    <a:gd name="T3" fmla="*/ 0 h 10"/>
                    <a:gd name="T4" fmla="*/ 0 w 43"/>
                    <a:gd name="T5" fmla="*/ 3 h 10"/>
                    <a:gd name="T6" fmla="*/ 0 w 43"/>
                    <a:gd name="T7" fmla="*/ 10 h 10"/>
                    <a:gd name="T8" fmla="*/ 43 w 43"/>
                    <a:gd name="T9" fmla="*/ 7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0">
                      <a:moveTo>
                        <a:pt x="43" y="7"/>
                      </a:moveTo>
                      <a:lnTo>
                        <a:pt x="43" y="0"/>
                      </a:lnTo>
                      <a:lnTo>
                        <a:pt x="0" y="3"/>
                      </a:lnTo>
                      <a:lnTo>
                        <a:pt x="0" y="10"/>
                      </a:lnTo>
                      <a:lnTo>
                        <a:pt x="43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4" name="Freeform 1911"/>
                <p:cNvSpPr>
                  <a:spLocks/>
                </p:cNvSpPr>
                <p:nvPr/>
              </p:nvSpPr>
              <p:spPr bwMode="auto">
                <a:xfrm>
                  <a:off x="3823" y="2692"/>
                  <a:ext cx="23" cy="14"/>
                </a:xfrm>
                <a:custGeom>
                  <a:avLst/>
                  <a:gdLst>
                    <a:gd name="T0" fmla="*/ 3 w 46"/>
                    <a:gd name="T1" fmla="*/ 0 h 27"/>
                    <a:gd name="T2" fmla="*/ 0 w 46"/>
                    <a:gd name="T3" fmla="*/ 7 h 27"/>
                    <a:gd name="T4" fmla="*/ 42 w 46"/>
                    <a:gd name="T5" fmla="*/ 27 h 27"/>
                    <a:gd name="T6" fmla="*/ 46 w 46"/>
                    <a:gd name="T7" fmla="*/ 20 h 27"/>
                    <a:gd name="T8" fmla="*/ 3 w 46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7">
                      <a:moveTo>
                        <a:pt x="3" y="0"/>
                      </a:moveTo>
                      <a:lnTo>
                        <a:pt x="0" y="7"/>
                      </a:lnTo>
                      <a:lnTo>
                        <a:pt x="42" y="27"/>
                      </a:lnTo>
                      <a:lnTo>
                        <a:pt x="46" y="2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5" name="Freeform 1912"/>
                <p:cNvSpPr>
                  <a:spLocks/>
                </p:cNvSpPr>
                <p:nvPr/>
              </p:nvSpPr>
              <p:spPr bwMode="auto">
                <a:xfrm>
                  <a:off x="3846" y="2694"/>
                  <a:ext cx="22" cy="12"/>
                </a:xfrm>
                <a:custGeom>
                  <a:avLst/>
                  <a:gdLst>
                    <a:gd name="T0" fmla="*/ 44 w 44"/>
                    <a:gd name="T1" fmla="*/ 7 h 24"/>
                    <a:gd name="T2" fmla="*/ 42 w 44"/>
                    <a:gd name="T3" fmla="*/ 0 h 24"/>
                    <a:gd name="T4" fmla="*/ 0 w 44"/>
                    <a:gd name="T5" fmla="*/ 17 h 24"/>
                    <a:gd name="T6" fmla="*/ 2 w 44"/>
                    <a:gd name="T7" fmla="*/ 24 h 24"/>
                    <a:gd name="T8" fmla="*/ 44 w 44"/>
                    <a:gd name="T9" fmla="*/ 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7"/>
                      </a:lnTo>
                      <a:lnTo>
                        <a:pt x="2" y="24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6" name="Freeform 1913"/>
                <p:cNvSpPr>
                  <a:spLocks/>
                </p:cNvSpPr>
                <p:nvPr/>
              </p:nvSpPr>
              <p:spPr bwMode="auto">
                <a:xfrm>
                  <a:off x="3867" y="2692"/>
                  <a:ext cx="21" cy="6"/>
                </a:xfrm>
                <a:custGeom>
                  <a:avLst/>
                  <a:gdLst>
                    <a:gd name="T0" fmla="*/ 0 w 43"/>
                    <a:gd name="T1" fmla="*/ 3 h 10"/>
                    <a:gd name="T2" fmla="*/ 0 w 43"/>
                    <a:gd name="T3" fmla="*/ 10 h 10"/>
                    <a:gd name="T4" fmla="*/ 43 w 43"/>
                    <a:gd name="T5" fmla="*/ 7 h 10"/>
                    <a:gd name="T6" fmla="*/ 43 w 43"/>
                    <a:gd name="T7" fmla="*/ 0 h 10"/>
                    <a:gd name="T8" fmla="*/ 0 w 43"/>
                    <a:gd name="T9" fmla="*/ 3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0">
                      <a:moveTo>
                        <a:pt x="0" y="3"/>
                      </a:moveTo>
                      <a:lnTo>
                        <a:pt x="0" y="10"/>
                      </a:lnTo>
                      <a:lnTo>
                        <a:pt x="43" y="7"/>
                      </a:lnTo>
                      <a:lnTo>
                        <a:pt x="43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7" name="Freeform 1914"/>
                <p:cNvSpPr>
                  <a:spLocks/>
                </p:cNvSpPr>
                <p:nvPr/>
              </p:nvSpPr>
              <p:spPr bwMode="auto">
                <a:xfrm>
                  <a:off x="3887" y="2692"/>
                  <a:ext cx="23" cy="14"/>
                </a:xfrm>
                <a:custGeom>
                  <a:avLst/>
                  <a:gdLst>
                    <a:gd name="T0" fmla="*/ 42 w 46"/>
                    <a:gd name="T1" fmla="*/ 27 h 27"/>
                    <a:gd name="T2" fmla="*/ 46 w 46"/>
                    <a:gd name="T3" fmla="*/ 20 h 27"/>
                    <a:gd name="T4" fmla="*/ 3 w 46"/>
                    <a:gd name="T5" fmla="*/ 0 h 27"/>
                    <a:gd name="T6" fmla="*/ 0 w 46"/>
                    <a:gd name="T7" fmla="*/ 7 h 27"/>
                    <a:gd name="T8" fmla="*/ 42 w 46"/>
                    <a:gd name="T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7">
                      <a:moveTo>
                        <a:pt x="42" y="27"/>
                      </a:moveTo>
                      <a:lnTo>
                        <a:pt x="46" y="20"/>
                      </a:lnTo>
                      <a:lnTo>
                        <a:pt x="3" y="0"/>
                      </a:lnTo>
                      <a:lnTo>
                        <a:pt x="0" y="7"/>
                      </a:lnTo>
                      <a:lnTo>
                        <a:pt x="42" y="2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8" name="Freeform 1915"/>
                <p:cNvSpPr>
                  <a:spLocks/>
                </p:cNvSpPr>
                <p:nvPr/>
              </p:nvSpPr>
              <p:spPr bwMode="auto">
                <a:xfrm>
                  <a:off x="3909" y="2694"/>
                  <a:ext cx="21" cy="12"/>
                </a:xfrm>
                <a:custGeom>
                  <a:avLst/>
                  <a:gdLst>
                    <a:gd name="T0" fmla="*/ 0 w 43"/>
                    <a:gd name="T1" fmla="*/ 17 h 24"/>
                    <a:gd name="T2" fmla="*/ 2 w 43"/>
                    <a:gd name="T3" fmla="*/ 24 h 24"/>
                    <a:gd name="T4" fmla="*/ 43 w 43"/>
                    <a:gd name="T5" fmla="*/ 7 h 24"/>
                    <a:gd name="T6" fmla="*/ 41 w 43"/>
                    <a:gd name="T7" fmla="*/ 0 h 24"/>
                    <a:gd name="T8" fmla="*/ 0 w 43"/>
                    <a:gd name="T9" fmla="*/ 1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24">
                      <a:moveTo>
                        <a:pt x="0" y="17"/>
                      </a:moveTo>
                      <a:lnTo>
                        <a:pt x="2" y="24"/>
                      </a:lnTo>
                      <a:lnTo>
                        <a:pt x="43" y="7"/>
                      </a:lnTo>
                      <a:lnTo>
                        <a:pt x="41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9" name="Rectangle 1916"/>
                <p:cNvSpPr>
                  <a:spLocks noChangeArrowheads="1"/>
                </p:cNvSpPr>
                <p:nvPr/>
              </p:nvSpPr>
              <p:spPr bwMode="auto">
                <a:xfrm>
                  <a:off x="3929" y="2694"/>
                  <a:ext cx="22" cy="4"/>
                </a:xfrm>
                <a:prstGeom prst="rect">
                  <a:avLst/>
                </a:pr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0" name="Freeform 1917"/>
                <p:cNvSpPr>
                  <a:spLocks/>
                </p:cNvSpPr>
                <p:nvPr/>
              </p:nvSpPr>
              <p:spPr bwMode="auto">
                <a:xfrm>
                  <a:off x="3951" y="2694"/>
                  <a:ext cx="22" cy="12"/>
                </a:xfrm>
                <a:custGeom>
                  <a:avLst/>
                  <a:gdLst>
                    <a:gd name="T0" fmla="*/ 2 w 44"/>
                    <a:gd name="T1" fmla="*/ 0 h 24"/>
                    <a:gd name="T2" fmla="*/ 0 w 44"/>
                    <a:gd name="T3" fmla="*/ 7 h 24"/>
                    <a:gd name="T4" fmla="*/ 43 w 44"/>
                    <a:gd name="T5" fmla="*/ 24 h 24"/>
                    <a:gd name="T6" fmla="*/ 44 w 44"/>
                    <a:gd name="T7" fmla="*/ 17 h 24"/>
                    <a:gd name="T8" fmla="*/ 2 w 44"/>
                    <a:gd name="T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3" y="24"/>
                      </a:lnTo>
                      <a:lnTo>
                        <a:pt x="44" y="1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1" name="Freeform 1918"/>
                <p:cNvSpPr>
                  <a:spLocks/>
                </p:cNvSpPr>
                <p:nvPr/>
              </p:nvSpPr>
              <p:spPr bwMode="auto">
                <a:xfrm>
                  <a:off x="3972" y="2695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2 w 44"/>
                    <a:gd name="T3" fmla="*/ 0 h 22"/>
                    <a:gd name="T4" fmla="*/ 0 w 44"/>
                    <a:gd name="T5" fmla="*/ 15 h 22"/>
                    <a:gd name="T6" fmla="*/ 1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1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2" name="Freeform 1919"/>
                <p:cNvSpPr>
                  <a:spLocks/>
                </p:cNvSpPr>
                <p:nvPr/>
              </p:nvSpPr>
              <p:spPr bwMode="auto">
                <a:xfrm>
                  <a:off x="3993" y="2693"/>
                  <a:ext cx="21" cy="5"/>
                </a:xfrm>
                <a:custGeom>
                  <a:avLst/>
                  <a:gdLst>
                    <a:gd name="T0" fmla="*/ 0 w 42"/>
                    <a:gd name="T1" fmla="*/ 3 h 10"/>
                    <a:gd name="T2" fmla="*/ 0 w 42"/>
                    <a:gd name="T3" fmla="*/ 10 h 10"/>
                    <a:gd name="T4" fmla="*/ 42 w 42"/>
                    <a:gd name="T5" fmla="*/ 6 h 10"/>
                    <a:gd name="T6" fmla="*/ 42 w 42"/>
                    <a:gd name="T7" fmla="*/ 0 h 10"/>
                    <a:gd name="T8" fmla="*/ 0 w 42"/>
                    <a:gd name="T9" fmla="*/ 3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0" y="3"/>
                      </a:moveTo>
                      <a:lnTo>
                        <a:pt x="0" y="10"/>
                      </a:lnTo>
                      <a:lnTo>
                        <a:pt x="42" y="6"/>
                      </a:lnTo>
                      <a:lnTo>
                        <a:pt x="4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3" name="Freeform 1920"/>
                <p:cNvSpPr>
                  <a:spLocks/>
                </p:cNvSpPr>
                <p:nvPr/>
              </p:nvSpPr>
              <p:spPr bwMode="auto">
                <a:xfrm>
                  <a:off x="4013" y="2693"/>
                  <a:ext cx="23" cy="13"/>
                </a:xfrm>
                <a:custGeom>
                  <a:avLst/>
                  <a:gdLst>
                    <a:gd name="T0" fmla="*/ 42 w 45"/>
                    <a:gd name="T1" fmla="*/ 25 h 25"/>
                    <a:gd name="T2" fmla="*/ 45 w 45"/>
                    <a:gd name="T3" fmla="*/ 18 h 25"/>
                    <a:gd name="T4" fmla="*/ 3 w 45"/>
                    <a:gd name="T5" fmla="*/ 0 h 25"/>
                    <a:gd name="T6" fmla="*/ 0 w 45"/>
                    <a:gd name="T7" fmla="*/ 6 h 25"/>
                    <a:gd name="T8" fmla="*/ 42 w 45"/>
                    <a:gd name="T9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">
                      <a:moveTo>
                        <a:pt x="42" y="25"/>
                      </a:moveTo>
                      <a:lnTo>
                        <a:pt x="45" y="18"/>
                      </a:lnTo>
                      <a:lnTo>
                        <a:pt x="3" y="0"/>
                      </a:lnTo>
                      <a:lnTo>
                        <a:pt x="0" y="6"/>
                      </a:lnTo>
                      <a:lnTo>
                        <a:pt x="42" y="2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4" name="Freeform 1921"/>
                <p:cNvSpPr>
                  <a:spLocks/>
                </p:cNvSpPr>
                <p:nvPr/>
              </p:nvSpPr>
              <p:spPr bwMode="auto">
                <a:xfrm>
                  <a:off x="4035" y="2694"/>
                  <a:ext cx="22" cy="12"/>
                </a:xfrm>
                <a:custGeom>
                  <a:avLst/>
                  <a:gdLst>
                    <a:gd name="T0" fmla="*/ 0 w 44"/>
                    <a:gd name="T1" fmla="*/ 17 h 24"/>
                    <a:gd name="T2" fmla="*/ 1 w 44"/>
                    <a:gd name="T3" fmla="*/ 24 h 24"/>
                    <a:gd name="T4" fmla="*/ 44 w 44"/>
                    <a:gd name="T5" fmla="*/ 7 h 24"/>
                    <a:gd name="T6" fmla="*/ 42 w 44"/>
                    <a:gd name="T7" fmla="*/ 0 h 24"/>
                    <a:gd name="T8" fmla="*/ 0 w 44"/>
                    <a:gd name="T9" fmla="*/ 17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0" y="17"/>
                      </a:moveTo>
                      <a:lnTo>
                        <a:pt x="1" y="24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5" name="Freeform 1922"/>
                <p:cNvSpPr>
                  <a:spLocks/>
                </p:cNvSpPr>
                <p:nvPr/>
              </p:nvSpPr>
              <p:spPr bwMode="auto">
                <a:xfrm>
                  <a:off x="4057" y="2693"/>
                  <a:ext cx="21" cy="5"/>
                </a:xfrm>
                <a:custGeom>
                  <a:avLst/>
                  <a:gdLst>
                    <a:gd name="T0" fmla="*/ 42 w 42"/>
                    <a:gd name="T1" fmla="*/ 6 h 8"/>
                    <a:gd name="T2" fmla="*/ 42 w 42"/>
                    <a:gd name="T3" fmla="*/ 0 h 8"/>
                    <a:gd name="T4" fmla="*/ 0 w 42"/>
                    <a:gd name="T5" fmla="*/ 1 h 8"/>
                    <a:gd name="T6" fmla="*/ 0 w 42"/>
                    <a:gd name="T7" fmla="*/ 8 h 8"/>
                    <a:gd name="T8" fmla="*/ 42 w 42"/>
                    <a:gd name="T9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8">
                      <a:moveTo>
                        <a:pt x="42" y="6"/>
                      </a:moveTo>
                      <a:lnTo>
                        <a:pt x="42" y="0"/>
                      </a:lnTo>
                      <a:lnTo>
                        <a:pt x="0" y="1"/>
                      </a:lnTo>
                      <a:lnTo>
                        <a:pt x="0" y="8"/>
                      </a:lnTo>
                      <a:lnTo>
                        <a:pt x="42" y="6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6" name="Freeform 1923"/>
                <p:cNvSpPr>
                  <a:spLocks/>
                </p:cNvSpPr>
                <p:nvPr/>
              </p:nvSpPr>
              <p:spPr bwMode="auto">
                <a:xfrm>
                  <a:off x="4077" y="2693"/>
                  <a:ext cx="23" cy="13"/>
                </a:xfrm>
                <a:custGeom>
                  <a:avLst/>
                  <a:gdLst>
                    <a:gd name="T0" fmla="*/ 3 w 46"/>
                    <a:gd name="T1" fmla="*/ 0 h 25"/>
                    <a:gd name="T2" fmla="*/ 0 w 46"/>
                    <a:gd name="T3" fmla="*/ 6 h 25"/>
                    <a:gd name="T4" fmla="*/ 42 w 46"/>
                    <a:gd name="T5" fmla="*/ 25 h 25"/>
                    <a:gd name="T6" fmla="*/ 46 w 46"/>
                    <a:gd name="T7" fmla="*/ 18 h 25"/>
                    <a:gd name="T8" fmla="*/ 3 w 46"/>
                    <a:gd name="T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5">
                      <a:moveTo>
                        <a:pt x="3" y="0"/>
                      </a:moveTo>
                      <a:lnTo>
                        <a:pt x="0" y="6"/>
                      </a:lnTo>
                      <a:lnTo>
                        <a:pt x="42" y="25"/>
                      </a:lnTo>
                      <a:lnTo>
                        <a:pt x="46" y="18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7" name="Freeform 1924"/>
                <p:cNvSpPr>
                  <a:spLocks/>
                </p:cNvSpPr>
                <p:nvPr/>
              </p:nvSpPr>
              <p:spPr bwMode="auto">
                <a:xfrm>
                  <a:off x="4099" y="2695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2 w 44"/>
                    <a:gd name="T3" fmla="*/ 0 h 22"/>
                    <a:gd name="T4" fmla="*/ 0 w 44"/>
                    <a:gd name="T5" fmla="*/ 15 h 22"/>
                    <a:gd name="T6" fmla="*/ 2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2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8" name="Freeform 1925"/>
                <p:cNvSpPr>
                  <a:spLocks/>
                </p:cNvSpPr>
                <p:nvPr/>
              </p:nvSpPr>
              <p:spPr bwMode="auto">
                <a:xfrm>
                  <a:off x="4120" y="2692"/>
                  <a:ext cx="21" cy="6"/>
                </a:xfrm>
                <a:custGeom>
                  <a:avLst/>
                  <a:gdLst>
                    <a:gd name="T0" fmla="*/ 0 w 43"/>
                    <a:gd name="T1" fmla="*/ 5 h 12"/>
                    <a:gd name="T2" fmla="*/ 0 w 43"/>
                    <a:gd name="T3" fmla="*/ 12 h 12"/>
                    <a:gd name="T4" fmla="*/ 43 w 43"/>
                    <a:gd name="T5" fmla="*/ 7 h 12"/>
                    <a:gd name="T6" fmla="*/ 43 w 43"/>
                    <a:gd name="T7" fmla="*/ 0 h 12"/>
                    <a:gd name="T8" fmla="*/ 0 w 43"/>
                    <a:gd name="T9" fmla="*/ 5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2">
                      <a:moveTo>
                        <a:pt x="0" y="5"/>
                      </a:moveTo>
                      <a:lnTo>
                        <a:pt x="0" y="12"/>
                      </a:lnTo>
                      <a:lnTo>
                        <a:pt x="43" y="7"/>
                      </a:lnTo>
                      <a:lnTo>
                        <a:pt x="43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9" name="Freeform 1926"/>
                <p:cNvSpPr>
                  <a:spLocks/>
                </p:cNvSpPr>
                <p:nvPr/>
              </p:nvSpPr>
              <p:spPr bwMode="auto">
                <a:xfrm>
                  <a:off x="4140" y="2692"/>
                  <a:ext cx="23" cy="14"/>
                </a:xfrm>
                <a:custGeom>
                  <a:avLst/>
                  <a:gdLst>
                    <a:gd name="T0" fmla="*/ 42 w 46"/>
                    <a:gd name="T1" fmla="*/ 27 h 27"/>
                    <a:gd name="T2" fmla="*/ 46 w 46"/>
                    <a:gd name="T3" fmla="*/ 20 h 27"/>
                    <a:gd name="T4" fmla="*/ 3 w 46"/>
                    <a:gd name="T5" fmla="*/ 0 h 27"/>
                    <a:gd name="T6" fmla="*/ 0 w 46"/>
                    <a:gd name="T7" fmla="*/ 7 h 27"/>
                    <a:gd name="T8" fmla="*/ 42 w 46"/>
                    <a:gd name="T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7">
                      <a:moveTo>
                        <a:pt x="42" y="27"/>
                      </a:moveTo>
                      <a:lnTo>
                        <a:pt x="46" y="20"/>
                      </a:lnTo>
                      <a:lnTo>
                        <a:pt x="3" y="0"/>
                      </a:lnTo>
                      <a:lnTo>
                        <a:pt x="0" y="7"/>
                      </a:lnTo>
                      <a:lnTo>
                        <a:pt x="42" y="2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0" name="Freeform 1927"/>
                <p:cNvSpPr>
                  <a:spLocks/>
                </p:cNvSpPr>
                <p:nvPr/>
              </p:nvSpPr>
              <p:spPr bwMode="auto">
                <a:xfrm>
                  <a:off x="4163" y="2695"/>
                  <a:ext cx="22" cy="11"/>
                </a:xfrm>
                <a:custGeom>
                  <a:avLst/>
                  <a:gdLst>
                    <a:gd name="T0" fmla="*/ 0 w 44"/>
                    <a:gd name="T1" fmla="*/ 15 h 22"/>
                    <a:gd name="T2" fmla="*/ 2 w 44"/>
                    <a:gd name="T3" fmla="*/ 22 h 22"/>
                    <a:gd name="T4" fmla="*/ 44 w 44"/>
                    <a:gd name="T5" fmla="*/ 7 h 22"/>
                    <a:gd name="T6" fmla="*/ 42 w 44"/>
                    <a:gd name="T7" fmla="*/ 0 h 22"/>
                    <a:gd name="T8" fmla="*/ 0 w 44"/>
                    <a:gd name="T9" fmla="*/ 15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0" y="15"/>
                      </a:moveTo>
                      <a:lnTo>
                        <a:pt x="2" y="22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1" name="Freeform 1928"/>
                <p:cNvSpPr>
                  <a:spLocks/>
                </p:cNvSpPr>
                <p:nvPr/>
              </p:nvSpPr>
              <p:spPr bwMode="auto">
                <a:xfrm>
                  <a:off x="4184" y="2692"/>
                  <a:ext cx="21" cy="6"/>
                </a:xfrm>
                <a:custGeom>
                  <a:avLst/>
                  <a:gdLst>
                    <a:gd name="T0" fmla="*/ 43 w 43"/>
                    <a:gd name="T1" fmla="*/ 7 h 12"/>
                    <a:gd name="T2" fmla="*/ 43 w 43"/>
                    <a:gd name="T3" fmla="*/ 0 h 12"/>
                    <a:gd name="T4" fmla="*/ 0 w 43"/>
                    <a:gd name="T5" fmla="*/ 5 h 12"/>
                    <a:gd name="T6" fmla="*/ 0 w 43"/>
                    <a:gd name="T7" fmla="*/ 12 h 12"/>
                    <a:gd name="T8" fmla="*/ 43 w 43"/>
                    <a:gd name="T9" fmla="*/ 7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2">
                      <a:moveTo>
                        <a:pt x="43" y="7"/>
                      </a:moveTo>
                      <a:lnTo>
                        <a:pt x="43" y="0"/>
                      </a:lnTo>
                      <a:lnTo>
                        <a:pt x="0" y="5"/>
                      </a:lnTo>
                      <a:lnTo>
                        <a:pt x="0" y="12"/>
                      </a:lnTo>
                      <a:lnTo>
                        <a:pt x="43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2" name="Freeform 1929"/>
                <p:cNvSpPr>
                  <a:spLocks/>
                </p:cNvSpPr>
                <p:nvPr/>
              </p:nvSpPr>
              <p:spPr bwMode="auto">
                <a:xfrm>
                  <a:off x="4204" y="2692"/>
                  <a:ext cx="23" cy="14"/>
                </a:xfrm>
                <a:custGeom>
                  <a:avLst/>
                  <a:gdLst>
                    <a:gd name="T0" fmla="*/ 3 w 46"/>
                    <a:gd name="T1" fmla="*/ 0 h 27"/>
                    <a:gd name="T2" fmla="*/ 0 w 46"/>
                    <a:gd name="T3" fmla="*/ 7 h 27"/>
                    <a:gd name="T4" fmla="*/ 42 w 46"/>
                    <a:gd name="T5" fmla="*/ 27 h 27"/>
                    <a:gd name="T6" fmla="*/ 46 w 46"/>
                    <a:gd name="T7" fmla="*/ 20 h 27"/>
                    <a:gd name="T8" fmla="*/ 3 w 46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7">
                      <a:moveTo>
                        <a:pt x="3" y="0"/>
                      </a:moveTo>
                      <a:lnTo>
                        <a:pt x="0" y="7"/>
                      </a:lnTo>
                      <a:lnTo>
                        <a:pt x="42" y="27"/>
                      </a:lnTo>
                      <a:lnTo>
                        <a:pt x="46" y="2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3" name="Freeform 1930"/>
                <p:cNvSpPr>
                  <a:spLocks/>
                </p:cNvSpPr>
                <p:nvPr/>
              </p:nvSpPr>
              <p:spPr bwMode="auto">
                <a:xfrm>
                  <a:off x="4226" y="2695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3 w 44"/>
                    <a:gd name="T3" fmla="*/ 0 h 22"/>
                    <a:gd name="T4" fmla="*/ 0 w 44"/>
                    <a:gd name="T5" fmla="*/ 15 h 22"/>
                    <a:gd name="T6" fmla="*/ 2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3" y="0"/>
                      </a:lnTo>
                      <a:lnTo>
                        <a:pt x="0" y="15"/>
                      </a:lnTo>
                      <a:lnTo>
                        <a:pt x="2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4" name="Freeform 1931"/>
                <p:cNvSpPr>
                  <a:spLocks/>
                </p:cNvSpPr>
                <p:nvPr/>
              </p:nvSpPr>
              <p:spPr bwMode="auto">
                <a:xfrm>
                  <a:off x="4247" y="2694"/>
                  <a:ext cx="21" cy="4"/>
                </a:xfrm>
                <a:custGeom>
                  <a:avLst/>
                  <a:gdLst>
                    <a:gd name="T0" fmla="*/ 0 w 42"/>
                    <a:gd name="T1" fmla="*/ 2 h 9"/>
                    <a:gd name="T2" fmla="*/ 0 w 42"/>
                    <a:gd name="T3" fmla="*/ 9 h 9"/>
                    <a:gd name="T4" fmla="*/ 42 w 42"/>
                    <a:gd name="T5" fmla="*/ 7 h 9"/>
                    <a:gd name="T6" fmla="*/ 42 w 42"/>
                    <a:gd name="T7" fmla="*/ 0 h 9"/>
                    <a:gd name="T8" fmla="*/ 0 w 42"/>
                    <a:gd name="T9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">
                      <a:moveTo>
                        <a:pt x="0" y="2"/>
                      </a:moveTo>
                      <a:lnTo>
                        <a:pt x="0" y="9"/>
                      </a:lnTo>
                      <a:lnTo>
                        <a:pt x="42" y="7"/>
                      </a:lnTo>
                      <a:lnTo>
                        <a:pt x="42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5" name="Freeform 1932"/>
                <p:cNvSpPr>
                  <a:spLocks/>
                </p:cNvSpPr>
                <p:nvPr/>
              </p:nvSpPr>
              <p:spPr bwMode="auto">
                <a:xfrm>
                  <a:off x="4268" y="2694"/>
                  <a:ext cx="22" cy="12"/>
                </a:xfrm>
                <a:custGeom>
                  <a:avLst/>
                  <a:gdLst>
                    <a:gd name="T0" fmla="*/ 42 w 44"/>
                    <a:gd name="T1" fmla="*/ 24 h 24"/>
                    <a:gd name="T2" fmla="*/ 44 w 44"/>
                    <a:gd name="T3" fmla="*/ 17 h 24"/>
                    <a:gd name="T4" fmla="*/ 2 w 44"/>
                    <a:gd name="T5" fmla="*/ 0 h 24"/>
                    <a:gd name="T6" fmla="*/ 0 w 44"/>
                    <a:gd name="T7" fmla="*/ 7 h 24"/>
                    <a:gd name="T8" fmla="*/ 42 w 44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42" y="24"/>
                      </a:moveTo>
                      <a:lnTo>
                        <a:pt x="44" y="17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2" y="24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6" name="Freeform 1933"/>
                <p:cNvSpPr>
                  <a:spLocks/>
                </p:cNvSpPr>
                <p:nvPr/>
              </p:nvSpPr>
              <p:spPr bwMode="auto">
                <a:xfrm>
                  <a:off x="4290" y="2696"/>
                  <a:ext cx="22" cy="10"/>
                </a:xfrm>
                <a:custGeom>
                  <a:avLst/>
                  <a:gdLst>
                    <a:gd name="T0" fmla="*/ 0 w 44"/>
                    <a:gd name="T1" fmla="*/ 13 h 20"/>
                    <a:gd name="T2" fmla="*/ 2 w 44"/>
                    <a:gd name="T3" fmla="*/ 20 h 20"/>
                    <a:gd name="T4" fmla="*/ 44 w 44"/>
                    <a:gd name="T5" fmla="*/ 6 h 20"/>
                    <a:gd name="T6" fmla="*/ 43 w 44"/>
                    <a:gd name="T7" fmla="*/ 0 h 20"/>
                    <a:gd name="T8" fmla="*/ 0 w 44"/>
                    <a:gd name="T9" fmla="*/ 13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0" y="13"/>
                      </a:moveTo>
                      <a:lnTo>
                        <a:pt x="2" y="20"/>
                      </a:lnTo>
                      <a:lnTo>
                        <a:pt x="44" y="6"/>
                      </a:lnTo>
                      <a:lnTo>
                        <a:pt x="43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7" name="Freeform 1934"/>
                <p:cNvSpPr>
                  <a:spLocks/>
                </p:cNvSpPr>
                <p:nvPr/>
              </p:nvSpPr>
              <p:spPr bwMode="auto">
                <a:xfrm>
                  <a:off x="4311" y="2694"/>
                  <a:ext cx="21" cy="5"/>
                </a:xfrm>
                <a:custGeom>
                  <a:avLst/>
                  <a:gdLst>
                    <a:gd name="T0" fmla="*/ 42 w 42"/>
                    <a:gd name="T1" fmla="*/ 7 h 10"/>
                    <a:gd name="T2" fmla="*/ 42 w 42"/>
                    <a:gd name="T3" fmla="*/ 0 h 10"/>
                    <a:gd name="T4" fmla="*/ 0 w 42"/>
                    <a:gd name="T5" fmla="*/ 4 h 10"/>
                    <a:gd name="T6" fmla="*/ 0 w 42"/>
                    <a:gd name="T7" fmla="*/ 10 h 10"/>
                    <a:gd name="T8" fmla="*/ 42 w 42"/>
                    <a:gd name="T9" fmla="*/ 7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42" y="7"/>
                      </a:moveTo>
                      <a:lnTo>
                        <a:pt x="42" y="0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42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8" name="Freeform 1935"/>
                <p:cNvSpPr>
                  <a:spLocks/>
                </p:cNvSpPr>
                <p:nvPr/>
              </p:nvSpPr>
              <p:spPr bwMode="auto">
                <a:xfrm>
                  <a:off x="4332" y="2694"/>
                  <a:ext cx="22" cy="12"/>
                </a:xfrm>
                <a:custGeom>
                  <a:avLst/>
                  <a:gdLst>
                    <a:gd name="T0" fmla="*/ 2 w 44"/>
                    <a:gd name="T1" fmla="*/ 0 h 24"/>
                    <a:gd name="T2" fmla="*/ 0 w 44"/>
                    <a:gd name="T3" fmla="*/ 7 h 24"/>
                    <a:gd name="T4" fmla="*/ 42 w 44"/>
                    <a:gd name="T5" fmla="*/ 24 h 24"/>
                    <a:gd name="T6" fmla="*/ 44 w 44"/>
                    <a:gd name="T7" fmla="*/ 17 h 24"/>
                    <a:gd name="T8" fmla="*/ 2 w 44"/>
                    <a:gd name="T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2" y="24"/>
                      </a:lnTo>
                      <a:lnTo>
                        <a:pt x="44" y="1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9" name="Freeform 1936"/>
                <p:cNvSpPr>
                  <a:spLocks/>
                </p:cNvSpPr>
                <p:nvPr/>
              </p:nvSpPr>
              <p:spPr bwMode="auto">
                <a:xfrm>
                  <a:off x="4353" y="2695"/>
                  <a:ext cx="22" cy="11"/>
                </a:xfrm>
                <a:custGeom>
                  <a:avLst/>
                  <a:gdLst>
                    <a:gd name="T0" fmla="*/ 44 w 44"/>
                    <a:gd name="T1" fmla="*/ 7 h 22"/>
                    <a:gd name="T2" fmla="*/ 43 w 44"/>
                    <a:gd name="T3" fmla="*/ 0 h 22"/>
                    <a:gd name="T4" fmla="*/ 0 w 44"/>
                    <a:gd name="T5" fmla="*/ 15 h 22"/>
                    <a:gd name="T6" fmla="*/ 2 w 44"/>
                    <a:gd name="T7" fmla="*/ 22 h 22"/>
                    <a:gd name="T8" fmla="*/ 44 w 44"/>
                    <a:gd name="T9" fmla="*/ 7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7"/>
                      </a:moveTo>
                      <a:lnTo>
                        <a:pt x="43" y="0"/>
                      </a:lnTo>
                      <a:lnTo>
                        <a:pt x="0" y="15"/>
                      </a:lnTo>
                      <a:lnTo>
                        <a:pt x="2" y="22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0" name="Freeform 1937"/>
                <p:cNvSpPr>
                  <a:spLocks/>
                </p:cNvSpPr>
                <p:nvPr/>
              </p:nvSpPr>
              <p:spPr bwMode="auto">
                <a:xfrm>
                  <a:off x="4374" y="2694"/>
                  <a:ext cx="22" cy="4"/>
                </a:xfrm>
                <a:custGeom>
                  <a:avLst/>
                  <a:gdLst>
                    <a:gd name="T0" fmla="*/ 0 w 42"/>
                    <a:gd name="T1" fmla="*/ 2 h 9"/>
                    <a:gd name="T2" fmla="*/ 0 w 42"/>
                    <a:gd name="T3" fmla="*/ 9 h 9"/>
                    <a:gd name="T4" fmla="*/ 42 w 42"/>
                    <a:gd name="T5" fmla="*/ 7 h 9"/>
                    <a:gd name="T6" fmla="*/ 42 w 42"/>
                    <a:gd name="T7" fmla="*/ 0 h 9"/>
                    <a:gd name="T8" fmla="*/ 0 w 42"/>
                    <a:gd name="T9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">
                      <a:moveTo>
                        <a:pt x="0" y="2"/>
                      </a:moveTo>
                      <a:lnTo>
                        <a:pt x="0" y="9"/>
                      </a:lnTo>
                      <a:lnTo>
                        <a:pt x="42" y="7"/>
                      </a:lnTo>
                      <a:lnTo>
                        <a:pt x="42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1" name="Freeform 1938"/>
                <p:cNvSpPr>
                  <a:spLocks/>
                </p:cNvSpPr>
                <p:nvPr/>
              </p:nvSpPr>
              <p:spPr bwMode="auto">
                <a:xfrm>
                  <a:off x="4396" y="2694"/>
                  <a:ext cx="22" cy="12"/>
                </a:xfrm>
                <a:custGeom>
                  <a:avLst/>
                  <a:gdLst>
                    <a:gd name="T0" fmla="*/ 43 w 44"/>
                    <a:gd name="T1" fmla="*/ 24 h 24"/>
                    <a:gd name="T2" fmla="*/ 44 w 44"/>
                    <a:gd name="T3" fmla="*/ 17 h 24"/>
                    <a:gd name="T4" fmla="*/ 2 w 44"/>
                    <a:gd name="T5" fmla="*/ 0 h 24"/>
                    <a:gd name="T6" fmla="*/ 0 w 44"/>
                    <a:gd name="T7" fmla="*/ 7 h 24"/>
                    <a:gd name="T8" fmla="*/ 43 w 44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43" y="24"/>
                      </a:moveTo>
                      <a:lnTo>
                        <a:pt x="44" y="17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3" y="24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2" name="Freeform 1939"/>
                <p:cNvSpPr>
                  <a:spLocks/>
                </p:cNvSpPr>
                <p:nvPr/>
              </p:nvSpPr>
              <p:spPr bwMode="auto">
                <a:xfrm>
                  <a:off x="4417" y="2695"/>
                  <a:ext cx="22" cy="11"/>
                </a:xfrm>
                <a:custGeom>
                  <a:avLst/>
                  <a:gdLst>
                    <a:gd name="T0" fmla="*/ 0 w 44"/>
                    <a:gd name="T1" fmla="*/ 15 h 22"/>
                    <a:gd name="T2" fmla="*/ 1 w 44"/>
                    <a:gd name="T3" fmla="*/ 22 h 22"/>
                    <a:gd name="T4" fmla="*/ 44 w 44"/>
                    <a:gd name="T5" fmla="*/ 7 h 22"/>
                    <a:gd name="T6" fmla="*/ 42 w 44"/>
                    <a:gd name="T7" fmla="*/ 0 h 22"/>
                    <a:gd name="T8" fmla="*/ 0 w 44"/>
                    <a:gd name="T9" fmla="*/ 15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0" y="15"/>
                      </a:moveTo>
                      <a:lnTo>
                        <a:pt x="1" y="22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3" name="Rectangle 1940"/>
                <p:cNvSpPr>
                  <a:spLocks noChangeArrowheads="1"/>
                </p:cNvSpPr>
                <p:nvPr/>
              </p:nvSpPr>
              <p:spPr bwMode="auto">
                <a:xfrm>
                  <a:off x="4438" y="2695"/>
                  <a:ext cx="21" cy="4"/>
                </a:xfrm>
                <a:prstGeom prst="rect">
                  <a:avLst/>
                </a:pr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4" name="Freeform 1941"/>
                <p:cNvSpPr>
                  <a:spLocks/>
                </p:cNvSpPr>
                <p:nvPr/>
              </p:nvSpPr>
              <p:spPr bwMode="auto">
                <a:xfrm>
                  <a:off x="4459" y="2695"/>
                  <a:ext cx="22" cy="12"/>
                </a:xfrm>
                <a:custGeom>
                  <a:avLst/>
                  <a:gdLst>
                    <a:gd name="T0" fmla="*/ 2 w 44"/>
                    <a:gd name="T1" fmla="*/ 0 h 24"/>
                    <a:gd name="T2" fmla="*/ 0 w 44"/>
                    <a:gd name="T3" fmla="*/ 7 h 24"/>
                    <a:gd name="T4" fmla="*/ 43 w 44"/>
                    <a:gd name="T5" fmla="*/ 24 h 24"/>
                    <a:gd name="T6" fmla="*/ 44 w 44"/>
                    <a:gd name="T7" fmla="*/ 17 h 24"/>
                    <a:gd name="T8" fmla="*/ 2 w 44"/>
                    <a:gd name="T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3" y="24"/>
                      </a:lnTo>
                      <a:lnTo>
                        <a:pt x="44" y="1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5" name="Freeform 1942"/>
                <p:cNvSpPr>
                  <a:spLocks/>
                </p:cNvSpPr>
                <p:nvPr/>
              </p:nvSpPr>
              <p:spPr bwMode="auto">
                <a:xfrm>
                  <a:off x="4480" y="2696"/>
                  <a:ext cx="22" cy="11"/>
                </a:xfrm>
                <a:custGeom>
                  <a:avLst/>
                  <a:gdLst>
                    <a:gd name="T0" fmla="*/ 44 w 44"/>
                    <a:gd name="T1" fmla="*/ 6 h 22"/>
                    <a:gd name="T2" fmla="*/ 42 w 44"/>
                    <a:gd name="T3" fmla="*/ 0 h 22"/>
                    <a:gd name="T4" fmla="*/ 0 w 44"/>
                    <a:gd name="T5" fmla="*/ 15 h 22"/>
                    <a:gd name="T6" fmla="*/ 1 w 44"/>
                    <a:gd name="T7" fmla="*/ 22 h 22"/>
                    <a:gd name="T8" fmla="*/ 44 w 44"/>
                    <a:gd name="T9" fmla="*/ 6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6"/>
                      </a:move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1" y="22"/>
                      </a:lnTo>
                      <a:lnTo>
                        <a:pt x="44" y="6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6" name="Freeform 1943"/>
                <p:cNvSpPr>
                  <a:spLocks/>
                </p:cNvSpPr>
                <p:nvPr/>
              </p:nvSpPr>
              <p:spPr bwMode="auto">
                <a:xfrm>
                  <a:off x="4502" y="2695"/>
                  <a:ext cx="21" cy="4"/>
                </a:xfrm>
                <a:custGeom>
                  <a:avLst/>
                  <a:gdLst>
                    <a:gd name="T0" fmla="*/ 0 w 42"/>
                    <a:gd name="T1" fmla="*/ 2 h 8"/>
                    <a:gd name="T2" fmla="*/ 0 w 42"/>
                    <a:gd name="T3" fmla="*/ 8 h 8"/>
                    <a:gd name="T4" fmla="*/ 42 w 42"/>
                    <a:gd name="T5" fmla="*/ 7 h 8"/>
                    <a:gd name="T6" fmla="*/ 42 w 42"/>
                    <a:gd name="T7" fmla="*/ 0 h 8"/>
                    <a:gd name="T8" fmla="*/ 0 w 42"/>
                    <a:gd name="T9" fmla="*/ 2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8">
                      <a:moveTo>
                        <a:pt x="0" y="2"/>
                      </a:moveTo>
                      <a:lnTo>
                        <a:pt x="0" y="8"/>
                      </a:lnTo>
                      <a:lnTo>
                        <a:pt x="42" y="7"/>
                      </a:lnTo>
                      <a:lnTo>
                        <a:pt x="42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7" name="Freeform 1944"/>
                <p:cNvSpPr>
                  <a:spLocks/>
                </p:cNvSpPr>
                <p:nvPr/>
              </p:nvSpPr>
              <p:spPr bwMode="auto">
                <a:xfrm>
                  <a:off x="4523" y="2695"/>
                  <a:ext cx="22" cy="12"/>
                </a:xfrm>
                <a:custGeom>
                  <a:avLst/>
                  <a:gdLst>
                    <a:gd name="T0" fmla="*/ 43 w 45"/>
                    <a:gd name="T1" fmla="*/ 24 h 24"/>
                    <a:gd name="T2" fmla="*/ 45 w 45"/>
                    <a:gd name="T3" fmla="*/ 17 h 24"/>
                    <a:gd name="T4" fmla="*/ 2 w 45"/>
                    <a:gd name="T5" fmla="*/ 0 h 24"/>
                    <a:gd name="T6" fmla="*/ 0 w 45"/>
                    <a:gd name="T7" fmla="*/ 7 h 24"/>
                    <a:gd name="T8" fmla="*/ 43 w 45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4">
                      <a:moveTo>
                        <a:pt x="43" y="24"/>
                      </a:moveTo>
                      <a:lnTo>
                        <a:pt x="45" y="17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43" y="24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8" name="Freeform 1945"/>
                <p:cNvSpPr>
                  <a:spLocks/>
                </p:cNvSpPr>
                <p:nvPr/>
              </p:nvSpPr>
              <p:spPr bwMode="auto">
                <a:xfrm>
                  <a:off x="4544" y="2696"/>
                  <a:ext cx="22" cy="11"/>
                </a:xfrm>
                <a:custGeom>
                  <a:avLst/>
                  <a:gdLst>
                    <a:gd name="T0" fmla="*/ 0 w 44"/>
                    <a:gd name="T1" fmla="*/ 15 h 22"/>
                    <a:gd name="T2" fmla="*/ 2 w 44"/>
                    <a:gd name="T3" fmla="*/ 22 h 22"/>
                    <a:gd name="T4" fmla="*/ 44 w 44"/>
                    <a:gd name="T5" fmla="*/ 6 h 22"/>
                    <a:gd name="T6" fmla="*/ 42 w 44"/>
                    <a:gd name="T7" fmla="*/ 0 h 22"/>
                    <a:gd name="T8" fmla="*/ 0 w 44"/>
                    <a:gd name="T9" fmla="*/ 15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0" y="15"/>
                      </a:moveTo>
                      <a:lnTo>
                        <a:pt x="2" y="22"/>
                      </a:lnTo>
                      <a:lnTo>
                        <a:pt x="44" y="6"/>
                      </a:lnTo>
                      <a:lnTo>
                        <a:pt x="4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9" name="Freeform 1946"/>
                <p:cNvSpPr>
                  <a:spLocks/>
                </p:cNvSpPr>
                <p:nvPr/>
              </p:nvSpPr>
              <p:spPr bwMode="auto">
                <a:xfrm>
                  <a:off x="4565" y="2695"/>
                  <a:ext cx="21" cy="4"/>
                </a:xfrm>
                <a:custGeom>
                  <a:avLst/>
                  <a:gdLst>
                    <a:gd name="T0" fmla="*/ 43 w 43"/>
                    <a:gd name="T1" fmla="*/ 7 h 8"/>
                    <a:gd name="T2" fmla="*/ 43 w 43"/>
                    <a:gd name="T3" fmla="*/ 0 h 8"/>
                    <a:gd name="T4" fmla="*/ 0 w 43"/>
                    <a:gd name="T5" fmla="*/ 2 h 8"/>
                    <a:gd name="T6" fmla="*/ 0 w 43"/>
                    <a:gd name="T7" fmla="*/ 8 h 8"/>
                    <a:gd name="T8" fmla="*/ 43 w 43"/>
                    <a:gd name="T9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8">
                      <a:moveTo>
                        <a:pt x="43" y="7"/>
                      </a:moveTo>
                      <a:lnTo>
                        <a:pt x="43" y="0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43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0" name="Freeform 1947"/>
                <p:cNvSpPr>
                  <a:spLocks/>
                </p:cNvSpPr>
                <p:nvPr/>
              </p:nvSpPr>
              <p:spPr bwMode="auto">
                <a:xfrm>
                  <a:off x="4586" y="2695"/>
                  <a:ext cx="22" cy="12"/>
                </a:xfrm>
                <a:custGeom>
                  <a:avLst/>
                  <a:gdLst>
                    <a:gd name="T0" fmla="*/ 1 w 44"/>
                    <a:gd name="T1" fmla="*/ 0 h 24"/>
                    <a:gd name="T2" fmla="*/ 0 w 44"/>
                    <a:gd name="T3" fmla="*/ 7 h 24"/>
                    <a:gd name="T4" fmla="*/ 42 w 44"/>
                    <a:gd name="T5" fmla="*/ 24 h 24"/>
                    <a:gd name="T6" fmla="*/ 44 w 44"/>
                    <a:gd name="T7" fmla="*/ 17 h 24"/>
                    <a:gd name="T8" fmla="*/ 1 w 44"/>
                    <a:gd name="T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42" y="24"/>
                      </a:lnTo>
                      <a:lnTo>
                        <a:pt x="44" y="17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1" name="Freeform 1948"/>
                <p:cNvSpPr>
                  <a:spLocks/>
                </p:cNvSpPr>
                <p:nvPr/>
              </p:nvSpPr>
              <p:spPr bwMode="auto">
                <a:xfrm>
                  <a:off x="4607" y="2697"/>
                  <a:ext cx="23" cy="10"/>
                </a:xfrm>
                <a:custGeom>
                  <a:avLst/>
                  <a:gdLst>
                    <a:gd name="T0" fmla="*/ 44 w 44"/>
                    <a:gd name="T1" fmla="*/ 7 h 21"/>
                    <a:gd name="T2" fmla="*/ 42 w 44"/>
                    <a:gd name="T3" fmla="*/ 0 h 21"/>
                    <a:gd name="T4" fmla="*/ 0 w 44"/>
                    <a:gd name="T5" fmla="*/ 14 h 21"/>
                    <a:gd name="T6" fmla="*/ 2 w 44"/>
                    <a:gd name="T7" fmla="*/ 21 h 21"/>
                    <a:gd name="T8" fmla="*/ 44 w 44"/>
                    <a:gd name="T9" fmla="*/ 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1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4"/>
                      </a:lnTo>
                      <a:lnTo>
                        <a:pt x="2" y="21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2" name="Freeform 1949"/>
                <p:cNvSpPr>
                  <a:spLocks/>
                </p:cNvSpPr>
                <p:nvPr/>
              </p:nvSpPr>
              <p:spPr bwMode="auto">
                <a:xfrm>
                  <a:off x="4629" y="2695"/>
                  <a:ext cx="21" cy="5"/>
                </a:xfrm>
                <a:custGeom>
                  <a:avLst/>
                  <a:gdLst>
                    <a:gd name="T0" fmla="*/ 0 w 43"/>
                    <a:gd name="T1" fmla="*/ 3 h 10"/>
                    <a:gd name="T2" fmla="*/ 0 w 43"/>
                    <a:gd name="T3" fmla="*/ 10 h 10"/>
                    <a:gd name="T4" fmla="*/ 43 w 43"/>
                    <a:gd name="T5" fmla="*/ 7 h 10"/>
                    <a:gd name="T6" fmla="*/ 43 w 43"/>
                    <a:gd name="T7" fmla="*/ 0 h 10"/>
                    <a:gd name="T8" fmla="*/ 0 w 43"/>
                    <a:gd name="T9" fmla="*/ 3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10">
                      <a:moveTo>
                        <a:pt x="0" y="3"/>
                      </a:moveTo>
                      <a:lnTo>
                        <a:pt x="0" y="10"/>
                      </a:lnTo>
                      <a:lnTo>
                        <a:pt x="43" y="7"/>
                      </a:lnTo>
                      <a:lnTo>
                        <a:pt x="43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" name="Freeform 1950"/>
                <p:cNvSpPr>
                  <a:spLocks/>
                </p:cNvSpPr>
                <p:nvPr/>
              </p:nvSpPr>
              <p:spPr bwMode="auto">
                <a:xfrm>
                  <a:off x="4650" y="2695"/>
                  <a:ext cx="22" cy="12"/>
                </a:xfrm>
                <a:custGeom>
                  <a:avLst/>
                  <a:gdLst>
                    <a:gd name="T0" fmla="*/ 42 w 44"/>
                    <a:gd name="T1" fmla="*/ 24 h 24"/>
                    <a:gd name="T2" fmla="*/ 44 w 44"/>
                    <a:gd name="T3" fmla="*/ 17 h 24"/>
                    <a:gd name="T4" fmla="*/ 1 w 44"/>
                    <a:gd name="T5" fmla="*/ 0 h 24"/>
                    <a:gd name="T6" fmla="*/ 0 w 44"/>
                    <a:gd name="T7" fmla="*/ 7 h 24"/>
                    <a:gd name="T8" fmla="*/ 42 w 44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42" y="24"/>
                      </a:moveTo>
                      <a:lnTo>
                        <a:pt x="44" y="17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42" y="24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4" name="Freeform 1951"/>
                <p:cNvSpPr>
                  <a:spLocks/>
                </p:cNvSpPr>
                <p:nvPr/>
              </p:nvSpPr>
              <p:spPr bwMode="auto">
                <a:xfrm>
                  <a:off x="4671" y="2697"/>
                  <a:ext cx="22" cy="10"/>
                </a:xfrm>
                <a:custGeom>
                  <a:avLst/>
                  <a:gdLst>
                    <a:gd name="T0" fmla="*/ 0 w 44"/>
                    <a:gd name="T1" fmla="*/ 14 h 21"/>
                    <a:gd name="T2" fmla="*/ 2 w 44"/>
                    <a:gd name="T3" fmla="*/ 21 h 21"/>
                    <a:gd name="T4" fmla="*/ 44 w 44"/>
                    <a:gd name="T5" fmla="*/ 7 h 21"/>
                    <a:gd name="T6" fmla="*/ 42 w 44"/>
                    <a:gd name="T7" fmla="*/ 0 h 21"/>
                    <a:gd name="T8" fmla="*/ 0 w 44"/>
                    <a:gd name="T9" fmla="*/ 1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1">
                      <a:moveTo>
                        <a:pt x="0" y="14"/>
                      </a:moveTo>
                      <a:lnTo>
                        <a:pt x="2" y="21"/>
                      </a:lnTo>
                      <a:lnTo>
                        <a:pt x="44" y="7"/>
                      </a:lnTo>
                      <a:lnTo>
                        <a:pt x="42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5" name="Freeform 1952"/>
                <p:cNvSpPr>
                  <a:spLocks/>
                </p:cNvSpPr>
                <p:nvPr/>
              </p:nvSpPr>
              <p:spPr bwMode="auto">
                <a:xfrm>
                  <a:off x="4692" y="2696"/>
                  <a:ext cx="21" cy="4"/>
                </a:xfrm>
                <a:custGeom>
                  <a:avLst/>
                  <a:gdLst>
                    <a:gd name="T0" fmla="*/ 43 w 43"/>
                    <a:gd name="T1" fmla="*/ 6 h 8"/>
                    <a:gd name="T2" fmla="*/ 43 w 43"/>
                    <a:gd name="T3" fmla="*/ 0 h 8"/>
                    <a:gd name="T4" fmla="*/ 0 w 43"/>
                    <a:gd name="T5" fmla="*/ 1 h 8"/>
                    <a:gd name="T6" fmla="*/ 0 w 43"/>
                    <a:gd name="T7" fmla="*/ 8 h 8"/>
                    <a:gd name="T8" fmla="*/ 43 w 43"/>
                    <a:gd name="T9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8">
                      <a:moveTo>
                        <a:pt x="43" y="6"/>
                      </a:moveTo>
                      <a:lnTo>
                        <a:pt x="43" y="0"/>
                      </a:lnTo>
                      <a:lnTo>
                        <a:pt x="0" y="1"/>
                      </a:lnTo>
                      <a:lnTo>
                        <a:pt x="0" y="8"/>
                      </a:lnTo>
                      <a:lnTo>
                        <a:pt x="43" y="6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6" name="Freeform 1953"/>
                <p:cNvSpPr>
                  <a:spLocks/>
                </p:cNvSpPr>
                <p:nvPr/>
              </p:nvSpPr>
              <p:spPr bwMode="auto">
                <a:xfrm>
                  <a:off x="4713" y="2696"/>
                  <a:ext cx="22" cy="11"/>
                </a:xfrm>
                <a:custGeom>
                  <a:avLst/>
                  <a:gdLst>
                    <a:gd name="T0" fmla="*/ 2 w 44"/>
                    <a:gd name="T1" fmla="*/ 0 h 22"/>
                    <a:gd name="T2" fmla="*/ 0 w 44"/>
                    <a:gd name="T3" fmla="*/ 6 h 22"/>
                    <a:gd name="T4" fmla="*/ 42 w 44"/>
                    <a:gd name="T5" fmla="*/ 22 h 22"/>
                    <a:gd name="T6" fmla="*/ 44 w 44"/>
                    <a:gd name="T7" fmla="*/ 15 h 22"/>
                    <a:gd name="T8" fmla="*/ 2 w 44"/>
                    <a:gd name="T9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2" y="0"/>
                      </a:moveTo>
                      <a:lnTo>
                        <a:pt x="0" y="6"/>
                      </a:lnTo>
                      <a:lnTo>
                        <a:pt x="42" y="22"/>
                      </a:lnTo>
                      <a:lnTo>
                        <a:pt x="44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7" name="Freeform 1954"/>
                <p:cNvSpPr>
                  <a:spLocks/>
                </p:cNvSpPr>
                <p:nvPr/>
              </p:nvSpPr>
              <p:spPr bwMode="auto">
                <a:xfrm>
                  <a:off x="4735" y="2696"/>
                  <a:ext cx="22" cy="11"/>
                </a:xfrm>
                <a:custGeom>
                  <a:avLst/>
                  <a:gdLst>
                    <a:gd name="T0" fmla="*/ 44 w 44"/>
                    <a:gd name="T1" fmla="*/ 6 h 22"/>
                    <a:gd name="T2" fmla="*/ 43 w 44"/>
                    <a:gd name="T3" fmla="*/ 0 h 22"/>
                    <a:gd name="T4" fmla="*/ 0 w 44"/>
                    <a:gd name="T5" fmla="*/ 15 h 22"/>
                    <a:gd name="T6" fmla="*/ 2 w 44"/>
                    <a:gd name="T7" fmla="*/ 22 h 22"/>
                    <a:gd name="T8" fmla="*/ 44 w 44"/>
                    <a:gd name="T9" fmla="*/ 6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44" y="6"/>
                      </a:moveTo>
                      <a:lnTo>
                        <a:pt x="43" y="0"/>
                      </a:lnTo>
                      <a:lnTo>
                        <a:pt x="0" y="15"/>
                      </a:lnTo>
                      <a:lnTo>
                        <a:pt x="2" y="22"/>
                      </a:lnTo>
                      <a:lnTo>
                        <a:pt x="44" y="6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8" name="Freeform 1955"/>
                <p:cNvSpPr>
                  <a:spLocks/>
                </p:cNvSpPr>
                <p:nvPr/>
              </p:nvSpPr>
              <p:spPr bwMode="auto">
                <a:xfrm>
                  <a:off x="4756" y="2694"/>
                  <a:ext cx="21" cy="5"/>
                </a:xfrm>
                <a:custGeom>
                  <a:avLst/>
                  <a:gdLst>
                    <a:gd name="T0" fmla="*/ 0 w 42"/>
                    <a:gd name="T1" fmla="*/ 4 h 10"/>
                    <a:gd name="T2" fmla="*/ 0 w 42"/>
                    <a:gd name="T3" fmla="*/ 10 h 10"/>
                    <a:gd name="T4" fmla="*/ 42 w 42"/>
                    <a:gd name="T5" fmla="*/ 7 h 10"/>
                    <a:gd name="T6" fmla="*/ 42 w 42"/>
                    <a:gd name="T7" fmla="*/ 0 h 10"/>
                    <a:gd name="T8" fmla="*/ 0 w 42"/>
                    <a:gd name="T9" fmla="*/ 4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0" y="4"/>
                      </a:moveTo>
                      <a:lnTo>
                        <a:pt x="0" y="10"/>
                      </a:lnTo>
                      <a:lnTo>
                        <a:pt x="42" y="7"/>
                      </a:lnTo>
                      <a:lnTo>
                        <a:pt x="42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9" name="Freeform 1956"/>
                <p:cNvSpPr>
                  <a:spLocks/>
                </p:cNvSpPr>
                <p:nvPr/>
              </p:nvSpPr>
              <p:spPr bwMode="auto">
                <a:xfrm>
                  <a:off x="4776" y="2694"/>
                  <a:ext cx="23" cy="13"/>
                </a:xfrm>
                <a:custGeom>
                  <a:avLst/>
                  <a:gdLst>
                    <a:gd name="T0" fmla="*/ 43 w 46"/>
                    <a:gd name="T1" fmla="*/ 26 h 26"/>
                    <a:gd name="T2" fmla="*/ 46 w 46"/>
                    <a:gd name="T3" fmla="*/ 19 h 26"/>
                    <a:gd name="T4" fmla="*/ 4 w 46"/>
                    <a:gd name="T5" fmla="*/ 0 h 26"/>
                    <a:gd name="T6" fmla="*/ 0 w 46"/>
                    <a:gd name="T7" fmla="*/ 7 h 26"/>
                    <a:gd name="T8" fmla="*/ 43 w 46"/>
                    <a:gd name="T9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26">
                      <a:moveTo>
                        <a:pt x="43" y="26"/>
                      </a:moveTo>
                      <a:lnTo>
                        <a:pt x="46" y="19"/>
                      </a:lnTo>
                      <a:lnTo>
                        <a:pt x="4" y="0"/>
                      </a:lnTo>
                      <a:lnTo>
                        <a:pt x="0" y="7"/>
                      </a:lnTo>
                      <a:lnTo>
                        <a:pt x="43" y="26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0" name="Freeform 1957"/>
                <p:cNvSpPr>
                  <a:spLocks/>
                </p:cNvSpPr>
                <p:nvPr/>
              </p:nvSpPr>
              <p:spPr bwMode="auto">
                <a:xfrm>
                  <a:off x="4798" y="2696"/>
                  <a:ext cx="22" cy="11"/>
                </a:xfrm>
                <a:custGeom>
                  <a:avLst/>
                  <a:gdLst>
                    <a:gd name="T0" fmla="*/ 0 w 44"/>
                    <a:gd name="T1" fmla="*/ 15 h 22"/>
                    <a:gd name="T2" fmla="*/ 2 w 44"/>
                    <a:gd name="T3" fmla="*/ 22 h 22"/>
                    <a:gd name="T4" fmla="*/ 44 w 44"/>
                    <a:gd name="T5" fmla="*/ 6 h 22"/>
                    <a:gd name="T6" fmla="*/ 43 w 44"/>
                    <a:gd name="T7" fmla="*/ 0 h 22"/>
                    <a:gd name="T8" fmla="*/ 0 w 44"/>
                    <a:gd name="T9" fmla="*/ 15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0" y="15"/>
                      </a:moveTo>
                      <a:lnTo>
                        <a:pt x="2" y="22"/>
                      </a:lnTo>
                      <a:lnTo>
                        <a:pt x="44" y="6"/>
                      </a:lnTo>
                      <a:lnTo>
                        <a:pt x="4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1" name="Freeform 1958"/>
                <p:cNvSpPr>
                  <a:spLocks/>
                </p:cNvSpPr>
                <p:nvPr/>
              </p:nvSpPr>
              <p:spPr bwMode="auto">
                <a:xfrm>
                  <a:off x="4819" y="2695"/>
                  <a:ext cx="22" cy="4"/>
                </a:xfrm>
                <a:custGeom>
                  <a:avLst/>
                  <a:gdLst>
                    <a:gd name="T0" fmla="*/ 42 w 42"/>
                    <a:gd name="T1" fmla="*/ 7 h 8"/>
                    <a:gd name="T2" fmla="*/ 42 w 42"/>
                    <a:gd name="T3" fmla="*/ 0 h 8"/>
                    <a:gd name="T4" fmla="*/ 0 w 42"/>
                    <a:gd name="T5" fmla="*/ 2 h 8"/>
                    <a:gd name="T6" fmla="*/ 0 w 42"/>
                    <a:gd name="T7" fmla="*/ 8 h 8"/>
                    <a:gd name="T8" fmla="*/ 42 w 42"/>
                    <a:gd name="T9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8">
                      <a:moveTo>
                        <a:pt x="42" y="7"/>
                      </a:moveTo>
                      <a:lnTo>
                        <a:pt x="42" y="0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42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2" name="Freeform 1959"/>
                <p:cNvSpPr>
                  <a:spLocks/>
                </p:cNvSpPr>
                <p:nvPr/>
              </p:nvSpPr>
              <p:spPr bwMode="auto">
                <a:xfrm>
                  <a:off x="4841" y="2695"/>
                  <a:ext cx="22" cy="12"/>
                </a:xfrm>
                <a:custGeom>
                  <a:avLst/>
                  <a:gdLst>
                    <a:gd name="T0" fmla="*/ 2 w 44"/>
                    <a:gd name="T1" fmla="*/ 0 h 24"/>
                    <a:gd name="T2" fmla="*/ 0 w 44"/>
                    <a:gd name="T3" fmla="*/ 7 h 24"/>
                    <a:gd name="T4" fmla="*/ 43 w 44"/>
                    <a:gd name="T5" fmla="*/ 24 h 24"/>
                    <a:gd name="T6" fmla="*/ 44 w 44"/>
                    <a:gd name="T7" fmla="*/ 17 h 24"/>
                    <a:gd name="T8" fmla="*/ 2 w 44"/>
                    <a:gd name="T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4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43" y="24"/>
                      </a:lnTo>
                      <a:lnTo>
                        <a:pt x="44" y="1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3" name="Freeform 1960"/>
                <p:cNvSpPr>
                  <a:spLocks/>
                </p:cNvSpPr>
                <p:nvPr/>
              </p:nvSpPr>
              <p:spPr bwMode="auto">
                <a:xfrm>
                  <a:off x="4862" y="2697"/>
                  <a:ext cx="22" cy="10"/>
                </a:xfrm>
                <a:custGeom>
                  <a:avLst/>
                  <a:gdLst>
                    <a:gd name="T0" fmla="*/ 44 w 44"/>
                    <a:gd name="T1" fmla="*/ 7 h 21"/>
                    <a:gd name="T2" fmla="*/ 42 w 44"/>
                    <a:gd name="T3" fmla="*/ 0 h 21"/>
                    <a:gd name="T4" fmla="*/ 0 w 44"/>
                    <a:gd name="T5" fmla="*/ 14 h 21"/>
                    <a:gd name="T6" fmla="*/ 1 w 44"/>
                    <a:gd name="T7" fmla="*/ 21 h 21"/>
                    <a:gd name="T8" fmla="*/ 44 w 44"/>
                    <a:gd name="T9" fmla="*/ 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1">
                      <a:moveTo>
                        <a:pt x="44" y="7"/>
                      </a:moveTo>
                      <a:lnTo>
                        <a:pt x="42" y="0"/>
                      </a:lnTo>
                      <a:lnTo>
                        <a:pt x="0" y="14"/>
                      </a:lnTo>
                      <a:lnTo>
                        <a:pt x="1" y="21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4" name="Freeform 1961"/>
                <p:cNvSpPr>
                  <a:spLocks/>
                </p:cNvSpPr>
                <p:nvPr/>
              </p:nvSpPr>
              <p:spPr bwMode="auto">
                <a:xfrm>
                  <a:off x="4883" y="2696"/>
                  <a:ext cx="21" cy="4"/>
                </a:xfrm>
                <a:custGeom>
                  <a:avLst/>
                  <a:gdLst>
                    <a:gd name="T0" fmla="*/ 0 w 42"/>
                    <a:gd name="T1" fmla="*/ 1 h 8"/>
                    <a:gd name="T2" fmla="*/ 0 w 42"/>
                    <a:gd name="T3" fmla="*/ 8 h 8"/>
                    <a:gd name="T4" fmla="*/ 42 w 42"/>
                    <a:gd name="T5" fmla="*/ 6 h 8"/>
                    <a:gd name="T6" fmla="*/ 42 w 42"/>
                    <a:gd name="T7" fmla="*/ 0 h 8"/>
                    <a:gd name="T8" fmla="*/ 0 w 42"/>
                    <a:gd name="T9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8">
                      <a:moveTo>
                        <a:pt x="0" y="1"/>
                      </a:moveTo>
                      <a:lnTo>
                        <a:pt x="0" y="8"/>
                      </a:lnTo>
                      <a:lnTo>
                        <a:pt x="42" y="6"/>
                      </a:lnTo>
                      <a:lnTo>
                        <a:pt x="42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5" name="Freeform 1962"/>
                <p:cNvSpPr>
                  <a:spLocks/>
                </p:cNvSpPr>
                <p:nvPr/>
              </p:nvSpPr>
              <p:spPr bwMode="auto">
                <a:xfrm>
                  <a:off x="4904" y="2696"/>
                  <a:ext cx="22" cy="10"/>
                </a:xfrm>
                <a:custGeom>
                  <a:avLst/>
                  <a:gdLst>
                    <a:gd name="T0" fmla="*/ 43 w 44"/>
                    <a:gd name="T1" fmla="*/ 20 h 20"/>
                    <a:gd name="T2" fmla="*/ 44 w 44"/>
                    <a:gd name="T3" fmla="*/ 13 h 20"/>
                    <a:gd name="T4" fmla="*/ 2 w 44"/>
                    <a:gd name="T5" fmla="*/ 0 h 20"/>
                    <a:gd name="T6" fmla="*/ 0 w 44"/>
                    <a:gd name="T7" fmla="*/ 6 h 20"/>
                    <a:gd name="T8" fmla="*/ 43 w 44"/>
                    <a:gd name="T9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43" y="20"/>
                      </a:moveTo>
                      <a:lnTo>
                        <a:pt x="44" y="13"/>
                      </a:lnTo>
                      <a:lnTo>
                        <a:pt x="2" y="0"/>
                      </a:lnTo>
                      <a:lnTo>
                        <a:pt x="0" y="6"/>
                      </a:lnTo>
                      <a:lnTo>
                        <a:pt x="43" y="2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6" name="Freeform 1963"/>
                <p:cNvSpPr>
                  <a:spLocks/>
                </p:cNvSpPr>
                <p:nvPr/>
              </p:nvSpPr>
              <p:spPr bwMode="auto">
                <a:xfrm>
                  <a:off x="4925" y="2696"/>
                  <a:ext cx="22" cy="10"/>
                </a:xfrm>
                <a:custGeom>
                  <a:avLst/>
                  <a:gdLst>
                    <a:gd name="T0" fmla="*/ 0 w 44"/>
                    <a:gd name="T1" fmla="*/ 13 h 20"/>
                    <a:gd name="T2" fmla="*/ 1 w 44"/>
                    <a:gd name="T3" fmla="*/ 20 h 20"/>
                    <a:gd name="T4" fmla="*/ 44 w 44"/>
                    <a:gd name="T5" fmla="*/ 6 h 20"/>
                    <a:gd name="T6" fmla="*/ 42 w 44"/>
                    <a:gd name="T7" fmla="*/ 0 h 20"/>
                    <a:gd name="T8" fmla="*/ 0 w 44"/>
                    <a:gd name="T9" fmla="*/ 13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0" y="13"/>
                      </a:moveTo>
                      <a:lnTo>
                        <a:pt x="1" y="20"/>
                      </a:lnTo>
                      <a:lnTo>
                        <a:pt x="44" y="6"/>
                      </a:lnTo>
                      <a:lnTo>
                        <a:pt x="42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7" name="Rectangle 1964"/>
                <p:cNvSpPr>
                  <a:spLocks noChangeArrowheads="1"/>
                </p:cNvSpPr>
                <p:nvPr/>
              </p:nvSpPr>
              <p:spPr bwMode="auto">
                <a:xfrm>
                  <a:off x="4947" y="2696"/>
                  <a:ext cx="21" cy="4"/>
                </a:xfrm>
                <a:prstGeom prst="rect">
                  <a:avLst/>
                </a:pr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8" name="Freeform 1965"/>
                <p:cNvSpPr>
                  <a:spLocks/>
                </p:cNvSpPr>
                <p:nvPr/>
              </p:nvSpPr>
              <p:spPr bwMode="auto">
                <a:xfrm>
                  <a:off x="4968" y="2696"/>
                  <a:ext cx="22" cy="11"/>
                </a:xfrm>
                <a:custGeom>
                  <a:avLst/>
                  <a:gdLst>
                    <a:gd name="T0" fmla="*/ 2 w 44"/>
                    <a:gd name="T1" fmla="*/ 0 h 22"/>
                    <a:gd name="T2" fmla="*/ 0 w 44"/>
                    <a:gd name="T3" fmla="*/ 6 h 22"/>
                    <a:gd name="T4" fmla="*/ 43 w 44"/>
                    <a:gd name="T5" fmla="*/ 22 h 22"/>
                    <a:gd name="T6" fmla="*/ 44 w 44"/>
                    <a:gd name="T7" fmla="*/ 15 h 22"/>
                    <a:gd name="T8" fmla="*/ 2 w 44"/>
                    <a:gd name="T9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2">
                      <a:moveTo>
                        <a:pt x="2" y="0"/>
                      </a:moveTo>
                      <a:lnTo>
                        <a:pt x="0" y="6"/>
                      </a:lnTo>
                      <a:lnTo>
                        <a:pt x="43" y="22"/>
                      </a:lnTo>
                      <a:lnTo>
                        <a:pt x="44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A1319"/>
                </a:solidFill>
                <a:ln w="0">
                  <a:solidFill>
                    <a:srgbClr val="BA131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9" name="Freeform 1966"/>
                <p:cNvSpPr>
                  <a:spLocks/>
                </p:cNvSpPr>
                <p:nvPr/>
              </p:nvSpPr>
              <p:spPr bwMode="auto">
                <a:xfrm>
                  <a:off x="3060" y="2717"/>
                  <a:ext cx="24" cy="349"/>
                </a:xfrm>
                <a:custGeom>
                  <a:avLst/>
                  <a:gdLst>
                    <a:gd name="T0" fmla="*/ 0 w 49"/>
                    <a:gd name="T1" fmla="*/ 699 h 699"/>
                    <a:gd name="T2" fmla="*/ 6 w 49"/>
                    <a:gd name="T3" fmla="*/ 699 h 699"/>
                    <a:gd name="T4" fmla="*/ 49 w 49"/>
                    <a:gd name="T5" fmla="*/ 0 h 699"/>
                    <a:gd name="T6" fmla="*/ 42 w 49"/>
                    <a:gd name="T7" fmla="*/ 0 h 699"/>
                    <a:gd name="T8" fmla="*/ 0 w 49"/>
                    <a:gd name="T9" fmla="*/ 699 h 6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699">
                      <a:moveTo>
                        <a:pt x="0" y="699"/>
                      </a:moveTo>
                      <a:lnTo>
                        <a:pt x="6" y="699"/>
                      </a:lnTo>
                      <a:lnTo>
                        <a:pt x="49" y="0"/>
                      </a:lnTo>
                      <a:lnTo>
                        <a:pt x="42" y="0"/>
                      </a:lnTo>
                      <a:lnTo>
                        <a:pt x="0" y="699"/>
                      </a:lnTo>
                      <a:close/>
                    </a:path>
                  </a:pathLst>
                </a:custGeom>
                <a:solidFill>
                  <a:srgbClr val="0CDCEF"/>
                </a:solidFill>
                <a:ln w="0">
                  <a:solidFill>
                    <a:srgbClr val="0CDCE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0" name="Freeform 1967"/>
                <p:cNvSpPr>
                  <a:spLocks/>
                </p:cNvSpPr>
                <p:nvPr/>
              </p:nvSpPr>
              <p:spPr bwMode="auto">
                <a:xfrm>
                  <a:off x="3083" y="2709"/>
                  <a:ext cx="22" cy="10"/>
                </a:xfrm>
                <a:custGeom>
                  <a:avLst/>
                  <a:gdLst>
                    <a:gd name="T0" fmla="*/ 44 w 44"/>
                    <a:gd name="T1" fmla="*/ 7 h 20"/>
                    <a:gd name="T2" fmla="*/ 43 w 44"/>
                    <a:gd name="T3" fmla="*/ 0 h 20"/>
                    <a:gd name="T4" fmla="*/ 0 w 44"/>
                    <a:gd name="T5" fmla="*/ 14 h 20"/>
                    <a:gd name="T6" fmla="*/ 2 w 44"/>
                    <a:gd name="T7" fmla="*/ 20 h 20"/>
                    <a:gd name="T8" fmla="*/ 44 w 44"/>
                    <a:gd name="T9" fmla="*/ 7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0">
                      <a:moveTo>
                        <a:pt x="44" y="7"/>
                      </a:moveTo>
                      <a:lnTo>
                        <a:pt x="43" y="0"/>
                      </a:lnTo>
                      <a:lnTo>
                        <a:pt x="0" y="14"/>
                      </a:lnTo>
                      <a:lnTo>
                        <a:pt x="2" y="20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CDCEF"/>
                </a:solidFill>
                <a:ln w="0">
                  <a:solidFill>
                    <a:srgbClr val="0CDCE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1" name="Freeform 1968"/>
                <p:cNvSpPr>
                  <a:spLocks/>
                </p:cNvSpPr>
                <p:nvPr/>
              </p:nvSpPr>
              <p:spPr bwMode="auto">
                <a:xfrm>
                  <a:off x="3104" y="2707"/>
                  <a:ext cx="21" cy="5"/>
                </a:xfrm>
                <a:custGeom>
                  <a:avLst/>
                  <a:gdLst>
                    <a:gd name="T0" fmla="*/ 0 w 42"/>
                    <a:gd name="T1" fmla="*/ 3 h 10"/>
                    <a:gd name="T2" fmla="*/ 0 w 42"/>
                    <a:gd name="T3" fmla="*/ 10 h 10"/>
                    <a:gd name="T4" fmla="*/ 42 w 42"/>
                    <a:gd name="T5" fmla="*/ 6 h 10"/>
                    <a:gd name="T6" fmla="*/ 42 w 42"/>
                    <a:gd name="T7" fmla="*/ 0 h 10"/>
                    <a:gd name="T8" fmla="*/ 0 w 42"/>
                    <a:gd name="T9" fmla="*/ 3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0" y="3"/>
                      </a:moveTo>
                      <a:lnTo>
                        <a:pt x="0" y="10"/>
                      </a:lnTo>
                      <a:lnTo>
                        <a:pt x="42" y="6"/>
                      </a:lnTo>
                      <a:lnTo>
                        <a:pt x="4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CDCEF"/>
                </a:solidFill>
                <a:ln w="0">
                  <a:solidFill>
                    <a:srgbClr val="0CDCE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2" name="Freeform 1969"/>
                <p:cNvSpPr>
                  <a:spLocks/>
                </p:cNvSpPr>
                <p:nvPr/>
              </p:nvSpPr>
              <p:spPr bwMode="auto">
                <a:xfrm>
                  <a:off x="3125" y="2703"/>
                  <a:ext cx="22" cy="7"/>
                </a:xfrm>
                <a:custGeom>
                  <a:avLst/>
                  <a:gdLst>
                    <a:gd name="T0" fmla="*/ 44 w 44"/>
                    <a:gd name="T1" fmla="*/ 7 h 15"/>
                    <a:gd name="T2" fmla="*/ 43 w 44"/>
                    <a:gd name="T3" fmla="*/ 0 h 15"/>
                    <a:gd name="T4" fmla="*/ 0 w 44"/>
                    <a:gd name="T5" fmla="*/ 9 h 15"/>
                    <a:gd name="T6" fmla="*/ 2 w 44"/>
                    <a:gd name="T7" fmla="*/ 15 h 15"/>
                    <a:gd name="T8" fmla="*/ 44 w 44"/>
                    <a:gd name="T9" fmla="*/ 7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5">
                      <a:moveTo>
                        <a:pt x="44" y="7"/>
                      </a:moveTo>
                      <a:lnTo>
                        <a:pt x="43" y="0"/>
                      </a:lnTo>
                      <a:lnTo>
                        <a:pt x="0" y="9"/>
                      </a:lnTo>
                      <a:lnTo>
                        <a:pt x="2" y="15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0CDCEF"/>
                </a:solidFill>
                <a:ln w="0">
                  <a:solidFill>
                    <a:srgbClr val="0CDCE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3" name="Freeform 1970"/>
                <p:cNvSpPr>
                  <a:spLocks/>
                </p:cNvSpPr>
                <p:nvPr/>
              </p:nvSpPr>
              <p:spPr bwMode="auto">
                <a:xfrm>
                  <a:off x="3146" y="2700"/>
                  <a:ext cx="21" cy="6"/>
                </a:xfrm>
                <a:custGeom>
                  <a:avLst/>
                  <a:gdLst>
                    <a:gd name="T0" fmla="*/ 0 w 42"/>
                    <a:gd name="T1" fmla="*/ 5 h 12"/>
                    <a:gd name="T2" fmla="*/ 0 w 42"/>
                    <a:gd name="T3" fmla="*/ 12 h 12"/>
                    <a:gd name="T4" fmla="*/ 42 w 42"/>
                    <a:gd name="T5" fmla="*/ 7 h 12"/>
                    <a:gd name="T6" fmla="*/ 42 w 42"/>
                    <a:gd name="T7" fmla="*/ 0 h 12"/>
                    <a:gd name="T8" fmla="*/ 0 w 42"/>
                    <a:gd name="T9" fmla="*/ 5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2">
                      <a:moveTo>
                        <a:pt x="0" y="5"/>
                      </a:moveTo>
                      <a:lnTo>
                        <a:pt x="0" y="12"/>
                      </a:lnTo>
                      <a:lnTo>
                        <a:pt x="42" y="7"/>
                      </a:lnTo>
                      <a:lnTo>
                        <a:pt x="42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CDCEF"/>
                </a:solidFill>
                <a:ln w="0">
                  <a:solidFill>
                    <a:srgbClr val="0CDCE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4" name="Freeform 1971"/>
                <p:cNvSpPr>
                  <a:spLocks/>
                </p:cNvSpPr>
                <p:nvPr/>
              </p:nvSpPr>
              <p:spPr bwMode="auto">
                <a:xfrm>
                  <a:off x="3167" y="2698"/>
                  <a:ext cx="22" cy="5"/>
                </a:xfrm>
                <a:custGeom>
                  <a:avLst/>
                  <a:gdLst>
                    <a:gd name="T0" fmla="*/ 42 w 42"/>
                    <a:gd name="T1" fmla="*/ 7 h 10"/>
                    <a:gd name="T2" fmla="*/ 42 w 42"/>
                    <a:gd name="T3" fmla="*/ 0 h 10"/>
                    <a:gd name="T4" fmla="*/ 0 w 42"/>
                    <a:gd name="T5" fmla="*/ 3 h 10"/>
                    <a:gd name="T6" fmla="*/ 0 w 42"/>
                    <a:gd name="T7" fmla="*/ 10 h 10"/>
                    <a:gd name="T8" fmla="*/ 42 w 42"/>
                    <a:gd name="T9" fmla="*/ 7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0">
                      <a:moveTo>
                        <a:pt x="42" y="7"/>
                      </a:moveTo>
                      <a:lnTo>
                        <a:pt x="42" y="0"/>
                      </a:lnTo>
                      <a:lnTo>
                        <a:pt x="0" y="3"/>
                      </a:lnTo>
                      <a:lnTo>
                        <a:pt x="0" y="10"/>
                      </a:lnTo>
                      <a:lnTo>
                        <a:pt x="42" y="7"/>
                      </a:lnTo>
                      <a:close/>
                    </a:path>
                  </a:pathLst>
                </a:custGeom>
                <a:solidFill>
                  <a:srgbClr val="0CDCEF"/>
                </a:solidFill>
                <a:ln w="0">
                  <a:solidFill>
                    <a:srgbClr val="0CDCE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5" name="Freeform 1972"/>
                <p:cNvSpPr>
                  <a:spLocks/>
                </p:cNvSpPr>
                <p:nvPr/>
              </p:nvSpPr>
              <p:spPr bwMode="auto">
                <a:xfrm>
                  <a:off x="3189" y="2692"/>
                  <a:ext cx="22" cy="10"/>
                </a:xfrm>
                <a:custGeom>
                  <a:avLst/>
                  <a:gdLst>
                    <a:gd name="T0" fmla="*/ 0 w 44"/>
                    <a:gd name="T1" fmla="*/ 14 h 21"/>
                    <a:gd name="T2" fmla="*/ 2 w 44"/>
                    <a:gd name="T3" fmla="*/ 21 h 21"/>
                    <a:gd name="T4" fmla="*/ 44 w 44"/>
                    <a:gd name="T5" fmla="*/ 7 h 21"/>
                    <a:gd name="T6" fmla="*/ 43 w 44"/>
                    <a:gd name="T7" fmla="*/ 0 h 21"/>
                    <a:gd name="T8" fmla="*/ 0 w 44"/>
                    <a:gd name="T9" fmla="*/ 1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21">
                      <a:moveTo>
                        <a:pt x="0" y="14"/>
                      </a:moveTo>
                      <a:lnTo>
                        <a:pt x="2" y="21"/>
                      </a:lnTo>
                      <a:lnTo>
                        <a:pt x="44" y="7"/>
                      </a:lnTo>
                      <a:lnTo>
                        <a:pt x="43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CDCEF"/>
                </a:solidFill>
                <a:ln w="0">
                  <a:solidFill>
                    <a:srgbClr val="0CDCE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6" name="Rectangle 1973"/>
                <p:cNvSpPr>
                  <a:spLocks noChangeArrowheads="1"/>
                </p:cNvSpPr>
                <p:nvPr/>
              </p:nvSpPr>
              <p:spPr bwMode="auto">
                <a:xfrm>
                  <a:off x="3210" y="2692"/>
                  <a:ext cx="21" cy="4"/>
                </a:xfrm>
                <a:prstGeom prst="rect">
                  <a:avLst/>
                </a:prstGeom>
                <a:solidFill>
                  <a:srgbClr val="0CDCEF"/>
                </a:solidFill>
                <a:ln w="0">
                  <a:solidFill>
                    <a:srgbClr val="0CDCE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97" name="Freeform 1975"/>
              <p:cNvSpPr>
                <a:spLocks/>
              </p:cNvSpPr>
              <p:nvPr/>
            </p:nvSpPr>
            <p:spPr bwMode="auto">
              <a:xfrm>
                <a:off x="4029886" y="4615777"/>
                <a:ext cx="24827" cy="15971"/>
              </a:xfrm>
              <a:custGeom>
                <a:avLst/>
                <a:gdLst>
                  <a:gd name="T0" fmla="*/ 2 w 44"/>
                  <a:gd name="T1" fmla="*/ 0 h 17"/>
                  <a:gd name="T2" fmla="*/ 0 w 44"/>
                  <a:gd name="T3" fmla="*/ 7 h 17"/>
                  <a:gd name="T4" fmla="*/ 42 w 44"/>
                  <a:gd name="T5" fmla="*/ 17 h 17"/>
                  <a:gd name="T6" fmla="*/ 44 w 44"/>
                  <a:gd name="T7" fmla="*/ 10 h 17"/>
                  <a:gd name="T8" fmla="*/ 2 w 44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2" y="0"/>
                    </a:moveTo>
                    <a:lnTo>
                      <a:pt x="0" y="7"/>
                    </a:lnTo>
                    <a:lnTo>
                      <a:pt x="42" y="17"/>
                    </a:lnTo>
                    <a:lnTo>
                      <a:pt x="44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" name="Freeform 1976"/>
              <p:cNvSpPr>
                <a:spLocks/>
              </p:cNvSpPr>
              <p:nvPr/>
            </p:nvSpPr>
            <p:spPr bwMode="auto">
              <a:xfrm>
                <a:off x="4053585" y="4617774"/>
                <a:ext cx="23699" cy="13974"/>
              </a:xfrm>
              <a:custGeom>
                <a:avLst/>
                <a:gdLst>
                  <a:gd name="T0" fmla="*/ 43 w 43"/>
                  <a:gd name="T1" fmla="*/ 6 h 13"/>
                  <a:gd name="T2" fmla="*/ 43 w 43"/>
                  <a:gd name="T3" fmla="*/ 0 h 13"/>
                  <a:gd name="T4" fmla="*/ 0 w 43"/>
                  <a:gd name="T5" fmla="*/ 6 h 13"/>
                  <a:gd name="T6" fmla="*/ 0 w 43"/>
                  <a:gd name="T7" fmla="*/ 13 h 13"/>
                  <a:gd name="T8" fmla="*/ 43 w 43"/>
                  <a:gd name="T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3">
                    <a:moveTo>
                      <a:pt x="43" y="6"/>
                    </a:moveTo>
                    <a:lnTo>
                      <a:pt x="43" y="0"/>
                    </a:lnTo>
                    <a:lnTo>
                      <a:pt x="0" y="6"/>
                    </a:lnTo>
                    <a:lnTo>
                      <a:pt x="0" y="13"/>
                    </a:lnTo>
                    <a:lnTo>
                      <a:pt x="43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" name="Freeform 1977"/>
              <p:cNvSpPr>
                <a:spLocks/>
              </p:cNvSpPr>
              <p:nvPr/>
            </p:nvSpPr>
            <p:spPr bwMode="auto">
              <a:xfrm>
                <a:off x="4077284" y="4613781"/>
                <a:ext cx="24827" cy="11978"/>
              </a:xfrm>
              <a:custGeom>
                <a:avLst/>
                <a:gdLst>
                  <a:gd name="T0" fmla="*/ 0 w 42"/>
                  <a:gd name="T1" fmla="*/ 5 h 11"/>
                  <a:gd name="T2" fmla="*/ 0 w 42"/>
                  <a:gd name="T3" fmla="*/ 11 h 11"/>
                  <a:gd name="T4" fmla="*/ 42 w 42"/>
                  <a:gd name="T5" fmla="*/ 6 h 11"/>
                  <a:gd name="T6" fmla="*/ 42 w 42"/>
                  <a:gd name="T7" fmla="*/ 0 h 11"/>
                  <a:gd name="T8" fmla="*/ 0 w 42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">
                    <a:moveTo>
                      <a:pt x="0" y="5"/>
                    </a:moveTo>
                    <a:lnTo>
                      <a:pt x="0" y="11"/>
                    </a:lnTo>
                    <a:lnTo>
                      <a:pt x="42" y="6"/>
                    </a:lnTo>
                    <a:lnTo>
                      <a:pt x="4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0" name="Freeform 1978"/>
              <p:cNvSpPr>
                <a:spLocks/>
              </p:cNvSpPr>
              <p:nvPr/>
            </p:nvSpPr>
            <p:spPr bwMode="auto">
              <a:xfrm>
                <a:off x="4100983" y="4613781"/>
                <a:ext cx="25956" cy="23956"/>
              </a:xfrm>
              <a:custGeom>
                <a:avLst/>
                <a:gdLst>
                  <a:gd name="T0" fmla="*/ 43 w 46"/>
                  <a:gd name="T1" fmla="*/ 25 h 25"/>
                  <a:gd name="T2" fmla="*/ 46 w 46"/>
                  <a:gd name="T3" fmla="*/ 18 h 25"/>
                  <a:gd name="T4" fmla="*/ 4 w 46"/>
                  <a:gd name="T5" fmla="*/ 0 h 25"/>
                  <a:gd name="T6" fmla="*/ 0 w 46"/>
                  <a:gd name="T7" fmla="*/ 6 h 25"/>
                  <a:gd name="T8" fmla="*/ 43 w 46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5">
                    <a:moveTo>
                      <a:pt x="43" y="25"/>
                    </a:moveTo>
                    <a:lnTo>
                      <a:pt x="46" y="18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43" y="2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1" name="Rectangle 1979"/>
              <p:cNvSpPr>
                <a:spLocks noChangeArrowheads="1"/>
              </p:cNvSpPr>
              <p:nvPr/>
            </p:nvSpPr>
            <p:spPr bwMode="auto">
              <a:xfrm>
                <a:off x="4125810" y="4631748"/>
                <a:ext cx="23699" cy="7985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" name="Freeform 1980"/>
              <p:cNvSpPr>
                <a:spLocks/>
              </p:cNvSpPr>
              <p:nvPr/>
            </p:nvSpPr>
            <p:spPr bwMode="auto">
              <a:xfrm>
                <a:off x="4149509" y="4623763"/>
                <a:ext cx="24827" cy="13974"/>
              </a:xfrm>
              <a:custGeom>
                <a:avLst/>
                <a:gdLst>
                  <a:gd name="T0" fmla="*/ 44 w 44"/>
                  <a:gd name="T1" fmla="*/ 6 h 15"/>
                  <a:gd name="T2" fmla="*/ 42 w 44"/>
                  <a:gd name="T3" fmla="*/ 0 h 15"/>
                  <a:gd name="T4" fmla="*/ 0 w 44"/>
                  <a:gd name="T5" fmla="*/ 8 h 15"/>
                  <a:gd name="T6" fmla="*/ 2 w 44"/>
                  <a:gd name="T7" fmla="*/ 15 h 15"/>
                  <a:gd name="T8" fmla="*/ 44 w 44"/>
                  <a:gd name="T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44" y="6"/>
                    </a:moveTo>
                    <a:lnTo>
                      <a:pt x="42" y="0"/>
                    </a:lnTo>
                    <a:lnTo>
                      <a:pt x="0" y="8"/>
                    </a:lnTo>
                    <a:lnTo>
                      <a:pt x="2" y="15"/>
                    </a:lnTo>
                    <a:lnTo>
                      <a:pt x="44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" name="Freeform 1981"/>
              <p:cNvSpPr>
                <a:spLocks/>
              </p:cNvSpPr>
              <p:nvPr/>
            </p:nvSpPr>
            <p:spPr bwMode="auto">
              <a:xfrm>
                <a:off x="4173208" y="4623763"/>
                <a:ext cx="24827" cy="17967"/>
              </a:xfrm>
              <a:custGeom>
                <a:avLst/>
                <a:gdLst>
                  <a:gd name="T0" fmla="*/ 2 w 44"/>
                  <a:gd name="T1" fmla="*/ 0 h 18"/>
                  <a:gd name="T2" fmla="*/ 0 w 44"/>
                  <a:gd name="T3" fmla="*/ 6 h 18"/>
                  <a:gd name="T4" fmla="*/ 43 w 44"/>
                  <a:gd name="T5" fmla="*/ 18 h 18"/>
                  <a:gd name="T6" fmla="*/ 44 w 44"/>
                  <a:gd name="T7" fmla="*/ 12 h 18"/>
                  <a:gd name="T8" fmla="*/ 2 w 44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2" y="0"/>
                    </a:moveTo>
                    <a:lnTo>
                      <a:pt x="0" y="6"/>
                    </a:lnTo>
                    <a:lnTo>
                      <a:pt x="43" y="18"/>
                    </a:lnTo>
                    <a:lnTo>
                      <a:pt x="44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4" name="Freeform 1982"/>
              <p:cNvSpPr>
                <a:spLocks/>
              </p:cNvSpPr>
              <p:nvPr/>
            </p:nvSpPr>
            <p:spPr bwMode="auto">
              <a:xfrm>
                <a:off x="4196906" y="4629752"/>
                <a:ext cx="24827" cy="11978"/>
              </a:xfrm>
              <a:custGeom>
                <a:avLst/>
                <a:gdLst>
                  <a:gd name="T0" fmla="*/ 42 w 42"/>
                  <a:gd name="T1" fmla="*/ 7 h 12"/>
                  <a:gd name="T2" fmla="*/ 42 w 42"/>
                  <a:gd name="T3" fmla="*/ 0 h 12"/>
                  <a:gd name="T4" fmla="*/ 0 w 42"/>
                  <a:gd name="T5" fmla="*/ 6 h 12"/>
                  <a:gd name="T6" fmla="*/ 0 w 42"/>
                  <a:gd name="T7" fmla="*/ 12 h 12"/>
                  <a:gd name="T8" fmla="*/ 42 w 42"/>
                  <a:gd name="T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2">
                    <a:moveTo>
                      <a:pt x="42" y="7"/>
                    </a:moveTo>
                    <a:lnTo>
                      <a:pt x="42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5" name="Freeform 1983"/>
              <p:cNvSpPr>
                <a:spLocks/>
              </p:cNvSpPr>
              <p:nvPr/>
            </p:nvSpPr>
            <p:spPr bwMode="auto">
              <a:xfrm>
                <a:off x="4221734" y="4623763"/>
                <a:ext cx="23699" cy="13974"/>
              </a:xfrm>
              <a:custGeom>
                <a:avLst/>
                <a:gdLst>
                  <a:gd name="T0" fmla="*/ 0 w 42"/>
                  <a:gd name="T1" fmla="*/ 6 h 13"/>
                  <a:gd name="T2" fmla="*/ 0 w 42"/>
                  <a:gd name="T3" fmla="*/ 13 h 13"/>
                  <a:gd name="T4" fmla="*/ 42 w 42"/>
                  <a:gd name="T5" fmla="*/ 6 h 13"/>
                  <a:gd name="T6" fmla="*/ 42 w 42"/>
                  <a:gd name="T7" fmla="*/ 0 h 13"/>
                  <a:gd name="T8" fmla="*/ 0 w 42"/>
                  <a:gd name="T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3">
                    <a:moveTo>
                      <a:pt x="0" y="6"/>
                    </a:moveTo>
                    <a:lnTo>
                      <a:pt x="0" y="13"/>
                    </a:lnTo>
                    <a:lnTo>
                      <a:pt x="42" y="6"/>
                    </a:lnTo>
                    <a:lnTo>
                      <a:pt x="4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6" name="Freeform 1984"/>
              <p:cNvSpPr>
                <a:spLocks/>
              </p:cNvSpPr>
              <p:nvPr/>
            </p:nvSpPr>
            <p:spPr bwMode="auto">
              <a:xfrm>
                <a:off x="4245432" y="4623763"/>
                <a:ext cx="24827" cy="15971"/>
              </a:xfrm>
              <a:custGeom>
                <a:avLst/>
                <a:gdLst>
                  <a:gd name="T0" fmla="*/ 43 w 45"/>
                  <a:gd name="T1" fmla="*/ 17 h 17"/>
                  <a:gd name="T2" fmla="*/ 45 w 45"/>
                  <a:gd name="T3" fmla="*/ 10 h 17"/>
                  <a:gd name="T4" fmla="*/ 2 w 45"/>
                  <a:gd name="T5" fmla="*/ 0 h 17"/>
                  <a:gd name="T6" fmla="*/ 0 w 45"/>
                  <a:gd name="T7" fmla="*/ 6 h 17"/>
                  <a:gd name="T8" fmla="*/ 43 w 45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7">
                    <a:moveTo>
                      <a:pt x="43" y="17"/>
                    </a:moveTo>
                    <a:lnTo>
                      <a:pt x="45" y="10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43" y="1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7" name="Freeform 1985"/>
              <p:cNvSpPr>
                <a:spLocks/>
              </p:cNvSpPr>
              <p:nvPr/>
            </p:nvSpPr>
            <p:spPr bwMode="auto">
              <a:xfrm>
                <a:off x="4269131" y="4627755"/>
                <a:ext cx="23699" cy="11978"/>
              </a:xfrm>
              <a:custGeom>
                <a:avLst/>
                <a:gdLst>
                  <a:gd name="T0" fmla="*/ 0 w 42"/>
                  <a:gd name="T1" fmla="*/ 5 h 12"/>
                  <a:gd name="T2" fmla="*/ 0 w 42"/>
                  <a:gd name="T3" fmla="*/ 12 h 12"/>
                  <a:gd name="T4" fmla="*/ 42 w 42"/>
                  <a:gd name="T5" fmla="*/ 7 h 12"/>
                  <a:gd name="T6" fmla="*/ 42 w 42"/>
                  <a:gd name="T7" fmla="*/ 0 h 12"/>
                  <a:gd name="T8" fmla="*/ 0 w 42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2">
                    <a:moveTo>
                      <a:pt x="0" y="5"/>
                    </a:moveTo>
                    <a:lnTo>
                      <a:pt x="0" y="12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8" name="Freeform 1986"/>
              <p:cNvSpPr>
                <a:spLocks/>
              </p:cNvSpPr>
              <p:nvPr/>
            </p:nvSpPr>
            <p:spPr bwMode="auto">
              <a:xfrm>
                <a:off x="4292830" y="4615777"/>
                <a:ext cx="24827" cy="19963"/>
              </a:xfrm>
              <a:custGeom>
                <a:avLst/>
                <a:gdLst>
                  <a:gd name="T0" fmla="*/ 44 w 44"/>
                  <a:gd name="T1" fmla="*/ 7 h 19"/>
                  <a:gd name="T2" fmla="*/ 43 w 44"/>
                  <a:gd name="T3" fmla="*/ 0 h 19"/>
                  <a:gd name="T4" fmla="*/ 0 w 44"/>
                  <a:gd name="T5" fmla="*/ 12 h 19"/>
                  <a:gd name="T6" fmla="*/ 2 w 44"/>
                  <a:gd name="T7" fmla="*/ 19 h 19"/>
                  <a:gd name="T8" fmla="*/ 44 w 44"/>
                  <a:gd name="T9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44" y="7"/>
                    </a:moveTo>
                    <a:lnTo>
                      <a:pt x="43" y="0"/>
                    </a:lnTo>
                    <a:lnTo>
                      <a:pt x="0" y="12"/>
                    </a:lnTo>
                    <a:lnTo>
                      <a:pt x="2" y="19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" name="Freeform 1987"/>
              <p:cNvSpPr>
                <a:spLocks/>
              </p:cNvSpPr>
              <p:nvPr/>
            </p:nvSpPr>
            <p:spPr bwMode="auto">
              <a:xfrm>
                <a:off x="4316529" y="4615777"/>
                <a:ext cx="24827" cy="21959"/>
              </a:xfrm>
              <a:custGeom>
                <a:avLst/>
                <a:gdLst>
                  <a:gd name="T0" fmla="*/ 1 w 44"/>
                  <a:gd name="T1" fmla="*/ 0 h 20"/>
                  <a:gd name="T2" fmla="*/ 0 w 44"/>
                  <a:gd name="T3" fmla="*/ 7 h 20"/>
                  <a:gd name="T4" fmla="*/ 42 w 44"/>
                  <a:gd name="T5" fmla="*/ 20 h 20"/>
                  <a:gd name="T6" fmla="*/ 44 w 44"/>
                  <a:gd name="T7" fmla="*/ 13 h 20"/>
                  <a:gd name="T8" fmla="*/ 1 w 4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1" y="0"/>
                    </a:moveTo>
                    <a:lnTo>
                      <a:pt x="0" y="7"/>
                    </a:lnTo>
                    <a:lnTo>
                      <a:pt x="42" y="20"/>
                    </a:lnTo>
                    <a:lnTo>
                      <a:pt x="44" y="1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0" name="Freeform 1988"/>
              <p:cNvSpPr>
                <a:spLocks/>
              </p:cNvSpPr>
              <p:nvPr/>
            </p:nvSpPr>
            <p:spPr bwMode="auto">
              <a:xfrm>
                <a:off x="4340228" y="4621766"/>
                <a:ext cx="25956" cy="15971"/>
              </a:xfrm>
              <a:custGeom>
                <a:avLst/>
                <a:gdLst>
                  <a:gd name="T0" fmla="*/ 44 w 44"/>
                  <a:gd name="T1" fmla="*/ 7 h 15"/>
                  <a:gd name="T2" fmla="*/ 42 w 44"/>
                  <a:gd name="T3" fmla="*/ 0 h 15"/>
                  <a:gd name="T4" fmla="*/ 0 w 44"/>
                  <a:gd name="T5" fmla="*/ 8 h 15"/>
                  <a:gd name="T6" fmla="*/ 2 w 44"/>
                  <a:gd name="T7" fmla="*/ 15 h 15"/>
                  <a:gd name="T8" fmla="*/ 44 w 44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44" y="7"/>
                    </a:moveTo>
                    <a:lnTo>
                      <a:pt x="42" y="0"/>
                    </a:lnTo>
                    <a:lnTo>
                      <a:pt x="0" y="8"/>
                    </a:lnTo>
                    <a:lnTo>
                      <a:pt x="2" y="15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1" name="Freeform 1989"/>
              <p:cNvSpPr>
                <a:spLocks/>
              </p:cNvSpPr>
              <p:nvPr/>
            </p:nvSpPr>
            <p:spPr bwMode="auto">
              <a:xfrm>
                <a:off x="4365055" y="4613781"/>
                <a:ext cx="24827" cy="13974"/>
              </a:xfrm>
              <a:custGeom>
                <a:avLst/>
                <a:gdLst>
                  <a:gd name="T0" fmla="*/ 0 w 44"/>
                  <a:gd name="T1" fmla="*/ 8 h 15"/>
                  <a:gd name="T2" fmla="*/ 2 w 44"/>
                  <a:gd name="T3" fmla="*/ 15 h 15"/>
                  <a:gd name="T4" fmla="*/ 44 w 44"/>
                  <a:gd name="T5" fmla="*/ 6 h 15"/>
                  <a:gd name="T6" fmla="*/ 43 w 44"/>
                  <a:gd name="T7" fmla="*/ 0 h 15"/>
                  <a:gd name="T8" fmla="*/ 0 w 44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0" y="8"/>
                    </a:moveTo>
                    <a:lnTo>
                      <a:pt x="2" y="15"/>
                    </a:lnTo>
                    <a:lnTo>
                      <a:pt x="44" y="6"/>
                    </a:lnTo>
                    <a:lnTo>
                      <a:pt x="43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2" name="Freeform 1990"/>
              <p:cNvSpPr>
                <a:spLocks/>
              </p:cNvSpPr>
              <p:nvPr/>
            </p:nvSpPr>
            <p:spPr bwMode="auto">
              <a:xfrm>
                <a:off x="4388754" y="4613781"/>
                <a:ext cx="24827" cy="17967"/>
              </a:xfrm>
              <a:custGeom>
                <a:avLst/>
                <a:gdLst>
                  <a:gd name="T0" fmla="*/ 42 w 44"/>
                  <a:gd name="T1" fmla="*/ 18 h 18"/>
                  <a:gd name="T2" fmla="*/ 44 w 44"/>
                  <a:gd name="T3" fmla="*/ 11 h 18"/>
                  <a:gd name="T4" fmla="*/ 1 w 44"/>
                  <a:gd name="T5" fmla="*/ 0 h 18"/>
                  <a:gd name="T6" fmla="*/ 0 w 44"/>
                  <a:gd name="T7" fmla="*/ 6 h 18"/>
                  <a:gd name="T8" fmla="*/ 42 w 44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2" y="18"/>
                    </a:moveTo>
                    <a:lnTo>
                      <a:pt x="44" y="11"/>
                    </a:lnTo>
                    <a:lnTo>
                      <a:pt x="1" y="0"/>
                    </a:lnTo>
                    <a:lnTo>
                      <a:pt x="0" y="6"/>
                    </a:lnTo>
                    <a:lnTo>
                      <a:pt x="42" y="1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3" name="Freeform 1991"/>
              <p:cNvSpPr>
                <a:spLocks/>
              </p:cNvSpPr>
              <p:nvPr/>
            </p:nvSpPr>
            <p:spPr bwMode="auto">
              <a:xfrm>
                <a:off x="4412453" y="4623763"/>
                <a:ext cx="23699" cy="7985"/>
              </a:xfrm>
              <a:custGeom>
                <a:avLst/>
                <a:gdLst>
                  <a:gd name="T0" fmla="*/ 0 w 42"/>
                  <a:gd name="T1" fmla="*/ 1 h 8"/>
                  <a:gd name="T2" fmla="*/ 0 w 42"/>
                  <a:gd name="T3" fmla="*/ 8 h 8"/>
                  <a:gd name="T4" fmla="*/ 42 w 42"/>
                  <a:gd name="T5" fmla="*/ 6 h 8"/>
                  <a:gd name="T6" fmla="*/ 42 w 42"/>
                  <a:gd name="T7" fmla="*/ 0 h 8"/>
                  <a:gd name="T8" fmla="*/ 0 w 42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8">
                    <a:moveTo>
                      <a:pt x="0" y="1"/>
                    </a:moveTo>
                    <a:lnTo>
                      <a:pt x="0" y="8"/>
                    </a:lnTo>
                    <a:lnTo>
                      <a:pt x="42" y="6"/>
                    </a:lnTo>
                    <a:lnTo>
                      <a:pt x="4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4" name="Freeform 1992"/>
              <p:cNvSpPr>
                <a:spLocks/>
              </p:cNvSpPr>
              <p:nvPr/>
            </p:nvSpPr>
            <p:spPr bwMode="auto">
              <a:xfrm>
                <a:off x="4436152" y="4615777"/>
                <a:ext cx="23699" cy="13974"/>
              </a:xfrm>
              <a:custGeom>
                <a:avLst/>
                <a:gdLst>
                  <a:gd name="T0" fmla="*/ 43 w 43"/>
                  <a:gd name="T1" fmla="*/ 7 h 13"/>
                  <a:gd name="T2" fmla="*/ 43 w 43"/>
                  <a:gd name="T3" fmla="*/ 0 h 13"/>
                  <a:gd name="T4" fmla="*/ 0 w 43"/>
                  <a:gd name="T5" fmla="*/ 7 h 13"/>
                  <a:gd name="T6" fmla="*/ 0 w 43"/>
                  <a:gd name="T7" fmla="*/ 13 h 13"/>
                  <a:gd name="T8" fmla="*/ 43 w 43"/>
                  <a:gd name="T9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3">
                    <a:moveTo>
                      <a:pt x="43" y="7"/>
                    </a:moveTo>
                    <a:lnTo>
                      <a:pt x="43" y="0"/>
                    </a:lnTo>
                    <a:lnTo>
                      <a:pt x="0" y="7"/>
                    </a:lnTo>
                    <a:lnTo>
                      <a:pt x="0" y="13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5" name="Freeform 1993"/>
              <p:cNvSpPr>
                <a:spLocks/>
              </p:cNvSpPr>
              <p:nvPr/>
            </p:nvSpPr>
            <p:spPr bwMode="auto">
              <a:xfrm>
                <a:off x="4459850" y="4615777"/>
                <a:ext cx="24827" cy="19963"/>
              </a:xfrm>
              <a:custGeom>
                <a:avLst/>
                <a:gdLst>
                  <a:gd name="T0" fmla="*/ 2 w 44"/>
                  <a:gd name="T1" fmla="*/ 0 h 19"/>
                  <a:gd name="T2" fmla="*/ 0 w 44"/>
                  <a:gd name="T3" fmla="*/ 7 h 19"/>
                  <a:gd name="T4" fmla="*/ 42 w 44"/>
                  <a:gd name="T5" fmla="*/ 19 h 19"/>
                  <a:gd name="T6" fmla="*/ 44 w 44"/>
                  <a:gd name="T7" fmla="*/ 12 h 19"/>
                  <a:gd name="T8" fmla="*/ 2 w 44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2" y="0"/>
                    </a:moveTo>
                    <a:lnTo>
                      <a:pt x="0" y="7"/>
                    </a:lnTo>
                    <a:lnTo>
                      <a:pt x="42" y="19"/>
                    </a:lnTo>
                    <a:lnTo>
                      <a:pt x="44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6" name="Freeform 1994"/>
              <p:cNvSpPr>
                <a:spLocks/>
              </p:cNvSpPr>
              <p:nvPr/>
            </p:nvSpPr>
            <p:spPr bwMode="auto">
              <a:xfrm>
                <a:off x="4484678" y="4625759"/>
                <a:ext cx="23699" cy="9982"/>
              </a:xfrm>
              <a:custGeom>
                <a:avLst/>
                <a:gdLst>
                  <a:gd name="T0" fmla="*/ 43 w 43"/>
                  <a:gd name="T1" fmla="*/ 7 h 11"/>
                  <a:gd name="T2" fmla="*/ 43 w 43"/>
                  <a:gd name="T3" fmla="*/ 0 h 11"/>
                  <a:gd name="T4" fmla="*/ 0 w 43"/>
                  <a:gd name="T5" fmla="*/ 4 h 11"/>
                  <a:gd name="T6" fmla="*/ 0 w 43"/>
                  <a:gd name="T7" fmla="*/ 11 h 11"/>
                  <a:gd name="T8" fmla="*/ 43 w 4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1">
                    <a:moveTo>
                      <a:pt x="43" y="7"/>
                    </a:moveTo>
                    <a:lnTo>
                      <a:pt x="43" y="0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" name="Freeform 1995"/>
              <p:cNvSpPr>
                <a:spLocks/>
              </p:cNvSpPr>
              <p:nvPr/>
            </p:nvSpPr>
            <p:spPr bwMode="auto">
              <a:xfrm>
                <a:off x="4508377" y="4615777"/>
                <a:ext cx="24827" cy="15971"/>
              </a:xfrm>
              <a:custGeom>
                <a:avLst/>
                <a:gdLst>
                  <a:gd name="T0" fmla="*/ 0 w 44"/>
                  <a:gd name="T1" fmla="*/ 8 h 15"/>
                  <a:gd name="T2" fmla="*/ 1 w 44"/>
                  <a:gd name="T3" fmla="*/ 15 h 15"/>
                  <a:gd name="T4" fmla="*/ 44 w 44"/>
                  <a:gd name="T5" fmla="*/ 7 h 15"/>
                  <a:gd name="T6" fmla="*/ 42 w 44"/>
                  <a:gd name="T7" fmla="*/ 0 h 15"/>
                  <a:gd name="T8" fmla="*/ 0 w 44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0" y="8"/>
                    </a:moveTo>
                    <a:lnTo>
                      <a:pt x="1" y="15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" name="Freeform 1996"/>
              <p:cNvSpPr>
                <a:spLocks/>
              </p:cNvSpPr>
              <p:nvPr/>
            </p:nvSpPr>
            <p:spPr bwMode="auto">
              <a:xfrm>
                <a:off x="4532075" y="4615777"/>
                <a:ext cx="24827" cy="21959"/>
              </a:xfrm>
              <a:custGeom>
                <a:avLst/>
                <a:gdLst>
                  <a:gd name="T0" fmla="*/ 42 w 44"/>
                  <a:gd name="T1" fmla="*/ 22 h 22"/>
                  <a:gd name="T2" fmla="*/ 44 w 44"/>
                  <a:gd name="T3" fmla="*/ 15 h 22"/>
                  <a:gd name="T4" fmla="*/ 2 w 44"/>
                  <a:gd name="T5" fmla="*/ 0 h 22"/>
                  <a:gd name="T6" fmla="*/ 0 w 44"/>
                  <a:gd name="T7" fmla="*/ 7 h 22"/>
                  <a:gd name="T8" fmla="*/ 42 w 44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2">
                    <a:moveTo>
                      <a:pt x="42" y="22"/>
                    </a:moveTo>
                    <a:lnTo>
                      <a:pt x="44" y="15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9" name="Freeform 1997"/>
              <p:cNvSpPr>
                <a:spLocks/>
              </p:cNvSpPr>
              <p:nvPr/>
            </p:nvSpPr>
            <p:spPr bwMode="auto">
              <a:xfrm>
                <a:off x="4555774" y="4627755"/>
                <a:ext cx="23699" cy="9982"/>
              </a:xfrm>
              <a:custGeom>
                <a:avLst/>
                <a:gdLst>
                  <a:gd name="T0" fmla="*/ 0 w 43"/>
                  <a:gd name="T1" fmla="*/ 3 h 10"/>
                  <a:gd name="T2" fmla="*/ 0 w 43"/>
                  <a:gd name="T3" fmla="*/ 10 h 10"/>
                  <a:gd name="T4" fmla="*/ 43 w 43"/>
                  <a:gd name="T5" fmla="*/ 7 h 10"/>
                  <a:gd name="T6" fmla="*/ 43 w 43"/>
                  <a:gd name="T7" fmla="*/ 0 h 10"/>
                  <a:gd name="T8" fmla="*/ 0 w 43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0">
                    <a:moveTo>
                      <a:pt x="0" y="3"/>
                    </a:moveTo>
                    <a:lnTo>
                      <a:pt x="0" y="10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0" name="Freeform 1998"/>
              <p:cNvSpPr>
                <a:spLocks/>
              </p:cNvSpPr>
              <p:nvPr/>
            </p:nvSpPr>
            <p:spPr bwMode="auto">
              <a:xfrm>
                <a:off x="4579473" y="4617774"/>
                <a:ext cx="24827" cy="17967"/>
              </a:xfrm>
              <a:custGeom>
                <a:avLst/>
                <a:gdLst>
                  <a:gd name="T0" fmla="*/ 44 w 44"/>
                  <a:gd name="T1" fmla="*/ 6 h 17"/>
                  <a:gd name="T2" fmla="*/ 42 w 44"/>
                  <a:gd name="T3" fmla="*/ 0 h 17"/>
                  <a:gd name="T4" fmla="*/ 0 w 44"/>
                  <a:gd name="T5" fmla="*/ 10 h 17"/>
                  <a:gd name="T6" fmla="*/ 1 w 44"/>
                  <a:gd name="T7" fmla="*/ 17 h 17"/>
                  <a:gd name="T8" fmla="*/ 44 w 44"/>
                  <a:gd name="T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4" y="6"/>
                    </a:moveTo>
                    <a:lnTo>
                      <a:pt x="42" y="0"/>
                    </a:lnTo>
                    <a:lnTo>
                      <a:pt x="0" y="10"/>
                    </a:lnTo>
                    <a:lnTo>
                      <a:pt x="1" y="17"/>
                    </a:lnTo>
                    <a:lnTo>
                      <a:pt x="44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1" name="Freeform 1999"/>
              <p:cNvSpPr>
                <a:spLocks/>
              </p:cNvSpPr>
              <p:nvPr/>
            </p:nvSpPr>
            <p:spPr bwMode="auto">
              <a:xfrm>
                <a:off x="4604300" y="4617774"/>
                <a:ext cx="24827" cy="19963"/>
              </a:xfrm>
              <a:custGeom>
                <a:avLst/>
                <a:gdLst>
                  <a:gd name="T0" fmla="*/ 2 w 44"/>
                  <a:gd name="T1" fmla="*/ 0 h 18"/>
                  <a:gd name="T2" fmla="*/ 0 w 44"/>
                  <a:gd name="T3" fmla="*/ 6 h 18"/>
                  <a:gd name="T4" fmla="*/ 43 w 44"/>
                  <a:gd name="T5" fmla="*/ 18 h 18"/>
                  <a:gd name="T6" fmla="*/ 44 w 44"/>
                  <a:gd name="T7" fmla="*/ 11 h 18"/>
                  <a:gd name="T8" fmla="*/ 2 w 44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2" y="0"/>
                    </a:moveTo>
                    <a:lnTo>
                      <a:pt x="0" y="6"/>
                    </a:lnTo>
                    <a:lnTo>
                      <a:pt x="43" y="18"/>
                    </a:lnTo>
                    <a:lnTo>
                      <a:pt x="44" y="1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2" name="Freeform 2000"/>
              <p:cNvSpPr>
                <a:spLocks/>
              </p:cNvSpPr>
              <p:nvPr/>
            </p:nvSpPr>
            <p:spPr bwMode="auto">
              <a:xfrm>
                <a:off x="4627999" y="4625759"/>
                <a:ext cx="23699" cy="11978"/>
              </a:xfrm>
              <a:custGeom>
                <a:avLst/>
                <a:gdLst>
                  <a:gd name="T0" fmla="*/ 42 w 42"/>
                  <a:gd name="T1" fmla="*/ 7 h 12"/>
                  <a:gd name="T2" fmla="*/ 42 w 42"/>
                  <a:gd name="T3" fmla="*/ 0 h 12"/>
                  <a:gd name="T4" fmla="*/ 0 w 42"/>
                  <a:gd name="T5" fmla="*/ 5 h 12"/>
                  <a:gd name="T6" fmla="*/ 0 w 42"/>
                  <a:gd name="T7" fmla="*/ 12 h 12"/>
                  <a:gd name="T8" fmla="*/ 42 w 42"/>
                  <a:gd name="T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2">
                    <a:moveTo>
                      <a:pt x="42" y="7"/>
                    </a:moveTo>
                    <a:lnTo>
                      <a:pt x="42" y="0"/>
                    </a:lnTo>
                    <a:lnTo>
                      <a:pt x="0" y="5"/>
                    </a:lnTo>
                    <a:lnTo>
                      <a:pt x="0" y="12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3" name="Freeform 2001"/>
              <p:cNvSpPr>
                <a:spLocks/>
              </p:cNvSpPr>
              <p:nvPr/>
            </p:nvSpPr>
            <p:spPr bwMode="auto">
              <a:xfrm>
                <a:off x="4651698" y="4619770"/>
                <a:ext cx="23699" cy="11978"/>
              </a:xfrm>
              <a:custGeom>
                <a:avLst/>
                <a:gdLst>
                  <a:gd name="T0" fmla="*/ 0 w 42"/>
                  <a:gd name="T1" fmla="*/ 5 h 12"/>
                  <a:gd name="T2" fmla="*/ 0 w 42"/>
                  <a:gd name="T3" fmla="*/ 12 h 12"/>
                  <a:gd name="T4" fmla="*/ 42 w 42"/>
                  <a:gd name="T5" fmla="*/ 7 h 12"/>
                  <a:gd name="T6" fmla="*/ 42 w 42"/>
                  <a:gd name="T7" fmla="*/ 0 h 12"/>
                  <a:gd name="T8" fmla="*/ 0 w 42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2">
                    <a:moveTo>
                      <a:pt x="0" y="5"/>
                    </a:moveTo>
                    <a:lnTo>
                      <a:pt x="0" y="12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4" name="Freeform 2002"/>
              <p:cNvSpPr>
                <a:spLocks/>
              </p:cNvSpPr>
              <p:nvPr/>
            </p:nvSpPr>
            <p:spPr bwMode="auto">
              <a:xfrm>
                <a:off x="4675397" y="4619770"/>
                <a:ext cx="24827" cy="15971"/>
              </a:xfrm>
              <a:custGeom>
                <a:avLst/>
                <a:gdLst>
                  <a:gd name="T0" fmla="*/ 43 w 44"/>
                  <a:gd name="T1" fmla="*/ 16 h 16"/>
                  <a:gd name="T2" fmla="*/ 44 w 44"/>
                  <a:gd name="T3" fmla="*/ 9 h 16"/>
                  <a:gd name="T4" fmla="*/ 2 w 44"/>
                  <a:gd name="T5" fmla="*/ 0 h 16"/>
                  <a:gd name="T6" fmla="*/ 0 w 44"/>
                  <a:gd name="T7" fmla="*/ 7 h 16"/>
                  <a:gd name="T8" fmla="*/ 43 w 44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6">
                    <a:moveTo>
                      <a:pt x="43" y="16"/>
                    </a:moveTo>
                    <a:lnTo>
                      <a:pt x="44" y="9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3" y="1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5" name="Freeform 2003"/>
              <p:cNvSpPr>
                <a:spLocks/>
              </p:cNvSpPr>
              <p:nvPr/>
            </p:nvSpPr>
            <p:spPr bwMode="auto">
              <a:xfrm>
                <a:off x="4699096" y="4627755"/>
                <a:ext cx="24827" cy="7985"/>
              </a:xfrm>
              <a:custGeom>
                <a:avLst/>
                <a:gdLst>
                  <a:gd name="T0" fmla="*/ 0 w 42"/>
                  <a:gd name="T1" fmla="*/ 2 h 9"/>
                  <a:gd name="T2" fmla="*/ 0 w 42"/>
                  <a:gd name="T3" fmla="*/ 9 h 9"/>
                  <a:gd name="T4" fmla="*/ 42 w 42"/>
                  <a:gd name="T5" fmla="*/ 7 h 9"/>
                  <a:gd name="T6" fmla="*/ 42 w 42"/>
                  <a:gd name="T7" fmla="*/ 0 h 9"/>
                  <a:gd name="T8" fmla="*/ 0 w 42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9">
                    <a:moveTo>
                      <a:pt x="0" y="2"/>
                    </a:moveTo>
                    <a:lnTo>
                      <a:pt x="0" y="9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6" name="Freeform 2004"/>
              <p:cNvSpPr>
                <a:spLocks/>
              </p:cNvSpPr>
              <p:nvPr/>
            </p:nvSpPr>
            <p:spPr bwMode="auto">
              <a:xfrm>
                <a:off x="4723923" y="4615777"/>
                <a:ext cx="24827" cy="17967"/>
              </a:xfrm>
              <a:custGeom>
                <a:avLst/>
                <a:gdLst>
                  <a:gd name="T0" fmla="*/ 44 w 44"/>
                  <a:gd name="T1" fmla="*/ 7 h 19"/>
                  <a:gd name="T2" fmla="*/ 42 w 44"/>
                  <a:gd name="T3" fmla="*/ 0 h 19"/>
                  <a:gd name="T4" fmla="*/ 0 w 44"/>
                  <a:gd name="T5" fmla="*/ 12 h 19"/>
                  <a:gd name="T6" fmla="*/ 2 w 44"/>
                  <a:gd name="T7" fmla="*/ 19 h 19"/>
                  <a:gd name="T8" fmla="*/ 44 w 44"/>
                  <a:gd name="T9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44" y="7"/>
                    </a:moveTo>
                    <a:lnTo>
                      <a:pt x="42" y="0"/>
                    </a:lnTo>
                    <a:lnTo>
                      <a:pt x="0" y="12"/>
                    </a:lnTo>
                    <a:lnTo>
                      <a:pt x="2" y="19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7" name="Freeform 2005"/>
              <p:cNvSpPr>
                <a:spLocks/>
              </p:cNvSpPr>
              <p:nvPr/>
            </p:nvSpPr>
            <p:spPr bwMode="auto">
              <a:xfrm>
                <a:off x="4747622" y="4615777"/>
                <a:ext cx="24827" cy="21959"/>
              </a:xfrm>
              <a:custGeom>
                <a:avLst/>
                <a:gdLst>
                  <a:gd name="T0" fmla="*/ 2 w 44"/>
                  <a:gd name="T1" fmla="*/ 0 h 22"/>
                  <a:gd name="T2" fmla="*/ 0 w 44"/>
                  <a:gd name="T3" fmla="*/ 7 h 22"/>
                  <a:gd name="T4" fmla="*/ 43 w 44"/>
                  <a:gd name="T5" fmla="*/ 22 h 22"/>
                  <a:gd name="T6" fmla="*/ 44 w 44"/>
                  <a:gd name="T7" fmla="*/ 15 h 22"/>
                  <a:gd name="T8" fmla="*/ 2 w 44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2">
                    <a:moveTo>
                      <a:pt x="2" y="0"/>
                    </a:moveTo>
                    <a:lnTo>
                      <a:pt x="0" y="7"/>
                    </a:lnTo>
                    <a:lnTo>
                      <a:pt x="43" y="22"/>
                    </a:lnTo>
                    <a:lnTo>
                      <a:pt x="44" y="1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8" name="Freeform 2006"/>
              <p:cNvSpPr>
                <a:spLocks/>
              </p:cNvSpPr>
              <p:nvPr/>
            </p:nvSpPr>
            <p:spPr bwMode="auto">
              <a:xfrm>
                <a:off x="4771321" y="4627755"/>
                <a:ext cx="23699" cy="9982"/>
              </a:xfrm>
              <a:custGeom>
                <a:avLst/>
                <a:gdLst>
                  <a:gd name="T0" fmla="*/ 42 w 42"/>
                  <a:gd name="T1" fmla="*/ 7 h 10"/>
                  <a:gd name="T2" fmla="*/ 42 w 42"/>
                  <a:gd name="T3" fmla="*/ 0 h 10"/>
                  <a:gd name="T4" fmla="*/ 0 w 42"/>
                  <a:gd name="T5" fmla="*/ 3 h 10"/>
                  <a:gd name="T6" fmla="*/ 0 w 42"/>
                  <a:gd name="T7" fmla="*/ 10 h 10"/>
                  <a:gd name="T8" fmla="*/ 42 w 42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0">
                    <a:moveTo>
                      <a:pt x="42" y="7"/>
                    </a:moveTo>
                    <a:lnTo>
                      <a:pt x="42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9" name="Freeform 2007"/>
              <p:cNvSpPr>
                <a:spLocks/>
              </p:cNvSpPr>
              <p:nvPr/>
            </p:nvSpPr>
            <p:spPr bwMode="auto">
              <a:xfrm>
                <a:off x="4795019" y="4617774"/>
                <a:ext cx="23699" cy="15971"/>
              </a:xfrm>
              <a:custGeom>
                <a:avLst/>
                <a:gdLst>
                  <a:gd name="T0" fmla="*/ 0 w 43"/>
                  <a:gd name="T1" fmla="*/ 8 h 15"/>
                  <a:gd name="T2" fmla="*/ 2 w 43"/>
                  <a:gd name="T3" fmla="*/ 15 h 15"/>
                  <a:gd name="T4" fmla="*/ 43 w 43"/>
                  <a:gd name="T5" fmla="*/ 6 h 15"/>
                  <a:gd name="T6" fmla="*/ 41 w 43"/>
                  <a:gd name="T7" fmla="*/ 0 h 15"/>
                  <a:gd name="T8" fmla="*/ 0 w 43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5">
                    <a:moveTo>
                      <a:pt x="0" y="8"/>
                    </a:moveTo>
                    <a:lnTo>
                      <a:pt x="2" y="15"/>
                    </a:lnTo>
                    <a:lnTo>
                      <a:pt x="43" y="6"/>
                    </a:lnTo>
                    <a:lnTo>
                      <a:pt x="41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0" name="Freeform 2008"/>
              <p:cNvSpPr>
                <a:spLocks/>
              </p:cNvSpPr>
              <p:nvPr/>
            </p:nvSpPr>
            <p:spPr bwMode="auto">
              <a:xfrm>
                <a:off x="4817590" y="4617774"/>
                <a:ext cx="24827" cy="19963"/>
              </a:xfrm>
              <a:custGeom>
                <a:avLst/>
                <a:gdLst>
                  <a:gd name="T0" fmla="*/ 42 w 44"/>
                  <a:gd name="T1" fmla="*/ 18 h 18"/>
                  <a:gd name="T2" fmla="*/ 44 w 44"/>
                  <a:gd name="T3" fmla="*/ 11 h 18"/>
                  <a:gd name="T4" fmla="*/ 2 w 44"/>
                  <a:gd name="T5" fmla="*/ 0 h 18"/>
                  <a:gd name="T6" fmla="*/ 0 w 44"/>
                  <a:gd name="T7" fmla="*/ 6 h 18"/>
                  <a:gd name="T8" fmla="*/ 42 w 44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8">
                    <a:moveTo>
                      <a:pt x="42" y="18"/>
                    </a:moveTo>
                    <a:lnTo>
                      <a:pt x="44" y="11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42" y="1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1" name="Freeform 2009"/>
              <p:cNvSpPr>
                <a:spLocks/>
              </p:cNvSpPr>
              <p:nvPr/>
            </p:nvSpPr>
            <p:spPr bwMode="auto">
              <a:xfrm>
                <a:off x="4842417" y="4627755"/>
                <a:ext cx="23699" cy="9982"/>
              </a:xfrm>
              <a:custGeom>
                <a:avLst/>
                <a:gdLst>
                  <a:gd name="T0" fmla="*/ 0 w 43"/>
                  <a:gd name="T1" fmla="*/ 3 h 10"/>
                  <a:gd name="T2" fmla="*/ 0 w 43"/>
                  <a:gd name="T3" fmla="*/ 10 h 10"/>
                  <a:gd name="T4" fmla="*/ 43 w 43"/>
                  <a:gd name="T5" fmla="*/ 7 h 10"/>
                  <a:gd name="T6" fmla="*/ 43 w 43"/>
                  <a:gd name="T7" fmla="*/ 0 h 10"/>
                  <a:gd name="T8" fmla="*/ 0 w 43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0">
                    <a:moveTo>
                      <a:pt x="0" y="3"/>
                    </a:moveTo>
                    <a:lnTo>
                      <a:pt x="0" y="10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2" name="Freeform 2010"/>
              <p:cNvSpPr>
                <a:spLocks/>
              </p:cNvSpPr>
              <p:nvPr/>
            </p:nvSpPr>
            <p:spPr bwMode="auto">
              <a:xfrm>
                <a:off x="4866116" y="4615777"/>
                <a:ext cx="24827" cy="17967"/>
              </a:xfrm>
              <a:custGeom>
                <a:avLst/>
                <a:gdLst>
                  <a:gd name="T0" fmla="*/ 44 w 44"/>
                  <a:gd name="T1" fmla="*/ 7 h 17"/>
                  <a:gd name="T2" fmla="*/ 42 w 44"/>
                  <a:gd name="T3" fmla="*/ 0 h 17"/>
                  <a:gd name="T4" fmla="*/ 0 w 44"/>
                  <a:gd name="T5" fmla="*/ 10 h 17"/>
                  <a:gd name="T6" fmla="*/ 1 w 44"/>
                  <a:gd name="T7" fmla="*/ 17 h 17"/>
                  <a:gd name="T8" fmla="*/ 44 w 44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4" y="7"/>
                    </a:moveTo>
                    <a:lnTo>
                      <a:pt x="42" y="0"/>
                    </a:lnTo>
                    <a:lnTo>
                      <a:pt x="0" y="10"/>
                    </a:lnTo>
                    <a:lnTo>
                      <a:pt x="1" y="17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3" name="Freeform 2011"/>
              <p:cNvSpPr>
                <a:spLocks/>
              </p:cNvSpPr>
              <p:nvPr/>
            </p:nvSpPr>
            <p:spPr bwMode="auto">
              <a:xfrm>
                <a:off x="4889815" y="4615777"/>
                <a:ext cx="24827" cy="19963"/>
              </a:xfrm>
              <a:custGeom>
                <a:avLst/>
                <a:gdLst>
                  <a:gd name="T0" fmla="*/ 2 w 44"/>
                  <a:gd name="T1" fmla="*/ 0 h 19"/>
                  <a:gd name="T2" fmla="*/ 0 w 44"/>
                  <a:gd name="T3" fmla="*/ 7 h 19"/>
                  <a:gd name="T4" fmla="*/ 42 w 44"/>
                  <a:gd name="T5" fmla="*/ 19 h 19"/>
                  <a:gd name="T6" fmla="*/ 44 w 44"/>
                  <a:gd name="T7" fmla="*/ 12 h 19"/>
                  <a:gd name="T8" fmla="*/ 2 w 44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2" y="0"/>
                    </a:moveTo>
                    <a:lnTo>
                      <a:pt x="0" y="7"/>
                    </a:lnTo>
                    <a:lnTo>
                      <a:pt x="42" y="19"/>
                    </a:lnTo>
                    <a:lnTo>
                      <a:pt x="44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4" name="Freeform 2012"/>
              <p:cNvSpPr>
                <a:spLocks/>
              </p:cNvSpPr>
              <p:nvPr/>
            </p:nvSpPr>
            <p:spPr bwMode="auto">
              <a:xfrm>
                <a:off x="4913513" y="4627755"/>
                <a:ext cx="23699" cy="7985"/>
              </a:xfrm>
              <a:custGeom>
                <a:avLst/>
                <a:gdLst>
                  <a:gd name="T0" fmla="*/ 43 w 43"/>
                  <a:gd name="T1" fmla="*/ 7 h 9"/>
                  <a:gd name="T2" fmla="*/ 43 w 43"/>
                  <a:gd name="T3" fmla="*/ 0 h 9"/>
                  <a:gd name="T4" fmla="*/ 0 w 43"/>
                  <a:gd name="T5" fmla="*/ 2 h 9"/>
                  <a:gd name="T6" fmla="*/ 0 w 43"/>
                  <a:gd name="T7" fmla="*/ 9 h 9"/>
                  <a:gd name="T8" fmla="*/ 43 w 43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9">
                    <a:moveTo>
                      <a:pt x="43" y="7"/>
                    </a:moveTo>
                    <a:lnTo>
                      <a:pt x="43" y="0"/>
                    </a:lnTo>
                    <a:lnTo>
                      <a:pt x="0" y="2"/>
                    </a:lnTo>
                    <a:lnTo>
                      <a:pt x="0" y="9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5" name="Freeform 2013"/>
              <p:cNvSpPr>
                <a:spLocks/>
              </p:cNvSpPr>
              <p:nvPr/>
            </p:nvSpPr>
            <p:spPr bwMode="auto">
              <a:xfrm>
                <a:off x="4937212" y="4617774"/>
                <a:ext cx="24827" cy="15971"/>
              </a:xfrm>
              <a:custGeom>
                <a:avLst/>
                <a:gdLst>
                  <a:gd name="T0" fmla="*/ 0 w 44"/>
                  <a:gd name="T1" fmla="*/ 8 h 15"/>
                  <a:gd name="T2" fmla="*/ 1 w 44"/>
                  <a:gd name="T3" fmla="*/ 15 h 15"/>
                  <a:gd name="T4" fmla="*/ 44 w 44"/>
                  <a:gd name="T5" fmla="*/ 6 h 15"/>
                  <a:gd name="T6" fmla="*/ 42 w 44"/>
                  <a:gd name="T7" fmla="*/ 0 h 15"/>
                  <a:gd name="T8" fmla="*/ 0 w 44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0" y="8"/>
                    </a:moveTo>
                    <a:lnTo>
                      <a:pt x="1" y="15"/>
                    </a:lnTo>
                    <a:lnTo>
                      <a:pt x="44" y="6"/>
                    </a:lnTo>
                    <a:lnTo>
                      <a:pt x="42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6" name="Freeform 2014"/>
              <p:cNvSpPr>
                <a:spLocks/>
              </p:cNvSpPr>
              <p:nvPr/>
            </p:nvSpPr>
            <p:spPr bwMode="auto">
              <a:xfrm>
                <a:off x="4962040" y="4617774"/>
                <a:ext cx="24827" cy="19963"/>
              </a:xfrm>
              <a:custGeom>
                <a:avLst/>
                <a:gdLst>
                  <a:gd name="T0" fmla="*/ 42 w 44"/>
                  <a:gd name="T1" fmla="*/ 20 h 20"/>
                  <a:gd name="T2" fmla="*/ 44 w 44"/>
                  <a:gd name="T3" fmla="*/ 13 h 20"/>
                  <a:gd name="T4" fmla="*/ 2 w 44"/>
                  <a:gd name="T5" fmla="*/ 0 h 20"/>
                  <a:gd name="T6" fmla="*/ 0 w 44"/>
                  <a:gd name="T7" fmla="*/ 6 h 20"/>
                  <a:gd name="T8" fmla="*/ 42 w 44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42" y="20"/>
                    </a:moveTo>
                    <a:lnTo>
                      <a:pt x="44" y="13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42" y="2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7" name="Freeform 2015"/>
              <p:cNvSpPr>
                <a:spLocks/>
              </p:cNvSpPr>
              <p:nvPr/>
            </p:nvSpPr>
            <p:spPr bwMode="auto">
              <a:xfrm>
                <a:off x="4985738" y="4627755"/>
                <a:ext cx="23699" cy="9982"/>
              </a:xfrm>
              <a:custGeom>
                <a:avLst/>
                <a:gdLst>
                  <a:gd name="T0" fmla="*/ 0 w 43"/>
                  <a:gd name="T1" fmla="*/ 5 h 12"/>
                  <a:gd name="T2" fmla="*/ 0 w 43"/>
                  <a:gd name="T3" fmla="*/ 12 h 12"/>
                  <a:gd name="T4" fmla="*/ 43 w 43"/>
                  <a:gd name="T5" fmla="*/ 7 h 12"/>
                  <a:gd name="T6" fmla="*/ 43 w 43"/>
                  <a:gd name="T7" fmla="*/ 0 h 12"/>
                  <a:gd name="T8" fmla="*/ 0 w 43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2">
                    <a:moveTo>
                      <a:pt x="0" y="5"/>
                    </a:moveTo>
                    <a:lnTo>
                      <a:pt x="0" y="12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8" name="Freeform 2016"/>
              <p:cNvSpPr>
                <a:spLocks/>
              </p:cNvSpPr>
              <p:nvPr/>
            </p:nvSpPr>
            <p:spPr bwMode="auto">
              <a:xfrm>
                <a:off x="5009437" y="4617774"/>
                <a:ext cx="24827" cy="15971"/>
              </a:xfrm>
              <a:custGeom>
                <a:avLst/>
                <a:gdLst>
                  <a:gd name="T0" fmla="*/ 44 w 44"/>
                  <a:gd name="T1" fmla="*/ 6 h 15"/>
                  <a:gd name="T2" fmla="*/ 42 w 44"/>
                  <a:gd name="T3" fmla="*/ 0 h 15"/>
                  <a:gd name="T4" fmla="*/ 0 w 44"/>
                  <a:gd name="T5" fmla="*/ 8 h 15"/>
                  <a:gd name="T6" fmla="*/ 2 w 44"/>
                  <a:gd name="T7" fmla="*/ 15 h 15"/>
                  <a:gd name="T8" fmla="*/ 44 w 44"/>
                  <a:gd name="T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44" y="6"/>
                    </a:moveTo>
                    <a:lnTo>
                      <a:pt x="42" y="0"/>
                    </a:lnTo>
                    <a:lnTo>
                      <a:pt x="0" y="8"/>
                    </a:lnTo>
                    <a:lnTo>
                      <a:pt x="2" y="15"/>
                    </a:lnTo>
                    <a:lnTo>
                      <a:pt x="44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" name="Freeform 2017"/>
              <p:cNvSpPr>
                <a:spLocks/>
              </p:cNvSpPr>
              <p:nvPr/>
            </p:nvSpPr>
            <p:spPr bwMode="auto">
              <a:xfrm>
                <a:off x="5033136" y="4617774"/>
                <a:ext cx="24827" cy="19963"/>
              </a:xfrm>
              <a:custGeom>
                <a:avLst/>
                <a:gdLst>
                  <a:gd name="T0" fmla="*/ 2 w 44"/>
                  <a:gd name="T1" fmla="*/ 0 h 20"/>
                  <a:gd name="T2" fmla="*/ 0 w 44"/>
                  <a:gd name="T3" fmla="*/ 6 h 20"/>
                  <a:gd name="T4" fmla="*/ 43 w 44"/>
                  <a:gd name="T5" fmla="*/ 20 h 20"/>
                  <a:gd name="T6" fmla="*/ 44 w 44"/>
                  <a:gd name="T7" fmla="*/ 13 h 20"/>
                  <a:gd name="T8" fmla="*/ 2 w 4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2" y="0"/>
                    </a:moveTo>
                    <a:lnTo>
                      <a:pt x="0" y="6"/>
                    </a:lnTo>
                    <a:lnTo>
                      <a:pt x="43" y="20"/>
                    </a:lnTo>
                    <a:lnTo>
                      <a:pt x="44" y="1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" name="Freeform 2018"/>
              <p:cNvSpPr>
                <a:spLocks/>
              </p:cNvSpPr>
              <p:nvPr/>
            </p:nvSpPr>
            <p:spPr bwMode="auto">
              <a:xfrm>
                <a:off x="5056835" y="4627755"/>
                <a:ext cx="24827" cy="9982"/>
              </a:xfrm>
              <a:custGeom>
                <a:avLst/>
                <a:gdLst>
                  <a:gd name="T0" fmla="*/ 42 w 42"/>
                  <a:gd name="T1" fmla="*/ 7 h 10"/>
                  <a:gd name="T2" fmla="*/ 42 w 42"/>
                  <a:gd name="T3" fmla="*/ 0 h 10"/>
                  <a:gd name="T4" fmla="*/ 0 w 42"/>
                  <a:gd name="T5" fmla="*/ 3 h 10"/>
                  <a:gd name="T6" fmla="*/ 0 w 42"/>
                  <a:gd name="T7" fmla="*/ 10 h 10"/>
                  <a:gd name="T8" fmla="*/ 42 w 42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0">
                    <a:moveTo>
                      <a:pt x="42" y="7"/>
                    </a:moveTo>
                    <a:lnTo>
                      <a:pt x="42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" name="Freeform 2019"/>
              <p:cNvSpPr>
                <a:spLocks/>
              </p:cNvSpPr>
              <p:nvPr/>
            </p:nvSpPr>
            <p:spPr bwMode="auto">
              <a:xfrm>
                <a:off x="5081662" y="4617774"/>
                <a:ext cx="24827" cy="17967"/>
              </a:xfrm>
              <a:custGeom>
                <a:avLst/>
                <a:gdLst>
                  <a:gd name="T0" fmla="*/ 0 w 44"/>
                  <a:gd name="T1" fmla="*/ 10 h 17"/>
                  <a:gd name="T2" fmla="*/ 2 w 44"/>
                  <a:gd name="T3" fmla="*/ 17 h 17"/>
                  <a:gd name="T4" fmla="*/ 44 w 44"/>
                  <a:gd name="T5" fmla="*/ 6 h 17"/>
                  <a:gd name="T6" fmla="*/ 42 w 44"/>
                  <a:gd name="T7" fmla="*/ 0 h 17"/>
                  <a:gd name="T8" fmla="*/ 0 w 44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0" y="10"/>
                    </a:moveTo>
                    <a:lnTo>
                      <a:pt x="2" y="17"/>
                    </a:lnTo>
                    <a:lnTo>
                      <a:pt x="44" y="6"/>
                    </a:lnTo>
                    <a:lnTo>
                      <a:pt x="4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2" name="Freeform 2020"/>
              <p:cNvSpPr>
                <a:spLocks/>
              </p:cNvSpPr>
              <p:nvPr/>
            </p:nvSpPr>
            <p:spPr bwMode="auto">
              <a:xfrm>
                <a:off x="5105361" y="4617774"/>
                <a:ext cx="24827" cy="19963"/>
              </a:xfrm>
              <a:custGeom>
                <a:avLst/>
                <a:gdLst>
                  <a:gd name="T0" fmla="*/ 43 w 44"/>
                  <a:gd name="T1" fmla="*/ 20 h 20"/>
                  <a:gd name="T2" fmla="*/ 44 w 44"/>
                  <a:gd name="T3" fmla="*/ 13 h 20"/>
                  <a:gd name="T4" fmla="*/ 2 w 44"/>
                  <a:gd name="T5" fmla="*/ 0 h 20"/>
                  <a:gd name="T6" fmla="*/ 0 w 44"/>
                  <a:gd name="T7" fmla="*/ 6 h 20"/>
                  <a:gd name="T8" fmla="*/ 43 w 44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43" y="20"/>
                    </a:moveTo>
                    <a:lnTo>
                      <a:pt x="44" y="13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43" y="2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3" name="Freeform 2021"/>
              <p:cNvSpPr>
                <a:spLocks/>
              </p:cNvSpPr>
              <p:nvPr/>
            </p:nvSpPr>
            <p:spPr bwMode="auto">
              <a:xfrm>
                <a:off x="5129060" y="4627755"/>
                <a:ext cx="23699" cy="9982"/>
              </a:xfrm>
              <a:custGeom>
                <a:avLst/>
                <a:gdLst>
                  <a:gd name="T0" fmla="*/ 0 w 42"/>
                  <a:gd name="T1" fmla="*/ 5 h 12"/>
                  <a:gd name="T2" fmla="*/ 0 w 42"/>
                  <a:gd name="T3" fmla="*/ 12 h 12"/>
                  <a:gd name="T4" fmla="*/ 42 w 42"/>
                  <a:gd name="T5" fmla="*/ 7 h 12"/>
                  <a:gd name="T6" fmla="*/ 42 w 42"/>
                  <a:gd name="T7" fmla="*/ 0 h 12"/>
                  <a:gd name="T8" fmla="*/ 0 w 42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2">
                    <a:moveTo>
                      <a:pt x="0" y="5"/>
                    </a:moveTo>
                    <a:lnTo>
                      <a:pt x="0" y="12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4" name="Freeform 2022"/>
              <p:cNvSpPr>
                <a:spLocks/>
              </p:cNvSpPr>
              <p:nvPr/>
            </p:nvSpPr>
            <p:spPr bwMode="auto">
              <a:xfrm>
                <a:off x="5152759" y="4615777"/>
                <a:ext cx="24827" cy="17967"/>
              </a:xfrm>
              <a:custGeom>
                <a:avLst/>
                <a:gdLst>
                  <a:gd name="T0" fmla="*/ 44 w 44"/>
                  <a:gd name="T1" fmla="*/ 7 h 17"/>
                  <a:gd name="T2" fmla="*/ 43 w 44"/>
                  <a:gd name="T3" fmla="*/ 0 h 17"/>
                  <a:gd name="T4" fmla="*/ 0 w 44"/>
                  <a:gd name="T5" fmla="*/ 10 h 17"/>
                  <a:gd name="T6" fmla="*/ 2 w 44"/>
                  <a:gd name="T7" fmla="*/ 17 h 17"/>
                  <a:gd name="T8" fmla="*/ 44 w 44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4" y="7"/>
                    </a:moveTo>
                    <a:lnTo>
                      <a:pt x="43" y="0"/>
                    </a:lnTo>
                    <a:lnTo>
                      <a:pt x="0" y="10"/>
                    </a:lnTo>
                    <a:lnTo>
                      <a:pt x="2" y="17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5" name="Freeform 2023"/>
              <p:cNvSpPr>
                <a:spLocks/>
              </p:cNvSpPr>
              <p:nvPr/>
            </p:nvSpPr>
            <p:spPr bwMode="auto">
              <a:xfrm>
                <a:off x="5176457" y="4615777"/>
                <a:ext cx="24827" cy="21959"/>
              </a:xfrm>
              <a:custGeom>
                <a:avLst/>
                <a:gdLst>
                  <a:gd name="T0" fmla="*/ 1 w 44"/>
                  <a:gd name="T1" fmla="*/ 0 h 22"/>
                  <a:gd name="T2" fmla="*/ 0 w 44"/>
                  <a:gd name="T3" fmla="*/ 7 h 22"/>
                  <a:gd name="T4" fmla="*/ 42 w 44"/>
                  <a:gd name="T5" fmla="*/ 22 h 22"/>
                  <a:gd name="T6" fmla="*/ 44 w 44"/>
                  <a:gd name="T7" fmla="*/ 15 h 22"/>
                  <a:gd name="T8" fmla="*/ 1 w 44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2">
                    <a:moveTo>
                      <a:pt x="1" y="0"/>
                    </a:moveTo>
                    <a:lnTo>
                      <a:pt x="0" y="7"/>
                    </a:lnTo>
                    <a:lnTo>
                      <a:pt x="42" y="22"/>
                    </a:lnTo>
                    <a:lnTo>
                      <a:pt x="44" y="1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6" name="Freeform 2024"/>
              <p:cNvSpPr>
                <a:spLocks/>
              </p:cNvSpPr>
              <p:nvPr/>
            </p:nvSpPr>
            <p:spPr bwMode="auto">
              <a:xfrm>
                <a:off x="5200156" y="4629752"/>
                <a:ext cx="24827" cy="7985"/>
              </a:xfrm>
              <a:custGeom>
                <a:avLst/>
                <a:gdLst>
                  <a:gd name="T0" fmla="*/ 42 w 42"/>
                  <a:gd name="T1" fmla="*/ 7 h 9"/>
                  <a:gd name="T2" fmla="*/ 42 w 42"/>
                  <a:gd name="T3" fmla="*/ 0 h 9"/>
                  <a:gd name="T4" fmla="*/ 0 w 42"/>
                  <a:gd name="T5" fmla="*/ 2 h 9"/>
                  <a:gd name="T6" fmla="*/ 0 w 42"/>
                  <a:gd name="T7" fmla="*/ 9 h 9"/>
                  <a:gd name="T8" fmla="*/ 42 w 42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9">
                    <a:moveTo>
                      <a:pt x="42" y="7"/>
                    </a:moveTo>
                    <a:lnTo>
                      <a:pt x="42" y="0"/>
                    </a:lnTo>
                    <a:lnTo>
                      <a:pt x="0" y="2"/>
                    </a:lnTo>
                    <a:lnTo>
                      <a:pt x="0" y="9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7" name="Freeform 2025"/>
              <p:cNvSpPr>
                <a:spLocks/>
              </p:cNvSpPr>
              <p:nvPr/>
            </p:nvSpPr>
            <p:spPr bwMode="auto">
              <a:xfrm>
                <a:off x="5224984" y="4619770"/>
                <a:ext cx="24827" cy="17967"/>
              </a:xfrm>
              <a:custGeom>
                <a:avLst/>
                <a:gdLst>
                  <a:gd name="T0" fmla="*/ 0 w 44"/>
                  <a:gd name="T1" fmla="*/ 10 h 17"/>
                  <a:gd name="T2" fmla="*/ 2 w 44"/>
                  <a:gd name="T3" fmla="*/ 17 h 17"/>
                  <a:gd name="T4" fmla="*/ 44 w 44"/>
                  <a:gd name="T5" fmla="*/ 7 h 17"/>
                  <a:gd name="T6" fmla="*/ 43 w 44"/>
                  <a:gd name="T7" fmla="*/ 0 h 17"/>
                  <a:gd name="T8" fmla="*/ 0 w 44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0" y="10"/>
                    </a:moveTo>
                    <a:lnTo>
                      <a:pt x="2" y="17"/>
                    </a:lnTo>
                    <a:lnTo>
                      <a:pt x="44" y="7"/>
                    </a:lnTo>
                    <a:lnTo>
                      <a:pt x="43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8" name="Freeform 2026"/>
              <p:cNvSpPr>
                <a:spLocks/>
              </p:cNvSpPr>
              <p:nvPr/>
            </p:nvSpPr>
            <p:spPr bwMode="auto">
              <a:xfrm>
                <a:off x="5248682" y="4619770"/>
                <a:ext cx="24827" cy="19963"/>
              </a:xfrm>
              <a:custGeom>
                <a:avLst/>
                <a:gdLst>
                  <a:gd name="T0" fmla="*/ 42 w 44"/>
                  <a:gd name="T1" fmla="*/ 21 h 21"/>
                  <a:gd name="T2" fmla="*/ 44 w 44"/>
                  <a:gd name="T3" fmla="*/ 14 h 21"/>
                  <a:gd name="T4" fmla="*/ 1 w 44"/>
                  <a:gd name="T5" fmla="*/ 0 h 21"/>
                  <a:gd name="T6" fmla="*/ 0 w 44"/>
                  <a:gd name="T7" fmla="*/ 7 h 21"/>
                  <a:gd name="T8" fmla="*/ 42 w 44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1">
                    <a:moveTo>
                      <a:pt x="42" y="21"/>
                    </a:moveTo>
                    <a:lnTo>
                      <a:pt x="44" y="14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" name="Freeform 2027"/>
              <p:cNvSpPr>
                <a:spLocks/>
              </p:cNvSpPr>
              <p:nvPr/>
            </p:nvSpPr>
            <p:spPr bwMode="auto">
              <a:xfrm>
                <a:off x="5272381" y="4629752"/>
                <a:ext cx="23699" cy="9982"/>
              </a:xfrm>
              <a:custGeom>
                <a:avLst/>
                <a:gdLst>
                  <a:gd name="T0" fmla="*/ 0 w 42"/>
                  <a:gd name="T1" fmla="*/ 4 h 11"/>
                  <a:gd name="T2" fmla="*/ 0 w 42"/>
                  <a:gd name="T3" fmla="*/ 11 h 11"/>
                  <a:gd name="T4" fmla="*/ 42 w 42"/>
                  <a:gd name="T5" fmla="*/ 7 h 11"/>
                  <a:gd name="T6" fmla="*/ 42 w 42"/>
                  <a:gd name="T7" fmla="*/ 0 h 11"/>
                  <a:gd name="T8" fmla="*/ 0 w 42"/>
                  <a:gd name="T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">
                    <a:moveTo>
                      <a:pt x="0" y="4"/>
                    </a:moveTo>
                    <a:lnTo>
                      <a:pt x="0" y="11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" name="Freeform 2028"/>
              <p:cNvSpPr>
                <a:spLocks/>
              </p:cNvSpPr>
              <p:nvPr/>
            </p:nvSpPr>
            <p:spPr bwMode="auto">
              <a:xfrm>
                <a:off x="5296080" y="4621766"/>
                <a:ext cx="24827" cy="15971"/>
              </a:xfrm>
              <a:custGeom>
                <a:avLst/>
                <a:gdLst>
                  <a:gd name="T0" fmla="*/ 44 w 44"/>
                  <a:gd name="T1" fmla="*/ 7 h 15"/>
                  <a:gd name="T2" fmla="*/ 43 w 44"/>
                  <a:gd name="T3" fmla="*/ 0 h 15"/>
                  <a:gd name="T4" fmla="*/ 0 w 44"/>
                  <a:gd name="T5" fmla="*/ 8 h 15"/>
                  <a:gd name="T6" fmla="*/ 2 w 44"/>
                  <a:gd name="T7" fmla="*/ 15 h 15"/>
                  <a:gd name="T8" fmla="*/ 44 w 44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44" y="7"/>
                    </a:moveTo>
                    <a:lnTo>
                      <a:pt x="43" y="0"/>
                    </a:lnTo>
                    <a:lnTo>
                      <a:pt x="0" y="8"/>
                    </a:lnTo>
                    <a:lnTo>
                      <a:pt x="2" y="15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1" name="Freeform 2029"/>
              <p:cNvSpPr>
                <a:spLocks/>
              </p:cNvSpPr>
              <p:nvPr/>
            </p:nvSpPr>
            <p:spPr bwMode="auto">
              <a:xfrm>
                <a:off x="5319779" y="4621766"/>
                <a:ext cx="24827" cy="19963"/>
              </a:xfrm>
              <a:custGeom>
                <a:avLst/>
                <a:gdLst>
                  <a:gd name="T0" fmla="*/ 1 w 44"/>
                  <a:gd name="T1" fmla="*/ 0 h 20"/>
                  <a:gd name="T2" fmla="*/ 0 w 44"/>
                  <a:gd name="T3" fmla="*/ 7 h 20"/>
                  <a:gd name="T4" fmla="*/ 42 w 44"/>
                  <a:gd name="T5" fmla="*/ 20 h 20"/>
                  <a:gd name="T6" fmla="*/ 44 w 44"/>
                  <a:gd name="T7" fmla="*/ 14 h 20"/>
                  <a:gd name="T8" fmla="*/ 1 w 4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1" y="0"/>
                    </a:moveTo>
                    <a:lnTo>
                      <a:pt x="0" y="7"/>
                    </a:lnTo>
                    <a:lnTo>
                      <a:pt x="42" y="20"/>
                    </a:lnTo>
                    <a:lnTo>
                      <a:pt x="44" y="1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2" name="Freeform 2030"/>
              <p:cNvSpPr>
                <a:spLocks/>
              </p:cNvSpPr>
              <p:nvPr/>
            </p:nvSpPr>
            <p:spPr bwMode="auto">
              <a:xfrm>
                <a:off x="5344606" y="4631748"/>
                <a:ext cx="23699" cy="9982"/>
              </a:xfrm>
              <a:custGeom>
                <a:avLst/>
                <a:gdLst>
                  <a:gd name="T0" fmla="*/ 43 w 43"/>
                  <a:gd name="T1" fmla="*/ 7 h 10"/>
                  <a:gd name="T2" fmla="*/ 43 w 43"/>
                  <a:gd name="T3" fmla="*/ 0 h 10"/>
                  <a:gd name="T4" fmla="*/ 0 w 43"/>
                  <a:gd name="T5" fmla="*/ 4 h 10"/>
                  <a:gd name="T6" fmla="*/ 0 w 43"/>
                  <a:gd name="T7" fmla="*/ 10 h 10"/>
                  <a:gd name="T8" fmla="*/ 43 w 43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0">
                    <a:moveTo>
                      <a:pt x="43" y="7"/>
                    </a:moveTo>
                    <a:lnTo>
                      <a:pt x="43" y="0"/>
                    </a:lnTo>
                    <a:lnTo>
                      <a:pt x="0" y="4"/>
                    </a:lnTo>
                    <a:lnTo>
                      <a:pt x="0" y="10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3" name="Freeform 2031"/>
              <p:cNvSpPr>
                <a:spLocks/>
              </p:cNvSpPr>
              <p:nvPr/>
            </p:nvSpPr>
            <p:spPr bwMode="auto">
              <a:xfrm>
                <a:off x="5368305" y="4619770"/>
                <a:ext cx="24827" cy="17967"/>
              </a:xfrm>
              <a:custGeom>
                <a:avLst/>
                <a:gdLst>
                  <a:gd name="T0" fmla="*/ 0 w 44"/>
                  <a:gd name="T1" fmla="*/ 12 h 19"/>
                  <a:gd name="T2" fmla="*/ 1 w 44"/>
                  <a:gd name="T3" fmla="*/ 19 h 19"/>
                  <a:gd name="T4" fmla="*/ 44 w 44"/>
                  <a:gd name="T5" fmla="*/ 7 h 19"/>
                  <a:gd name="T6" fmla="*/ 42 w 44"/>
                  <a:gd name="T7" fmla="*/ 0 h 19"/>
                  <a:gd name="T8" fmla="*/ 0 w 44"/>
                  <a:gd name="T9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">
                    <a:moveTo>
                      <a:pt x="0" y="12"/>
                    </a:moveTo>
                    <a:lnTo>
                      <a:pt x="1" y="19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4" name="Freeform 2032"/>
              <p:cNvSpPr>
                <a:spLocks/>
              </p:cNvSpPr>
              <p:nvPr/>
            </p:nvSpPr>
            <p:spPr bwMode="auto">
              <a:xfrm>
                <a:off x="5392004" y="4619770"/>
                <a:ext cx="24827" cy="21959"/>
              </a:xfrm>
              <a:custGeom>
                <a:avLst/>
                <a:gdLst>
                  <a:gd name="T0" fmla="*/ 42 w 44"/>
                  <a:gd name="T1" fmla="*/ 22 h 22"/>
                  <a:gd name="T2" fmla="*/ 44 w 44"/>
                  <a:gd name="T3" fmla="*/ 16 h 22"/>
                  <a:gd name="T4" fmla="*/ 2 w 44"/>
                  <a:gd name="T5" fmla="*/ 0 h 22"/>
                  <a:gd name="T6" fmla="*/ 0 w 44"/>
                  <a:gd name="T7" fmla="*/ 7 h 22"/>
                  <a:gd name="T8" fmla="*/ 42 w 44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2">
                    <a:moveTo>
                      <a:pt x="42" y="22"/>
                    </a:moveTo>
                    <a:lnTo>
                      <a:pt x="44" y="16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5" name="Freeform 2033"/>
              <p:cNvSpPr>
                <a:spLocks/>
              </p:cNvSpPr>
              <p:nvPr/>
            </p:nvSpPr>
            <p:spPr bwMode="auto">
              <a:xfrm>
                <a:off x="5415703" y="4627755"/>
                <a:ext cx="23699" cy="13974"/>
              </a:xfrm>
              <a:custGeom>
                <a:avLst/>
                <a:gdLst>
                  <a:gd name="T0" fmla="*/ 0 w 43"/>
                  <a:gd name="T1" fmla="*/ 7 h 13"/>
                  <a:gd name="T2" fmla="*/ 0 w 43"/>
                  <a:gd name="T3" fmla="*/ 13 h 13"/>
                  <a:gd name="T4" fmla="*/ 43 w 43"/>
                  <a:gd name="T5" fmla="*/ 7 h 13"/>
                  <a:gd name="T6" fmla="*/ 43 w 43"/>
                  <a:gd name="T7" fmla="*/ 0 h 13"/>
                  <a:gd name="T8" fmla="*/ 0 w 43"/>
                  <a:gd name="T9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3">
                    <a:moveTo>
                      <a:pt x="0" y="7"/>
                    </a:moveTo>
                    <a:lnTo>
                      <a:pt x="0" y="13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6" name="Freeform 2034"/>
              <p:cNvSpPr>
                <a:spLocks/>
              </p:cNvSpPr>
              <p:nvPr/>
            </p:nvSpPr>
            <p:spPr bwMode="auto">
              <a:xfrm>
                <a:off x="5439401" y="4623763"/>
                <a:ext cx="24827" cy="11978"/>
              </a:xfrm>
              <a:custGeom>
                <a:avLst/>
                <a:gdLst>
                  <a:gd name="T0" fmla="*/ 42 w 42"/>
                  <a:gd name="T1" fmla="*/ 6 h 12"/>
                  <a:gd name="T2" fmla="*/ 42 w 42"/>
                  <a:gd name="T3" fmla="*/ 0 h 12"/>
                  <a:gd name="T4" fmla="*/ 0 w 42"/>
                  <a:gd name="T5" fmla="*/ 5 h 12"/>
                  <a:gd name="T6" fmla="*/ 0 w 42"/>
                  <a:gd name="T7" fmla="*/ 12 h 12"/>
                  <a:gd name="T8" fmla="*/ 42 w 42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2">
                    <a:moveTo>
                      <a:pt x="42" y="6"/>
                    </a:moveTo>
                    <a:lnTo>
                      <a:pt x="42" y="0"/>
                    </a:lnTo>
                    <a:lnTo>
                      <a:pt x="0" y="5"/>
                    </a:lnTo>
                    <a:lnTo>
                      <a:pt x="0" y="12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7" name="Freeform 2035"/>
              <p:cNvSpPr>
                <a:spLocks/>
              </p:cNvSpPr>
              <p:nvPr/>
            </p:nvSpPr>
            <p:spPr bwMode="auto">
              <a:xfrm>
                <a:off x="5464229" y="4623763"/>
                <a:ext cx="24827" cy="19963"/>
              </a:xfrm>
              <a:custGeom>
                <a:avLst/>
                <a:gdLst>
                  <a:gd name="T0" fmla="*/ 2 w 44"/>
                  <a:gd name="T1" fmla="*/ 0 h 20"/>
                  <a:gd name="T2" fmla="*/ 0 w 44"/>
                  <a:gd name="T3" fmla="*/ 6 h 20"/>
                  <a:gd name="T4" fmla="*/ 42 w 44"/>
                  <a:gd name="T5" fmla="*/ 20 h 20"/>
                  <a:gd name="T6" fmla="*/ 44 w 44"/>
                  <a:gd name="T7" fmla="*/ 13 h 20"/>
                  <a:gd name="T8" fmla="*/ 2 w 4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2" y="0"/>
                    </a:moveTo>
                    <a:lnTo>
                      <a:pt x="0" y="6"/>
                    </a:lnTo>
                    <a:lnTo>
                      <a:pt x="42" y="20"/>
                    </a:lnTo>
                    <a:lnTo>
                      <a:pt x="44" y="1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8" name="Freeform 2036"/>
              <p:cNvSpPr>
                <a:spLocks/>
              </p:cNvSpPr>
              <p:nvPr/>
            </p:nvSpPr>
            <p:spPr bwMode="auto">
              <a:xfrm>
                <a:off x="5487928" y="4633744"/>
                <a:ext cx="23699" cy="9982"/>
              </a:xfrm>
              <a:custGeom>
                <a:avLst/>
                <a:gdLst>
                  <a:gd name="T0" fmla="*/ 43 w 43"/>
                  <a:gd name="T1" fmla="*/ 7 h 10"/>
                  <a:gd name="T2" fmla="*/ 43 w 43"/>
                  <a:gd name="T3" fmla="*/ 0 h 10"/>
                  <a:gd name="T4" fmla="*/ 0 w 43"/>
                  <a:gd name="T5" fmla="*/ 3 h 10"/>
                  <a:gd name="T6" fmla="*/ 0 w 43"/>
                  <a:gd name="T7" fmla="*/ 10 h 10"/>
                  <a:gd name="T8" fmla="*/ 43 w 43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0">
                    <a:moveTo>
                      <a:pt x="43" y="7"/>
                    </a:moveTo>
                    <a:lnTo>
                      <a:pt x="43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" name="Freeform 2037"/>
              <p:cNvSpPr>
                <a:spLocks/>
              </p:cNvSpPr>
              <p:nvPr/>
            </p:nvSpPr>
            <p:spPr bwMode="auto">
              <a:xfrm>
                <a:off x="5511626" y="4625759"/>
                <a:ext cx="24827" cy="13974"/>
              </a:xfrm>
              <a:custGeom>
                <a:avLst/>
                <a:gdLst>
                  <a:gd name="T0" fmla="*/ 0 w 44"/>
                  <a:gd name="T1" fmla="*/ 9 h 16"/>
                  <a:gd name="T2" fmla="*/ 2 w 44"/>
                  <a:gd name="T3" fmla="*/ 16 h 16"/>
                  <a:gd name="T4" fmla="*/ 44 w 44"/>
                  <a:gd name="T5" fmla="*/ 7 h 16"/>
                  <a:gd name="T6" fmla="*/ 42 w 44"/>
                  <a:gd name="T7" fmla="*/ 0 h 16"/>
                  <a:gd name="T8" fmla="*/ 0 w 44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6">
                    <a:moveTo>
                      <a:pt x="0" y="9"/>
                    </a:moveTo>
                    <a:lnTo>
                      <a:pt x="2" y="16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0" name="Freeform 2038"/>
              <p:cNvSpPr>
                <a:spLocks/>
              </p:cNvSpPr>
              <p:nvPr/>
            </p:nvSpPr>
            <p:spPr bwMode="auto">
              <a:xfrm>
                <a:off x="5535325" y="4625759"/>
                <a:ext cx="24827" cy="19963"/>
              </a:xfrm>
              <a:custGeom>
                <a:avLst/>
                <a:gdLst>
                  <a:gd name="T0" fmla="*/ 43 w 44"/>
                  <a:gd name="T1" fmla="*/ 21 h 21"/>
                  <a:gd name="T2" fmla="*/ 44 w 44"/>
                  <a:gd name="T3" fmla="*/ 14 h 21"/>
                  <a:gd name="T4" fmla="*/ 2 w 44"/>
                  <a:gd name="T5" fmla="*/ 0 h 21"/>
                  <a:gd name="T6" fmla="*/ 0 w 44"/>
                  <a:gd name="T7" fmla="*/ 7 h 21"/>
                  <a:gd name="T8" fmla="*/ 43 w 44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1">
                    <a:moveTo>
                      <a:pt x="43" y="21"/>
                    </a:moveTo>
                    <a:lnTo>
                      <a:pt x="44" y="14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1" name="Freeform 2039"/>
              <p:cNvSpPr>
                <a:spLocks/>
              </p:cNvSpPr>
              <p:nvPr/>
            </p:nvSpPr>
            <p:spPr bwMode="auto">
              <a:xfrm>
                <a:off x="5559024" y="4637737"/>
                <a:ext cx="23699" cy="7985"/>
              </a:xfrm>
              <a:custGeom>
                <a:avLst/>
                <a:gdLst>
                  <a:gd name="T0" fmla="*/ 0 w 42"/>
                  <a:gd name="T1" fmla="*/ 2 h 9"/>
                  <a:gd name="T2" fmla="*/ 0 w 42"/>
                  <a:gd name="T3" fmla="*/ 9 h 9"/>
                  <a:gd name="T4" fmla="*/ 42 w 42"/>
                  <a:gd name="T5" fmla="*/ 7 h 9"/>
                  <a:gd name="T6" fmla="*/ 42 w 42"/>
                  <a:gd name="T7" fmla="*/ 0 h 9"/>
                  <a:gd name="T8" fmla="*/ 0 w 42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9">
                    <a:moveTo>
                      <a:pt x="0" y="2"/>
                    </a:moveTo>
                    <a:lnTo>
                      <a:pt x="0" y="9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2" name="Freeform 2040"/>
              <p:cNvSpPr>
                <a:spLocks/>
              </p:cNvSpPr>
              <p:nvPr/>
            </p:nvSpPr>
            <p:spPr bwMode="auto">
              <a:xfrm>
                <a:off x="5582723" y="4627755"/>
                <a:ext cx="25956" cy="15971"/>
              </a:xfrm>
              <a:custGeom>
                <a:avLst/>
                <a:gdLst>
                  <a:gd name="T0" fmla="*/ 44 w 44"/>
                  <a:gd name="T1" fmla="*/ 7 h 15"/>
                  <a:gd name="T2" fmla="*/ 42 w 44"/>
                  <a:gd name="T3" fmla="*/ 0 h 15"/>
                  <a:gd name="T4" fmla="*/ 0 w 44"/>
                  <a:gd name="T5" fmla="*/ 8 h 15"/>
                  <a:gd name="T6" fmla="*/ 2 w 44"/>
                  <a:gd name="T7" fmla="*/ 15 h 15"/>
                  <a:gd name="T8" fmla="*/ 44 w 44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44" y="7"/>
                    </a:moveTo>
                    <a:lnTo>
                      <a:pt x="42" y="0"/>
                    </a:lnTo>
                    <a:lnTo>
                      <a:pt x="0" y="8"/>
                    </a:lnTo>
                    <a:lnTo>
                      <a:pt x="2" y="15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3" name="Freeform 2041"/>
              <p:cNvSpPr>
                <a:spLocks/>
              </p:cNvSpPr>
              <p:nvPr/>
            </p:nvSpPr>
            <p:spPr bwMode="auto">
              <a:xfrm>
                <a:off x="5607550" y="4627755"/>
                <a:ext cx="24827" cy="21959"/>
              </a:xfrm>
              <a:custGeom>
                <a:avLst/>
                <a:gdLst>
                  <a:gd name="T0" fmla="*/ 2 w 44"/>
                  <a:gd name="T1" fmla="*/ 0 h 20"/>
                  <a:gd name="T2" fmla="*/ 0 w 44"/>
                  <a:gd name="T3" fmla="*/ 7 h 20"/>
                  <a:gd name="T4" fmla="*/ 43 w 44"/>
                  <a:gd name="T5" fmla="*/ 20 h 20"/>
                  <a:gd name="T6" fmla="*/ 44 w 44"/>
                  <a:gd name="T7" fmla="*/ 13 h 20"/>
                  <a:gd name="T8" fmla="*/ 2 w 4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0">
                    <a:moveTo>
                      <a:pt x="2" y="0"/>
                    </a:moveTo>
                    <a:lnTo>
                      <a:pt x="0" y="7"/>
                    </a:lnTo>
                    <a:lnTo>
                      <a:pt x="43" y="20"/>
                    </a:lnTo>
                    <a:lnTo>
                      <a:pt x="44" y="1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4" name="Freeform 2042"/>
              <p:cNvSpPr>
                <a:spLocks/>
              </p:cNvSpPr>
              <p:nvPr/>
            </p:nvSpPr>
            <p:spPr bwMode="auto">
              <a:xfrm>
                <a:off x="5631249" y="4637737"/>
                <a:ext cx="23699" cy="11978"/>
              </a:xfrm>
              <a:custGeom>
                <a:avLst/>
                <a:gdLst>
                  <a:gd name="T0" fmla="*/ 42 w 42"/>
                  <a:gd name="T1" fmla="*/ 7 h 12"/>
                  <a:gd name="T2" fmla="*/ 42 w 42"/>
                  <a:gd name="T3" fmla="*/ 0 h 12"/>
                  <a:gd name="T4" fmla="*/ 0 w 42"/>
                  <a:gd name="T5" fmla="*/ 5 h 12"/>
                  <a:gd name="T6" fmla="*/ 0 w 42"/>
                  <a:gd name="T7" fmla="*/ 12 h 12"/>
                  <a:gd name="T8" fmla="*/ 42 w 42"/>
                  <a:gd name="T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2">
                    <a:moveTo>
                      <a:pt x="42" y="7"/>
                    </a:moveTo>
                    <a:lnTo>
                      <a:pt x="42" y="0"/>
                    </a:lnTo>
                    <a:lnTo>
                      <a:pt x="0" y="5"/>
                    </a:lnTo>
                    <a:lnTo>
                      <a:pt x="0" y="12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5" name="Freeform 2043"/>
              <p:cNvSpPr>
                <a:spLocks/>
              </p:cNvSpPr>
              <p:nvPr/>
            </p:nvSpPr>
            <p:spPr bwMode="auto">
              <a:xfrm>
                <a:off x="5654948" y="4629752"/>
                <a:ext cx="23699" cy="13974"/>
              </a:xfrm>
              <a:custGeom>
                <a:avLst/>
                <a:gdLst>
                  <a:gd name="T0" fmla="*/ 0 w 42"/>
                  <a:gd name="T1" fmla="*/ 7 h 14"/>
                  <a:gd name="T2" fmla="*/ 0 w 42"/>
                  <a:gd name="T3" fmla="*/ 14 h 14"/>
                  <a:gd name="T4" fmla="*/ 42 w 42"/>
                  <a:gd name="T5" fmla="*/ 7 h 14"/>
                  <a:gd name="T6" fmla="*/ 42 w 42"/>
                  <a:gd name="T7" fmla="*/ 0 h 14"/>
                  <a:gd name="T8" fmla="*/ 0 w 42"/>
                  <a:gd name="T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4">
                    <a:moveTo>
                      <a:pt x="0" y="7"/>
                    </a:moveTo>
                    <a:lnTo>
                      <a:pt x="0" y="14"/>
                    </a:lnTo>
                    <a:lnTo>
                      <a:pt x="42" y="7"/>
                    </a:lnTo>
                    <a:lnTo>
                      <a:pt x="42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6" name="Freeform 2044"/>
              <p:cNvSpPr>
                <a:spLocks/>
              </p:cNvSpPr>
              <p:nvPr/>
            </p:nvSpPr>
            <p:spPr bwMode="auto">
              <a:xfrm>
                <a:off x="5678647" y="4629752"/>
                <a:ext cx="24827" cy="19963"/>
              </a:xfrm>
              <a:custGeom>
                <a:avLst/>
                <a:gdLst>
                  <a:gd name="T0" fmla="*/ 43 w 45"/>
                  <a:gd name="T1" fmla="*/ 19 h 19"/>
                  <a:gd name="T2" fmla="*/ 45 w 45"/>
                  <a:gd name="T3" fmla="*/ 12 h 19"/>
                  <a:gd name="T4" fmla="*/ 2 w 45"/>
                  <a:gd name="T5" fmla="*/ 0 h 19"/>
                  <a:gd name="T6" fmla="*/ 0 w 45"/>
                  <a:gd name="T7" fmla="*/ 7 h 19"/>
                  <a:gd name="T8" fmla="*/ 43 w 45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9">
                    <a:moveTo>
                      <a:pt x="43" y="19"/>
                    </a:moveTo>
                    <a:lnTo>
                      <a:pt x="45" y="12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3" y="1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7" name="Freeform 2045"/>
              <p:cNvSpPr>
                <a:spLocks/>
              </p:cNvSpPr>
              <p:nvPr/>
            </p:nvSpPr>
            <p:spPr bwMode="auto">
              <a:xfrm>
                <a:off x="5702346" y="4639733"/>
                <a:ext cx="24827" cy="9982"/>
              </a:xfrm>
              <a:custGeom>
                <a:avLst/>
                <a:gdLst>
                  <a:gd name="T0" fmla="*/ 0 w 42"/>
                  <a:gd name="T1" fmla="*/ 1 h 8"/>
                  <a:gd name="T2" fmla="*/ 0 w 42"/>
                  <a:gd name="T3" fmla="*/ 8 h 8"/>
                  <a:gd name="T4" fmla="*/ 42 w 42"/>
                  <a:gd name="T5" fmla="*/ 6 h 8"/>
                  <a:gd name="T6" fmla="*/ 42 w 42"/>
                  <a:gd name="T7" fmla="*/ 0 h 8"/>
                  <a:gd name="T8" fmla="*/ 0 w 42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8">
                    <a:moveTo>
                      <a:pt x="0" y="1"/>
                    </a:moveTo>
                    <a:lnTo>
                      <a:pt x="0" y="8"/>
                    </a:lnTo>
                    <a:lnTo>
                      <a:pt x="42" y="6"/>
                    </a:lnTo>
                    <a:lnTo>
                      <a:pt x="4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8" name="Freeform 2046"/>
              <p:cNvSpPr>
                <a:spLocks/>
              </p:cNvSpPr>
              <p:nvPr/>
            </p:nvSpPr>
            <p:spPr bwMode="auto">
              <a:xfrm>
                <a:off x="5727173" y="4631748"/>
                <a:ext cx="24827" cy="15971"/>
              </a:xfrm>
              <a:custGeom>
                <a:avLst/>
                <a:gdLst>
                  <a:gd name="T0" fmla="*/ 44 w 44"/>
                  <a:gd name="T1" fmla="*/ 7 h 15"/>
                  <a:gd name="T2" fmla="*/ 43 w 44"/>
                  <a:gd name="T3" fmla="*/ 0 h 15"/>
                  <a:gd name="T4" fmla="*/ 0 w 44"/>
                  <a:gd name="T5" fmla="*/ 9 h 15"/>
                  <a:gd name="T6" fmla="*/ 2 w 44"/>
                  <a:gd name="T7" fmla="*/ 15 h 15"/>
                  <a:gd name="T8" fmla="*/ 44 w 44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44" y="7"/>
                    </a:moveTo>
                    <a:lnTo>
                      <a:pt x="43" y="0"/>
                    </a:lnTo>
                    <a:lnTo>
                      <a:pt x="0" y="9"/>
                    </a:lnTo>
                    <a:lnTo>
                      <a:pt x="2" y="15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9" name="Freeform 2047"/>
              <p:cNvSpPr>
                <a:spLocks/>
              </p:cNvSpPr>
              <p:nvPr/>
            </p:nvSpPr>
            <p:spPr bwMode="auto">
              <a:xfrm>
                <a:off x="5750872" y="4631748"/>
                <a:ext cx="24827" cy="21959"/>
              </a:xfrm>
              <a:custGeom>
                <a:avLst/>
                <a:gdLst>
                  <a:gd name="T0" fmla="*/ 1 w 44"/>
                  <a:gd name="T1" fmla="*/ 0 h 22"/>
                  <a:gd name="T2" fmla="*/ 0 w 44"/>
                  <a:gd name="T3" fmla="*/ 7 h 22"/>
                  <a:gd name="T4" fmla="*/ 42 w 44"/>
                  <a:gd name="T5" fmla="*/ 22 h 22"/>
                  <a:gd name="T6" fmla="*/ 44 w 44"/>
                  <a:gd name="T7" fmla="*/ 15 h 22"/>
                  <a:gd name="T8" fmla="*/ 1 w 44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2">
                    <a:moveTo>
                      <a:pt x="1" y="0"/>
                    </a:moveTo>
                    <a:lnTo>
                      <a:pt x="0" y="7"/>
                    </a:lnTo>
                    <a:lnTo>
                      <a:pt x="42" y="22"/>
                    </a:lnTo>
                    <a:lnTo>
                      <a:pt x="44" y="1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0" name="Freeform 2048"/>
              <p:cNvSpPr>
                <a:spLocks/>
              </p:cNvSpPr>
              <p:nvPr/>
            </p:nvSpPr>
            <p:spPr bwMode="auto">
              <a:xfrm>
                <a:off x="5774570" y="4643726"/>
                <a:ext cx="23699" cy="9982"/>
              </a:xfrm>
              <a:custGeom>
                <a:avLst/>
                <a:gdLst>
                  <a:gd name="T0" fmla="*/ 42 w 42"/>
                  <a:gd name="T1" fmla="*/ 7 h 10"/>
                  <a:gd name="T2" fmla="*/ 42 w 42"/>
                  <a:gd name="T3" fmla="*/ 0 h 10"/>
                  <a:gd name="T4" fmla="*/ 0 w 42"/>
                  <a:gd name="T5" fmla="*/ 3 h 10"/>
                  <a:gd name="T6" fmla="*/ 0 w 42"/>
                  <a:gd name="T7" fmla="*/ 10 h 10"/>
                  <a:gd name="T8" fmla="*/ 42 w 42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0">
                    <a:moveTo>
                      <a:pt x="42" y="7"/>
                    </a:moveTo>
                    <a:lnTo>
                      <a:pt x="42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1" name="Freeform 2049"/>
              <p:cNvSpPr>
                <a:spLocks/>
              </p:cNvSpPr>
              <p:nvPr/>
            </p:nvSpPr>
            <p:spPr bwMode="auto">
              <a:xfrm>
                <a:off x="5798269" y="4637737"/>
                <a:ext cx="23699" cy="11978"/>
              </a:xfrm>
              <a:custGeom>
                <a:avLst/>
                <a:gdLst>
                  <a:gd name="T0" fmla="*/ 0 w 43"/>
                  <a:gd name="T1" fmla="*/ 7 h 14"/>
                  <a:gd name="T2" fmla="*/ 0 w 43"/>
                  <a:gd name="T3" fmla="*/ 14 h 14"/>
                  <a:gd name="T4" fmla="*/ 43 w 43"/>
                  <a:gd name="T5" fmla="*/ 7 h 14"/>
                  <a:gd name="T6" fmla="*/ 43 w 43"/>
                  <a:gd name="T7" fmla="*/ 0 h 14"/>
                  <a:gd name="T8" fmla="*/ 0 w 43"/>
                  <a:gd name="T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4">
                    <a:moveTo>
                      <a:pt x="0" y="7"/>
                    </a:moveTo>
                    <a:lnTo>
                      <a:pt x="0" y="14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2" name="Freeform 2050"/>
              <p:cNvSpPr>
                <a:spLocks/>
              </p:cNvSpPr>
              <p:nvPr/>
            </p:nvSpPr>
            <p:spPr bwMode="auto">
              <a:xfrm>
                <a:off x="5821968" y="4637737"/>
                <a:ext cx="24827" cy="15971"/>
              </a:xfrm>
              <a:custGeom>
                <a:avLst/>
                <a:gdLst>
                  <a:gd name="T0" fmla="*/ 42 w 44"/>
                  <a:gd name="T1" fmla="*/ 17 h 17"/>
                  <a:gd name="T2" fmla="*/ 44 w 44"/>
                  <a:gd name="T3" fmla="*/ 10 h 17"/>
                  <a:gd name="T4" fmla="*/ 1 w 44"/>
                  <a:gd name="T5" fmla="*/ 0 h 17"/>
                  <a:gd name="T6" fmla="*/ 0 w 44"/>
                  <a:gd name="T7" fmla="*/ 7 h 17"/>
                  <a:gd name="T8" fmla="*/ 42 w 44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2" y="17"/>
                    </a:moveTo>
                    <a:lnTo>
                      <a:pt x="44" y="10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42" y="1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3" name="Freeform 2051"/>
              <p:cNvSpPr>
                <a:spLocks/>
              </p:cNvSpPr>
              <p:nvPr/>
            </p:nvSpPr>
            <p:spPr bwMode="auto">
              <a:xfrm>
                <a:off x="5846795" y="4645722"/>
                <a:ext cx="23699" cy="7985"/>
              </a:xfrm>
              <a:custGeom>
                <a:avLst/>
                <a:gdLst>
                  <a:gd name="T0" fmla="*/ 0 w 43"/>
                  <a:gd name="T1" fmla="*/ 1 h 8"/>
                  <a:gd name="T2" fmla="*/ 0 w 43"/>
                  <a:gd name="T3" fmla="*/ 8 h 8"/>
                  <a:gd name="T4" fmla="*/ 43 w 43"/>
                  <a:gd name="T5" fmla="*/ 6 h 8"/>
                  <a:gd name="T6" fmla="*/ 43 w 43"/>
                  <a:gd name="T7" fmla="*/ 0 h 8"/>
                  <a:gd name="T8" fmla="*/ 0 w 43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8">
                    <a:moveTo>
                      <a:pt x="0" y="1"/>
                    </a:moveTo>
                    <a:lnTo>
                      <a:pt x="0" y="8"/>
                    </a:lnTo>
                    <a:lnTo>
                      <a:pt x="43" y="6"/>
                    </a:lnTo>
                    <a:lnTo>
                      <a:pt x="4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4" name="Freeform 2052"/>
              <p:cNvSpPr>
                <a:spLocks/>
              </p:cNvSpPr>
              <p:nvPr/>
            </p:nvSpPr>
            <p:spPr bwMode="auto">
              <a:xfrm>
                <a:off x="5870494" y="4639733"/>
                <a:ext cx="23699" cy="11978"/>
              </a:xfrm>
              <a:custGeom>
                <a:avLst/>
                <a:gdLst>
                  <a:gd name="T0" fmla="*/ 42 w 42"/>
                  <a:gd name="T1" fmla="*/ 6 h 11"/>
                  <a:gd name="T2" fmla="*/ 42 w 42"/>
                  <a:gd name="T3" fmla="*/ 0 h 11"/>
                  <a:gd name="T4" fmla="*/ 0 w 42"/>
                  <a:gd name="T5" fmla="*/ 5 h 11"/>
                  <a:gd name="T6" fmla="*/ 0 w 42"/>
                  <a:gd name="T7" fmla="*/ 11 h 11"/>
                  <a:gd name="T8" fmla="*/ 42 w 42"/>
                  <a:gd name="T9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">
                    <a:moveTo>
                      <a:pt x="42" y="6"/>
                    </a:moveTo>
                    <a:lnTo>
                      <a:pt x="4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5" name="Freeform 2053"/>
              <p:cNvSpPr>
                <a:spLocks/>
              </p:cNvSpPr>
              <p:nvPr/>
            </p:nvSpPr>
            <p:spPr bwMode="auto">
              <a:xfrm>
                <a:off x="5894193" y="4639733"/>
                <a:ext cx="24827" cy="17967"/>
              </a:xfrm>
              <a:custGeom>
                <a:avLst/>
                <a:gdLst>
                  <a:gd name="T0" fmla="*/ 2 w 44"/>
                  <a:gd name="T1" fmla="*/ 0 h 17"/>
                  <a:gd name="T2" fmla="*/ 0 w 44"/>
                  <a:gd name="T3" fmla="*/ 6 h 17"/>
                  <a:gd name="T4" fmla="*/ 42 w 44"/>
                  <a:gd name="T5" fmla="*/ 17 h 17"/>
                  <a:gd name="T6" fmla="*/ 44 w 44"/>
                  <a:gd name="T7" fmla="*/ 10 h 17"/>
                  <a:gd name="T8" fmla="*/ 2 w 44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2" y="0"/>
                    </a:moveTo>
                    <a:lnTo>
                      <a:pt x="0" y="6"/>
                    </a:lnTo>
                    <a:lnTo>
                      <a:pt x="42" y="17"/>
                    </a:lnTo>
                    <a:lnTo>
                      <a:pt x="44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6" name="Rectangle 2054"/>
              <p:cNvSpPr>
                <a:spLocks noChangeArrowheads="1"/>
              </p:cNvSpPr>
              <p:nvPr/>
            </p:nvSpPr>
            <p:spPr bwMode="auto">
              <a:xfrm>
                <a:off x="5917892" y="4649715"/>
                <a:ext cx="23699" cy="9982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7" name="Freeform 2055"/>
              <p:cNvSpPr>
                <a:spLocks/>
              </p:cNvSpPr>
              <p:nvPr/>
            </p:nvSpPr>
            <p:spPr bwMode="auto">
              <a:xfrm>
                <a:off x="5941591" y="4641729"/>
                <a:ext cx="24827" cy="15971"/>
              </a:xfrm>
              <a:custGeom>
                <a:avLst/>
                <a:gdLst>
                  <a:gd name="T0" fmla="*/ 0 w 44"/>
                  <a:gd name="T1" fmla="*/ 9 h 16"/>
                  <a:gd name="T2" fmla="*/ 1 w 44"/>
                  <a:gd name="T3" fmla="*/ 16 h 16"/>
                  <a:gd name="T4" fmla="*/ 44 w 44"/>
                  <a:gd name="T5" fmla="*/ 7 h 16"/>
                  <a:gd name="T6" fmla="*/ 42 w 44"/>
                  <a:gd name="T7" fmla="*/ 0 h 16"/>
                  <a:gd name="T8" fmla="*/ 0 w 44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6">
                    <a:moveTo>
                      <a:pt x="0" y="9"/>
                    </a:moveTo>
                    <a:lnTo>
                      <a:pt x="1" y="16"/>
                    </a:lnTo>
                    <a:lnTo>
                      <a:pt x="44" y="7"/>
                    </a:lnTo>
                    <a:lnTo>
                      <a:pt x="4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8" name="Freeform 2056"/>
              <p:cNvSpPr>
                <a:spLocks/>
              </p:cNvSpPr>
              <p:nvPr/>
            </p:nvSpPr>
            <p:spPr bwMode="auto">
              <a:xfrm>
                <a:off x="5966418" y="4641729"/>
                <a:ext cx="24827" cy="17967"/>
              </a:xfrm>
              <a:custGeom>
                <a:avLst/>
                <a:gdLst>
                  <a:gd name="T0" fmla="*/ 42 w 44"/>
                  <a:gd name="T1" fmla="*/ 17 h 17"/>
                  <a:gd name="T2" fmla="*/ 44 w 44"/>
                  <a:gd name="T3" fmla="*/ 10 h 17"/>
                  <a:gd name="T4" fmla="*/ 2 w 44"/>
                  <a:gd name="T5" fmla="*/ 0 h 17"/>
                  <a:gd name="T6" fmla="*/ 0 w 44"/>
                  <a:gd name="T7" fmla="*/ 7 h 17"/>
                  <a:gd name="T8" fmla="*/ 42 w 44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">
                    <a:moveTo>
                      <a:pt x="42" y="17"/>
                    </a:moveTo>
                    <a:lnTo>
                      <a:pt x="44" y="1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42" y="17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9" name="Freeform 2057"/>
              <p:cNvSpPr>
                <a:spLocks/>
              </p:cNvSpPr>
              <p:nvPr/>
            </p:nvSpPr>
            <p:spPr bwMode="auto">
              <a:xfrm>
                <a:off x="5990117" y="4633744"/>
                <a:ext cx="24827" cy="25952"/>
              </a:xfrm>
              <a:custGeom>
                <a:avLst/>
                <a:gdLst>
                  <a:gd name="T0" fmla="*/ 0 w 44"/>
                  <a:gd name="T1" fmla="*/ 18 h 25"/>
                  <a:gd name="T2" fmla="*/ 2 w 44"/>
                  <a:gd name="T3" fmla="*/ 25 h 25"/>
                  <a:gd name="T4" fmla="*/ 44 w 44"/>
                  <a:gd name="T5" fmla="*/ 7 h 25"/>
                  <a:gd name="T6" fmla="*/ 43 w 44"/>
                  <a:gd name="T7" fmla="*/ 0 h 25"/>
                  <a:gd name="T8" fmla="*/ 0 w 44"/>
                  <a:gd name="T9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5">
                    <a:moveTo>
                      <a:pt x="0" y="18"/>
                    </a:moveTo>
                    <a:lnTo>
                      <a:pt x="2" y="25"/>
                    </a:lnTo>
                    <a:lnTo>
                      <a:pt x="44" y="7"/>
                    </a:lnTo>
                    <a:lnTo>
                      <a:pt x="43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0" name="Rectangle 2058"/>
              <p:cNvSpPr>
                <a:spLocks noChangeArrowheads="1"/>
              </p:cNvSpPr>
              <p:nvPr/>
            </p:nvSpPr>
            <p:spPr bwMode="auto">
              <a:xfrm>
                <a:off x="3839167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1" name="Rectangle 2059"/>
              <p:cNvSpPr>
                <a:spLocks noChangeArrowheads="1"/>
              </p:cNvSpPr>
              <p:nvPr/>
            </p:nvSpPr>
            <p:spPr bwMode="auto">
              <a:xfrm>
                <a:off x="3862866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2" name="Rectangle 2060"/>
              <p:cNvSpPr>
                <a:spLocks noChangeArrowheads="1"/>
              </p:cNvSpPr>
              <p:nvPr/>
            </p:nvSpPr>
            <p:spPr bwMode="auto">
              <a:xfrm>
                <a:off x="3886565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3" name="Rectangle 2061"/>
              <p:cNvSpPr>
                <a:spLocks noChangeArrowheads="1"/>
              </p:cNvSpPr>
              <p:nvPr/>
            </p:nvSpPr>
            <p:spPr bwMode="auto">
              <a:xfrm>
                <a:off x="3910263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4" name="Rectangle 2062"/>
              <p:cNvSpPr>
                <a:spLocks noChangeArrowheads="1"/>
              </p:cNvSpPr>
              <p:nvPr/>
            </p:nvSpPr>
            <p:spPr bwMode="auto">
              <a:xfrm>
                <a:off x="3933962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5" name="Rectangle 2063"/>
              <p:cNvSpPr>
                <a:spLocks noChangeArrowheads="1"/>
              </p:cNvSpPr>
              <p:nvPr/>
            </p:nvSpPr>
            <p:spPr bwMode="auto">
              <a:xfrm>
                <a:off x="3957661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" name="Rectangle 2064"/>
              <p:cNvSpPr>
                <a:spLocks noChangeArrowheads="1"/>
              </p:cNvSpPr>
              <p:nvPr/>
            </p:nvSpPr>
            <p:spPr bwMode="auto">
              <a:xfrm>
                <a:off x="3982488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7" name="Rectangle 2065"/>
              <p:cNvSpPr>
                <a:spLocks noChangeArrowheads="1"/>
              </p:cNvSpPr>
              <p:nvPr/>
            </p:nvSpPr>
            <p:spPr bwMode="auto">
              <a:xfrm>
                <a:off x="4006187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8" name="Rectangle 2066"/>
              <p:cNvSpPr>
                <a:spLocks noChangeArrowheads="1"/>
              </p:cNvSpPr>
              <p:nvPr/>
            </p:nvSpPr>
            <p:spPr bwMode="auto">
              <a:xfrm>
                <a:off x="4029886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" name="Rectangle 2067"/>
              <p:cNvSpPr>
                <a:spLocks noChangeArrowheads="1"/>
              </p:cNvSpPr>
              <p:nvPr/>
            </p:nvSpPr>
            <p:spPr bwMode="auto">
              <a:xfrm>
                <a:off x="4053585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" name="Rectangle 2068"/>
              <p:cNvSpPr>
                <a:spLocks noChangeArrowheads="1"/>
              </p:cNvSpPr>
              <p:nvPr/>
            </p:nvSpPr>
            <p:spPr bwMode="auto">
              <a:xfrm>
                <a:off x="4077284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" name="Rectangle 2069"/>
              <p:cNvSpPr>
                <a:spLocks noChangeArrowheads="1"/>
              </p:cNvSpPr>
              <p:nvPr/>
            </p:nvSpPr>
            <p:spPr bwMode="auto">
              <a:xfrm>
                <a:off x="4102111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2" name="Rectangle 2070"/>
              <p:cNvSpPr>
                <a:spLocks noChangeArrowheads="1"/>
              </p:cNvSpPr>
              <p:nvPr/>
            </p:nvSpPr>
            <p:spPr bwMode="auto">
              <a:xfrm>
                <a:off x="4125810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3" name="Rectangle 2071"/>
              <p:cNvSpPr>
                <a:spLocks noChangeArrowheads="1"/>
              </p:cNvSpPr>
              <p:nvPr/>
            </p:nvSpPr>
            <p:spPr bwMode="auto">
              <a:xfrm>
                <a:off x="4149509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4" name="Rectangle 2072"/>
              <p:cNvSpPr>
                <a:spLocks noChangeArrowheads="1"/>
              </p:cNvSpPr>
              <p:nvPr/>
            </p:nvSpPr>
            <p:spPr bwMode="auto">
              <a:xfrm>
                <a:off x="4173208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5" name="Rectangle 2073"/>
              <p:cNvSpPr>
                <a:spLocks noChangeArrowheads="1"/>
              </p:cNvSpPr>
              <p:nvPr/>
            </p:nvSpPr>
            <p:spPr bwMode="auto">
              <a:xfrm>
                <a:off x="4196906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6" name="Rectangle 2074"/>
              <p:cNvSpPr>
                <a:spLocks noChangeArrowheads="1"/>
              </p:cNvSpPr>
              <p:nvPr/>
            </p:nvSpPr>
            <p:spPr bwMode="auto">
              <a:xfrm>
                <a:off x="4221734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7" name="Rectangle 2075"/>
              <p:cNvSpPr>
                <a:spLocks noChangeArrowheads="1"/>
              </p:cNvSpPr>
              <p:nvPr/>
            </p:nvSpPr>
            <p:spPr bwMode="auto">
              <a:xfrm>
                <a:off x="4245432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8" name="Rectangle 2076"/>
              <p:cNvSpPr>
                <a:spLocks noChangeArrowheads="1"/>
              </p:cNvSpPr>
              <p:nvPr/>
            </p:nvSpPr>
            <p:spPr bwMode="auto">
              <a:xfrm>
                <a:off x="4269131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" name="Rectangle 2077"/>
              <p:cNvSpPr>
                <a:spLocks noChangeArrowheads="1"/>
              </p:cNvSpPr>
              <p:nvPr/>
            </p:nvSpPr>
            <p:spPr bwMode="auto">
              <a:xfrm>
                <a:off x="4292830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" name="Rectangle 2078"/>
              <p:cNvSpPr>
                <a:spLocks noChangeArrowheads="1"/>
              </p:cNvSpPr>
              <p:nvPr/>
            </p:nvSpPr>
            <p:spPr bwMode="auto">
              <a:xfrm>
                <a:off x="4316529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1" name="Rectangle 2079"/>
              <p:cNvSpPr>
                <a:spLocks noChangeArrowheads="1"/>
              </p:cNvSpPr>
              <p:nvPr/>
            </p:nvSpPr>
            <p:spPr bwMode="auto">
              <a:xfrm>
                <a:off x="4340228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2" name="Rectangle 2080"/>
              <p:cNvSpPr>
                <a:spLocks noChangeArrowheads="1"/>
              </p:cNvSpPr>
              <p:nvPr/>
            </p:nvSpPr>
            <p:spPr bwMode="auto">
              <a:xfrm>
                <a:off x="4365055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3" name="Rectangle 2081"/>
              <p:cNvSpPr>
                <a:spLocks noChangeArrowheads="1"/>
              </p:cNvSpPr>
              <p:nvPr/>
            </p:nvSpPr>
            <p:spPr bwMode="auto">
              <a:xfrm>
                <a:off x="4388754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4" name="Rectangle 2082"/>
              <p:cNvSpPr>
                <a:spLocks noChangeArrowheads="1"/>
              </p:cNvSpPr>
              <p:nvPr/>
            </p:nvSpPr>
            <p:spPr bwMode="auto">
              <a:xfrm>
                <a:off x="4412453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5" name="Rectangle 2083"/>
              <p:cNvSpPr>
                <a:spLocks noChangeArrowheads="1"/>
              </p:cNvSpPr>
              <p:nvPr/>
            </p:nvSpPr>
            <p:spPr bwMode="auto">
              <a:xfrm>
                <a:off x="4436152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6" name="Rectangle 2084"/>
              <p:cNvSpPr>
                <a:spLocks noChangeArrowheads="1"/>
              </p:cNvSpPr>
              <p:nvPr/>
            </p:nvSpPr>
            <p:spPr bwMode="auto">
              <a:xfrm>
                <a:off x="4459850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7" name="Rectangle 2085"/>
              <p:cNvSpPr>
                <a:spLocks noChangeArrowheads="1"/>
              </p:cNvSpPr>
              <p:nvPr/>
            </p:nvSpPr>
            <p:spPr bwMode="auto">
              <a:xfrm>
                <a:off x="4484678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8" name="Rectangle 2086"/>
              <p:cNvSpPr>
                <a:spLocks noChangeArrowheads="1"/>
              </p:cNvSpPr>
              <p:nvPr/>
            </p:nvSpPr>
            <p:spPr bwMode="auto">
              <a:xfrm>
                <a:off x="4508377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9" name="Rectangle 2087"/>
              <p:cNvSpPr>
                <a:spLocks noChangeArrowheads="1"/>
              </p:cNvSpPr>
              <p:nvPr/>
            </p:nvSpPr>
            <p:spPr bwMode="auto">
              <a:xfrm>
                <a:off x="4532075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" name="Rectangle 2088"/>
              <p:cNvSpPr>
                <a:spLocks noChangeArrowheads="1"/>
              </p:cNvSpPr>
              <p:nvPr/>
            </p:nvSpPr>
            <p:spPr bwMode="auto">
              <a:xfrm>
                <a:off x="4555774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1" name="Rectangle 2089"/>
              <p:cNvSpPr>
                <a:spLocks noChangeArrowheads="1"/>
              </p:cNvSpPr>
              <p:nvPr/>
            </p:nvSpPr>
            <p:spPr bwMode="auto">
              <a:xfrm>
                <a:off x="4579473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2" name="Rectangle 2090"/>
              <p:cNvSpPr>
                <a:spLocks noChangeArrowheads="1"/>
              </p:cNvSpPr>
              <p:nvPr/>
            </p:nvSpPr>
            <p:spPr bwMode="auto">
              <a:xfrm>
                <a:off x="4604300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3" name="Rectangle 2091"/>
              <p:cNvSpPr>
                <a:spLocks noChangeArrowheads="1"/>
              </p:cNvSpPr>
              <p:nvPr/>
            </p:nvSpPr>
            <p:spPr bwMode="auto">
              <a:xfrm>
                <a:off x="4627999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4" name="Rectangle 2092"/>
              <p:cNvSpPr>
                <a:spLocks noChangeArrowheads="1"/>
              </p:cNvSpPr>
              <p:nvPr/>
            </p:nvSpPr>
            <p:spPr bwMode="auto">
              <a:xfrm>
                <a:off x="4651698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5" name="Rectangle 2093"/>
              <p:cNvSpPr>
                <a:spLocks noChangeArrowheads="1"/>
              </p:cNvSpPr>
              <p:nvPr/>
            </p:nvSpPr>
            <p:spPr bwMode="auto">
              <a:xfrm>
                <a:off x="4675397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6" name="Rectangle 2094"/>
              <p:cNvSpPr>
                <a:spLocks noChangeArrowheads="1"/>
              </p:cNvSpPr>
              <p:nvPr/>
            </p:nvSpPr>
            <p:spPr bwMode="auto">
              <a:xfrm>
                <a:off x="4699096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7" name="Rectangle 2095"/>
              <p:cNvSpPr>
                <a:spLocks noChangeArrowheads="1"/>
              </p:cNvSpPr>
              <p:nvPr/>
            </p:nvSpPr>
            <p:spPr bwMode="auto">
              <a:xfrm>
                <a:off x="4723923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8" name="Rectangle 2096"/>
              <p:cNvSpPr>
                <a:spLocks noChangeArrowheads="1"/>
              </p:cNvSpPr>
              <p:nvPr/>
            </p:nvSpPr>
            <p:spPr bwMode="auto">
              <a:xfrm>
                <a:off x="4747622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9" name="Rectangle 2097"/>
              <p:cNvSpPr>
                <a:spLocks noChangeArrowheads="1"/>
              </p:cNvSpPr>
              <p:nvPr/>
            </p:nvSpPr>
            <p:spPr bwMode="auto">
              <a:xfrm>
                <a:off x="4771321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0" name="Rectangle 2098"/>
              <p:cNvSpPr>
                <a:spLocks noChangeArrowheads="1"/>
              </p:cNvSpPr>
              <p:nvPr/>
            </p:nvSpPr>
            <p:spPr bwMode="auto">
              <a:xfrm>
                <a:off x="4795019" y="5360403"/>
                <a:ext cx="22570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1" name="Rectangle 2099"/>
              <p:cNvSpPr>
                <a:spLocks noChangeArrowheads="1"/>
              </p:cNvSpPr>
              <p:nvPr/>
            </p:nvSpPr>
            <p:spPr bwMode="auto">
              <a:xfrm>
                <a:off x="4817590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2" name="Rectangle 2100"/>
              <p:cNvSpPr>
                <a:spLocks noChangeArrowheads="1"/>
              </p:cNvSpPr>
              <p:nvPr/>
            </p:nvSpPr>
            <p:spPr bwMode="auto">
              <a:xfrm>
                <a:off x="4842417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3" name="Rectangle 2101"/>
              <p:cNvSpPr>
                <a:spLocks noChangeArrowheads="1"/>
              </p:cNvSpPr>
              <p:nvPr/>
            </p:nvSpPr>
            <p:spPr bwMode="auto">
              <a:xfrm>
                <a:off x="4866116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" name="Rectangle 2102"/>
              <p:cNvSpPr>
                <a:spLocks noChangeArrowheads="1"/>
              </p:cNvSpPr>
              <p:nvPr/>
            </p:nvSpPr>
            <p:spPr bwMode="auto">
              <a:xfrm>
                <a:off x="4889815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" name="Rectangle 2103"/>
              <p:cNvSpPr>
                <a:spLocks noChangeArrowheads="1"/>
              </p:cNvSpPr>
              <p:nvPr/>
            </p:nvSpPr>
            <p:spPr bwMode="auto">
              <a:xfrm>
                <a:off x="4913513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" name="Rectangle 2104"/>
              <p:cNvSpPr>
                <a:spLocks noChangeArrowheads="1"/>
              </p:cNvSpPr>
              <p:nvPr/>
            </p:nvSpPr>
            <p:spPr bwMode="auto">
              <a:xfrm>
                <a:off x="4937212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" name="Rectangle 2105"/>
              <p:cNvSpPr>
                <a:spLocks noChangeArrowheads="1"/>
              </p:cNvSpPr>
              <p:nvPr/>
            </p:nvSpPr>
            <p:spPr bwMode="auto">
              <a:xfrm>
                <a:off x="4962040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8" name="Freeform 2106"/>
              <p:cNvSpPr>
                <a:spLocks/>
              </p:cNvSpPr>
              <p:nvPr/>
            </p:nvSpPr>
            <p:spPr bwMode="auto">
              <a:xfrm>
                <a:off x="4985738" y="5344433"/>
                <a:ext cx="24827" cy="21959"/>
              </a:xfrm>
              <a:custGeom>
                <a:avLst/>
                <a:gdLst>
                  <a:gd name="T0" fmla="*/ 0 w 45"/>
                  <a:gd name="T1" fmla="*/ 15 h 22"/>
                  <a:gd name="T2" fmla="*/ 2 w 45"/>
                  <a:gd name="T3" fmla="*/ 22 h 22"/>
                  <a:gd name="T4" fmla="*/ 45 w 45"/>
                  <a:gd name="T5" fmla="*/ 7 h 22"/>
                  <a:gd name="T6" fmla="*/ 43 w 45"/>
                  <a:gd name="T7" fmla="*/ 0 h 22"/>
                  <a:gd name="T8" fmla="*/ 0 w 45"/>
                  <a:gd name="T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2">
                    <a:moveTo>
                      <a:pt x="0" y="15"/>
                    </a:moveTo>
                    <a:lnTo>
                      <a:pt x="2" y="22"/>
                    </a:lnTo>
                    <a:lnTo>
                      <a:pt x="45" y="7"/>
                    </a:lnTo>
                    <a:lnTo>
                      <a:pt x="43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9" name="Rectangle 2107"/>
              <p:cNvSpPr>
                <a:spLocks noChangeArrowheads="1"/>
              </p:cNvSpPr>
              <p:nvPr/>
            </p:nvSpPr>
            <p:spPr bwMode="auto">
              <a:xfrm>
                <a:off x="5009437" y="534443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0" name="Freeform 2108"/>
              <p:cNvSpPr>
                <a:spLocks/>
              </p:cNvSpPr>
              <p:nvPr/>
            </p:nvSpPr>
            <p:spPr bwMode="auto">
              <a:xfrm>
                <a:off x="5033136" y="5344433"/>
                <a:ext cx="24827" cy="21959"/>
              </a:xfrm>
              <a:custGeom>
                <a:avLst/>
                <a:gdLst>
                  <a:gd name="T0" fmla="*/ 2 w 44"/>
                  <a:gd name="T1" fmla="*/ 0 h 22"/>
                  <a:gd name="T2" fmla="*/ 0 w 44"/>
                  <a:gd name="T3" fmla="*/ 7 h 22"/>
                  <a:gd name="T4" fmla="*/ 43 w 44"/>
                  <a:gd name="T5" fmla="*/ 22 h 22"/>
                  <a:gd name="T6" fmla="*/ 44 w 44"/>
                  <a:gd name="T7" fmla="*/ 15 h 22"/>
                  <a:gd name="T8" fmla="*/ 2 w 44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2">
                    <a:moveTo>
                      <a:pt x="2" y="0"/>
                    </a:moveTo>
                    <a:lnTo>
                      <a:pt x="0" y="7"/>
                    </a:lnTo>
                    <a:lnTo>
                      <a:pt x="43" y="22"/>
                    </a:lnTo>
                    <a:lnTo>
                      <a:pt x="44" y="1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1" name="Rectangle 2109"/>
              <p:cNvSpPr>
                <a:spLocks noChangeArrowheads="1"/>
              </p:cNvSpPr>
              <p:nvPr/>
            </p:nvSpPr>
            <p:spPr bwMode="auto">
              <a:xfrm>
                <a:off x="5056835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2" name="Rectangle 2110"/>
              <p:cNvSpPr>
                <a:spLocks noChangeArrowheads="1"/>
              </p:cNvSpPr>
              <p:nvPr/>
            </p:nvSpPr>
            <p:spPr bwMode="auto">
              <a:xfrm>
                <a:off x="5081662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3" name="Rectangle 2111"/>
              <p:cNvSpPr>
                <a:spLocks noChangeArrowheads="1"/>
              </p:cNvSpPr>
              <p:nvPr/>
            </p:nvSpPr>
            <p:spPr bwMode="auto">
              <a:xfrm>
                <a:off x="5105361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4" name="Rectangle 2112"/>
              <p:cNvSpPr>
                <a:spLocks noChangeArrowheads="1"/>
              </p:cNvSpPr>
              <p:nvPr/>
            </p:nvSpPr>
            <p:spPr bwMode="auto">
              <a:xfrm>
                <a:off x="5129060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5" name="Rectangle 2113"/>
              <p:cNvSpPr>
                <a:spLocks noChangeArrowheads="1"/>
              </p:cNvSpPr>
              <p:nvPr/>
            </p:nvSpPr>
            <p:spPr bwMode="auto">
              <a:xfrm>
                <a:off x="5152759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6" name="Rectangle 2114"/>
              <p:cNvSpPr>
                <a:spLocks noChangeArrowheads="1"/>
              </p:cNvSpPr>
              <p:nvPr/>
            </p:nvSpPr>
            <p:spPr bwMode="auto">
              <a:xfrm>
                <a:off x="5176457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7" name="Rectangle 2115"/>
              <p:cNvSpPr>
                <a:spLocks noChangeArrowheads="1"/>
              </p:cNvSpPr>
              <p:nvPr/>
            </p:nvSpPr>
            <p:spPr bwMode="auto">
              <a:xfrm>
                <a:off x="5200156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8" name="Rectangle 2116"/>
              <p:cNvSpPr>
                <a:spLocks noChangeArrowheads="1"/>
              </p:cNvSpPr>
              <p:nvPr/>
            </p:nvSpPr>
            <p:spPr bwMode="auto">
              <a:xfrm>
                <a:off x="5224984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9" name="Rectangle 2117"/>
              <p:cNvSpPr>
                <a:spLocks noChangeArrowheads="1"/>
              </p:cNvSpPr>
              <p:nvPr/>
            </p:nvSpPr>
            <p:spPr bwMode="auto">
              <a:xfrm>
                <a:off x="5248682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" name="Rectangle 2118"/>
              <p:cNvSpPr>
                <a:spLocks noChangeArrowheads="1"/>
              </p:cNvSpPr>
              <p:nvPr/>
            </p:nvSpPr>
            <p:spPr bwMode="auto">
              <a:xfrm>
                <a:off x="5272381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1" name="Rectangle 2119"/>
              <p:cNvSpPr>
                <a:spLocks noChangeArrowheads="1"/>
              </p:cNvSpPr>
              <p:nvPr/>
            </p:nvSpPr>
            <p:spPr bwMode="auto">
              <a:xfrm>
                <a:off x="5296080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2" name="Rectangle 2120"/>
              <p:cNvSpPr>
                <a:spLocks noChangeArrowheads="1"/>
              </p:cNvSpPr>
              <p:nvPr/>
            </p:nvSpPr>
            <p:spPr bwMode="auto">
              <a:xfrm>
                <a:off x="5319779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3" name="Rectangle 2121"/>
              <p:cNvSpPr>
                <a:spLocks noChangeArrowheads="1"/>
              </p:cNvSpPr>
              <p:nvPr/>
            </p:nvSpPr>
            <p:spPr bwMode="auto">
              <a:xfrm>
                <a:off x="5344606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4" name="Rectangle 2122"/>
              <p:cNvSpPr>
                <a:spLocks noChangeArrowheads="1"/>
              </p:cNvSpPr>
              <p:nvPr/>
            </p:nvSpPr>
            <p:spPr bwMode="auto">
              <a:xfrm>
                <a:off x="5368305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5" name="Rectangle 2123"/>
              <p:cNvSpPr>
                <a:spLocks noChangeArrowheads="1"/>
              </p:cNvSpPr>
              <p:nvPr/>
            </p:nvSpPr>
            <p:spPr bwMode="auto">
              <a:xfrm>
                <a:off x="5392004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6" name="Rectangle 2124"/>
              <p:cNvSpPr>
                <a:spLocks noChangeArrowheads="1"/>
              </p:cNvSpPr>
              <p:nvPr/>
            </p:nvSpPr>
            <p:spPr bwMode="auto">
              <a:xfrm>
                <a:off x="5415703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7" name="Rectangle 2125"/>
              <p:cNvSpPr>
                <a:spLocks noChangeArrowheads="1"/>
              </p:cNvSpPr>
              <p:nvPr/>
            </p:nvSpPr>
            <p:spPr bwMode="auto">
              <a:xfrm>
                <a:off x="5439401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8" name="Rectangle 2126"/>
              <p:cNvSpPr>
                <a:spLocks noChangeArrowheads="1"/>
              </p:cNvSpPr>
              <p:nvPr/>
            </p:nvSpPr>
            <p:spPr bwMode="auto">
              <a:xfrm>
                <a:off x="5464229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9" name="Rectangle 2127"/>
              <p:cNvSpPr>
                <a:spLocks noChangeArrowheads="1"/>
              </p:cNvSpPr>
              <p:nvPr/>
            </p:nvSpPr>
            <p:spPr bwMode="auto">
              <a:xfrm>
                <a:off x="5487928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0" name="Rectangle 2128"/>
              <p:cNvSpPr>
                <a:spLocks noChangeArrowheads="1"/>
              </p:cNvSpPr>
              <p:nvPr/>
            </p:nvSpPr>
            <p:spPr bwMode="auto">
              <a:xfrm>
                <a:off x="5511626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1" name="Rectangle 2129"/>
              <p:cNvSpPr>
                <a:spLocks noChangeArrowheads="1"/>
              </p:cNvSpPr>
              <p:nvPr/>
            </p:nvSpPr>
            <p:spPr bwMode="auto">
              <a:xfrm>
                <a:off x="5535325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2" name="Rectangle 2130"/>
              <p:cNvSpPr>
                <a:spLocks noChangeArrowheads="1"/>
              </p:cNvSpPr>
              <p:nvPr/>
            </p:nvSpPr>
            <p:spPr bwMode="auto">
              <a:xfrm>
                <a:off x="5559024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3" name="Rectangle 2131"/>
              <p:cNvSpPr>
                <a:spLocks noChangeArrowheads="1"/>
              </p:cNvSpPr>
              <p:nvPr/>
            </p:nvSpPr>
            <p:spPr bwMode="auto">
              <a:xfrm>
                <a:off x="5582723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4" name="Rectangle 2132"/>
              <p:cNvSpPr>
                <a:spLocks noChangeArrowheads="1"/>
              </p:cNvSpPr>
              <p:nvPr/>
            </p:nvSpPr>
            <p:spPr bwMode="auto">
              <a:xfrm>
                <a:off x="5607550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5" name="Rectangle 2133"/>
              <p:cNvSpPr>
                <a:spLocks noChangeArrowheads="1"/>
              </p:cNvSpPr>
              <p:nvPr/>
            </p:nvSpPr>
            <p:spPr bwMode="auto">
              <a:xfrm>
                <a:off x="5631249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6" name="Rectangle 2134"/>
              <p:cNvSpPr>
                <a:spLocks noChangeArrowheads="1"/>
              </p:cNvSpPr>
              <p:nvPr/>
            </p:nvSpPr>
            <p:spPr bwMode="auto">
              <a:xfrm>
                <a:off x="5654948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7" name="Rectangle 2135"/>
              <p:cNvSpPr>
                <a:spLocks noChangeArrowheads="1"/>
              </p:cNvSpPr>
              <p:nvPr/>
            </p:nvSpPr>
            <p:spPr bwMode="auto">
              <a:xfrm>
                <a:off x="5678647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8" name="Rectangle 2136"/>
              <p:cNvSpPr>
                <a:spLocks noChangeArrowheads="1"/>
              </p:cNvSpPr>
              <p:nvPr/>
            </p:nvSpPr>
            <p:spPr bwMode="auto">
              <a:xfrm>
                <a:off x="5702346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9" name="Rectangle 2137"/>
              <p:cNvSpPr>
                <a:spLocks noChangeArrowheads="1"/>
              </p:cNvSpPr>
              <p:nvPr/>
            </p:nvSpPr>
            <p:spPr bwMode="auto">
              <a:xfrm>
                <a:off x="5727173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0" name="Rectangle 2138"/>
              <p:cNvSpPr>
                <a:spLocks noChangeArrowheads="1"/>
              </p:cNvSpPr>
              <p:nvPr/>
            </p:nvSpPr>
            <p:spPr bwMode="auto">
              <a:xfrm>
                <a:off x="5750872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1" name="Rectangle 2139"/>
              <p:cNvSpPr>
                <a:spLocks noChangeArrowheads="1"/>
              </p:cNvSpPr>
              <p:nvPr/>
            </p:nvSpPr>
            <p:spPr bwMode="auto">
              <a:xfrm>
                <a:off x="5774570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2" name="Rectangle 2140"/>
              <p:cNvSpPr>
                <a:spLocks noChangeArrowheads="1"/>
              </p:cNvSpPr>
              <p:nvPr/>
            </p:nvSpPr>
            <p:spPr bwMode="auto">
              <a:xfrm>
                <a:off x="5798269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3" name="Rectangle 2141"/>
              <p:cNvSpPr>
                <a:spLocks noChangeArrowheads="1"/>
              </p:cNvSpPr>
              <p:nvPr/>
            </p:nvSpPr>
            <p:spPr bwMode="auto">
              <a:xfrm>
                <a:off x="5821968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4" name="Rectangle 2142"/>
              <p:cNvSpPr>
                <a:spLocks noChangeArrowheads="1"/>
              </p:cNvSpPr>
              <p:nvPr/>
            </p:nvSpPr>
            <p:spPr bwMode="auto">
              <a:xfrm>
                <a:off x="5846795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5" name="Rectangle 2143"/>
              <p:cNvSpPr>
                <a:spLocks noChangeArrowheads="1"/>
              </p:cNvSpPr>
              <p:nvPr/>
            </p:nvSpPr>
            <p:spPr bwMode="auto">
              <a:xfrm>
                <a:off x="5870494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6" name="Rectangle 2144"/>
              <p:cNvSpPr>
                <a:spLocks noChangeArrowheads="1"/>
              </p:cNvSpPr>
              <p:nvPr/>
            </p:nvSpPr>
            <p:spPr bwMode="auto">
              <a:xfrm>
                <a:off x="5894193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7" name="Rectangle 2145"/>
              <p:cNvSpPr>
                <a:spLocks noChangeArrowheads="1"/>
              </p:cNvSpPr>
              <p:nvPr/>
            </p:nvSpPr>
            <p:spPr bwMode="auto">
              <a:xfrm>
                <a:off x="5917892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8" name="Rectangle 2146"/>
              <p:cNvSpPr>
                <a:spLocks noChangeArrowheads="1"/>
              </p:cNvSpPr>
              <p:nvPr/>
            </p:nvSpPr>
            <p:spPr bwMode="auto">
              <a:xfrm>
                <a:off x="5941591" y="5360403"/>
                <a:ext cx="24827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9" name="Rectangle 2147"/>
              <p:cNvSpPr>
                <a:spLocks noChangeArrowheads="1"/>
              </p:cNvSpPr>
              <p:nvPr/>
            </p:nvSpPr>
            <p:spPr bwMode="auto">
              <a:xfrm>
                <a:off x="5966418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0" name="Rectangle 2148"/>
              <p:cNvSpPr>
                <a:spLocks noChangeArrowheads="1"/>
              </p:cNvSpPr>
              <p:nvPr/>
            </p:nvSpPr>
            <p:spPr bwMode="auto">
              <a:xfrm>
                <a:off x="5990117" y="5360403"/>
                <a:ext cx="23699" cy="7985"/>
              </a:xfrm>
              <a:prstGeom prst="rect">
                <a:avLst/>
              </a:prstGeom>
              <a:solidFill>
                <a:srgbClr val="5AC628"/>
              </a:solidFill>
              <a:ln w="0">
                <a:solidFill>
                  <a:srgbClr val="5AC62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1" name="Rectangle 2149"/>
              <p:cNvSpPr>
                <a:spLocks noChangeArrowheads="1"/>
              </p:cNvSpPr>
              <p:nvPr/>
            </p:nvSpPr>
            <p:spPr bwMode="auto">
              <a:xfrm>
                <a:off x="3836910" y="5360403"/>
                <a:ext cx="2273958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2" name="Rectangle 2150"/>
              <p:cNvSpPr>
                <a:spLocks noChangeArrowheads="1"/>
              </p:cNvSpPr>
              <p:nvPr/>
            </p:nvSpPr>
            <p:spPr bwMode="auto">
              <a:xfrm>
                <a:off x="3836910" y="5360403"/>
                <a:ext cx="3386" cy="8184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4" name="Rectangle 2152"/>
              <p:cNvSpPr>
                <a:spLocks noChangeArrowheads="1"/>
              </p:cNvSpPr>
              <p:nvPr/>
            </p:nvSpPr>
            <p:spPr bwMode="auto">
              <a:xfrm>
                <a:off x="3956533" y="5360403"/>
                <a:ext cx="3386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5" name="Rectangle 2153"/>
              <p:cNvSpPr>
                <a:spLocks noChangeArrowheads="1"/>
              </p:cNvSpPr>
              <p:nvPr/>
            </p:nvSpPr>
            <p:spPr bwMode="auto">
              <a:xfrm>
                <a:off x="4076155" y="5360403"/>
                <a:ext cx="3386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6" name="Rectangle 2154"/>
              <p:cNvSpPr>
                <a:spLocks noChangeArrowheads="1"/>
              </p:cNvSpPr>
              <p:nvPr/>
            </p:nvSpPr>
            <p:spPr bwMode="auto">
              <a:xfrm>
                <a:off x="4195778" y="5360403"/>
                <a:ext cx="3386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7" name="Rectangle 2155"/>
              <p:cNvSpPr>
                <a:spLocks noChangeArrowheads="1"/>
              </p:cNvSpPr>
              <p:nvPr/>
            </p:nvSpPr>
            <p:spPr bwMode="auto">
              <a:xfrm>
                <a:off x="4315400" y="5360403"/>
                <a:ext cx="3386" cy="8184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8" name="Freeform 2156"/>
              <p:cNvSpPr>
                <a:spLocks noEditPoints="1"/>
              </p:cNvSpPr>
              <p:nvPr/>
            </p:nvSpPr>
            <p:spPr bwMode="auto">
              <a:xfrm>
                <a:off x="4288316" y="5450235"/>
                <a:ext cx="121604" cy="75685"/>
              </a:xfrm>
              <a:custGeom>
                <a:avLst/>
                <a:gdLst>
                  <a:gd name="T0" fmla="*/ 42 w 96"/>
                  <a:gd name="T1" fmla="*/ 66 h 66"/>
                  <a:gd name="T2" fmla="*/ 1 w 96"/>
                  <a:gd name="T3" fmla="*/ 60 h 66"/>
                  <a:gd name="T4" fmla="*/ 7 w 96"/>
                  <a:gd name="T5" fmla="*/ 51 h 66"/>
                  <a:gd name="T6" fmla="*/ 17 w 96"/>
                  <a:gd name="T7" fmla="*/ 41 h 66"/>
                  <a:gd name="T8" fmla="*/ 27 w 96"/>
                  <a:gd name="T9" fmla="*/ 32 h 66"/>
                  <a:gd name="T10" fmla="*/ 34 w 96"/>
                  <a:gd name="T11" fmla="*/ 22 h 66"/>
                  <a:gd name="T12" fmla="*/ 34 w 96"/>
                  <a:gd name="T13" fmla="*/ 14 h 66"/>
                  <a:gd name="T14" fmla="*/ 27 w 96"/>
                  <a:gd name="T15" fmla="*/ 9 h 66"/>
                  <a:gd name="T16" fmla="*/ 17 w 96"/>
                  <a:gd name="T17" fmla="*/ 9 h 66"/>
                  <a:gd name="T18" fmla="*/ 10 w 96"/>
                  <a:gd name="T19" fmla="*/ 15 h 66"/>
                  <a:gd name="T20" fmla="*/ 1 w 96"/>
                  <a:gd name="T21" fmla="*/ 19 h 66"/>
                  <a:gd name="T22" fmla="*/ 5 w 96"/>
                  <a:gd name="T23" fmla="*/ 9 h 66"/>
                  <a:gd name="T24" fmla="*/ 12 w 96"/>
                  <a:gd name="T25" fmla="*/ 2 h 66"/>
                  <a:gd name="T26" fmla="*/ 22 w 96"/>
                  <a:gd name="T27" fmla="*/ 0 h 66"/>
                  <a:gd name="T28" fmla="*/ 34 w 96"/>
                  <a:gd name="T29" fmla="*/ 4 h 66"/>
                  <a:gd name="T30" fmla="*/ 40 w 96"/>
                  <a:gd name="T31" fmla="*/ 9 h 66"/>
                  <a:gd name="T32" fmla="*/ 42 w 96"/>
                  <a:gd name="T33" fmla="*/ 19 h 66"/>
                  <a:gd name="T34" fmla="*/ 40 w 96"/>
                  <a:gd name="T35" fmla="*/ 26 h 66"/>
                  <a:gd name="T36" fmla="*/ 35 w 96"/>
                  <a:gd name="T37" fmla="*/ 34 h 66"/>
                  <a:gd name="T38" fmla="*/ 29 w 96"/>
                  <a:gd name="T39" fmla="*/ 41 h 66"/>
                  <a:gd name="T40" fmla="*/ 20 w 96"/>
                  <a:gd name="T41" fmla="*/ 49 h 66"/>
                  <a:gd name="T42" fmla="*/ 15 w 96"/>
                  <a:gd name="T43" fmla="*/ 54 h 66"/>
                  <a:gd name="T44" fmla="*/ 42 w 96"/>
                  <a:gd name="T45" fmla="*/ 58 h 66"/>
                  <a:gd name="T46" fmla="*/ 54 w 96"/>
                  <a:gd name="T47" fmla="*/ 26 h 66"/>
                  <a:gd name="T48" fmla="*/ 56 w 96"/>
                  <a:gd name="T49" fmla="*/ 15 h 66"/>
                  <a:gd name="T50" fmla="*/ 64 w 96"/>
                  <a:gd name="T51" fmla="*/ 4 h 66"/>
                  <a:gd name="T52" fmla="*/ 74 w 96"/>
                  <a:gd name="T53" fmla="*/ 0 h 66"/>
                  <a:gd name="T54" fmla="*/ 84 w 96"/>
                  <a:gd name="T55" fmla="*/ 2 h 66"/>
                  <a:gd name="T56" fmla="*/ 91 w 96"/>
                  <a:gd name="T57" fmla="*/ 9 h 66"/>
                  <a:gd name="T58" fmla="*/ 95 w 96"/>
                  <a:gd name="T59" fmla="*/ 19 h 66"/>
                  <a:gd name="T60" fmla="*/ 96 w 96"/>
                  <a:gd name="T61" fmla="*/ 34 h 66"/>
                  <a:gd name="T62" fmla="*/ 95 w 96"/>
                  <a:gd name="T63" fmla="*/ 48 h 66"/>
                  <a:gd name="T64" fmla="*/ 91 w 96"/>
                  <a:gd name="T65" fmla="*/ 58 h 66"/>
                  <a:gd name="T66" fmla="*/ 81 w 96"/>
                  <a:gd name="T67" fmla="*/ 66 h 66"/>
                  <a:gd name="T68" fmla="*/ 69 w 96"/>
                  <a:gd name="T69" fmla="*/ 66 h 66"/>
                  <a:gd name="T70" fmla="*/ 61 w 96"/>
                  <a:gd name="T71" fmla="*/ 60 h 66"/>
                  <a:gd name="T72" fmla="*/ 56 w 96"/>
                  <a:gd name="T73" fmla="*/ 49 h 66"/>
                  <a:gd name="T74" fmla="*/ 54 w 96"/>
                  <a:gd name="T75" fmla="*/ 34 h 66"/>
                  <a:gd name="T76" fmla="*/ 62 w 96"/>
                  <a:gd name="T77" fmla="*/ 43 h 66"/>
                  <a:gd name="T78" fmla="*/ 66 w 96"/>
                  <a:gd name="T79" fmla="*/ 54 h 66"/>
                  <a:gd name="T80" fmla="*/ 71 w 96"/>
                  <a:gd name="T81" fmla="*/ 60 h 66"/>
                  <a:gd name="T82" fmla="*/ 79 w 96"/>
                  <a:gd name="T83" fmla="*/ 60 h 66"/>
                  <a:gd name="T84" fmla="*/ 84 w 96"/>
                  <a:gd name="T85" fmla="*/ 54 h 66"/>
                  <a:gd name="T86" fmla="*/ 88 w 96"/>
                  <a:gd name="T87" fmla="*/ 43 h 66"/>
                  <a:gd name="T88" fmla="*/ 88 w 96"/>
                  <a:gd name="T89" fmla="*/ 24 h 66"/>
                  <a:gd name="T90" fmla="*/ 84 w 96"/>
                  <a:gd name="T91" fmla="*/ 12 h 66"/>
                  <a:gd name="T92" fmla="*/ 78 w 96"/>
                  <a:gd name="T93" fmla="*/ 7 h 66"/>
                  <a:gd name="T94" fmla="*/ 69 w 96"/>
                  <a:gd name="T95" fmla="*/ 9 h 66"/>
                  <a:gd name="T96" fmla="*/ 64 w 96"/>
                  <a:gd name="T97" fmla="*/ 17 h 66"/>
                  <a:gd name="T98" fmla="*/ 62 w 96"/>
                  <a:gd name="T99" fmla="*/ 3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6" h="66">
                    <a:moveTo>
                      <a:pt x="42" y="58"/>
                    </a:moveTo>
                    <a:lnTo>
                      <a:pt x="42" y="66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3" y="56"/>
                    </a:lnTo>
                    <a:lnTo>
                      <a:pt x="7" y="51"/>
                    </a:lnTo>
                    <a:lnTo>
                      <a:pt x="10" y="48"/>
                    </a:lnTo>
                    <a:lnTo>
                      <a:pt x="17" y="41"/>
                    </a:lnTo>
                    <a:lnTo>
                      <a:pt x="23" y="36"/>
                    </a:lnTo>
                    <a:lnTo>
                      <a:pt x="27" y="32"/>
                    </a:lnTo>
                    <a:lnTo>
                      <a:pt x="30" y="27"/>
                    </a:lnTo>
                    <a:lnTo>
                      <a:pt x="34" y="22"/>
                    </a:lnTo>
                    <a:lnTo>
                      <a:pt x="35" y="19"/>
                    </a:lnTo>
                    <a:lnTo>
                      <a:pt x="34" y="14"/>
                    </a:lnTo>
                    <a:lnTo>
                      <a:pt x="32" y="10"/>
                    </a:lnTo>
                    <a:lnTo>
                      <a:pt x="27" y="9"/>
                    </a:lnTo>
                    <a:lnTo>
                      <a:pt x="22" y="7"/>
                    </a:lnTo>
                    <a:lnTo>
                      <a:pt x="17" y="9"/>
                    </a:lnTo>
                    <a:lnTo>
                      <a:pt x="13" y="10"/>
                    </a:lnTo>
                    <a:lnTo>
                      <a:pt x="10" y="15"/>
                    </a:lnTo>
                    <a:lnTo>
                      <a:pt x="10" y="21"/>
                    </a:lnTo>
                    <a:lnTo>
                      <a:pt x="1" y="19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8" y="5"/>
                    </a:lnTo>
                    <a:lnTo>
                      <a:pt x="12" y="2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9" y="2"/>
                    </a:lnTo>
                    <a:lnTo>
                      <a:pt x="34" y="4"/>
                    </a:lnTo>
                    <a:lnTo>
                      <a:pt x="37" y="5"/>
                    </a:lnTo>
                    <a:lnTo>
                      <a:pt x="40" y="9"/>
                    </a:lnTo>
                    <a:lnTo>
                      <a:pt x="42" y="14"/>
                    </a:lnTo>
                    <a:lnTo>
                      <a:pt x="42" y="19"/>
                    </a:lnTo>
                    <a:lnTo>
                      <a:pt x="42" y="22"/>
                    </a:lnTo>
                    <a:lnTo>
                      <a:pt x="40" y="26"/>
                    </a:lnTo>
                    <a:lnTo>
                      <a:pt x="39" y="31"/>
                    </a:lnTo>
                    <a:lnTo>
                      <a:pt x="35" y="34"/>
                    </a:lnTo>
                    <a:lnTo>
                      <a:pt x="34" y="38"/>
                    </a:lnTo>
                    <a:lnTo>
                      <a:pt x="29" y="41"/>
                    </a:lnTo>
                    <a:lnTo>
                      <a:pt x="23" y="46"/>
                    </a:lnTo>
                    <a:lnTo>
                      <a:pt x="20" y="49"/>
                    </a:lnTo>
                    <a:lnTo>
                      <a:pt x="17" y="51"/>
                    </a:lnTo>
                    <a:lnTo>
                      <a:pt x="15" y="54"/>
                    </a:lnTo>
                    <a:lnTo>
                      <a:pt x="12" y="58"/>
                    </a:lnTo>
                    <a:lnTo>
                      <a:pt x="42" y="58"/>
                    </a:lnTo>
                    <a:close/>
                    <a:moveTo>
                      <a:pt x="54" y="34"/>
                    </a:moveTo>
                    <a:lnTo>
                      <a:pt x="54" y="26"/>
                    </a:lnTo>
                    <a:lnTo>
                      <a:pt x="56" y="21"/>
                    </a:lnTo>
                    <a:lnTo>
                      <a:pt x="56" y="15"/>
                    </a:lnTo>
                    <a:lnTo>
                      <a:pt x="59" y="9"/>
                    </a:lnTo>
                    <a:lnTo>
                      <a:pt x="64" y="4"/>
                    </a:lnTo>
                    <a:lnTo>
                      <a:pt x="69" y="2"/>
                    </a:lnTo>
                    <a:lnTo>
                      <a:pt x="74" y="0"/>
                    </a:lnTo>
                    <a:lnTo>
                      <a:pt x="79" y="0"/>
                    </a:lnTo>
                    <a:lnTo>
                      <a:pt x="84" y="2"/>
                    </a:lnTo>
                    <a:lnTo>
                      <a:pt x="88" y="5"/>
                    </a:lnTo>
                    <a:lnTo>
                      <a:pt x="91" y="9"/>
                    </a:lnTo>
                    <a:lnTo>
                      <a:pt x="93" y="14"/>
                    </a:lnTo>
                    <a:lnTo>
                      <a:pt x="95" y="19"/>
                    </a:lnTo>
                    <a:lnTo>
                      <a:pt x="96" y="26"/>
                    </a:lnTo>
                    <a:lnTo>
                      <a:pt x="96" y="34"/>
                    </a:lnTo>
                    <a:lnTo>
                      <a:pt x="96" y="41"/>
                    </a:lnTo>
                    <a:lnTo>
                      <a:pt x="95" y="48"/>
                    </a:lnTo>
                    <a:lnTo>
                      <a:pt x="95" y="53"/>
                    </a:lnTo>
                    <a:lnTo>
                      <a:pt x="91" y="58"/>
                    </a:lnTo>
                    <a:lnTo>
                      <a:pt x="86" y="63"/>
                    </a:lnTo>
                    <a:lnTo>
                      <a:pt x="81" y="66"/>
                    </a:lnTo>
                    <a:lnTo>
                      <a:pt x="74" y="66"/>
                    </a:lnTo>
                    <a:lnTo>
                      <a:pt x="69" y="66"/>
                    </a:lnTo>
                    <a:lnTo>
                      <a:pt x="64" y="65"/>
                    </a:lnTo>
                    <a:lnTo>
                      <a:pt x="61" y="60"/>
                    </a:lnTo>
                    <a:lnTo>
                      <a:pt x="57" y="56"/>
                    </a:lnTo>
                    <a:lnTo>
                      <a:pt x="56" y="49"/>
                    </a:lnTo>
                    <a:lnTo>
                      <a:pt x="54" y="43"/>
                    </a:lnTo>
                    <a:lnTo>
                      <a:pt x="54" y="34"/>
                    </a:lnTo>
                    <a:close/>
                    <a:moveTo>
                      <a:pt x="62" y="34"/>
                    </a:moveTo>
                    <a:lnTo>
                      <a:pt x="62" y="43"/>
                    </a:lnTo>
                    <a:lnTo>
                      <a:pt x="64" y="51"/>
                    </a:lnTo>
                    <a:lnTo>
                      <a:pt x="66" y="54"/>
                    </a:lnTo>
                    <a:lnTo>
                      <a:pt x="69" y="58"/>
                    </a:lnTo>
                    <a:lnTo>
                      <a:pt x="71" y="60"/>
                    </a:lnTo>
                    <a:lnTo>
                      <a:pt x="74" y="60"/>
                    </a:lnTo>
                    <a:lnTo>
                      <a:pt x="79" y="60"/>
                    </a:lnTo>
                    <a:lnTo>
                      <a:pt x="81" y="58"/>
                    </a:lnTo>
                    <a:lnTo>
                      <a:pt x="84" y="54"/>
                    </a:lnTo>
                    <a:lnTo>
                      <a:pt x="86" y="51"/>
                    </a:lnTo>
                    <a:lnTo>
                      <a:pt x="88" y="43"/>
                    </a:lnTo>
                    <a:lnTo>
                      <a:pt x="88" y="34"/>
                    </a:lnTo>
                    <a:lnTo>
                      <a:pt x="88" y="24"/>
                    </a:lnTo>
                    <a:lnTo>
                      <a:pt x="86" y="17"/>
                    </a:lnTo>
                    <a:lnTo>
                      <a:pt x="84" y="12"/>
                    </a:lnTo>
                    <a:lnTo>
                      <a:pt x="81" y="9"/>
                    </a:lnTo>
                    <a:lnTo>
                      <a:pt x="78" y="7"/>
                    </a:lnTo>
                    <a:lnTo>
                      <a:pt x="74" y="7"/>
                    </a:lnTo>
                    <a:lnTo>
                      <a:pt x="69" y="9"/>
                    </a:lnTo>
                    <a:lnTo>
                      <a:pt x="66" y="12"/>
                    </a:lnTo>
                    <a:lnTo>
                      <a:pt x="64" y="17"/>
                    </a:lnTo>
                    <a:lnTo>
                      <a:pt x="62" y="24"/>
                    </a:lnTo>
                    <a:lnTo>
                      <a:pt x="62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9" name="Rectangle 2157"/>
              <p:cNvSpPr>
                <a:spLocks noChangeArrowheads="1"/>
              </p:cNvSpPr>
              <p:nvPr/>
            </p:nvSpPr>
            <p:spPr bwMode="auto">
              <a:xfrm>
                <a:off x="4435023" y="5360403"/>
                <a:ext cx="3386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0" name="Rectangle 2158"/>
              <p:cNvSpPr>
                <a:spLocks noChangeArrowheads="1"/>
              </p:cNvSpPr>
              <p:nvPr/>
            </p:nvSpPr>
            <p:spPr bwMode="auto">
              <a:xfrm>
                <a:off x="4553517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1" name="Rectangle 2159"/>
              <p:cNvSpPr>
                <a:spLocks noChangeArrowheads="1"/>
              </p:cNvSpPr>
              <p:nvPr/>
            </p:nvSpPr>
            <p:spPr bwMode="auto">
              <a:xfrm>
                <a:off x="4673140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2" name="Rectangle 2160"/>
              <p:cNvSpPr>
                <a:spLocks noChangeArrowheads="1"/>
              </p:cNvSpPr>
              <p:nvPr/>
            </p:nvSpPr>
            <p:spPr bwMode="auto">
              <a:xfrm>
                <a:off x="4792762" y="5360403"/>
                <a:ext cx="4514" cy="8184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3" name="Freeform 2161"/>
              <p:cNvSpPr>
                <a:spLocks noEditPoints="1"/>
              </p:cNvSpPr>
              <p:nvPr/>
            </p:nvSpPr>
            <p:spPr bwMode="auto">
              <a:xfrm>
                <a:off x="4765678" y="5450235"/>
                <a:ext cx="124136" cy="75685"/>
              </a:xfrm>
              <a:custGeom>
                <a:avLst/>
                <a:gdLst>
                  <a:gd name="T0" fmla="*/ 28 w 98"/>
                  <a:gd name="T1" fmla="*/ 49 h 66"/>
                  <a:gd name="T2" fmla="*/ 0 w 98"/>
                  <a:gd name="T3" fmla="*/ 43 h 66"/>
                  <a:gd name="T4" fmla="*/ 35 w 98"/>
                  <a:gd name="T5" fmla="*/ 0 h 66"/>
                  <a:gd name="T6" fmla="*/ 44 w 98"/>
                  <a:gd name="T7" fmla="*/ 43 h 66"/>
                  <a:gd name="T8" fmla="*/ 35 w 98"/>
                  <a:gd name="T9" fmla="*/ 49 h 66"/>
                  <a:gd name="T10" fmla="*/ 28 w 98"/>
                  <a:gd name="T11" fmla="*/ 66 h 66"/>
                  <a:gd name="T12" fmla="*/ 28 w 98"/>
                  <a:gd name="T13" fmla="*/ 14 h 66"/>
                  <a:gd name="T14" fmla="*/ 28 w 98"/>
                  <a:gd name="T15" fmla="*/ 43 h 66"/>
                  <a:gd name="T16" fmla="*/ 56 w 98"/>
                  <a:gd name="T17" fmla="*/ 26 h 66"/>
                  <a:gd name="T18" fmla="*/ 57 w 98"/>
                  <a:gd name="T19" fmla="*/ 15 h 66"/>
                  <a:gd name="T20" fmla="*/ 64 w 98"/>
                  <a:gd name="T21" fmla="*/ 4 h 66"/>
                  <a:gd name="T22" fmla="*/ 76 w 98"/>
                  <a:gd name="T23" fmla="*/ 0 h 66"/>
                  <a:gd name="T24" fmla="*/ 86 w 98"/>
                  <a:gd name="T25" fmla="*/ 2 h 66"/>
                  <a:gd name="T26" fmla="*/ 93 w 98"/>
                  <a:gd name="T27" fmla="*/ 9 h 66"/>
                  <a:gd name="T28" fmla="*/ 96 w 98"/>
                  <a:gd name="T29" fmla="*/ 19 h 66"/>
                  <a:gd name="T30" fmla="*/ 98 w 98"/>
                  <a:gd name="T31" fmla="*/ 34 h 66"/>
                  <a:gd name="T32" fmla="*/ 96 w 98"/>
                  <a:gd name="T33" fmla="*/ 48 h 66"/>
                  <a:gd name="T34" fmla="*/ 93 w 98"/>
                  <a:gd name="T35" fmla="*/ 58 h 66"/>
                  <a:gd name="T36" fmla="*/ 83 w 98"/>
                  <a:gd name="T37" fmla="*/ 66 h 66"/>
                  <a:gd name="T38" fmla="*/ 71 w 98"/>
                  <a:gd name="T39" fmla="*/ 66 h 66"/>
                  <a:gd name="T40" fmla="*/ 62 w 98"/>
                  <a:gd name="T41" fmla="*/ 60 h 66"/>
                  <a:gd name="T42" fmla="*/ 57 w 98"/>
                  <a:gd name="T43" fmla="*/ 49 h 66"/>
                  <a:gd name="T44" fmla="*/ 56 w 98"/>
                  <a:gd name="T45" fmla="*/ 34 h 66"/>
                  <a:gd name="T46" fmla="*/ 64 w 98"/>
                  <a:gd name="T47" fmla="*/ 43 h 66"/>
                  <a:gd name="T48" fmla="*/ 67 w 98"/>
                  <a:gd name="T49" fmla="*/ 54 h 66"/>
                  <a:gd name="T50" fmla="*/ 73 w 98"/>
                  <a:gd name="T51" fmla="*/ 60 h 66"/>
                  <a:gd name="T52" fmla="*/ 79 w 98"/>
                  <a:gd name="T53" fmla="*/ 60 h 66"/>
                  <a:gd name="T54" fmla="*/ 86 w 98"/>
                  <a:gd name="T55" fmla="*/ 54 h 66"/>
                  <a:gd name="T56" fmla="*/ 89 w 98"/>
                  <a:gd name="T57" fmla="*/ 43 h 66"/>
                  <a:gd name="T58" fmla="*/ 89 w 98"/>
                  <a:gd name="T59" fmla="*/ 24 h 66"/>
                  <a:gd name="T60" fmla="*/ 86 w 98"/>
                  <a:gd name="T61" fmla="*/ 12 h 66"/>
                  <a:gd name="T62" fmla="*/ 79 w 98"/>
                  <a:gd name="T63" fmla="*/ 7 h 66"/>
                  <a:gd name="T64" fmla="*/ 71 w 98"/>
                  <a:gd name="T65" fmla="*/ 9 h 66"/>
                  <a:gd name="T66" fmla="*/ 66 w 98"/>
                  <a:gd name="T67" fmla="*/ 17 h 66"/>
                  <a:gd name="T68" fmla="*/ 64 w 98"/>
                  <a:gd name="T69" fmla="*/ 3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8" h="66">
                    <a:moveTo>
                      <a:pt x="28" y="66"/>
                    </a:moveTo>
                    <a:lnTo>
                      <a:pt x="28" y="49"/>
                    </a:lnTo>
                    <a:lnTo>
                      <a:pt x="0" y="49"/>
                    </a:lnTo>
                    <a:lnTo>
                      <a:pt x="0" y="43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35" y="43"/>
                    </a:lnTo>
                    <a:lnTo>
                      <a:pt x="44" y="43"/>
                    </a:lnTo>
                    <a:lnTo>
                      <a:pt x="44" y="49"/>
                    </a:lnTo>
                    <a:lnTo>
                      <a:pt x="35" y="49"/>
                    </a:lnTo>
                    <a:lnTo>
                      <a:pt x="35" y="66"/>
                    </a:lnTo>
                    <a:lnTo>
                      <a:pt x="28" y="66"/>
                    </a:lnTo>
                    <a:close/>
                    <a:moveTo>
                      <a:pt x="28" y="43"/>
                    </a:moveTo>
                    <a:lnTo>
                      <a:pt x="28" y="14"/>
                    </a:lnTo>
                    <a:lnTo>
                      <a:pt x="8" y="43"/>
                    </a:lnTo>
                    <a:lnTo>
                      <a:pt x="28" y="43"/>
                    </a:lnTo>
                    <a:close/>
                    <a:moveTo>
                      <a:pt x="56" y="34"/>
                    </a:moveTo>
                    <a:lnTo>
                      <a:pt x="56" y="26"/>
                    </a:lnTo>
                    <a:lnTo>
                      <a:pt x="56" y="21"/>
                    </a:lnTo>
                    <a:lnTo>
                      <a:pt x="57" y="15"/>
                    </a:lnTo>
                    <a:lnTo>
                      <a:pt x="61" y="9"/>
                    </a:lnTo>
                    <a:lnTo>
                      <a:pt x="64" y="4"/>
                    </a:lnTo>
                    <a:lnTo>
                      <a:pt x="69" y="2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6" y="2"/>
                    </a:lnTo>
                    <a:lnTo>
                      <a:pt x="89" y="5"/>
                    </a:lnTo>
                    <a:lnTo>
                      <a:pt x="93" y="9"/>
                    </a:lnTo>
                    <a:lnTo>
                      <a:pt x="95" y="14"/>
                    </a:lnTo>
                    <a:lnTo>
                      <a:pt x="96" y="19"/>
                    </a:lnTo>
                    <a:lnTo>
                      <a:pt x="98" y="26"/>
                    </a:lnTo>
                    <a:lnTo>
                      <a:pt x="98" y="34"/>
                    </a:lnTo>
                    <a:lnTo>
                      <a:pt x="98" y="41"/>
                    </a:lnTo>
                    <a:lnTo>
                      <a:pt x="96" y="48"/>
                    </a:lnTo>
                    <a:lnTo>
                      <a:pt x="95" y="53"/>
                    </a:lnTo>
                    <a:lnTo>
                      <a:pt x="93" y="58"/>
                    </a:lnTo>
                    <a:lnTo>
                      <a:pt x="88" y="63"/>
                    </a:lnTo>
                    <a:lnTo>
                      <a:pt x="83" y="66"/>
                    </a:lnTo>
                    <a:lnTo>
                      <a:pt x="76" y="66"/>
                    </a:lnTo>
                    <a:lnTo>
                      <a:pt x="71" y="66"/>
                    </a:lnTo>
                    <a:lnTo>
                      <a:pt x="66" y="65"/>
                    </a:lnTo>
                    <a:lnTo>
                      <a:pt x="62" y="60"/>
                    </a:lnTo>
                    <a:lnTo>
                      <a:pt x="59" y="56"/>
                    </a:lnTo>
                    <a:lnTo>
                      <a:pt x="57" y="49"/>
                    </a:lnTo>
                    <a:lnTo>
                      <a:pt x="56" y="43"/>
                    </a:lnTo>
                    <a:lnTo>
                      <a:pt x="56" y="34"/>
                    </a:lnTo>
                    <a:close/>
                    <a:moveTo>
                      <a:pt x="64" y="34"/>
                    </a:moveTo>
                    <a:lnTo>
                      <a:pt x="64" y="43"/>
                    </a:lnTo>
                    <a:lnTo>
                      <a:pt x="66" y="51"/>
                    </a:lnTo>
                    <a:lnTo>
                      <a:pt x="67" y="54"/>
                    </a:lnTo>
                    <a:lnTo>
                      <a:pt x="69" y="58"/>
                    </a:lnTo>
                    <a:lnTo>
                      <a:pt x="73" y="60"/>
                    </a:lnTo>
                    <a:lnTo>
                      <a:pt x="76" y="60"/>
                    </a:lnTo>
                    <a:lnTo>
                      <a:pt x="79" y="60"/>
                    </a:lnTo>
                    <a:lnTo>
                      <a:pt x="83" y="58"/>
                    </a:lnTo>
                    <a:lnTo>
                      <a:pt x="86" y="54"/>
                    </a:lnTo>
                    <a:lnTo>
                      <a:pt x="88" y="51"/>
                    </a:lnTo>
                    <a:lnTo>
                      <a:pt x="89" y="43"/>
                    </a:lnTo>
                    <a:lnTo>
                      <a:pt x="89" y="34"/>
                    </a:lnTo>
                    <a:lnTo>
                      <a:pt x="89" y="24"/>
                    </a:lnTo>
                    <a:lnTo>
                      <a:pt x="88" y="17"/>
                    </a:lnTo>
                    <a:lnTo>
                      <a:pt x="86" y="12"/>
                    </a:lnTo>
                    <a:lnTo>
                      <a:pt x="83" y="9"/>
                    </a:lnTo>
                    <a:lnTo>
                      <a:pt x="79" y="7"/>
                    </a:lnTo>
                    <a:lnTo>
                      <a:pt x="76" y="7"/>
                    </a:lnTo>
                    <a:lnTo>
                      <a:pt x="71" y="9"/>
                    </a:lnTo>
                    <a:lnTo>
                      <a:pt x="67" y="12"/>
                    </a:lnTo>
                    <a:lnTo>
                      <a:pt x="66" y="17"/>
                    </a:lnTo>
                    <a:lnTo>
                      <a:pt x="64" y="24"/>
                    </a:lnTo>
                    <a:lnTo>
                      <a:pt x="6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4" name="Rectangle 2162"/>
              <p:cNvSpPr>
                <a:spLocks noChangeArrowheads="1"/>
              </p:cNvSpPr>
              <p:nvPr/>
            </p:nvSpPr>
            <p:spPr bwMode="auto">
              <a:xfrm>
                <a:off x="4911256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5" name="Rectangle 2163"/>
              <p:cNvSpPr>
                <a:spLocks noChangeArrowheads="1"/>
              </p:cNvSpPr>
              <p:nvPr/>
            </p:nvSpPr>
            <p:spPr bwMode="auto">
              <a:xfrm>
                <a:off x="5030879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6" name="Rectangle 2164"/>
              <p:cNvSpPr>
                <a:spLocks noChangeArrowheads="1"/>
              </p:cNvSpPr>
              <p:nvPr/>
            </p:nvSpPr>
            <p:spPr bwMode="auto">
              <a:xfrm>
                <a:off x="5150502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7" name="Rectangle 2165"/>
              <p:cNvSpPr>
                <a:spLocks noChangeArrowheads="1"/>
              </p:cNvSpPr>
              <p:nvPr/>
            </p:nvSpPr>
            <p:spPr bwMode="auto">
              <a:xfrm>
                <a:off x="5270124" y="5360403"/>
                <a:ext cx="4514" cy="8184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8" name="Freeform 2166"/>
              <p:cNvSpPr>
                <a:spLocks noEditPoints="1"/>
              </p:cNvSpPr>
              <p:nvPr/>
            </p:nvSpPr>
            <p:spPr bwMode="auto">
              <a:xfrm>
                <a:off x="5244168" y="5450235"/>
                <a:ext cx="124136" cy="75685"/>
              </a:xfrm>
              <a:custGeom>
                <a:avLst/>
                <a:gdLst>
                  <a:gd name="T0" fmla="*/ 34 w 97"/>
                  <a:gd name="T1" fmla="*/ 17 h 66"/>
                  <a:gd name="T2" fmla="*/ 30 w 97"/>
                  <a:gd name="T3" fmla="*/ 10 h 66"/>
                  <a:gd name="T4" fmla="*/ 24 w 97"/>
                  <a:gd name="T5" fmla="*/ 7 h 66"/>
                  <a:gd name="T6" fmla="*/ 17 w 97"/>
                  <a:gd name="T7" fmla="*/ 9 h 66"/>
                  <a:gd name="T8" fmla="*/ 10 w 97"/>
                  <a:gd name="T9" fmla="*/ 17 h 66"/>
                  <a:gd name="T10" fmla="*/ 8 w 97"/>
                  <a:gd name="T11" fmla="*/ 32 h 66"/>
                  <a:gd name="T12" fmla="*/ 15 w 97"/>
                  <a:gd name="T13" fmla="*/ 26 h 66"/>
                  <a:gd name="T14" fmla="*/ 24 w 97"/>
                  <a:gd name="T15" fmla="*/ 24 h 66"/>
                  <a:gd name="T16" fmla="*/ 34 w 97"/>
                  <a:gd name="T17" fmla="*/ 26 h 66"/>
                  <a:gd name="T18" fmla="*/ 41 w 97"/>
                  <a:gd name="T19" fmla="*/ 34 h 66"/>
                  <a:gd name="T20" fmla="*/ 42 w 97"/>
                  <a:gd name="T21" fmla="*/ 44 h 66"/>
                  <a:gd name="T22" fmla="*/ 41 w 97"/>
                  <a:gd name="T23" fmla="*/ 56 h 66"/>
                  <a:gd name="T24" fmla="*/ 34 w 97"/>
                  <a:gd name="T25" fmla="*/ 65 h 66"/>
                  <a:gd name="T26" fmla="*/ 22 w 97"/>
                  <a:gd name="T27" fmla="*/ 66 h 66"/>
                  <a:gd name="T28" fmla="*/ 10 w 97"/>
                  <a:gd name="T29" fmla="*/ 63 h 66"/>
                  <a:gd name="T30" fmla="*/ 3 w 97"/>
                  <a:gd name="T31" fmla="*/ 54 h 66"/>
                  <a:gd name="T32" fmla="*/ 0 w 97"/>
                  <a:gd name="T33" fmla="*/ 43 h 66"/>
                  <a:gd name="T34" fmla="*/ 2 w 97"/>
                  <a:gd name="T35" fmla="*/ 19 h 66"/>
                  <a:gd name="T36" fmla="*/ 12 w 97"/>
                  <a:gd name="T37" fmla="*/ 4 h 66"/>
                  <a:gd name="T38" fmla="*/ 24 w 97"/>
                  <a:gd name="T39" fmla="*/ 0 h 66"/>
                  <a:gd name="T40" fmla="*/ 32 w 97"/>
                  <a:gd name="T41" fmla="*/ 2 h 66"/>
                  <a:gd name="T42" fmla="*/ 39 w 97"/>
                  <a:gd name="T43" fmla="*/ 9 h 66"/>
                  <a:gd name="T44" fmla="*/ 42 w 97"/>
                  <a:gd name="T45" fmla="*/ 17 h 66"/>
                  <a:gd name="T46" fmla="*/ 10 w 97"/>
                  <a:gd name="T47" fmla="*/ 49 h 66"/>
                  <a:gd name="T48" fmla="*/ 13 w 97"/>
                  <a:gd name="T49" fmla="*/ 56 h 66"/>
                  <a:gd name="T50" fmla="*/ 19 w 97"/>
                  <a:gd name="T51" fmla="*/ 60 h 66"/>
                  <a:gd name="T52" fmla="*/ 27 w 97"/>
                  <a:gd name="T53" fmla="*/ 60 h 66"/>
                  <a:gd name="T54" fmla="*/ 34 w 97"/>
                  <a:gd name="T55" fmla="*/ 51 h 66"/>
                  <a:gd name="T56" fmla="*/ 34 w 97"/>
                  <a:gd name="T57" fmla="*/ 39 h 66"/>
                  <a:gd name="T58" fmla="*/ 27 w 97"/>
                  <a:gd name="T59" fmla="*/ 32 h 66"/>
                  <a:gd name="T60" fmla="*/ 17 w 97"/>
                  <a:gd name="T61" fmla="*/ 32 h 66"/>
                  <a:gd name="T62" fmla="*/ 10 w 97"/>
                  <a:gd name="T63" fmla="*/ 39 h 66"/>
                  <a:gd name="T64" fmla="*/ 54 w 97"/>
                  <a:gd name="T65" fmla="*/ 34 h 66"/>
                  <a:gd name="T66" fmla="*/ 54 w 97"/>
                  <a:gd name="T67" fmla="*/ 21 h 66"/>
                  <a:gd name="T68" fmla="*/ 59 w 97"/>
                  <a:gd name="T69" fmla="*/ 9 h 66"/>
                  <a:gd name="T70" fmla="*/ 68 w 97"/>
                  <a:gd name="T71" fmla="*/ 2 h 66"/>
                  <a:gd name="T72" fmla="*/ 80 w 97"/>
                  <a:gd name="T73" fmla="*/ 0 h 66"/>
                  <a:gd name="T74" fmla="*/ 88 w 97"/>
                  <a:gd name="T75" fmla="*/ 5 h 66"/>
                  <a:gd name="T76" fmla="*/ 93 w 97"/>
                  <a:gd name="T77" fmla="*/ 14 h 66"/>
                  <a:gd name="T78" fmla="*/ 95 w 97"/>
                  <a:gd name="T79" fmla="*/ 26 h 66"/>
                  <a:gd name="T80" fmla="*/ 95 w 97"/>
                  <a:gd name="T81" fmla="*/ 41 h 66"/>
                  <a:gd name="T82" fmla="*/ 93 w 97"/>
                  <a:gd name="T83" fmla="*/ 53 h 66"/>
                  <a:gd name="T84" fmla="*/ 86 w 97"/>
                  <a:gd name="T85" fmla="*/ 63 h 66"/>
                  <a:gd name="T86" fmla="*/ 74 w 97"/>
                  <a:gd name="T87" fmla="*/ 66 h 66"/>
                  <a:gd name="T88" fmla="*/ 64 w 97"/>
                  <a:gd name="T89" fmla="*/ 65 h 66"/>
                  <a:gd name="T90" fmla="*/ 58 w 97"/>
                  <a:gd name="T91" fmla="*/ 56 h 66"/>
                  <a:gd name="T92" fmla="*/ 54 w 97"/>
                  <a:gd name="T93" fmla="*/ 43 h 66"/>
                  <a:gd name="T94" fmla="*/ 61 w 97"/>
                  <a:gd name="T95" fmla="*/ 34 h 66"/>
                  <a:gd name="T96" fmla="*/ 63 w 97"/>
                  <a:gd name="T97" fmla="*/ 51 h 66"/>
                  <a:gd name="T98" fmla="*/ 68 w 97"/>
                  <a:gd name="T99" fmla="*/ 58 h 66"/>
                  <a:gd name="T100" fmla="*/ 74 w 97"/>
                  <a:gd name="T101" fmla="*/ 60 h 66"/>
                  <a:gd name="T102" fmla="*/ 81 w 97"/>
                  <a:gd name="T103" fmla="*/ 58 h 66"/>
                  <a:gd name="T104" fmla="*/ 86 w 97"/>
                  <a:gd name="T105" fmla="*/ 51 h 66"/>
                  <a:gd name="T106" fmla="*/ 88 w 97"/>
                  <a:gd name="T107" fmla="*/ 34 h 66"/>
                  <a:gd name="T108" fmla="*/ 86 w 97"/>
                  <a:gd name="T109" fmla="*/ 17 h 66"/>
                  <a:gd name="T110" fmla="*/ 81 w 97"/>
                  <a:gd name="T111" fmla="*/ 9 h 66"/>
                  <a:gd name="T112" fmla="*/ 74 w 97"/>
                  <a:gd name="T113" fmla="*/ 7 h 66"/>
                  <a:gd name="T114" fmla="*/ 66 w 97"/>
                  <a:gd name="T115" fmla="*/ 12 h 66"/>
                  <a:gd name="T116" fmla="*/ 63 w 97"/>
                  <a:gd name="T117" fmla="*/ 2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7" h="66">
                    <a:moveTo>
                      <a:pt x="42" y="17"/>
                    </a:moveTo>
                    <a:lnTo>
                      <a:pt x="34" y="17"/>
                    </a:lnTo>
                    <a:lnTo>
                      <a:pt x="32" y="14"/>
                    </a:lnTo>
                    <a:lnTo>
                      <a:pt x="30" y="10"/>
                    </a:lnTo>
                    <a:lnTo>
                      <a:pt x="27" y="7"/>
                    </a:lnTo>
                    <a:lnTo>
                      <a:pt x="24" y="7"/>
                    </a:lnTo>
                    <a:lnTo>
                      <a:pt x="19" y="7"/>
                    </a:lnTo>
                    <a:lnTo>
                      <a:pt x="17" y="9"/>
                    </a:lnTo>
                    <a:lnTo>
                      <a:pt x="13" y="12"/>
                    </a:lnTo>
                    <a:lnTo>
                      <a:pt x="10" y="17"/>
                    </a:lnTo>
                    <a:lnTo>
                      <a:pt x="8" y="24"/>
                    </a:lnTo>
                    <a:lnTo>
                      <a:pt x="8" y="32"/>
                    </a:lnTo>
                    <a:lnTo>
                      <a:pt x="12" y="29"/>
                    </a:lnTo>
                    <a:lnTo>
                      <a:pt x="15" y="26"/>
                    </a:lnTo>
                    <a:lnTo>
                      <a:pt x="19" y="24"/>
                    </a:lnTo>
                    <a:lnTo>
                      <a:pt x="24" y="24"/>
                    </a:lnTo>
                    <a:lnTo>
                      <a:pt x="29" y="24"/>
                    </a:lnTo>
                    <a:lnTo>
                      <a:pt x="34" y="26"/>
                    </a:lnTo>
                    <a:lnTo>
                      <a:pt x="37" y="29"/>
                    </a:lnTo>
                    <a:lnTo>
                      <a:pt x="41" y="34"/>
                    </a:lnTo>
                    <a:lnTo>
                      <a:pt x="42" y="39"/>
                    </a:lnTo>
                    <a:lnTo>
                      <a:pt x="42" y="44"/>
                    </a:lnTo>
                    <a:lnTo>
                      <a:pt x="42" y="51"/>
                    </a:lnTo>
                    <a:lnTo>
                      <a:pt x="41" y="56"/>
                    </a:lnTo>
                    <a:lnTo>
                      <a:pt x="37" y="61"/>
                    </a:lnTo>
                    <a:lnTo>
                      <a:pt x="34" y="65"/>
                    </a:lnTo>
                    <a:lnTo>
                      <a:pt x="29" y="66"/>
                    </a:lnTo>
                    <a:lnTo>
                      <a:pt x="22" y="66"/>
                    </a:lnTo>
                    <a:lnTo>
                      <a:pt x="17" y="66"/>
                    </a:lnTo>
                    <a:lnTo>
                      <a:pt x="10" y="63"/>
                    </a:lnTo>
                    <a:lnTo>
                      <a:pt x="7" y="60"/>
                    </a:lnTo>
                    <a:lnTo>
                      <a:pt x="3" y="54"/>
                    </a:lnTo>
                    <a:lnTo>
                      <a:pt x="2" y="49"/>
                    </a:lnTo>
                    <a:lnTo>
                      <a:pt x="0" y="43"/>
                    </a:lnTo>
                    <a:lnTo>
                      <a:pt x="0" y="36"/>
                    </a:lnTo>
                    <a:lnTo>
                      <a:pt x="2" y="19"/>
                    </a:lnTo>
                    <a:lnTo>
                      <a:pt x="7" y="9"/>
                    </a:lnTo>
                    <a:lnTo>
                      <a:pt x="12" y="4"/>
                    </a:lnTo>
                    <a:lnTo>
                      <a:pt x="17" y="2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9" y="9"/>
                    </a:lnTo>
                    <a:lnTo>
                      <a:pt x="41" y="12"/>
                    </a:lnTo>
                    <a:lnTo>
                      <a:pt x="42" y="17"/>
                    </a:lnTo>
                    <a:close/>
                    <a:moveTo>
                      <a:pt x="8" y="44"/>
                    </a:moveTo>
                    <a:lnTo>
                      <a:pt x="10" y="49"/>
                    </a:lnTo>
                    <a:lnTo>
                      <a:pt x="10" y="53"/>
                    </a:lnTo>
                    <a:lnTo>
                      <a:pt x="13" y="56"/>
                    </a:lnTo>
                    <a:lnTo>
                      <a:pt x="15" y="58"/>
                    </a:lnTo>
                    <a:lnTo>
                      <a:pt x="19" y="60"/>
                    </a:lnTo>
                    <a:lnTo>
                      <a:pt x="22" y="60"/>
                    </a:lnTo>
                    <a:lnTo>
                      <a:pt x="27" y="60"/>
                    </a:lnTo>
                    <a:lnTo>
                      <a:pt x="30" y="56"/>
                    </a:lnTo>
                    <a:lnTo>
                      <a:pt x="34" y="51"/>
                    </a:lnTo>
                    <a:lnTo>
                      <a:pt x="35" y="46"/>
                    </a:lnTo>
                    <a:lnTo>
                      <a:pt x="34" y="39"/>
                    </a:lnTo>
                    <a:lnTo>
                      <a:pt x="30" y="34"/>
                    </a:lnTo>
                    <a:lnTo>
                      <a:pt x="27" y="32"/>
                    </a:lnTo>
                    <a:lnTo>
                      <a:pt x="22" y="31"/>
                    </a:lnTo>
                    <a:lnTo>
                      <a:pt x="17" y="32"/>
                    </a:lnTo>
                    <a:lnTo>
                      <a:pt x="13" y="34"/>
                    </a:lnTo>
                    <a:lnTo>
                      <a:pt x="10" y="39"/>
                    </a:lnTo>
                    <a:lnTo>
                      <a:pt x="8" y="44"/>
                    </a:lnTo>
                    <a:close/>
                    <a:moveTo>
                      <a:pt x="54" y="34"/>
                    </a:moveTo>
                    <a:lnTo>
                      <a:pt x="54" y="26"/>
                    </a:lnTo>
                    <a:lnTo>
                      <a:pt x="54" y="21"/>
                    </a:lnTo>
                    <a:lnTo>
                      <a:pt x="56" y="15"/>
                    </a:lnTo>
                    <a:lnTo>
                      <a:pt x="59" y="9"/>
                    </a:lnTo>
                    <a:lnTo>
                      <a:pt x="63" y="4"/>
                    </a:lnTo>
                    <a:lnTo>
                      <a:pt x="68" y="2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3" y="2"/>
                    </a:lnTo>
                    <a:lnTo>
                      <a:pt x="88" y="5"/>
                    </a:lnTo>
                    <a:lnTo>
                      <a:pt x="90" y="9"/>
                    </a:lnTo>
                    <a:lnTo>
                      <a:pt x="93" y="14"/>
                    </a:lnTo>
                    <a:lnTo>
                      <a:pt x="95" y="19"/>
                    </a:lnTo>
                    <a:lnTo>
                      <a:pt x="95" y="26"/>
                    </a:lnTo>
                    <a:lnTo>
                      <a:pt x="97" y="34"/>
                    </a:lnTo>
                    <a:lnTo>
                      <a:pt x="95" y="41"/>
                    </a:lnTo>
                    <a:lnTo>
                      <a:pt x="95" y="48"/>
                    </a:lnTo>
                    <a:lnTo>
                      <a:pt x="93" y="53"/>
                    </a:lnTo>
                    <a:lnTo>
                      <a:pt x="90" y="58"/>
                    </a:lnTo>
                    <a:lnTo>
                      <a:pt x="86" y="63"/>
                    </a:lnTo>
                    <a:lnTo>
                      <a:pt x="81" y="66"/>
                    </a:lnTo>
                    <a:lnTo>
                      <a:pt x="74" y="66"/>
                    </a:lnTo>
                    <a:lnTo>
                      <a:pt x="69" y="66"/>
                    </a:lnTo>
                    <a:lnTo>
                      <a:pt x="64" y="65"/>
                    </a:lnTo>
                    <a:lnTo>
                      <a:pt x="59" y="60"/>
                    </a:lnTo>
                    <a:lnTo>
                      <a:pt x="58" y="56"/>
                    </a:lnTo>
                    <a:lnTo>
                      <a:pt x="54" y="49"/>
                    </a:lnTo>
                    <a:lnTo>
                      <a:pt x="54" y="43"/>
                    </a:lnTo>
                    <a:lnTo>
                      <a:pt x="54" y="34"/>
                    </a:lnTo>
                    <a:close/>
                    <a:moveTo>
                      <a:pt x="61" y="34"/>
                    </a:moveTo>
                    <a:lnTo>
                      <a:pt x="63" y="43"/>
                    </a:lnTo>
                    <a:lnTo>
                      <a:pt x="63" y="51"/>
                    </a:lnTo>
                    <a:lnTo>
                      <a:pt x="66" y="54"/>
                    </a:lnTo>
                    <a:lnTo>
                      <a:pt x="68" y="58"/>
                    </a:lnTo>
                    <a:lnTo>
                      <a:pt x="71" y="60"/>
                    </a:lnTo>
                    <a:lnTo>
                      <a:pt x="74" y="60"/>
                    </a:lnTo>
                    <a:lnTo>
                      <a:pt x="78" y="60"/>
                    </a:lnTo>
                    <a:lnTo>
                      <a:pt x="81" y="58"/>
                    </a:lnTo>
                    <a:lnTo>
                      <a:pt x="85" y="54"/>
                    </a:lnTo>
                    <a:lnTo>
                      <a:pt x="86" y="51"/>
                    </a:lnTo>
                    <a:lnTo>
                      <a:pt x="86" y="43"/>
                    </a:lnTo>
                    <a:lnTo>
                      <a:pt x="88" y="34"/>
                    </a:lnTo>
                    <a:lnTo>
                      <a:pt x="86" y="24"/>
                    </a:lnTo>
                    <a:lnTo>
                      <a:pt x="86" y="17"/>
                    </a:lnTo>
                    <a:lnTo>
                      <a:pt x="85" y="12"/>
                    </a:lnTo>
                    <a:lnTo>
                      <a:pt x="81" y="9"/>
                    </a:lnTo>
                    <a:lnTo>
                      <a:pt x="78" y="7"/>
                    </a:lnTo>
                    <a:lnTo>
                      <a:pt x="74" y="7"/>
                    </a:lnTo>
                    <a:lnTo>
                      <a:pt x="69" y="9"/>
                    </a:lnTo>
                    <a:lnTo>
                      <a:pt x="66" y="12"/>
                    </a:lnTo>
                    <a:lnTo>
                      <a:pt x="63" y="17"/>
                    </a:lnTo>
                    <a:lnTo>
                      <a:pt x="63" y="24"/>
                    </a:lnTo>
                    <a:lnTo>
                      <a:pt x="61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9" name="Rectangle 2167"/>
              <p:cNvSpPr>
                <a:spLocks noChangeArrowheads="1"/>
              </p:cNvSpPr>
              <p:nvPr/>
            </p:nvSpPr>
            <p:spPr bwMode="auto">
              <a:xfrm>
                <a:off x="5389747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0" name="Rectangle 2168"/>
              <p:cNvSpPr>
                <a:spLocks noChangeArrowheads="1"/>
              </p:cNvSpPr>
              <p:nvPr/>
            </p:nvSpPr>
            <p:spPr bwMode="auto">
              <a:xfrm>
                <a:off x="5509369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1" name="Rectangle 2169"/>
              <p:cNvSpPr>
                <a:spLocks noChangeArrowheads="1"/>
              </p:cNvSpPr>
              <p:nvPr/>
            </p:nvSpPr>
            <p:spPr bwMode="auto">
              <a:xfrm>
                <a:off x="5628992" y="5360403"/>
                <a:ext cx="4514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2" name="Rectangle 2170"/>
              <p:cNvSpPr>
                <a:spLocks noChangeArrowheads="1"/>
              </p:cNvSpPr>
              <p:nvPr/>
            </p:nvSpPr>
            <p:spPr bwMode="auto">
              <a:xfrm>
                <a:off x="5748615" y="5360403"/>
                <a:ext cx="4514" cy="8184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3" name="Freeform 2171"/>
              <p:cNvSpPr>
                <a:spLocks noEditPoints="1"/>
              </p:cNvSpPr>
              <p:nvPr/>
            </p:nvSpPr>
            <p:spPr bwMode="auto">
              <a:xfrm>
                <a:off x="5722659" y="5450235"/>
                <a:ext cx="121604" cy="75685"/>
              </a:xfrm>
              <a:custGeom>
                <a:avLst/>
                <a:gdLst>
                  <a:gd name="T0" fmla="*/ 6 w 95"/>
                  <a:gd name="T1" fmla="*/ 26 h 66"/>
                  <a:gd name="T2" fmla="*/ 4 w 95"/>
                  <a:gd name="T3" fmla="*/ 12 h 66"/>
                  <a:gd name="T4" fmla="*/ 12 w 95"/>
                  <a:gd name="T5" fmla="*/ 2 h 66"/>
                  <a:gd name="T6" fmla="*/ 28 w 95"/>
                  <a:gd name="T7" fmla="*/ 0 h 66"/>
                  <a:gd name="T8" fmla="*/ 38 w 95"/>
                  <a:gd name="T9" fmla="*/ 9 h 66"/>
                  <a:gd name="T10" fmla="*/ 39 w 95"/>
                  <a:gd name="T11" fmla="*/ 22 h 66"/>
                  <a:gd name="T12" fmla="*/ 31 w 95"/>
                  <a:gd name="T13" fmla="*/ 31 h 66"/>
                  <a:gd name="T14" fmla="*/ 43 w 95"/>
                  <a:gd name="T15" fmla="*/ 41 h 66"/>
                  <a:gd name="T16" fmla="*/ 41 w 95"/>
                  <a:gd name="T17" fmla="*/ 58 h 66"/>
                  <a:gd name="T18" fmla="*/ 28 w 95"/>
                  <a:gd name="T19" fmla="*/ 66 h 66"/>
                  <a:gd name="T20" fmla="*/ 11 w 95"/>
                  <a:gd name="T21" fmla="*/ 65 h 66"/>
                  <a:gd name="T22" fmla="*/ 0 w 95"/>
                  <a:gd name="T23" fmla="*/ 53 h 66"/>
                  <a:gd name="T24" fmla="*/ 4 w 95"/>
                  <a:gd name="T25" fmla="*/ 36 h 66"/>
                  <a:gd name="T26" fmla="*/ 11 w 95"/>
                  <a:gd name="T27" fmla="*/ 17 h 66"/>
                  <a:gd name="T28" fmla="*/ 17 w 95"/>
                  <a:gd name="T29" fmla="*/ 27 h 66"/>
                  <a:gd name="T30" fmla="*/ 29 w 95"/>
                  <a:gd name="T31" fmla="*/ 24 h 66"/>
                  <a:gd name="T32" fmla="*/ 31 w 95"/>
                  <a:gd name="T33" fmla="*/ 14 h 66"/>
                  <a:gd name="T34" fmla="*/ 22 w 95"/>
                  <a:gd name="T35" fmla="*/ 7 h 66"/>
                  <a:gd name="T36" fmla="*/ 12 w 95"/>
                  <a:gd name="T37" fmla="*/ 14 h 66"/>
                  <a:gd name="T38" fmla="*/ 9 w 95"/>
                  <a:gd name="T39" fmla="*/ 51 h 66"/>
                  <a:gd name="T40" fmla="*/ 16 w 95"/>
                  <a:gd name="T41" fmla="*/ 58 h 66"/>
                  <a:gd name="T42" fmla="*/ 28 w 95"/>
                  <a:gd name="T43" fmla="*/ 60 h 66"/>
                  <a:gd name="T44" fmla="*/ 34 w 95"/>
                  <a:gd name="T45" fmla="*/ 48 h 66"/>
                  <a:gd name="T46" fmla="*/ 28 w 95"/>
                  <a:gd name="T47" fmla="*/ 34 h 66"/>
                  <a:gd name="T48" fmla="*/ 12 w 95"/>
                  <a:gd name="T49" fmla="*/ 38 h 66"/>
                  <a:gd name="T50" fmla="*/ 53 w 95"/>
                  <a:gd name="T51" fmla="*/ 34 h 66"/>
                  <a:gd name="T52" fmla="*/ 56 w 95"/>
                  <a:gd name="T53" fmla="*/ 15 h 66"/>
                  <a:gd name="T54" fmla="*/ 68 w 95"/>
                  <a:gd name="T55" fmla="*/ 2 h 66"/>
                  <a:gd name="T56" fmla="*/ 84 w 95"/>
                  <a:gd name="T57" fmla="*/ 2 h 66"/>
                  <a:gd name="T58" fmla="*/ 92 w 95"/>
                  <a:gd name="T59" fmla="*/ 14 h 66"/>
                  <a:gd name="T60" fmla="*/ 95 w 95"/>
                  <a:gd name="T61" fmla="*/ 34 h 66"/>
                  <a:gd name="T62" fmla="*/ 94 w 95"/>
                  <a:gd name="T63" fmla="*/ 53 h 66"/>
                  <a:gd name="T64" fmla="*/ 82 w 95"/>
                  <a:gd name="T65" fmla="*/ 66 h 66"/>
                  <a:gd name="T66" fmla="*/ 63 w 95"/>
                  <a:gd name="T67" fmla="*/ 65 h 66"/>
                  <a:gd name="T68" fmla="*/ 55 w 95"/>
                  <a:gd name="T69" fmla="*/ 49 h 66"/>
                  <a:gd name="T70" fmla="*/ 61 w 95"/>
                  <a:gd name="T71" fmla="*/ 34 h 66"/>
                  <a:gd name="T72" fmla="*/ 65 w 95"/>
                  <a:gd name="T73" fmla="*/ 54 h 66"/>
                  <a:gd name="T74" fmla="*/ 75 w 95"/>
                  <a:gd name="T75" fmla="*/ 60 h 66"/>
                  <a:gd name="T76" fmla="*/ 84 w 95"/>
                  <a:gd name="T77" fmla="*/ 54 h 66"/>
                  <a:gd name="T78" fmla="*/ 89 w 95"/>
                  <a:gd name="T79" fmla="*/ 34 h 66"/>
                  <a:gd name="T80" fmla="*/ 84 w 95"/>
                  <a:gd name="T81" fmla="*/ 12 h 66"/>
                  <a:gd name="T82" fmla="*/ 75 w 95"/>
                  <a:gd name="T83" fmla="*/ 7 h 66"/>
                  <a:gd name="T84" fmla="*/ 63 w 95"/>
                  <a:gd name="T85" fmla="*/ 1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5" h="66">
                    <a:moveTo>
                      <a:pt x="12" y="31"/>
                    </a:moveTo>
                    <a:lnTo>
                      <a:pt x="9" y="29"/>
                    </a:lnTo>
                    <a:lnTo>
                      <a:pt x="6" y="26"/>
                    </a:lnTo>
                    <a:lnTo>
                      <a:pt x="4" y="22"/>
                    </a:lnTo>
                    <a:lnTo>
                      <a:pt x="2" y="17"/>
                    </a:lnTo>
                    <a:lnTo>
                      <a:pt x="4" y="12"/>
                    </a:lnTo>
                    <a:lnTo>
                      <a:pt x="6" y="9"/>
                    </a:lnTo>
                    <a:lnTo>
                      <a:pt x="9" y="5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1" y="2"/>
                    </a:lnTo>
                    <a:lnTo>
                      <a:pt x="36" y="5"/>
                    </a:lnTo>
                    <a:lnTo>
                      <a:pt x="38" y="9"/>
                    </a:lnTo>
                    <a:lnTo>
                      <a:pt x="39" y="14"/>
                    </a:lnTo>
                    <a:lnTo>
                      <a:pt x="41" y="17"/>
                    </a:lnTo>
                    <a:lnTo>
                      <a:pt x="39" y="22"/>
                    </a:lnTo>
                    <a:lnTo>
                      <a:pt x="38" y="26"/>
                    </a:lnTo>
                    <a:lnTo>
                      <a:pt x="36" y="29"/>
                    </a:lnTo>
                    <a:lnTo>
                      <a:pt x="31" y="31"/>
                    </a:lnTo>
                    <a:lnTo>
                      <a:pt x="36" y="32"/>
                    </a:lnTo>
                    <a:lnTo>
                      <a:pt x="39" y="38"/>
                    </a:lnTo>
                    <a:lnTo>
                      <a:pt x="43" y="41"/>
                    </a:lnTo>
                    <a:lnTo>
                      <a:pt x="43" y="48"/>
                    </a:lnTo>
                    <a:lnTo>
                      <a:pt x="43" y="53"/>
                    </a:lnTo>
                    <a:lnTo>
                      <a:pt x="41" y="58"/>
                    </a:lnTo>
                    <a:lnTo>
                      <a:pt x="38" y="61"/>
                    </a:lnTo>
                    <a:lnTo>
                      <a:pt x="33" y="65"/>
                    </a:lnTo>
                    <a:lnTo>
                      <a:pt x="28" y="66"/>
                    </a:lnTo>
                    <a:lnTo>
                      <a:pt x="22" y="66"/>
                    </a:lnTo>
                    <a:lnTo>
                      <a:pt x="16" y="66"/>
                    </a:lnTo>
                    <a:lnTo>
                      <a:pt x="11" y="65"/>
                    </a:lnTo>
                    <a:lnTo>
                      <a:pt x="6" y="61"/>
                    </a:lnTo>
                    <a:lnTo>
                      <a:pt x="2" y="58"/>
                    </a:lnTo>
                    <a:lnTo>
                      <a:pt x="0" y="53"/>
                    </a:lnTo>
                    <a:lnTo>
                      <a:pt x="0" y="48"/>
                    </a:lnTo>
                    <a:lnTo>
                      <a:pt x="0" y="41"/>
                    </a:lnTo>
                    <a:lnTo>
                      <a:pt x="4" y="36"/>
                    </a:lnTo>
                    <a:lnTo>
                      <a:pt x="7" y="32"/>
                    </a:lnTo>
                    <a:lnTo>
                      <a:pt x="12" y="31"/>
                    </a:lnTo>
                    <a:close/>
                    <a:moveTo>
                      <a:pt x="11" y="17"/>
                    </a:moveTo>
                    <a:lnTo>
                      <a:pt x="12" y="21"/>
                    </a:lnTo>
                    <a:lnTo>
                      <a:pt x="14" y="24"/>
                    </a:lnTo>
                    <a:lnTo>
                      <a:pt x="17" y="27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9" y="24"/>
                    </a:lnTo>
                    <a:lnTo>
                      <a:pt x="31" y="21"/>
                    </a:lnTo>
                    <a:lnTo>
                      <a:pt x="33" y="17"/>
                    </a:lnTo>
                    <a:lnTo>
                      <a:pt x="31" y="14"/>
                    </a:lnTo>
                    <a:lnTo>
                      <a:pt x="29" y="10"/>
                    </a:lnTo>
                    <a:lnTo>
                      <a:pt x="26" y="7"/>
                    </a:lnTo>
                    <a:lnTo>
                      <a:pt x="22" y="7"/>
                    </a:lnTo>
                    <a:lnTo>
                      <a:pt x="17" y="7"/>
                    </a:lnTo>
                    <a:lnTo>
                      <a:pt x="14" y="10"/>
                    </a:lnTo>
                    <a:lnTo>
                      <a:pt x="12" y="14"/>
                    </a:lnTo>
                    <a:lnTo>
                      <a:pt x="11" y="17"/>
                    </a:lnTo>
                    <a:close/>
                    <a:moveTo>
                      <a:pt x="9" y="48"/>
                    </a:moveTo>
                    <a:lnTo>
                      <a:pt x="9" y="51"/>
                    </a:lnTo>
                    <a:lnTo>
                      <a:pt x="11" y="53"/>
                    </a:lnTo>
                    <a:lnTo>
                      <a:pt x="12" y="56"/>
                    </a:lnTo>
                    <a:lnTo>
                      <a:pt x="16" y="58"/>
                    </a:lnTo>
                    <a:lnTo>
                      <a:pt x="19" y="60"/>
                    </a:lnTo>
                    <a:lnTo>
                      <a:pt x="22" y="60"/>
                    </a:lnTo>
                    <a:lnTo>
                      <a:pt x="28" y="60"/>
                    </a:lnTo>
                    <a:lnTo>
                      <a:pt x="31" y="56"/>
                    </a:lnTo>
                    <a:lnTo>
                      <a:pt x="34" y="53"/>
                    </a:lnTo>
                    <a:lnTo>
                      <a:pt x="34" y="48"/>
                    </a:lnTo>
                    <a:lnTo>
                      <a:pt x="34" y="43"/>
                    </a:lnTo>
                    <a:lnTo>
                      <a:pt x="31" y="38"/>
                    </a:lnTo>
                    <a:lnTo>
                      <a:pt x="28" y="34"/>
                    </a:lnTo>
                    <a:lnTo>
                      <a:pt x="22" y="34"/>
                    </a:lnTo>
                    <a:lnTo>
                      <a:pt x="16" y="34"/>
                    </a:lnTo>
                    <a:lnTo>
                      <a:pt x="12" y="38"/>
                    </a:lnTo>
                    <a:lnTo>
                      <a:pt x="9" y="43"/>
                    </a:lnTo>
                    <a:lnTo>
                      <a:pt x="9" y="48"/>
                    </a:lnTo>
                    <a:close/>
                    <a:moveTo>
                      <a:pt x="53" y="34"/>
                    </a:moveTo>
                    <a:lnTo>
                      <a:pt x="53" y="26"/>
                    </a:lnTo>
                    <a:lnTo>
                      <a:pt x="55" y="21"/>
                    </a:lnTo>
                    <a:lnTo>
                      <a:pt x="56" y="15"/>
                    </a:lnTo>
                    <a:lnTo>
                      <a:pt x="58" y="9"/>
                    </a:lnTo>
                    <a:lnTo>
                      <a:pt x="63" y="4"/>
                    </a:lnTo>
                    <a:lnTo>
                      <a:pt x="68" y="2"/>
                    </a:lnTo>
                    <a:lnTo>
                      <a:pt x="75" y="0"/>
                    </a:lnTo>
                    <a:lnTo>
                      <a:pt x="80" y="0"/>
                    </a:lnTo>
                    <a:lnTo>
                      <a:pt x="84" y="2"/>
                    </a:lnTo>
                    <a:lnTo>
                      <a:pt x="87" y="5"/>
                    </a:lnTo>
                    <a:lnTo>
                      <a:pt x="90" y="9"/>
                    </a:lnTo>
                    <a:lnTo>
                      <a:pt x="92" y="14"/>
                    </a:lnTo>
                    <a:lnTo>
                      <a:pt x="94" y="19"/>
                    </a:lnTo>
                    <a:lnTo>
                      <a:pt x="95" y="26"/>
                    </a:lnTo>
                    <a:lnTo>
                      <a:pt x="95" y="34"/>
                    </a:lnTo>
                    <a:lnTo>
                      <a:pt x="95" y="41"/>
                    </a:lnTo>
                    <a:lnTo>
                      <a:pt x="95" y="48"/>
                    </a:lnTo>
                    <a:lnTo>
                      <a:pt x="94" y="53"/>
                    </a:lnTo>
                    <a:lnTo>
                      <a:pt x="90" y="58"/>
                    </a:lnTo>
                    <a:lnTo>
                      <a:pt x="87" y="63"/>
                    </a:lnTo>
                    <a:lnTo>
                      <a:pt x="82" y="66"/>
                    </a:lnTo>
                    <a:lnTo>
                      <a:pt x="75" y="66"/>
                    </a:lnTo>
                    <a:lnTo>
                      <a:pt x="68" y="66"/>
                    </a:lnTo>
                    <a:lnTo>
                      <a:pt x="63" y="65"/>
                    </a:lnTo>
                    <a:lnTo>
                      <a:pt x="60" y="60"/>
                    </a:lnTo>
                    <a:lnTo>
                      <a:pt x="56" y="56"/>
                    </a:lnTo>
                    <a:lnTo>
                      <a:pt x="55" y="49"/>
                    </a:lnTo>
                    <a:lnTo>
                      <a:pt x="55" y="43"/>
                    </a:lnTo>
                    <a:lnTo>
                      <a:pt x="53" y="34"/>
                    </a:lnTo>
                    <a:close/>
                    <a:moveTo>
                      <a:pt x="61" y="34"/>
                    </a:moveTo>
                    <a:lnTo>
                      <a:pt x="61" y="43"/>
                    </a:lnTo>
                    <a:lnTo>
                      <a:pt x="63" y="51"/>
                    </a:lnTo>
                    <a:lnTo>
                      <a:pt x="65" y="54"/>
                    </a:lnTo>
                    <a:lnTo>
                      <a:pt x="68" y="58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78" y="60"/>
                    </a:lnTo>
                    <a:lnTo>
                      <a:pt x="82" y="58"/>
                    </a:lnTo>
                    <a:lnTo>
                      <a:pt x="84" y="54"/>
                    </a:lnTo>
                    <a:lnTo>
                      <a:pt x="87" y="51"/>
                    </a:lnTo>
                    <a:lnTo>
                      <a:pt x="87" y="43"/>
                    </a:lnTo>
                    <a:lnTo>
                      <a:pt x="89" y="34"/>
                    </a:lnTo>
                    <a:lnTo>
                      <a:pt x="87" y="24"/>
                    </a:lnTo>
                    <a:lnTo>
                      <a:pt x="87" y="17"/>
                    </a:lnTo>
                    <a:lnTo>
                      <a:pt x="84" y="12"/>
                    </a:lnTo>
                    <a:lnTo>
                      <a:pt x="82" y="9"/>
                    </a:lnTo>
                    <a:lnTo>
                      <a:pt x="78" y="7"/>
                    </a:lnTo>
                    <a:lnTo>
                      <a:pt x="75" y="7"/>
                    </a:lnTo>
                    <a:lnTo>
                      <a:pt x="70" y="9"/>
                    </a:lnTo>
                    <a:lnTo>
                      <a:pt x="67" y="12"/>
                    </a:lnTo>
                    <a:lnTo>
                      <a:pt x="63" y="17"/>
                    </a:lnTo>
                    <a:lnTo>
                      <a:pt x="61" y="24"/>
                    </a:lnTo>
                    <a:lnTo>
                      <a:pt x="61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4" name="Rectangle 2172"/>
              <p:cNvSpPr>
                <a:spLocks noChangeArrowheads="1"/>
              </p:cNvSpPr>
              <p:nvPr/>
            </p:nvSpPr>
            <p:spPr bwMode="auto">
              <a:xfrm>
                <a:off x="5868237" y="5360403"/>
                <a:ext cx="3386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5" name="Rectangle 2173"/>
              <p:cNvSpPr>
                <a:spLocks noChangeArrowheads="1"/>
              </p:cNvSpPr>
              <p:nvPr/>
            </p:nvSpPr>
            <p:spPr bwMode="auto">
              <a:xfrm>
                <a:off x="5987860" y="5360403"/>
                <a:ext cx="3386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6" name="Rectangle 2174"/>
              <p:cNvSpPr>
                <a:spLocks noChangeArrowheads="1"/>
              </p:cNvSpPr>
              <p:nvPr/>
            </p:nvSpPr>
            <p:spPr bwMode="auto">
              <a:xfrm>
                <a:off x="6107482" y="5360403"/>
                <a:ext cx="3386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" name="Rectangle 2177"/>
              <p:cNvSpPr>
                <a:spLocks noChangeArrowheads="1"/>
              </p:cNvSpPr>
              <p:nvPr/>
            </p:nvSpPr>
            <p:spPr bwMode="auto">
              <a:xfrm>
                <a:off x="3794026" y="5360403"/>
                <a:ext cx="46269" cy="798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1" name="Rectangle 2178"/>
              <p:cNvSpPr>
                <a:spLocks noChangeArrowheads="1"/>
              </p:cNvSpPr>
              <p:nvPr/>
            </p:nvSpPr>
            <p:spPr bwMode="auto">
              <a:xfrm>
                <a:off x="3839167" y="5362400"/>
                <a:ext cx="2270573" cy="599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2" name="Rectangle 2179"/>
              <p:cNvSpPr>
                <a:spLocks noChangeArrowheads="1"/>
              </p:cNvSpPr>
              <p:nvPr/>
            </p:nvSpPr>
            <p:spPr bwMode="auto">
              <a:xfrm>
                <a:off x="6109740" y="3697473"/>
                <a:ext cx="1128" cy="399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3" name="Rectangle 2180"/>
              <p:cNvSpPr>
                <a:spLocks noChangeArrowheads="1"/>
              </p:cNvSpPr>
              <p:nvPr/>
            </p:nvSpPr>
            <p:spPr bwMode="auto">
              <a:xfrm>
                <a:off x="6107483" y="5360403"/>
                <a:ext cx="3385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" name="Rectangle 2181"/>
              <p:cNvSpPr>
                <a:spLocks noChangeArrowheads="1"/>
              </p:cNvSpPr>
              <p:nvPr/>
            </p:nvSpPr>
            <p:spPr bwMode="auto">
              <a:xfrm>
                <a:off x="6109740" y="3701466"/>
                <a:ext cx="1128" cy="166093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5" name="Rectangle 2192"/>
              <p:cNvSpPr>
                <a:spLocks noChangeArrowheads="1"/>
              </p:cNvSpPr>
              <p:nvPr/>
            </p:nvSpPr>
            <p:spPr bwMode="auto">
              <a:xfrm>
                <a:off x="6107483" y="5360403"/>
                <a:ext cx="3385" cy="4391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6" name="Rectangle 2193"/>
              <p:cNvSpPr>
                <a:spLocks noChangeArrowheads="1"/>
              </p:cNvSpPr>
              <p:nvPr/>
            </p:nvSpPr>
            <p:spPr bwMode="auto">
              <a:xfrm>
                <a:off x="6109740" y="5362400"/>
                <a:ext cx="1128" cy="599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552"/>
              <p:cNvSpPr>
                <a:spLocks noEditPoints="1"/>
              </p:cNvSpPr>
              <p:nvPr/>
            </p:nvSpPr>
            <p:spPr bwMode="auto">
              <a:xfrm>
                <a:off x="4676519" y="5577825"/>
                <a:ext cx="705458" cy="92758"/>
              </a:xfrm>
              <a:custGeom>
                <a:avLst/>
                <a:gdLst>
                  <a:gd name="T0" fmla="*/ 33 w 874"/>
                  <a:gd name="T1" fmla="*/ 27 h 131"/>
                  <a:gd name="T2" fmla="*/ 61 w 874"/>
                  <a:gd name="T3" fmla="*/ 82 h 131"/>
                  <a:gd name="T4" fmla="*/ 11 w 874"/>
                  <a:gd name="T5" fmla="*/ 102 h 131"/>
                  <a:gd name="T6" fmla="*/ 41 w 874"/>
                  <a:gd name="T7" fmla="*/ 91 h 131"/>
                  <a:gd name="T8" fmla="*/ 36 w 874"/>
                  <a:gd name="T9" fmla="*/ 38 h 131"/>
                  <a:gd name="T10" fmla="*/ 124 w 874"/>
                  <a:gd name="T11" fmla="*/ 99 h 131"/>
                  <a:gd name="T12" fmla="*/ 78 w 874"/>
                  <a:gd name="T13" fmla="*/ 83 h 131"/>
                  <a:gd name="T14" fmla="*/ 118 w 874"/>
                  <a:gd name="T15" fmla="*/ 58 h 131"/>
                  <a:gd name="T16" fmla="*/ 113 w 874"/>
                  <a:gd name="T17" fmla="*/ 36 h 131"/>
                  <a:gd name="T18" fmla="*/ 86 w 874"/>
                  <a:gd name="T19" fmla="*/ 36 h 131"/>
                  <a:gd name="T20" fmla="*/ 141 w 874"/>
                  <a:gd name="T21" fmla="*/ 38 h 131"/>
                  <a:gd name="T22" fmla="*/ 148 w 874"/>
                  <a:gd name="T23" fmla="*/ 102 h 131"/>
                  <a:gd name="T24" fmla="*/ 99 w 874"/>
                  <a:gd name="T25" fmla="*/ 72 h 131"/>
                  <a:gd name="T26" fmla="*/ 107 w 874"/>
                  <a:gd name="T27" fmla="*/ 94 h 131"/>
                  <a:gd name="T28" fmla="*/ 174 w 874"/>
                  <a:gd name="T29" fmla="*/ 79 h 131"/>
                  <a:gd name="T30" fmla="*/ 206 w 874"/>
                  <a:gd name="T31" fmla="*/ 90 h 131"/>
                  <a:gd name="T32" fmla="*/ 179 w 874"/>
                  <a:gd name="T33" fmla="*/ 66 h 131"/>
                  <a:gd name="T34" fmla="*/ 173 w 874"/>
                  <a:gd name="T35" fmla="*/ 31 h 131"/>
                  <a:gd name="T36" fmla="*/ 219 w 874"/>
                  <a:gd name="T37" fmla="*/ 41 h 131"/>
                  <a:gd name="T38" fmla="*/ 182 w 874"/>
                  <a:gd name="T39" fmla="*/ 38 h 131"/>
                  <a:gd name="T40" fmla="*/ 189 w 874"/>
                  <a:gd name="T41" fmla="*/ 57 h 131"/>
                  <a:gd name="T42" fmla="*/ 223 w 874"/>
                  <a:gd name="T43" fmla="*/ 87 h 131"/>
                  <a:gd name="T44" fmla="*/ 167 w 874"/>
                  <a:gd name="T45" fmla="*/ 93 h 131"/>
                  <a:gd name="T46" fmla="*/ 289 w 874"/>
                  <a:gd name="T47" fmla="*/ 104 h 131"/>
                  <a:gd name="T48" fmla="*/ 267 w 874"/>
                  <a:gd name="T49" fmla="*/ 28 h 131"/>
                  <a:gd name="T50" fmla="*/ 315 w 874"/>
                  <a:gd name="T51" fmla="*/ 69 h 131"/>
                  <a:gd name="T52" fmla="*/ 294 w 874"/>
                  <a:gd name="T53" fmla="*/ 90 h 131"/>
                  <a:gd name="T54" fmla="*/ 293 w 874"/>
                  <a:gd name="T55" fmla="*/ 39 h 131"/>
                  <a:gd name="T56" fmla="*/ 371 w 874"/>
                  <a:gd name="T57" fmla="*/ 131 h 131"/>
                  <a:gd name="T58" fmla="*/ 415 w 874"/>
                  <a:gd name="T59" fmla="*/ 28 h 131"/>
                  <a:gd name="T60" fmla="*/ 428 w 874"/>
                  <a:gd name="T61" fmla="*/ 91 h 131"/>
                  <a:gd name="T62" fmla="*/ 382 w 874"/>
                  <a:gd name="T63" fmla="*/ 131 h 131"/>
                  <a:gd name="T64" fmla="*/ 408 w 874"/>
                  <a:gd name="T65" fmla="*/ 93 h 131"/>
                  <a:gd name="T66" fmla="*/ 412 w 874"/>
                  <a:gd name="T67" fmla="*/ 39 h 131"/>
                  <a:gd name="T68" fmla="*/ 450 w 874"/>
                  <a:gd name="T69" fmla="*/ 66 h 131"/>
                  <a:gd name="T70" fmla="*/ 510 w 874"/>
                  <a:gd name="T71" fmla="*/ 36 h 131"/>
                  <a:gd name="T72" fmla="*/ 494 w 874"/>
                  <a:gd name="T73" fmla="*/ 104 h 131"/>
                  <a:gd name="T74" fmla="*/ 463 w 874"/>
                  <a:gd name="T75" fmla="*/ 74 h 131"/>
                  <a:gd name="T76" fmla="*/ 504 w 874"/>
                  <a:gd name="T77" fmla="*/ 82 h 131"/>
                  <a:gd name="T78" fmla="*/ 478 w 874"/>
                  <a:gd name="T79" fmla="*/ 38 h 131"/>
                  <a:gd name="T80" fmla="*/ 549 w 874"/>
                  <a:gd name="T81" fmla="*/ 87 h 131"/>
                  <a:gd name="T82" fmla="*/ 582 w 874"/>
                  <a:gd name="T83" fmla="*/ 82 h 131"/>
                  <a:gd name="T84" fmla="*/ 541 w 874"/>
                  <a:gd name="T85" fmla="*/ 61 h 131"/>
                  <a:gd name="T86" fmla="*/ 552 w 874"/>
                  <a:gd name="T87" fmla="*/ 28 h 131"/>
                  <a:gd name="T88" fmla="*/ 579 w 874"/>
                  <a:gd name="T89" fmla="*/ 49 h 131"/>
                  <a:gd name="T90" fmla="*/ 548 w 874"/>
                  <a:gd name="T91" fmla="*/ 42 h 131"/>
                  <a:gd name="T92" fmla="*/ 573 w 874"/>
                  <a:gd name="T93" fmla="*/ 60 h 131"/>
                  <a:gd name="T94" fmla="*/ 587 w 874"/>
                  <a:gd name="T95" fmla="*/ 98 h 131"/>
                  <a:gd name="T96" fmla="*/ 533 w 874"/>
                  <a:gd name="T97" fmla="*/ 80 h 131"/>
                  <a:gd name="T98" fmla="*/ 634 w 874"/>
                  <a:gd name="T99" fmla="*/ 102 h 131"/>
                  <a:gd name="T100" fmla="*/ 661 w 874"/>
                  <a:gd name="T101" fmla="*/ 96 h 131"/>
                  <a:gd name="T102" fmla="*/ 672 w 874"/>
                  <a:gd name="T103" fmla="*/ 1 h 131"/>
                  <a:gd name="T104" fmla="*/ 677 w 874"/>
                  <a:gd name="T105" fmla="*/ 91 h 131"/>
                  <a:gd name="T106" fmla="*/ 694 w 874"/>
                  <a:gd name="T107" fmla="*/ 28 h 131"/>
                  <a:gd name="T108" fmla="*/ 760 w 874"/>
                  <a:gd name="T109" fmla="*/ 27 h 131"/>
                  <a:gd name="T110" fmla="*/ 790 w 874"/>
                  <a:gd name="T111" fmla="*/ 87 h 131"/>
                  <a:gd name="T112" fmla="*/ 735 w 874"/>
                  <a:gd name="T113" fmla="*/ 94 h 131"/>
                  <a:gd name="T114" fmla="*/ 760 w 874"/>
                  <a:gd name="T115" fmla="*/ 94 h 131"/>
                  <a:gd name="T116" fmla="*/ 776 w 874"/>
                  <a:gd name="T117" fmla="*/ 44 h 131"/>
                  <a:gd name="T118" fmla="*/ 738 w 874"/>
                  <a:gd name="T119" fmla="*/ 66 h 131"/>
                  <a:gd name="T120" fmla="*/ 855 w 874"/>
                  <a:gd name="T121" fmla="*/ 27 h 131"/>
                  <a:gd name="T122" fmla="*/ 861 w 874"/>
                  <a:gd name="T123" fmla="*/ 102 h 131"/>
                  <a:gd name="T124" fmla="*/ 836 w 874"/>
                  <a:gd name="T125" fmla="*/ 3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74" h="131">
                    <a:moveTo>
                      <a:pt x="11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36"/>
                    </a:lnTo>
                    <a:lnTo>
                      <a:pt x="15" y="31"/>
                    </a:lnTo>
                    <a:lnTo>
                      <a:pt x="22" y="28"/>
                    </a:lnTo>
                    <a:lnTo>
                      <a:pt x="26" y="27"/>
                    </a:lnTo>
                    <a:lnTo>
                      <a:pt x="33" y="27"/>
                    </a:lnTo>
                    <a:lnTo>
                      <a:pt x="39" y="27"/>
                    </a:lnTo>
                    <a:lnTo>
                      <a:pt x="45" y="30"/>
                    </a:lnTo>
                    <a:lnTo>
                      <a:pt x="50" y="33"/>
                    </a:lnTo>
                    <a:lnTo>
                      <a:pt x="55" y="36"/>
                    </a:lnTo>
                    <a:lnTo>
                      <a:pt x="60" y="42"/>
                    </a:lnTo>
                    <a:lnTo>
                      <a:pt x="61" y="49"/>
                    </a:lnTo>
                    <a:lnTo>
                      <a:pt x="63" y="57"/>
                    </a:lnTo>
                    <a:lnTo>
                      <a:pt x="64" y="64"/>
                    </a:lnTo>
                    <a:lnTo>
                      <a:pt x="61" y="82"/>
                    </a:lnTo>
                    <a:lnTo>
                      <a:pt x="55" y="94"/>
                    </a:lnTo>
                    <a:lnTo>
                      <a:pt x="47" y="99"/>
                    </a:lnTo>
                    <a:lnTo>
                      <a:pt x="41" y="104"/>
                    </a:lnTo>
                    <a:lnTo>
                      <a:pt x="31" y="104"/>
                    </a:lnTo>
                    <a:lnTo>
                      <a:pt x="25" y="104"/>
                    </a:lnTo>
                    <a:lnTo>
                      <a:pt x="20" y="102"/>
                    </a:lnTo>
                    <a:lnTo>
                      <a:pt x="15" y="98"/>
                    </a:lnTo>
                    <a:lnTo>
                      <a:pt x="11" y="93"/>
                    </a:lnTo>
                    <a:lnTo>
                      <a:pt x="11" y="102"/>
                    </a:lnTo>
                    <a:close/>
                    <a:moveTo>
                      <a:pt x="11" y="64"/>
                    </a:moveTo>
                    <a:lnTo>
                      <a:pt x="11" y="72"/>
                    </a:lnTo>
                    <a:lnTo>
                      <a:pt x="12" y="79"/>
                    </a:lnTo>
                    <a:lnTo>
                      <a:pt x="14" y="83"/>
                    </a:lnTo>
                    <a:lnTo>
                      <a:pt x="19" y="90"/>
                    </a:lnTo>
                    <a:lnTo>
                      <a:pt x="25" y="93"/>
                    </a:lnTo>
                    <a:lnTo>
                      <a:pt x="31" y="94"/>
                    </a:lnTo>
                    <a:lnTo>
                      <a:pt x="36" y="93"/>
                    </a:lnTo>
                    <a:lnTo>
                      <a:pt x="41" y="91"/>
                    </a:lnTo>
                    <a:lnTo>
                      <a:pt x="45" y="87"/>
                    </a:lnTo>
                    <a:lnTo>
                      <a:pt x="49" y="82"/>
                    </a:lnTo>
                    <a:lnTo>
                      <a:pt x="50" y="74"/>
                    </a:lnTo>
                    <a:lnTo>
                      <a:pt x="52" y="64"/>
                    </a:lnTo>
                    <a:lnTo>
                      <a:pt x="50" y="57"/>
                    </a:lnTo>
                    <a:lnTo>
                      <a:pt x="49" y="49"/>
                    </a:lnTo>
                    <a:lnTo>
                      <a:pt x="45" y="44"/>
                    </a:lnTo>
                    <a:lnTo>
                      <a:pt x="41" y="39"/>
                    </a:lnTo>
                    <a:lnTo>
                      <a:pt x="36" y="38"/>
                    </a:lnTo>
                    <a:lnTo>
                      <a:pt x="31" y="36"/>
                    </a:lnTo>
                    <a:lnTo>
                      <a:pt x="26" y="38"/>
                    </a:lnTo>
                    <a:lnTo>
                      <a:pt x="22" y="39"/>
                    </a:lnTo>
                    <a:lnTo>
                      <a:pt x="17" y="44"/>
                    </a:lnTo>
                    <a:lnTo>
                      <a:pt x="14" y="49"/>
                    </a:lnTo>
                    <a:lnTo>
                      <a:pt x="11" y="57"/>
                    </a:lnTo>
                    <a:lnTo>
                      <a:pt x="11" y="64"/>
                    </a:lnTo>
                    <a:close/>
                    <a:moveTo>
                      <a:pt x="132" y="93"/>
                    </a:moveTo>
                    <a:lnTo>
                      <a:pt x="124" y="99"/>
                    </a:lnTo>
                    <a:lnTo>
                      <a:pt x="118" y="102"/>
                    </a:lnTo>
                    <a:lnTo>
                      <a:pt x="111" y="104"/>
                    </a:lnTo>
                    <a:lnTo>
                      <a:pt x="104" y="104"/>
                    </a:lnTo>
                    <a:lnTo>
                      <a:pt x="97" y="104"/>
                    </a:lnTo>
                    <a:lnTo>
                      <a:pt x="91" y="102"/>
                    </a:lnTo>
                    <a:lnTo>
                      <a:pt x="85" y="99"/>
                    </a:lnTo>
                    <a:lnTo>
                      <a:pt x="82" y="94"/>
                    </a:lnTo>
                    <a:lnTo>
                      <a:pt x="80" y="88"/>
                    </a:lnTo>
                    <a:lnTo>
                      <a:pt x="78" y="83"/>
                    </a:lnTo>
                    <a:lnTo>
                      <a:pt x="80" y="77"/>
                    </a:lnTo>
                    <a:lnTo>
                      <a:pt x="82" y="72"/>
                    </a:lnTo>
                    <a:lnTo>
                      <a:pt x="85" y="69"/>
                    </a:lnTo>
                    <a:lnTo>
                      <a:pt x="88" y="66"/>
                    </a:lnTo>
                    <a:lnTo>
                      <a:pt x="93" y="63"/>
                    </a:lnTo>
                    <a:lnTo>
                      <a:pt x="97" y="61"/>
                    </a:lnTo>
                    <a:lnTo>
                      <a:pt x="102" y="60"/>
                    </a:lnTo>
                    <a:lnTo>
                      <a:pt x="108" y="60"/>
                    </a:lnTo>
                    <a:lnTo>
                      <a:pt x="118" y="58"/>
                    </a:lnTo>
                    <a:lnTo>
                      <a:pt x="126" y="57"/>
                    </a:lnTo>
                    <a:lnTo>
                      <a:pt x="130" y="55"/>
                    </a:lnTo>
                    <a:lnTo>
                      <a:pt x="130" y="52"/>
                    </a:lnTo>
                    <a:lnTo>
                      <a:pt x="130" y="47"/>
                    </a:lnTo>
                    <a:lnTo>
                      <a:pt x="129" y="44"/>
                    </a:lnTo>
                    <a:lnTo>
                      <a:pt x="127" y="41"/>
                    </a:lnTo>
                    <a:lnTo>
                      <a:pt x="124" y="39"/>
                    </a:lnTo>
                    <a:lnTo>
                      <a:pt x="118" y="38"/>
                    </a:lnTo>
                    <a:lnTo>
                      <a:pt x="113" y="36"/>
                    </a:lnTo>
                    <a:lnTo>
                      <a:pt x="107" y="38"/>
                    </a:lnTo>
                    <a:lnTo>
                      <a:pt x="104" y="38"/>
                    </a:lnTo>
                    <a:lnTo>
                      <a:pt x="99" y="39"/>
                    </a:lnTo>
                    <a:lnTo>
                      <a:pt x="97" y="42"/>
                    </a:lnTo>
                    <a:lnTo>
                      <a:pt x="94" y="46"/>
                    </a:lnTo>
                    <a:lnTo>
                      <a:pt x="93" y="50"/>
                    </a:lnTo>
                    <a:lnTo>
                      <a:pt x="82" y="49"/>
                    </a:lnTo>
                    <a:lnTo>
                      <a:pt x="83" y="42"/>
                    </a:lnTo>
                    <a:lnTo>
                      <a:pt x="86" y="36"/>
                    </a:lnTo>
                    <a:lnTo>
                      <a:pt x="91" y="31"/>
                    </a:lnTo>
                    <a:lnTo>
                      <a:pt x="97" y="28"/>
                    </a:lnTo>
                    <a:lnTo>
                      <a:pt x="105" y="27"/>
                    </a:lnTo>
                    <a:lnTo>
                      <a:pt x="115" y="27"/>
                    </a:lnTo>
                    <a:lnTo>
                      <a:pt x="123" y="27"/>
                    </a:lnTo>
                    <a:lnTo>
                      <a:pt x="130" y="28"/>
                    </a:lnTo>
                    <a:lnTo>
                      <a:pt x="135" y="31"/>
                    </a:lnTo>
                    <a:lnTo>
                      <a:pt x="138" y="35"/>
                    </a:lnTo>
                    <a:lnTo>
                      <a:pt x="141" y="38"/>
                    </a:lnTo>
                    <a:lnTo>
                      <a:pt x="143" y="42"/>
                    </a:lnTo>
                    <a:lnTo>
                      <a:pt x="143" y="47"/>
                    </a:lnTo>
                    <a:lnTo>
                      <a:pt x="143" y="55"/>
                    </a:lnTo>
                    <a:lnTo>
                      <a:pt x="143" y="71"/>
                    </a:lnTo>
                    <a:lnTo>
                      <a:pt x="143" y="82"/>
                    </a:lnTo>
                    <a:lnTo>
                      <a:pt x="145" y="90"/>
                    </a:lnTo>
                    <a:lnTo>
                      <a:pt x="145" y="94"/>
                    </a:lnTo>
                    <a:lnTo>
                      <a:pt x="146" y="98"/>
                    </a:lnTo>
                    <a:lnTo>
                      <a:pt x="148" y="102"/>
                    </a:lnTo>
                    <a:lnTo>
                      <a:pt x="134" y="102"/>
                    </a:lnTo>
                    <a:lnTo>
                      <a:pt x="132" y="99"/>
                    </a:lnTo>
                    <a:lnTo>
                      <a:pt x="132" y="93"/>
                    </a:lnTo>
                    <a:close/>
                    <a:moveTo>
                      <a:pt x="130" y="64"/>
                    </a:moveTo>
                    <a:lnTo>
                      <a:pt x="126" y="68"/>
                    </a:lnTo>
                    <a:lnTo>
                      <a:pt x="118" y="69"/>
                    </a:lnTo>
                    <a:lnTo>
                      <a:pt x="110" y="71"/>
                    </a:lnTo>
                    <a:lnTo>
                      <a:pt x="104" y="71"/>
                    </a:lnTo>
                    <a:lnTo>
                      <a:pt x="99" y="72"/>
                    </a:lnTo>
                    <a:lnTo>
                      <a:pt x="96" y="74"/>
                    </a:lnTo>
                    <a:lnTo>
                      <a:pt x="94" y="77"/>
                    </a:lnTo>
                    <a:lnTo>
                      <a:pt x="93" y="80"/>
                    </a:lnTo>
                    <a:lnTo>
                      <a:pt x="93" y="83"/>
                    </a:lnTo>
                    <a:lnTo>
                      <a:pt x="93" y="87"/>
                    </a:lnTo>
                    <a:lnTo>
                      <a:pt x="96" y="91"/>
                    </a:lnTo>
                    <a:lnTo>
                      <a:pt x="99" y="93"/>
                    </a:lnTo>
                    <a:lnTo>
                      <a:pt x="102" y="94"/>
                    </a:lnTo>
                    <a:lnTo>
                      <a:pt x="107" y="94"/>
                    </a:lnTo>
                    <a:lnTo>
                      <a:pt x="115" y="94"/>
                    </a:lnTo>
                    <a:lnTo>
                      <a:pt x="121" y="91"/>
                    </a:lnTo>
                    <a:lnTo>
                      <a:pt x="126" y="88"/>
                    </a:lnTo>
                    <a:lnTo>
                      <a:pt x="129" y="82"/>
                    </a:lnTo>
                    <a:lnTo>
                      <a:pt x="130" y="77"/>
                    </a:lnTo>
                    <a:lnTo>
                      <a:pt x="130" y="69"/>
                    </a:lnTo>
                    <a:lnTo>
                      <a:pt x="130" y="64"/>
                    </a:lnTo>
                    <a:close/>
                    <a:moveTo>
                      <a:pt x="162" y="80"/>
                    </a:moveTo>
                    <a:lnTo>
                      <a:pt x="174" y="79"/>
                    </a:lnTo>
                    <a:lnTo>
                      <a:pt x="176" y="83"/>
                    </a:lnTo>
                    <a:lnTo>
                      <a:pt x="178" y="87"/>
                    </a:lnTo>
                    <a:lnTo>
                      <a:pt x="181" y="90"/>
                    </a:lnTo>
                    <a:lnTo>
                      <a:pt x="184" y="93"/>
                    </a:lnTo>
                    <a:lnTo>
                      <a:pt x="189" y="93"/>
                    </a:lnTo>
                    <a:lnTo>
                      <a:pt x="193" y="94"/>
                    </a:lnTo>
                    <a:lnTo>
                      <a:pt x="200" y="93"/>
                    </a:lnTo>
                    <a:lnTo>
                      <a:pt x="203" y="93"/>
                    </a:lnTo>
                    <a:lnTo>
                      <a:pt x="206" y="90"/>
                    </a:lnTo>
                    <a:lnTo>
                      <a:pt x="209" y="87"/>
                    </a:lnTo>
                    <a:lnTo>
                      <a:pt x="211" y="82"/>
                    </a:lnTo>
                    <a:lnTo>
                      <a:pt x="209" y="79"/>
                    </a:lnTo>
                    <a:lnTo>
                      <a:pt x="208" y="75"/>
                    </a:lnTo>
                    <a:lnTo>
                      <a:pt x="204" y="74"/>
                    </a:lnTo>
                    <a:lnTo>
                      <a:pt x="200" y="72"/>
                    </a:lnTo>
                    <a:lnTo>
                      <a:pt x="193" y="71"/>
                    </a:lnTo>
                    <a:lnTo>
                      <a:pt x="185" y="69"/>
                    </a:lnTo>
                    <a:lnTo>
                      <a:pt x="179" y="66"/>
                    </a:lnTo>
                    <a:lnTo>
                      <a:pt x="174" y="64"/>
                    </a:lnTo>
                    <a:lnTo>
                      <a:pt x="170" y="61"/>
                    </a:lnTo>
                    <a:lnTo>
                      <a:pt x="167" y="58"/>
                    </a:lnTo>
                    <a:lnTo>
                      <a:pt x="165" y="53"/>
                    </a:lnTo>
                    <a:lnTo>
                      <a:pt x="163" y="47"/>
                    </a:lnTo>
                    <a:lnTo>
                      <a:pt x="165" y="42"/>
                    </a:lnTo>
                    <a:lnTo>
                      <a:pt x="167" y="39"/>
                    </a:lnTo>
                    <a:lnTo>
                      <a:pt x="168" y="35"/>
                    </a:lnTo>
                    <a:lnTo>
                      <a:pt x="173" y="31"/>
                    </a:lnTo>
                    <a:lnTo>
                      <a:pt x="176" y="30"/>
                    </a:lnTo>
                    <a:lnTo>
                      <a:pt x="181" y="28"/>
                    </a:lnTo>
                    <a:lnTo>
                      <a:pt x="185" y="27"/>
                    </a:lnTo>
                    <a:lnTo>
                      <a:pt x="192" y="27"/>
                    </a:lnTo>
                    <a:lnTo>
                      <a:pt x="200" y="27"/>
                    </a:lnTo>
                    <a:lnTo>
                      <a:pt x="206" y="28"/>
                    </a:lnTo>
                    <a:lnTo>
                      <a:pt x="212" y="31"/>
                    </a:lnTo>
                    <a:lnTo>
                      <a:pt x="217" y="36"/>
                    </a:lnTo>
                    <a:lnTo>
                      <a:pt x="219" y="41"/>
                    </a:lnTo>
                    <a:lnTo>
                      <a:pt x="220" y="47"/>
                    </a:lnTo>
                    <a:lnTo>
                      <a:pt x="209" y="49"/>
                    </a:lnTo>
                    <a:lnTo>
                      <a:pt x="208" y="44"/>
                    </a:lnTo>
                    <a:lnTo>
                      <a:pt x="204" y="39"/>
                    </a:lnTo>
                    <a:lnTo>
                      <a:pt x="201" y="38"/>
                    </a:lnTo>
                    <a:lnTo>
                      <a:pt x="197" y="38"/>
                    </a:lnTo>
                    <a:lnTo>
                      <a:pt x="192" y="36"/>
                    </a:lnTo>
                    <a:lnTo>
                      <a:pt x="187" y="38"/>
                    </a:lnTo>
                    <a:lnTo>
                      <a:pt x="182" y="38"/>
                    </a:lnTo>
                    <a:lnTo>
                      <a:pt x="179" y="39"/>
                    </a:lnTo>
                    <a:lnTo>
                      <a:pt x="178" y="42"/>
                    </a:lnTo>
                    <a:lnTo>
                      <a:pt x="176" y="47"/>
                    </a:lnTo>
                    <a:lnTo>
                      <a:pt x="176" y="49"/>
                    </a:lnTo>
                    <a:lnTo>
                      <a:pt x="178" y="50"/>
                    </a:lnTo>
                    <a:lnTo>
                      <a:pt x="179" y="52"/>
                    </a:lnTo>
                    <a:lnTo>
                      <a:pt x="182" y="53"/>
                    </a:lnTo>
                    <a:lnTo>
                      <a:pt x="184" y="55"/>
                    </a:lnTo>
                    <a:lnTo>
                      <a:pt x="189" y="57"/>
                    </a:lnTo>
                    <a:lnTo>
                      <a:pt x="193" y="57"/>
                    </a:lnTo>
                    <a:lnTo>
                      <a:pt x="201" y="60"/>
                    </a:lnTo>
                    <a:lnTo>
                      <a:pt x="208" y="61"/>
                    </a:lnTo>
                    <a:lnTo>
                      <a:pt x="212" y="63"/>
                    </a:lnTo>
                    <a:lnTo>
                      <a:pt x="217" y="66"/>
                    </a:lnTo>
                    <a:lnTo>
                      <a:pt x="220" y="69"/>
                    </a:lnTo>
                    <a:lnTo>
                      <a:pt x="223" y="75"/>
                    </a:lnTo>
                    <a:lnTo>
                      <a:pt x="223" y="80"/>
                    </a:lnTo>
                    <a:lnTo>
                      <a:pt x="223" y="87"/>
                    </a:lnTo>
                    <a:lnTo>
                      <a:pt x="220" y="93"/>
                    </a:lnTo>
                    <a:lnTo>
                      <a:pt x="215" y="98"/>
                    </a:lnTo>
                    <a:lnTo>
                      <a:pt x="209" y="101"/>
                    </a:lnTo>
                    <a:lnTo>
                      <a:pt x="203" y="104"/>
                    </a:lnTo>
                    <a:lnTo>
                      <a:pt x="193" y="104"/>
                    </a:lnTo>
                    <a:lnTo>
                      <a:pt x="185" y="104"/>
                    </a:lnTo>
                    <a:lnTo>
                      <a:pt x="178" y="102"/>
                    </a:lnTo>
                    <a:lnTo>
                      <a:pt x="171" y="98"/>
                    </a:lnTo>
                    <a:lnTo>
                      <a:pt x="167" y="93"/>
                    </a:lnTo>
                    <a:lnTo>
                      <a:pt x="163" y="88"/>
                    </a:lnTo>
                    <a:lnTo>
                      <a:pt x="162" y="80"/>
                    </a:lnTo>
                    <a:close/>
                    <a:moveTo>
                      <a:pt x="302" y="79"/>
                    </a:moveTo>
                    <a:lnTo>
                      <a:pt x="315" y="80"/>
                    </a:lnTo>
                    <a:lnTo>
                      <a:pt x="311" y="87"/>
                    </a:lnTo>
                    <a:lnTo>
                      <a:pt x="308" y="93"/>
                    </a:lnTo>
                    <a:lnTo>
                      <a:pt x="304" y="98"/>
                    </a:lnTo>
                    <a:lnTo>
                      <a:pt x="297" y="102"/>
                    </a:lnTo>
                    <a:lnTo>
                      <a:pt x="289" y="104"/>
                    </a:lnTo>
                    <a:lnTo>
                      <a:pt x="282" y="104"/>
                    </a:lnTo>
                    <a:lnTo>
                      <a:pt x="267" y="102"/>
                    </a:lnTo>
                    <a:lnTo>
                      <a:pt x="256" y="94"/>
                    </a:lnTo>
                    <a:lnTo>
                      <a:pt x="248" y="82"/>
                    </a:lnTo>
                    <a:lnTo>
                      <a:pt x="247" y="66"/>
                    </a:lnTo>
                    <a:lnTo>
                      <a:pt x="248" y="49"/>
                    </a:lnTo>
                    <a:lnTo>
                      <a:pt x="256" y="36"/>
                    </a:lnTo>
                    <a:lnTo>
                      <a:pt x="261" y="33"/>
                    </a:lnTo>
                    <a:lnTo>
                      <a:pt x="267" y="28"/>
                    </a:lnTo>
                    <a:lnTo>
                      <a:pt x="274" y="27"/>
                    </a:lnTo>
                    <a:lnTo>
                      <a:pt x="282" y="27"/>
                    </a:lnTo>
                    <a:lnTo>
                      <a:pt x="288" y="27"/>
                    </a:lnTo>
                    <a:lnTo>
                      <a:pt x="294" y="28"/>
                    </a:lnTo>
                    <a:lnTo>
                      <a:pt x="300" y="31"/>
                    </a:lnTo>
                    <a:lnTo>
                      <a:pt x="305" y="36"/>
                    </a:lnTo>
                    <a:lnTo>
                      <a:pt x="313" y="49"/>
                    </a:lnTo>
                    <a:lnTo>
                      <a:pt x="315" y="64"/>
                    </a:lnTo>
                    <a:lnTo>
                      <a:pt x="315" y="69"/>
                    </a:lnTo>
                    <a:lnTo>
                      <a:pt x="259" y="69"/>
                    </a:lnTo>
                    <a:lnTo>
                      <a:pt x="261" y="75"/>
                    </a:lnTo>
                    <a:lnTo>
                      <a:pt x="263" y="82"/>
                    </a:lnTo>
                    <a:lnTo>
                      <a:pt x="266" y="88"/>
                    </a:lnTo>
                    <a:lnTo>
                      <a:pt x="271" y="91"/>
                    </a:lnTo>
                    <a:lnTo>
                      <a:pt x="277" y="93"/>
                    </a:lnTo>
                    <a:lnTo>
                      <a:pt x="282" y="94"/>
                    </a:lnTo>
                    <a:lnTo>
                      <a:pt x="288" y="93"/>
                    </a:lnTo>
                    <a:lnTo>
                      <a:pt x="294" y="90"/>
                    </a:lnTo>
                    <a:lnTo>
                      <a:pt x="297" y="88"/>
                    </a:lnTo>
                    <a:lnTo>
                      <a:pt x="299" y="83"/>
                    </a:lnTo>
                    <a:lnTo>
                      <a:pt x="302" y="79"/>
                    </a:lnTo>
                    <a:close/>
                    <a:moveTo>
                      <a:pt x="261" y="58"/>
                    </a:moveTo>
                    <a:lnTo>
                      <a:pt x="302" y="58"/>
                    </a:lnTo>
                    <a:lnTo>
                      <a:pt x="300" y="52"/>
                    </a:lnTo>
                    <a:lnTo>
                      <a:pt x="299" y="47"/>
                    </a:lnTo>
                    <a:lnTo>
                      <a:pt x="297" y="44"/>
                    </a:lnTo>
                    <a:lnTo>
                      <a:pt x="293" y="39"/>
                    </a:lnTo>
                    <a:lnTo>
                      <a:pt x="288" y="38"/>
                    </a:lnTo>
                    <a:lnTo>
                      <a:pt x="282" y="36"/>
                    </a:lnTo>
                    <a:lnTo>
                      <a:pt x="275" y="38"/>
                    </a:lnTo>
                    <a:lnTo>
                      <a:pt x="271" y="39"/>
                    </a:lnTo>
                    <a:lnTo>
                      <a:pt x="267" y="42"/>
                    </a:lnTo>
                    <a:lnTo>
                      <a:pt x="264" y="47"/>
                    </a:lnTo>
                    <a:lnTo>
                      <a:pt x="261" y="52"/>
                    </a:lnTo>
                    <a:lnTo>
                      <a:pt x="261" y="58"/>
                    </a:lnTo>
                    <a:close/>
                    <a:moveTo>
                      <a:pt x="371" y="131"/>
                    </a:moveTo>
                    <a:lnTo>
                      <a:pt x="371" y="28"/>
                    </a:lnTo>
                    <a:lnTo>
                      <a:pt x="382" y="28"/>
                    </a:lnTo>
                    <a:lnTo>
                      <a:pt x="382" y="38"/>
                    </a:lnTo>
                    <a:lnTo>
                      <a:pt x="387" y="33"/>
                    </a:lnTo>
                    <a:lnTo>
                      <a:pt x="392" y="30"/>
                    </a:lnTo>
                    <a:lnTo>
                      <a:pt x="396" y="27"/>
                    </a:lnTo>
                    <a:lnTo>
                      <a:pt x="404" y="27"/>
                    </a:lnTo>
                    <a:lnTo>
                      <a:pt x="409" y="27"/>
                    </a:lnTo>
                    <a:lnTo>
                      <a:pt x="415" y="28"/>
                    </a:lnTo>
                    <a:lnTo>
                      <a:pt x="420" y="31"/>
                    </a:lnTo>
                    <a:lnTo>
                      <a:pt x="425" y="35"/>
                    </a:lnTo>
                    <a:lnTo>
                      <a:pt x="428" y="39"/>
                    </a:lnTo>
                    <a:lnTo>
                      <a:pt x="431" y="46"/>
                    </a:lnTo>
                    <a:lnTo>
                      <a:pt x="434" y="55"/>
                    </a:lnTo>
                    <a:lnTo>
                      <a:pt x="434" y="64"/>
                    </a:lnTo>
                    <a:lnTo>
                      <a:pt x="434" y="75"/>
                    </a:lnTo>
                    <a:lnTo>
                      <a:pt x="431" y="85"/>
                    </a:lnTo>
                    <a:lnTo>
                      <a:pt x="428" y="91"/>
                    </a:lnTo>
                    <a:lnTo>
                      <a:pt x="423" y="96"/>
                    </a:lnTo>
                    <a:lnTo>
                      <a:pt x="419" y="99"/>
                    </a:lnTo>
                    <a:lnTo>
                      <a:pt x="411" y="104"/>
                    </a:lnTo>
                    <a:lnTo>
                      <a:pt x="403" y="104"/>
                    </a:lnTo>
                    <a:lnTo>
                      <a:pt x="396" y="104"/>
                    </a:lnTo>
                    <a:lnTo>
                      <a:pt x="392" y="102"/>
                    </a:lnTo>
                    <a:lnTo>
                      <a:pt x="387" y="99"/>
                    </a:lnTo>
                    <a:lnTo>
                      <a:pt x="382" y="94"/>
                    </a:lnTo>
                    <a:lnTo>
                      <a:pt x="382" y="131"/>
                    </a:lnTo>
                    <a:lnTo>
                      <a:pt x="371" y="131"/>
                    </a:lnTo>
                    <a:close/>
                    <a:moveTo>
                      <a:pt x="382" y="66"/>
                    </a:moveTo>
                    <a:lnTo>
                      <a:pt x="382" y="74"/>
                    </a:lnTo>
                    <a:lnTo>
                      <a:pt x="384" y="82"/>
                    </a:lnTo>
                    <a:lnTo>
                      <a:pt x="387" y="87"/>
                    </a:lnTo>
                    <a:lnTo>
                      <a:pt x="392" y="91"/>
                    </a:lnTo>
                    <a:lnTo>
                      <a:pt x="396" y="93"/>
                    </a:lnTo>
                    <a:lnTo>
                      <a:pt x="401" y="94"/>
                    </a:lnTo>
                    <a:lnTo>
                      <a:pt x="408" y="93"/>
                    </a:lnTo>
                    <a:lnTo>
                      <a:pt x="412" y="91"/>
                    </a:lnTo>
                    <a:lnTo>
                      <a:pt x="415" y="87"/>
                    </a:lnTo>
                    <a:lnTo>
                      <a:pt x="420" y="82"/>
                    </a:lnTo>
                    <a:lnTo>
                      <a:pt x="422" y="74"/>
                    </a:lnTo>
                    <a:lnTo>
                      <a:pt x="422" y="64"/>
                    </a:lnTo>
                    <a:lnTo>
                      <a:pt x="422" y="57"/>
                    </a:lnTo>
                    <a:lnTo>
                      <a:pt x="420" y="49"/>
                    </a:lnTo>
                    <a:lnTo>
                      <a:pt x="417" y="44"/>
                    </a:lnTo>
                    <a:lnTo>
                      <a:pt x="412" y="39"/>
                    </a:lnTo>
                    <a:lnTo>
                      <a:pt x="408" y="38"/>
                    </a:lnTo>
                    <a:lnTo>
                      <a:pt x="403" y="36"/>
                    </a:lnTo>
                    <a:lnTo>
                      <a:pt x="396" y="38"/>
                    </a:lnTo>
                    <a:lnTo>
                      <a:pt x="392" y="39"/>
                    </a:lnTo>
                    <a:lnTo>
                      <a:pt x="389" y="44"/>
                    </a:lnTo>
                    <a:lnTo>
                      <a:pt x="384" y="50"/>
                    </a:lnTo>
                    <a:lnTo>
                      <a:pt x="382" y="57"/>
                    </a:lnTo>
                    <a:lnTo>
                      <a:pt x="382" y="66"/>
                    </a:lnTo>
                    <a:close/>
                    <a:moveTo>
                      <a:pt x="450" y="66"/>
                    </a:moveTo>
                    <a:lnTo>
                      <a:pt x="453" y="47"/>
                    </a:lnTo>
                    <a:lnTo>
                      <a:pt x="461" y="35"/>
                    </a:lnTo>
                    <a:lnTo>
                      <a:pt x="467" y="30"/>
                    </a:lnTo>
                    <a:lnTo>
                      <a:pt x="475" y="27"/>
                    </a:lnTo>
                    <a:lnTo>
                      <a:pt x="485" y="27"/>
                    </a:lnTo>
                    <a:lnTo>
                      <a:pt x="493" y="27"/>
                    </a:lnTo>
                    <a:lnTo>
                      <a:pt x="499" y="28"/>
                    </a:lnTo>
                    <a:lnTo>
                      <a:pt x="504" y="31"/>
                    </a:lnTo>
                    <a:lnTo>
                      <a:pt x="510" y="36"/>
                    </a:lnTo>
                    <a:lnTo>
                      <a:pt x="518" y="49"/>
                    </a:lnTo>
                    <a:lnTo>
                      <a:pt x="519" y="64"/>
                    </a:lnTo>
                    <a:lnTo>
                      <a:pt x="519" y="74"/>
                    </a:lnTo>
                    <a:lnTo>
                      <a:pt x="518" y="80"/>
                    </a:lnTo>
                    <a:lnTo>
                      <a:pt x="515" y="87"/>
                    </a:lnTo>
                    <a:lnTo>
                      <a:pt x="511" y="93"/>
                    </a:lnTo>
                    <a:lnTo>
                      <a:pt x="508" y="96"/>
                    </a:lnTo>
                    <a:lnTo>
                      <a:pt x="502" y="99"/>
                    </a:lnTo>
                    <a:lnTo>
                      <a:pt x="494" y="104"/>
                    </a:lnTo>
                    <a:lnTo>
                      <a:pt x="485" y="104"/>
                    </a:lnTo>
                    <a:lnTo>
                      <a:pt x="477" y="104"/>
                    </a:lnTo>
                    <a:lnTo>
                      <a:pt x="470" y="102"/>
                    </a:lnTo>
                    <a:lnTo>
                      <a:pt x="464" y="99"/>
                    </a:lnTo>
                    <a:lnTo>
                      <a:pt x="459" y="94"/>
                    </a:lnTo>
                    <a:lnTo>
                      <a:pt x="452" y="82"/>
                    </a:lnTo>
                    <a:lnTo>
                      <a:pt x="450" y="66"/>
                    </a:lnTo>
                    <a:close/>
                    <a:moveTo>
                      <a:pt x="463" y="66"/>
                    </a:moveTo>
                    <a:lnTo>
                      <a:pt x="463" y="74"/>
                    </a:lnTo>
                    <a:lnTo>
                      <a:pt x="466" y="82"/>
                    </a:lnTo>
                    <a:lnTo>
                      <a:pt x="469" y="87"/>
                    </a:lnTo>
                    <a:lnTo>
                      <a:pt x="474" y="91"/>
                    </a:lnTo>
                    <a:lnTo>
                      <a:pt x="478" y="93"/>
                    </a:lnTo>
                    <a:lnTo>
                      <a:pt x="485" y="94"/>
                    </a:lnTo>
                    <a:lnTo>
                      <a:pt x="491" y="93"/>
                    </a:lnTo>
                    <a:lnTo>
                      <a:pt x="496" y="91"/>
                    </a:lnTo>
                    <a:lnTo>
                      <a:pt x="500" y="87"/>
                    </a:lnTo>
                    <a:lnTo>
                      <a:pt x="504" y="82"/>
                    </a:lnTo>
                    <a:lnTo>
                      <a:pt x="505" y="74"/>
                    </a:lnTo>
                    <a:lnTo>
                      <a:pt x="507" y="64"/>
                    </a:lnTo>
                    <a:lnTo>
                      <a:pt x="505" y="57"/>
                    </a:lnTo>
                    <a:lnTo>
                      <a:pt x="504" y="49"/>
                    </a:lnTo>
                    <a:lnTo>
                      <a:pt x="500" y="44"/>
                    </a:lnTo>
                    <a:lnTo>
                      <a:pt x="496" y="39"/>
                    </a:lnTo>
                    <a:lnTo>
                      <a:pt x="491" y="38"/>
                    </a:lnTo>
                    <a:lnTo>
                      <a:pt x="485" y="36"/>
                    </a:lnTo>
                    <a:lnTo>
                      <a:pt x="478" y="38"/>
                    </a:lnTo>
                    <a:lnTo>
                      <a:pt x="474" y="39"/>
                    </a:lnTo>
                    <a:lnTo>
                      <a:pt x="469" y="44"/>
                    </a:lnTo>
                    <a:lnTo>
                      <a:pt x="466" y="49"/>
                    </a:lnTo>
                    <a:lnTo>
                      <a:pt x="463" y="57"/>
                    </a:lnTo>
                    <a:lnTo>
                      <a:pt x="463" y="66"/>
                    </a:lnTo>
                    <a:close/>
                    <a:moveTo>
                      <a:pt x="533" y="80"/>
                    </a:moveTo>
                    <a:lnTo>
                      <a:pt x="546" y="79"/>
                    </a:lnTo>
                    <a:lnTo>
                      <a:pt x="546" y="83"/>
                    </a:lnTo>
                    <a:lnTo>
                      <a:pt x="549" y="87"/>
                    </a:lnTo>
                    <a:lnTo>
                      <a:pt x="551" y="90"/>
                    </a:lnTo>
                    <a:lnTo>
                      <a:pt x="556" y="93"/>
                    </a:lnTo>
                    <a:lnTo>
                      <a:pt x="560" y="93"/>
                    </a:lnTo>
                    <a:lnTo>
                      <a:pt x="565" y="94"/>
                    </a:lnTo>
                    <a:lnTo>
                      <a:pt x="570" y="93"/>
                    </a:lnTo>
                    <a:lnTo>
                      <a:pt x="574" y="93"/>
                    </a:lnTo>
                    <a:lnTo>
                      <a:pt x="578" y="90"/>
                    </a:lnTo>
                    <a:lnTo>
                      <a:pt x="581" y="87"/>
                    </a:lnTo>
                    <a:lnTo>
                      <a:pt x="582" y="82"/>
                    </a:lnTo>
                    <a:lnTo>
                      <a:pt x="581" y="79"/>
                    </a:lnTo>
                    <a:lnTo>
                      <a:pt x="578" y="75"/>
                    </a:lnTo>
                    <a:lnTo>
                      <a:pt x="576" y="74"/>
                    </a:lnTo>
                    <a:lnTo>
                      <a:pt x="571" y="72"/>
                    </a:lnTo>
                    <a:lnTo>
                      <a:pt x="565" y="71"/>
                    </a:lnTo>
                    <a:lnTo>
                      <a:pt x="557" y="69"/>
                    </a:lnTo>
                    <a:lnTo>
                      <a:pt x="551" y="66"/>
                    </a:lnTo>
                    <a:lnTo>
                      <a:pt x="546" y="64"/>
                    </a:lnTo>
                    <a:lnTo>
                      <a:pt x="541" y="61"/>
                    </a:lnTo>
                    <a:lnTo>
                      <a:pt x="538" y="58"/>
                    </a:lnTo>
                    <a:lnTo>
                      <a:pt x="535" y="53"/>
                    </a:lnTo>
                    <a:lnTo>
                      <a:pt x="535" y="47"/>
                    </a:lnTo>
                    <a:lnTo>
                      <a:pt x="535" y="42"/>
                    </a:lnTo>
                    <a:lnTo>
                      <a:pt x="537" y="39"/>
                    </a:lnTo>
                    <a:lnTo>
                      <a:pt x="540" y="35"/>
                    </a:lnTo>
                    <a:lnTo>
                      <a:pt x="543" y="31"/>
                    </a:lnTo>
                    <a:lnTo>
                      <a:pt x="548" y="30"/>
                    </a:lnTo>
                    <a:lnTo>
                      <a:pt x="552" y="28"/>
                    </a:lnTo>
                    <a:lnTo>
                      <a:pt x="557" y="27"/>
                    </a:lnTo>
                    <a:lnTo>
                      <a:pt x="563" y="27"/>
                    </a:lnTo>
                    <a:lnTo>
                      <a:pt x="571" y="27"/>
                    </a:lnTo>
                    <a:lnTo>
                      <a:pt x="578" y="28"/>
                    </a:lnTo>
                    <a:lnTo>
                      <a:pt x="584" y="31"/>
                    </a:lnTo>
                    <a:lnTo>
                      <a:pt x="587" y="36"/>
                    </a:lnTo>
                    <a:lnTo>
                      <a:pt x="590" y="41"/>
                    </a:lnTo>
                    <a:lnTo>
                      <a:pt x="592" y="47"/>
                    </a:lnTo>
                    <a:lnTo>
                      <a:pt x="579" y="49"/>
                    </a:lnTo>
                    <a:lnTo>
                      <a:pt x="578" y="44"/>
                    </a:lnTo>
                    <a:lnTo>
                      <a:pt x="574" y="39"/>
                    </a:lnTo>
                    <a:lnTo>
                      <a:pt x="571" y="38"/>
                    </a:lnTo>
                    <a:lnTo>
                      <a:pt x="568" y="38"/>
                    </a:lnTo>
                    <a:lnTo>
                      <a:pt x="563" y="36"/>
                    </a:lnTo>
                    <a:lnTo>
                      <a:pt x="559" y="38"/>
                    </a:lnTo>
                    <a:lnTo>
                      <a:pt x="554" y="38"/>
                    </a:lnTo>
                    <a:lnTo>
                      <a:pt x="551" y="39"/>
                    </a:lnTo>
                    <a:lnTo>
                      <a:pt x="548" y="42"/>
                    </a:lnTo>
                    <a:lnTo>
                      <a:pt x="548" y="47"/>
                    </a:lnTo>
                    <a:lnTo>
                      <a:pt x="548" y="49"/>
                    </a:lnTo>
                    <a:lnTo>
                      <a:pt x="549" y="50"/>
                    </a:lnTo>
                    <a:lnTo>
                      <a:pt x="551" y="52"/>
                    </a:lnTo>
                    <a:lnTo>
                      <a:pt x="554" y="53"/>
                    </a:lnTo>
                    <a:lnTo>
                      <a:pt x="556" y="55"/>
                    </a:lnTo>
                    <a:lnTo>
                      <a:pt x="560" y="57"/>
                    </a:lnTo>
                    <a:lnTo>
                      <a:pt x="565" y="57"/>
                    </a:lnTo>
                    <a:lnTo>
                      <a:pt x="573" y="60"/>
                    </a:lnTo>
                    <a:lnTo>
                      <a:pt x="579" y="61"/>
                    </a:lnTo>
                    <a:lnTo>
                      <a:pt x="584" y="63"/>
                    </a:lnTo>
                    <a:lnTo>
                      <a:pt x="589" y="66"/>
                    </a:lnTo>
                    <a:lnTo>
                      <a:pt x="592" y="69"/>
                    </a:lnTo>
                    <a:lnTo>
                      <a:pt x="593" y="75"/>
                    </a:lnTo>
                    <a:lnTo>
                      <a:pt x="595" y="80"/>
                    </a:lnTo>
                    <a:lnTo>
                      <a:pt x="593" y="87"/>
                    </a:lnTo>
                    <a:lnTo>
                      <a:pt x="592" y="93"/>
                    </a:lnTo>
                    <a:lnTo>
                      <a:pt x="587" y="98"/>
                    </a:lnTo>
                    <a:lnTo>
                      <a:pt x="581" y="101"/>
                    </a:lnTo>
                    <a:lnTo>
                      <a:pt x="573" y="104"/>
                    </a:lnTo>
                    <a:lnTo>
                      <a:pt x="565" y="104"/>
                    </a:lnTo>
                    <a:lnTo>
                      <a:pt x="556" y="104"/>
                    </a:lnTo>
                    <a:lnTo>
                      <a:pt x="549" y="102"/>
                    </a:lnTo>
                    <a:lnTo>
                      <a:pt x="543" y="98"/>
                    </a:lnTo>
                    <a:lnTo>
                      <a:pt x="538" y="93"/>
                    </a:lnTo>
                    <a:lnTo>
                      <a:pt x="535" y="88"/>
                    </a:lnTo>
                    <a:lnTo>
                      <a:pt x="533" y="80"/>
                    </a:lnTo>
                    <a:close/>
                    <a:moveTo>
                      <a:pt x="622" y="14"/>
                    </a:moveTo>
                    <a:lnTo>
                      <a:pt x="622" y="0"/>
                    </a:lnTo>
                    <a:lnTo>
                      <a:pt x="634" y="0"/>
                    </a:lnTo>
                    <a:lnTo>
                      <a:pt x="634" y="14"/>
                    </a:lnTo>
                    <a:lnTo>
                      <a:pt x="622" y="14"/>
                    </a:lnTo>
                    <a:close/>
                    <a:moveTo>
                      <a:pt x="622" y="102"/>
                    </a:moveTo>
                    <a:lnTo>
                      <a:pt x="622" y="28"/>
                    </a:lnTo>
                    <a:lnTo>
                      <a:pt x="634" y="28"/>
                    </a:lnTo>
                    <a:lnTo>
                      <a:pt x="634" y="102"/>
                    </a:lnTo>
                    <a:lnTo>
                      <a:pt x="622" y="102"/>
                    </a:lnTo>
                    <a:close/>
                    <a:moveTo>
                      <a:pt x="685" y="91"/>
                    </a:moveTo>
                    <a:lnTo>
                      <a:pt x="688" y="102"/>
                    </a:lnTo>
                    <a:lnTo>
                      <a:pt x="681" y="104"/>
                    </a:lnTo>
                    <a:lnTo>
                      <a:pt x="678" y="104"/>
                    </a:lnTo>
                    <a:lnTo>
                      <a:pt x="672" y="104"/>
                    </a:lnTo>
                    <a:lnTo>
                      <a:pt x="667" y="101"/>
                    </a:lnTo>
                    <a:lnTo>
                      <a:pt x="664" y="99"/>
                    </a:lnTo>
                    <a:lnTo>
                      <a:pt x="661" y="96"/>
                    </a:lnTo>
                    <a:lnTo>
                      <a:pt x="661" y="93"/>
                    </a:lnTo>
                    <a:lnTo>
                      <a:pt x="661" y="88"/>
                    </a:lnTo>
                    <a:lnTo>
                      <a:pt x="659" y="80"/>
                    </a:lnTo>
                    <a:lnTo>
                      <a:pt x="659" y="38"/>
                    </a:lnTo>
                    <a:lnTo>
                      <a:pt x="652" y="38"/>
                    </a:lnTo>
                    <a:lnTo>
                      <a:pt x="652" y="28"/>
                    </a:lnTo>
                    <a:lnTo>
                      <a:pt x="659" y="28"/>
                    </a:lnTo>
                    <a:lnTo>
                      <a:pt x="659" y="9"/>
                    </a:lnTo>
                    <a:lnTo>
                      <a:pt x="672" y="1"/>
                    </a:lnTo>
                    <a:lnTo>
                      <a:pt x="672" y="28"/>
                    </a:lnTo>
                    <a:lnTo>
                      <a:pt x="685" y="28"/>
                    </a:lnTo>
                    <a:lnTo>
                      <a:pt x="685" y="38"/>
                    </a:lnTo>
                    <a:lnTo>
                      <a:pt x="672" y="38"/>
                    </a:lnTo>
                    <a:lnTo>
                      <a:pt x="672" y="82"/>
                    </a:lnTo>
                    <a:lnTo>
                      <a:pt x="672" y="87"/>
                    </a:lnTo>
                    <a:lnTo>
                      <a:pt x="674" y="88"/>
                    </a:lnTo>
                    <a:lnTo>
                      <a:pt x="675" y="91"/>
                    </a:lnTo>
                    <a:lnTo>
                      <a:pt x="677" y="91"/>
                    </a:lnTo>
                    <a:lnTo>
                      <a:pt x="680" y="91"/>
                    </a:lnTo>
                    <a:lnTo>
                      <a:pt x="685" y="91"/>
                    </a:lnTo>
                    <a:close/>
                    <a:moveTo>
                      <a:pt x="694" y="14"/>
                    </a:moveTo>
                    <a:lnTo>
                      <a:pt x="694" y="0"/>
                    </a:lnTo>
                    <a:lnTo>
                      <a:pt x="707" y="0"/>
                    </a:lnTo>
                    <a:lnTo>
                      <a:pt x="707" y="14"/>
                    </a:lnTo>
                    <a:lnTo>
                      <a:pt x="694" y="14"/>
                    </a:lnTo>
                    <a:close/>
                    <a:moveTo>
                      <a:pt x="694" y="102"/>
                    </a:moveTo>
                    <a:lnTo>
                      <a:pt x="694" y="28"/>
                    </a:lnTo>
                    <a:lnTo>
                      <a:pt x="707" y="28"/>
                    </a:lnTo>
                    <a:lnTo>
                      <a:pt x="707" y="102"/>
                    </a:lnTo>
                    <a:lnTo>
                      <a:pt x="694" y="102"/>
                    </a:lnTo>
                    <a:close/>
                    <a:moveTo>
                      <a:pt x="726" y="66"/>
                    </a:moveTo>
                    <a:lnTo>
                      <a:pt x="727" y="47"/>
                    </a:lnTo>
                    <a:lnTo>
                      <a:pt x="737" y="35"/>
                    </a:lnTo>
                    <a:lnTo>
                      <a:pt x="743" y="30"/>
                    </a:lnTo>
                    <a:lnTo>
                      <a:pt x="751" y="27"/>
                    </a:lnTo>
                    <a:lnTo>
                      <a:pt x="760" y="27"/>
                    </a:lnTo>
                    <a:lnTo>
                      <a:pt x="766" y="27"/>
                    </a:lnTo>
                    <a:lnTo>
                      <a:pt x="774" y="28"/>
                    </a:lnTo>
                    <a:lnTo>
                      <a:pt x="779" y="31"/>
                    </a:lnTo>
                    <a:lnTo>
                      <a:pt x="785" y="36"/>
                    </a:lnTo>
                    <a:lnTo>
                      <a:pt x="792" y="49"/>
                    </a:lnTo>
                    <a:lnTo>
                      <a:pt x="795" y="64"/>
                    </a:lnTo>
                    <a:lnTo>
                      <a:pt x="795" y="74"/>
                    </a:lnTo>
                    <a:lnTo>
                      <a:pt x="793" y="80"/>
                    </a:lnTo>
                    <a:lnTo>
                      <a:pt x="790" y="87"/>
                    </a:lnTo>
                    <a:lnTo>
                      <a:pt x="787" y="93"/>
                    </a:lnTo>
                    <a:lnTo>
                      <a:pt x="782" y="96"/>
                    </a:lnTo>
                    <a:lnTo>
                      <a:pt x="778" y="99"/>
                    </a:lnTo>
                    <a:lnTo>
                      <a:pt x="770" y="104"/>
                    </a:lnTo>
                    <a:lnTo>
                      <a:pt x="760" y="104"/>
                    </a:lnTo>
                    <a:lnTo>
                      <a:pt x="752" y="104"/>
                    </a:lnTo>
                    <a:lnTo>
                      <a:pt x="746" y="102"/>
                    </a:lnTo>
                    <a:lnTo>
                      <a:pt x="740" y="99"/>
                    </a:lnTo>
                    <a:lnTo>
                      <a:pt x="735" y="94"/>
                    </a:lnTo>
                    <a:lnTo>
                      <a:pt x="727" y="82"/>
                    </a:lnTo>
                    <a:lnTo>
                      <a:pt x="726" y="66"/>
                    </a:lnTo>
                    <a:close/>
                    <a:moveTo>
                      <a:pt x="738" y="66"/>
                    </a:moveTo>
                    <a:lnTo>
                      <a:pt x="738" y="74"/>
                    </a:lnTo>
                    <a:lnTo>
                      <a:pt x="741" y="82"/>
                    </a:lnTo>
                    <a:lnTo>
                      <a:pt x="744" y="87"/>
                    </a:lnTo>
                    <a:lnTo>
                      <a:pt x="749" y="91"/>
                    </a:lnTo>
                    <a:lnTo>
                      <a:pt x="754" y="93"/>
                    </a:lnTo>
                    <a:lnTo>
                      <a:pt x="760" y="94"/>
                    </a:lnTo>
                    <a:lnTo>
                      <a:pt x="766" y="93"/>
                    </a:lnTo>
                    <a:lnTo>
                      <a:pt x="771" y="91"/>
                    </a:lnTo>
                    <a:lnTo>
                      <a:pt x="776" y="87"/>
                    </a:lnTo>
                    <a:lnTo>
                      <a:pt x="779" y="82"/>
                    </a:lnTo>
                    <a:lnTo>
                      <a:pt x="781" y="74"/>
                    </a:lnTo>
                    <a:lnTo>
                      <a:pt x="782" y="64"/>
                    </a:lnTo>
                    <a:lnTo>
                      <a:pt x="781" y="57"/>
                    </a:lnTo>
                    <a:lnTo>
                      <a:pt x="779" y="49"/>
                    </a:lnTo>
                    <a:lnTo>
                      <a:pt x="776" y="44"/>
                    </a:lnTo>
                    <a:lnTo>
                      <a:pt x="771" y="39"/>
                    </a:lnTo>
                    <a:lnTo>
                      <a:pt x="765" y="38"/>
                    </a:lnTo>
                    <a:lnTo>
                      <a:pt x="760" y="36"/>
                    </a:lnTo>
                    <a:lnTo>
                      <a:pt x="754" y="38"/>
                    </a:lnTo>
                    <a:lnTo>
                      <a:pt x="749" y="39"/>
                    </a:lnTo>
                    <a:lnTo>
                      <a:pt x="744" y="44"/>
                    </a:lnTo>
                    <a:lnTo>
                      <a:pt x="741" y="49"/>
                    </a:lnTo>
                    <a:lnTo>
                      <a:pt x="738" y="57"/>
                    </a:lnTo>
                    <a:lnTo>
                      <a:pt x="738" y="66"/>
                    </a:lnTo>
                    <a:close/>
                    <a:moveTo>
                      <a:pt x="814" y="102"/>
                    </a:moveTo>
                    <a:lnTo>
                      <a:pt x="814" y="28"/>
                    </a:lnTo>
                    <a:lnTo>
                      <a:pt x="825" y="28"/>
                    </a:lnTo>
                    <a:lnTo>
                      <a:pt x="825" y="39"/>
                    </a:lnTo>
                    <a:lnTo>
                      <a:pt x="829" y="33"/>
                    </a:lnTo>
                    <a:lnTo>
                      <a:pt x="834" y="30"/>
                    </a:lnTo>
                    <a:lnTo>
                      <a:pt x="841" y="27"/>
                    </a:lnTo>
                    <a:lnTo>
                      <a:pt x="848" y="27"/>
                    </a:lnTo>
                    <a:lnTo>
                      <a:pt x="855" y="27"/>
                    </a:lnTo>
                    <a:lnTo>
                      <a:pt x="861" y="28"/>
                    </a:lnTo>
                    <a:lnTo>
                      <a:pt x="866" y="31"/>
                    </a:lnTo>
                    <a:lnTo>
                      <a:pt x="869" y="35"/>
                    </a:lnTo>
                    <a:lnTo>
                      <a:pt x="872" y="39"/>
                    </a:lnTo>
                    <a:lnTo>
                      <a:pt x="874" y="44"/>
                    </a:lnTo>
                    <a:lnTo>
                      <a:pt x="874" y="49"/>
                    </a:lnTo>
                    <a:lnTo>
                      <a:pt x="874" y="57"/>
                    </a:lnTo>
                    <a:lnTo>
                      <a:pt x="874" y="102"/>
                    </a:lnTo>
                    <a:lnTo>
                      <a:pt x="861" y="102"/>
                    </a:lnTo>
                    <a:lnTo>
                      <a:pt x="861" y="57"/>
                    </a:lnTo>
                    <a:lnTo>
                      <a:pt x="861" y="50"/>
                    </a:lnTo>
                    <a:lnTo>
                      <a:pt x="859" y="46"/>
                    </a:lnTo>
                    <a:lnTo>
                      <a:pt x="858" y="42"/>
                    </a:lnTo>
                    <a:lnTo>
                      <a:pt x="855" y="39"/>
                    </a:lnTo>
                    <a:lnTo>
                      <a:pt x="850" y="38"/>
                    </a:lnTo>
                    <a:lnTo>
                      <a:pt x="845" y="38"/>
                    </a:lnTo>
                    <a:lnTo>
                      <a:pt x="841" y="38"/>
                    </a:lnTo>
                    <a:lnTo>
                      <a:pt x="836" y="39"/>
                    </a:lnTo>
                    <a:lnTo>
                      <a:pt x="833" y="42"/>
                    </a:lnTo>
                    <a:lnTo>
                      <a:pt x="829" y="46"/>
                    </a:lnTo>
                    <a:lnTo>
                      <a:pt x="828" y="50"/>
                    </a:lnTo>
                    <a:lnTo>
                      <a:pt x="826" y="55"/>
                    </a:lnTo>
                    <a:lnTo>
                      <a:pt x="826" y="61"/>
                    </a:lnTo>
                    <a:lnTo>
                      <a:pt x="826" y="102"/>
                    </a:lnTo>
                    <a:lnTo>
                      <a:pt x="814" y="10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TextBox 2199"/>
              <p:cNvSpPr txBox="1"/>
              <p:nvPr/>
            </p:nvSpPr>
            <p:spPr>
              <a:xfrm>
                <a:off x="3706567" y="5351679"/>
                <a:ext cx="2248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0</a:t>
                </a:r>
                <a:endParaRPr lang="en-US" sz="1200" b="1" dirty="0"/>
              </a:p>
            </p:txBody>
          </p:sp>
          <p:sp>
            <p:nvSpPr>
              <p:cNvPr id="2201" name="Freeform 978"/>
              <p:cNvSpPr>
                <a:spLocks noEditPoints="1"/>
              </p:cNvSpPr>
              <p:nvPr/>
            </p:nvSpPr>
            <p:spPr bwMode="auto">
              <a:xfrm>
                <a:off x="3484558" y="4145200"/>
                <a:ext cx="108160" cy="768769"/>
              </a:xfrm>
              <a:custGeom>
                <a:avLst/>
                <a:gdLst>
                  <a:gd name="T0" fmla="*/ 3 w 136"/>
                  <a:gd name="T1" fmla="*/ 1061 h 1095"/>
                  <a:gd name="T2" fmla="*/ 54 w 136"/>
                  <a:gd name="T3" fmla="*/ 1068 h 1095"/>
                  <a:gd name="T4" fmla="*/ 10 w 136"/>
                  <a:gd name="T5" fmla="*/ 1077 h 1095"/>
                  <a:gd name="T6" fmla="*/ 46 w 136"/>
                  <a:gd name="T7" fmla="*/ 1072 h 1095"/>
                  <a:gd name="T8" fmla="*/ 10 w 136"/>
                  <a:gd name="T9" fmla="*/ 1069 h 1095"/>
                  <a:gd name="T10" fmla="*/ 68 w 136"/>
                  <a:gd name="T11" fmla="*/ 1027 h 1095"/>
                  <a:gd name="T12" fmla="*/ 73 w 136"/>
                  <a:gd name="T13" fmla="*/ 984 h 1095"/>
                  <a:gd name="T14" fmla="*/ 106 w 136"/>
                  <a:gd name="T15" fmla="*/ 1017 h 1095"/>
                  <a:gd name="T16" fmla="*/ 76 w 136"/>
                  <a:gd name="T17" fmla="*/ 1017 h 1095"/>
                  <a:gd name="T18" fmla="*/ 92 w 136"/>
                  <a:gd name="T19" fmla="*/ 997 h 1095"/>
                  <a:gd name="T20" fmla="*/ 2 w 136"/>
                  <a:gd name="T21" fmla="*/ 896 h 1095"/>
                  <a:gd name="T22" fmla="*/ 63 w 136"/>
                  <a:gd name="T23" fmla="*/ 871 h 1095"/>
                  <a:gd name="T24" fmla="*/ 0 w 136"/>
                  <a:gd name="T25" fmla="*/ 822 h 1095"/>
                  <a:gd name="T26" fmla="*/ 14 w 136"/>
                  <a:gd name="T27" fmla="*/ 731 h 1095"/>
                  <a:gd name="T28" fmla="*/ 68 w 136"/>
                  <a:gd name="T29" fmla="*/ 611 h 1095"/>
                  <a:gd name="T30" fmla="*/ 88 w 136"/>
                  <a:gd name="T31" fmla="*/ 679 h 1095"/>
                  <a:gd name="T32" fmla="*/ 3 w 136"/>
                  <a:gd name="T33" fmla="*/ 657 h 1095"/>
                  <a:gd name="T34" fmla="*/ 27 w 136"/>
                  <a:gd name="T35" fmla="*/ 614 h 1095"/>
                  <a:gd name="T36" fmla="*/ 22 w 136"/>
                  <a:gd name="T37" fmla="*/ 665 h 1095"/>
                  <a:gd name="T38" fmla="*/ 87 w 136"/>
                  <a:gd name="T39" fmla="*/ 663 h 1095"/>
                  <a:gd name="T40" fmla="*/ 77 w 136"/>
                  <a:gd name="T41" fmla="*/ 613 h 1095"/>
                  <a:gd name="T42" fmla="*/ 52 w 136"/>
                  <a:gd name="T43" fmla="*/ 449 h 1095"/>
                  <a:gd name="T44" fmla="*/ 88 w 136"/>
                  <a:gd name="T45" fmla="*/ 533 h 1095"/>
                  <a:gd name="T46" fmla="*/ 2 w 136"/>
                  <a:gd name="T47" fmla="*/ 507 h 1095"/>
                  <a:gd name="T48" fmla="*/ 30 w 136"/>
                  <a:gd name="T49" fmla="*/ 451 h 1095"/>
                  <a:gd name="T50" fmla="*/ 14 w 136"/>
                  <a:gd name="T51" fmla="*/ 509 h 1095"/>
                  <a:gd name="T52" fmla="*/ 76 w 136"/>
                  <a:gd name="T53" fmla="*/ 525 h 1095"/>
                  <a:gd name="T54" fmla="*/ 84 w 136"/>
                  <a:gd name="T55" fmla="*/ 462 h 1095"/>
                  <a:gd name="T56" fmla="*/ 101 w 136"/>
                  <a:gd name="T57" fmla="*/ 356 h 1095"/>
                  <a:gd name="T58" fmla="*/ 85 w 136"/>
                  <a:gd name="T59" fmla="*/ 402 h 1095"/>
                  <a:gd name="T60" fmla="*/ 60 w 136"/>
                  <a:gd name="T61" fmla="*/ 364 h 1095"/>
                  <a:gd name="T62" fmla="*/ 40 w 136"/>
                  <a:gd name="T63" fmla="*/ 369 h 1095"/>
                  <a:gd name="T64" fmla="*/ 38 w 136"/>
                  <a:gd name="T65" fmla="*/ 394 h 1095"/>
                  <a:gd name="T66" fmla="*/ 40 w 136"/>
                  <a:gd name="T67" fmla="*/ 339 h 1095"/>
                  <a:gd name="T68" fmla="*/ 104 w 136"/>
                  <a:gd name="T69" fmla="*/ 333 h 1095"/>
                  <a:gd name="T70" fmla="*/ 74 w 136"/>
                  <a:gd name="T71" fmla="*/ 381 h 1095"/>
                  <a:gd name="T72" fmla="*/ 96 w 136"/>
                  <a:gd name="T73" fmla="*/ 374 h 1095"/>
                  <a:gd name="T74" fmla="*/ 30 w 136"/>
                  <a:gd name="T75" fmla="*/ 314 h 1095"/>
                  <a:gd name="T76" fmla="*/ 36 w 136"/>
                  <a:gd name="T77" fmla="*/ 262 h 1095"/>
                  <a:gd name="T78" fmla="*/ 40 w 136"/>
                  <a:gd name="T79" fmla="*/ 216 h 1095"/>
                  <a:gd name="T80" fmla="*/ 41 w 136"/>
                  <a:gd name="T81" fmla="*/ 230 h 1095"/>
                  <a:gd name="T82" fmla="*/ 104 w 136"/>
                  <a:gd name="T83" fmla="*/ 257 h 1095"/>
                  <a:gd name="T84" fmla="*/ 40 w 136"/>
                  <a:gd name="T85" fmla="*/ 289 h 1095"/>
                  <a:gd name="T86" fmla="*/ 104 w 136"/>
                  <a:gd name="T87" fmla="*/ 170 h 1095"/>
                  <a:gd name="T88" fmla="*/ 29 w 136"/>
                  <a:gd name="T89" fmla="*/ 142 h 1095"/>
                  <a:gd name="T90" fmla="*/ 96 w 136"/>
                  <a:gd name="T91" fmla="*/ 126 h 1095"/>
                  <a:gd name="T92" fmla="*/ 66 w 136"/>
                  <a:gd name="T93" fmla="*/ 170 h 1095"/>
                  <a:gd name="T94" fmla="*/ 88 w 136"/>
                  <a:gd name="T95" fmla="*/ 136 h 1095"/>
                  <a:gd name="T96" fmla="*/ 40 w 136"/>
                  <a:gd name="T97" fmla="*/ 150 h 1095"/>
                  <a:gd name="T98" fmla="*/ 2 w 136"/>
                  <a:gd name="T99" fmla="*/ 85 h 1095"/>
                  <a:gd name="T100" fmla="*/ 112 w 136"/>
                  <a:gd name="T101" fmla="*/ 52 h 1095"/>
                  <a:gd name="T102" fmla="*/ 117 w 136"/>
                  <a:gd name="T103" fmla="*/ 18 h 1095"/>
                  <a:gd name="T104" fmla="*/ 103 w 136"/>
                  <a:gd name="T105" fmla="*/ 48 h 1095"/>
                  <a:gd name="T106" fmla="*/ 33 w 136"/>
                  <a:gd name="T107" fmla="*/ 52 h 1095"/>
                  <a:gd name="T108" fmla="*/ 30 w 136"/>
                  <a:gd name="T109" fmla="*/ 0 h 1095"/>
                  <a:gd name="T110" fmla="*/ 134 w 136"/>
                  <a:gd name="T111" fmla="*/ 27 h 1095"/>
                  <a:gd name="T112" fmla="*/ 66 w 136"/>
                  <a:gd name="T113" fmla="*/ 54 h 1095"/>
                  <a:gd name="T114" fmla="*/ 87 w 136"/>
                  <a:gd name="T115" fmla="*/ 19 h 1095"/>
                  <a:gd name="T116" fmla="*/ 40 w 136"/>
                  <a:gd name="T117" fmla="*/ 33 h 1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6" h="1095">
                    <a:moveTo>
                      <a:pt x="27" y="1095"/>
                    </a:moveTo>
                    <a:lnTo>
                      <a:pt x="19" y="1095"/>
                    </a:lnTo>
                    <a:lnTo>
                      <a:pt x="13" y="1093"/>
                    </a:lnTo>
                    <a:lnTo>
                      <a:pt x="8" y="1090"/>
                    </a:lnTo>
                    <a:lnTo>
                      <a:pt x="3" y="1085"/>
                    </a:lnTo>
                    <a:lnTo>
                      <a:pt x="2" y="1080"/>
                    </a:lnTo>
                    <a:lnTo>
                      <a:pt x="0" y="1074"/>
                    </a:lnTo>
                    <a:lnTo>
                      <a:pt x="0" y="1068"/>
                    </a:lnTo>
                    <a:lnTo>
                      <a:pt x="3" y="1061"/>
                    </a:lnTo>
                    <a:lnTo>
                      <a:pt x="7" y="1057"/>
                    </a:lnTo>
                    <a:lnTo>
                      <a:pt x="13" y="1054"/>
                    </a:lnTo>
                    <a:lnTo>
                      <a:pt x="19" y="1052"/>
                    </a:lnTo>
                    <a:lnTo>
                      <a:pt x="27" y="1050"/>
                    </a:lnTo>
                    <a:lnTo>
                      <a:pt x="35" y="1052"/>
                    </a:lnTo>
                    <a:lnTo>
                      <a:pt x="43" y="1054"/>
                    </a:lnTo>
                    <a:lnTo>
                      <a:pt x="48" y="1057"/>
                    </a:lnTo>
                    <a:lnTo>
                      <a:pt x="51" y="1061"/>
                    </a:lnTo>
                    <a:lnTo>
                      <a:pt x="54" y="1068"/>
                    </a:lnTo>
                    <a:lnTo>
                      <a:pt x="54" y="1074"/>
                    </a:lnTo>
                    <a:lnTo>
                      <a:pt x="54" y="1079"/>
                    </a:lnTo>
                    <a:lnTo>
                      <a:pt x="51" y="1085"/>
                    </a:lnTo>
                    <a:lnTo>
                      <a:pt x="48" y="1088"/>
                    </a:lnTo>
                    <a:lnTo>
                      <a:pt x="43" y="1093"/>
                    </a:lnTo>
                    <a:lnTo>
                      <a:pt x="35" y="1095"/>
                    </a:lnTo>
                    <a:lnTo>
                      <a:pt x="27" y="1095"/>
                    </a:lnTo>
                    <a:close/>
                    <a:moveTo>
                      <a:pt x="8" y="1072"/>
                    </a:moveTo>
                    <a:lnTo>
                      <a:pt x="10" y="1077"/>
                    </a:lnTo>
                    <a:lnTo>
                      <a:pt x="13" y="1080"/>
                    </a:lnTo>
                    <a:lnTo>
                      <a:pt x="16" y="1082"/>
                    </a:lnTo>
                    <a:lnTo>
                      <a:pt x="21" y="1083"/>
                    </a:lnTo>
                    <a:lnTo>
                      <a:pt x="29" y="1083"/>
                    </a:lnTo>
                    <a:lnTo>
                      <a:pt x="33" y="1083"/>
                    </a:lnTo>
                    <a:lnTo>
                      <a:pt x="38" y="1082"/>
                    </a:lnTo>
                    <a:lnTo>
                      <a:pt x="41" y="1080"/>
                    </a:lnTo>
                    <a:lnTo>
                      <a:pt x="44" y="1077"/>
                    </a:lnTo>
                    <a:lnTo>
                      <a:pt x="46" y="1072"/>
                    </a:lnTo>
                    <a:lnTo>
                      <a:pt x="44" y="1069"/>
                    </a:lnTo>
                    <a:lnTo>
                      <a:pt x="41" y="1065"/>
                    </a:lnTo>
                    <a:lnTo>
                      <a:pt x="38" y="1063"/>
                    </a:lnTo>
                    <a:lnTo>
                      <a:pt x="33" y="1063"/>
                    </a:lnTo>
                    <a:lnTo>
                      <a:pt x="27" y="1061"/>
                    </a:lnTo>
                    <a:lnTo>
                      <a:pt x="21" y="1063"/>
                    </a:lnTo>
                    <a:lnTo>
                      <a:pt x="16" y="1063"/>
                    </a:lnTo>
                    <a:lnTo>
                      <a:pt x="13" y="1065"/>
                    </a:lnTo>
                    <a:lnTo>
                      <a:pt x="10" y="1069"/>
                    </a:lnTo>
                    <a:lnTo>
                      <a:pt x="8" y="1072"/>
                    </a:lnTo>
                    <a:close/>
                    <a:moveTo>
                      <a:pt x="109" y="1072"/>
                    </a:moveTo>
                    <a:lnTo>
                      <a:pt x="0" y="1017"/>
                    </a:lnTo>
                    <a:lnTo>
                      <a:pt x="0" y="1006"/>
                    </a:lnTo>
                    <a:lnTo>
                      <a:pt x="109" y="1063"/>
                    </a:lnTo>
                    <a:lnTo>
                      <a:pt x="109" y="1072"/>
                    </a:lnTo>
                    <a:close/>
                    <a:moveTo>
                      <a:pt x="81" y="1028"/>
                    </a:moveTo>
                    <a:lnTo>
                      <a:pt x="74" y="1028"/>
                    </a:lnTo>
                    <a:lnTo>
                      <a:pt x="68" y="1027"/>
                    </a:lnTo>
                    <a:lnTo>
                      <a:pt x="62" y="1024"/>
                    </a:lnTo>
                    <a:lnTo>
                      <a:pt x="57" y="1019"/>
                    </a:lnTo>
                    <a:lnTo>
                      <a:pt x="55" y="1013"/>
                    </a:lnTo>
                    <a:lnTo>
                      <a:pt x="54" y="1006"/>
                    </a:lnTo>
                    <a:lnTo>
                      <a:pt x="55" y="1000"/>
                    </a:lnTo>
                    <a:lnTo>
                      <a:pt x="57" y="995"/>
                    </a:lnTo>
                    <a:lnTo>
                      <a:pt x="62" y="991"/>
                    </a:lnTo>
                    <a:lnTo>
                      <a:pt x="66" y="987"/>
                    </a:lnTo>
                    <a:lnTo>
                      <a:pt x="73" y="984"/>
                    </a:lnTo>
                    <a:lnTo>
                      <a:pt x="82" y="984"/>
                    </a:lnTo>
                    <a:lnTo>
                      <a:pt x="90" y="984"/>
                    </a:lnTo>
                    <a:lnTo>
                      <a:pt x="96" y="987"/>
                    </a:lnTo>
                    <a:lnTo>
                      <a:pt x="101" y="991"/>
                    </a:lnTo>
                    <a:lnTo>
                      <a:pt x="106" y="995"/>
                    </a:lnTo>
                    <a:lnTo>
                      <a:pt x="107" y="1000"/>
                    </a:lnTo>
                    <a:lnTo>
                      <a:pt x="109" y="1006"/>
                    </a:lnTo>
                    <a:lnTo>
                      <a:pt x="107" y="1013"/>
                    </a:lnTo>
                    <a:lnTo>
                      <a:pt x="106" y="1017"/>
                    </a:lnTo>
                    <a:lnTo>
                      <a:pt x="101" y="1022"/>
                    </a:lnTo>
                    <a:lnTo>
                      <a:pt x="96" y="1025"/>
                    </a:lnTo>
                    <a:lnTo>
                      <a:pt x="90" y="1028"/>
                    </a:lnTo>
                    <a:lnTo>
                      <a:pt x="81" y="1028"/>
                    </a:lnTo>
                    <a:close/>
                    <a:moveTo>
                      <a:pt x="63" y="1006"/>
                    </a:moveTo>
                    <a:lnTo>
                      <a:pt x="63" y="1011"/>
                    </a:lnTo>
                    <a:lnTo>
                      <a:pt x="66" y="1014"/>
                    </a:lnTo>
                    <a:lnTo>
                      <a:pt x="71" y="1016"/>
                    </a:lnTo>
                    <a:lnTo>
                      <a:pt x="76" y="1017"/>
                    </a:lnTo>
                    <a:lnTo>
                      <a:pt x="82" y="1017"/>
                    </a:lnTo>
                    <a:lnTo>
                      <a:pt x="88" y="1017"/>
                    </a:lnTo>
                    <a:lnTo>
                      <a:pt x="93" y="1016"/>
                    </a:lnTo>
                    <a:lnTo>
                      <a:pt x="96" y="1014"/>
                    </a:lnTo>
                    <a:lnTo>
                      <a:pt x="99" y="1011"/>
                    </a:lnTo>
                    <a:lnTo>
                      <a:pt x="99" y="1006"/>
                    </a:lnTo>
                    <a:lnTo>
                      <a:pt x="99" y="1002"/>
                    </a:lnTo>
                    <a:lnTo>
                      <a:pt x="96" y="998"/>
                    </a:lnTo>
                    <a:lnTo>
                      <a:pt x="92" y="997"/>
                    </a:lnTo>
                    <a:lnTo>
                      <a:pt x="87" y="995"/>
                    </a:lnTo>
                    <a:lnTo>
                      <a:pt x="81" y="995"/>
                    </a:lnTo>
                    <a:lnTo>
                      <a:pt x="74" y="995"/>
                    </a:lnTo>
                    <a:lnTo>
                      <a:pt x="70" y="997"/>
                    </a:lnTo>
                    <a:lnTo>
                      <a:pt x="66" y="998"/>
                    </a:lnTo>
                    <a:lnTo>
                      <a:pt x="63" y="1002"/>
                    </a:lnTo>
                    <a:lnTo>
                      <a:pt x="63" y="1006"/>
                    </a:lnTo>
                    <a:close/>
                    <a:moveTo>
                      <a:pt x="104" y="936"/>
                    </a:moveTo>
                    <a:lnTo>
                      <a:pt x="2" y="896"/>
                    </a:lnTo>
                    <a:lnTo>
                      <a:pt x="2" y="882"/>
                    </a:lnTo>
                    <a:lnTo>
                      <a:pt x="104" y="839"/>
                    </a:lnTo>
                    <a:lnTo>
                      <a:pt x="104" y="855"/>
                    </a:lnTo>
                    <a:lnTo>
                      <a:pt x="74" y="866"/>
                    </a:lnTo>
                    <a:lnTo>
                      <a:pt x="74" y="910"/>
                    </a:lnTo>
                    <a:lnTo>
                      <a:pt x="104" y="921"/>
                    </a:lnTo>
                    <a:lnTo>
                      <a:pt x="104" y="936"/>
                    </a:lnTo>
                    <a:close/>
                    <a:moveTo>
                      <a:pt x="63" y="906"/>
                    </a:moveTo>
                    <a:lnTo>
                      <a:pt x="63" y="871"/>
                    </a:lnTo>
                    <a:lnTo>
                      <a:pt x="33" y="882"/>
                    </a:lnTo>
                    <a:lnTo>
                      <a:pt x="25" y="885"/>
                    </a:lnTo>
                    <a:lnTo>
                      <a:pt x="19" y="887"/>
                    </a:lnTo>
                    <a:lnTo>
                      <a:pt x="13" y="888"/>
                    </a:lnTo>
                    <a:lnTo>
                      <a:pt x="22" y="891"/>
                    </a:lnTo>
                    <a:lnTo>
                      <a:pt x="32" y="895"/>
                    </a:lnTo>
                    <a:lnTo>
                      <a:pt x="63" y="906"/>
                    </a:lnTo>
                    <a:close/>
                    <a:moveTo>
                      <a:pt x="106" y="852"/>
                    </a:moveTo>
                    <a:lnTo>
                      <a:pt x="0" y="822"/>
                    </a:lnTo>
                    <a:lnTo>
                      <a:pt x="0" y="811"/>
                    </a:lnTo>
                    <a:lnTo>
                      <a:pt x="106" y="841"/>
                    </a:lnTo>
                    <a:lnTo>
                      <a:pt x="106" y="852"/>
                    </a:lnTo>
                    <a:close/>
                    <a:moveTo>
                      <a:pt x="104" y="778"/>
                    </a:moveTo>
                    <a:lnTo>
                      <a:pt x="14" y="778"/>
                    </a:lnTo>
                    <a:lnTo>
                      <a:pt x="14" y="813"/>
                    </a:lnTo>
                    <a:lnTo>
                      <a:pt x="2" y="813"/>
                    </a:lnTo>
                    <a:lnTo>
                      <a:pt x="2" y="731"/>
                    </a:lnTo>
                    <a:lnTo>
                      <a:pt x="14" y="731"/>
                    </a:lnTo>
                    <a:lnTo>
                      <a:pt x="14" y="764"/>
                    </a:lnTo>
                    <a:lnTo>
                      <a:pt x="104" y="764"/>
                    </a:lnTo>
                    <a:lnTo>
                      <a:pt x="104" y="778"/>
                    </a:lnTo>
                    <a:close/>
                    <a:moveTo>
                      <a:pt x="106" y="731"/>
                    </a:moveTo>
                    <a:lnTo>
                      <a:pt x="0" y="701"/>
                    </a:lnTo>
                    <a:lnTo>
                      <a:pt x="0" y="692"/>
                    </a:lnTo>
                    <a:lnTo>
                      <a:pt x="106" y="721"/>
                    </a:lnTo>
                    <a:lnTo>
                      <a:pt x="106" y="731"/>
                    </a:lnTo>
                    <a:close/>
                    <a:moveTo>
                      <a:pt x="68" y="611"/>
                    </a:moveTo>
                    <a:lnTo>
                      <a:pt x="73" y="597"/>
                    </a:lnTo>
                    <a:lnTo>
                      <a:pt x="87" y="603"/>
                    </a:lnTo>
                    <a:lnTo>
                      <a:pt x="98" y="613"/>
                    </a:lnTo>
                    <a:lnTo>
                      <a:pt x="104" y="625"/>
                    </a:lnTo>
                    <a:lnTo>
                      <a:pt x="106" y="640"/>
                    </a:lnTo>
                    <a:lnTo>
                      <a:pt x="104" y="655"/>
                    </a:lnTo>
                    <a:lnTo>
                      <a:pt x="99" y="666"/>
                    </a:lnTo>
                    <a:lnTo>
                      <a:pt x="95" y="673"/>
                    </a:lnTo>
                    <a:lnTo>
                      <a:pt x="88" y="679"/>
                    </a:lnTo>
                    <a:lnTo>
                      <a:pt x="81" y="684"/>
                    </a:lnTo>
                    <a:lnTo>
                      <a:pt x="66" y="687"/>
                    </a:lnTo>
                    <a:lnTo>
                      <a:pt x="52" y="688"/>
                    </a:lnTo>
                    <a:lnTo>
                      <a:pt x="38" y="687"/>
                    </a:lnTo>
                    <a:lnTo>
                      <a:pt x="24" y="682"/>
                    </a:lnTo>
                    <a:lnTo>
                      <a:pt x="18" y="677"/>
                    </a:lnTo>
                    <a:lnTo>
                      <a:pt x="11" y="671"/>
                    </a:lnTo>
                    <a:lnTo>
                      <a:pt x="7" y="665"/>
                    </a:lnTo>
                    <a:lnTo>
                      <a:pt x="3" y="657"/>
                    </a:lnTo>
                    <a:lnTo>
                      <a:pt x="0" y="649"/>
                    </a:lnTo>
                    <a:lnTo>
                      <a:pt x="0" y="640"/>
                    </a:lnTo>
                    <a:lnTo>
                      <a:pt x="2" y="625"/>
                    </a:lnTo>
                    <a:lnTo>
                      <a:pt x="8" y="614"/>
                    </a:lnTo>
                    <a:lnTo>
                      <a:pt x="14" y="607"/>
                    </a:lnTo>
                    <a:lnTo>
                      <a:pt x="21" y="602"/>
                    </a:lnTo>
                    <a:lnTo>
                      <a:pt x="30" y="599"/>
                    </a:lnTo>
                    <a:lnTo>
                      <a:pt x="33" y="613"/>
                    </a:lnTo>
                    <a:lnTo>
                      <a:pt x="27" y="614"/>
                    </a:lnTo>
                    <a:lnTo>
                      <a:pt x="21" y="619"/>
                    </a:lnTo>
                    <a:lnTo>
                      <a:pt x="18" y="622"/>
                    </a:lnTo>
                    <a:lnTo>
                      <a:pt x="14" y="627"/>
                    </a:lnTo>
                    <a:lnTo>
                      <a:pt x="13" y="633"/>
                    </a:lnTo>
                    <a:lnTo>
                      <a:pt x="11" y="640"/>
                    </a:lnTo>
                    <a:lnTo>
                      <a:pt x="13" y="647"/>
                    </a:lnTo>
                    <a:lnTo>
                      <a:pt x="14" y="654"/>
                    </a:lnTo>
                    <a:lnTo>
                      <a:pt x="18" y="660"/>
                    </a:lnTo>
                    <a:lnTo>
                      <a:pt x="22" y="665"/>
                    </a:lnTo>
                    <a:lnTo>
                      <a:pt x="27" y="668"/>
                    </a:lnTo>
                    <a:lnTo>
                      <a:pt x="33" y="671"/>
                    </a:lnTo>
                    <a:lnTo>
                      <a:pt x="43" y="674"/>
                    </a:lnTo>
                    <a:lnTo>
                      <a:pt x="52" y="674"/>
                    </a:lnTo>
                    <a:lnTo>
                      <a:pt x="62" y="674"/>
                    </a:lnTo>
                    <a:lnTo>
                      <a:pt x="68" y="673"/>
                    </a:lnTo>
                    <a:lnTo>
                      <a:pt x="76" y="671"/>
                    </a:lnTo>
                    <a:lnTo>
                      <a:pt x="82" y="668"/>
                    </a:lnTo>
                    <a:lnTo>
                      <a:pt x="87" y="663"/>
                    </a:lnTo>
                    <a:lnTo>
                      <a:pt x="90" y="658"/>
                    </a:lnTo>
                    <a:lnTo>
                      <a:pt x="93" y="654"/>
                    </a:lnTo>
                    <a:lnTo>
                      <a:pt x="95" y="647"/>
                    </a:lnTo>
                    <a:lnTo>
                      <a:pt x="95" y="641"/>
                    </a:lnTo>
                    <a:lnTo>
                      <a:pt x="95" y="633"/>
                    </a:lnTo>
                    <a:lnTo>
                      <a:pt x="92" y="627"/>
                    </a:lnTo>
                    <a:lnTo>
                      <a:pt x="88" y="622"/>
                    </a:lnTo>
                    <a:lnTo>
                      <a:pt x="84" y="618"/>
                    </a:lnTo>
                    <a:lnTo>
                      <a:pt x="77" y="613"/>
                    </a:lnTo>
                    <a:lnTo>
                      <a:pt x="68" y="611"/>
                    </a:lnTo>
                    <a:close/>
                    <a:moveTo>
                      <a:pt x="106" y="588"/>
                    </a:moveTo>
                    <a:lnTo>
                      <a:pt x="0" y="558"/>
                    </a:lnTo>
                    <a:lnTo>
                      <a:pt x="0" y="548"/>
                    </a:lnTo>
                    <a:lnTo>
                      <a:pt x="106" y="577"/>
                    </a:lnTo>
                    <a:lnTo>
                      <a:pt x="106" y="588"/>
                    </a:lnTo>
                    <a:close/>
                    <a:moveTo>
                      <a:pt x="65" y="492"/>
                    </a:moveTo>
                    <a:lnTo>
                      <a:pt x="52" y="492"/>
                    </a:lnTo>
                    <a:lnTo>
                      <a:pt x="52" y="449"/>
                    </a:lnTo>
                    <a:lnTo>
                      <a:pt x="90" y="449"/>
                    </a:lnTo>
                    <a:lnTo>
                      <a:pt x="98" y="459"/>
                    </a:lnTo>
                    <a:lnTo>
                      <a:pt x="103" y="470"/>
                    </a:lnTo>
                    <a:lnTo>
                      <a:pt x="106" y="481"/>
                    </a:lnTo>
                    <a:lnTo>
                      <a:pt x="106" y="492"/>
                    </a:lnTo>
                    <a:lnTo>
                      <a:pt x="104" y="506"/>
                    </a:lnTo>
                    <a:lnTo>
                      <a:pt x="99" y="518"/>
                    </a:lnTo>
                    <a:lnTo>
                      <a:pt x="95" y="526"/>
                    </a:lnTo>
                    <a:lnTo>
                      <a:pt x="88" y="533"/>
                    </a:lnTo>
                    <a:lnTo>
                      <a:pt x="81" y="537"/>
                    </a:lnTo>
                    <a:lnTo>
                      <a:pt x="68" y="542"/>
                    </a:lnTo>
                    <a:lnTo>
                      <a:pt x="54" y="544"/>
                    </a:lnTo>
                    <a:lnTo>
                      <a:pt x="40" y="542"/>
                    </a:lnTo>
                    <a:lnTo>
                      <a:pt x="25" y="537"/>
                    </a:lnTo>
                    <a:lnTo>
                      <a:pt x="18" y="533"/>
                    </a:lnTo>
                    <a:lnTo>
                      <a:pt x="11" y="526"/>
                    </a:lnTo>
                    <a:lnTo>
                      <a:pt x="7" y="520"/>
                    </a:lnTo>
                    <a:lnTo>
                      <a:pt x="2" y="507"/>
                    </a:lnTo>
                    <a:lnTo>
                      <a:pt x="0" y="492"/>
                    </a:lnTo>
                    <a:lnTo>
                      <a:pt x="2" y="482"/>
                    </a:lnTo>
                    <a:lnTo>
                      <a:pt x="3" y="473"/>
                    </a:lnTo>
                    <a:lnTo>
                      <a:pt x="7" y="466"/>
                    </a:lnTo>
                    <a:lnTo>
                      <a:pt x="10" y="462"/>
                    </a:lnTo>
                    <a:lnTo>
                      <a:pt x="14" y="459"/>
                    </a:lnTo>
                    <a:lnTo>
                      <a:pt x="19" y="455"/>
                    </a:lnTo>
                    <a:lnTo>
                      <a:pt x="24" y="452"/>
                    </a:lnTo>
                    <a:lnTo>
                      <a:pt x="30" y="451"/>
                    </a:lnTo>
                    <a:lnTo>
                      <a:pt x="33" y="462"/>
                    </a:lnTo>
                    <a:lnTo>
                      <a:pt x="27" y="465"/>
                    </a:lnTo>
                    <a:lnTo>
                      <a:pt x="22" y="468"/>
                    </a:lnTo>
                    <a:lnTo>
                      <a:pt x="18" y="473"/>
                    </a:lnTo>
                    <a:lnTo>
                      <a:pt x="14" y="477"/>
                    </a:lnTo>
                    <a:lnTo>
                      <a:pt x="13" y="485"/>
                    </a:lnTo>
                    <a:lnTo>
                      <a:pt x="11" y="492"/>
                    </a:lnTo>
                    <a:lnTo>
                      <a:pt x="13" y="501"/>
                    </a:lnTo>
                    <a:lnTo>
                      <a:pt x="14" y="509"/>
                    </a:lnTo>
                    <a:lnTo>
                      <a:pt x="18" y="514"/>
                    </a:lnTo>
                    <a:lnTo>
                      <a:pt x="22" y="520"/>
                    </a:lnTo>
                    <a:lnTo>
                      <a:pt x="27" y="523"/>
                    </a:lnTo>
                    <a:lnTo>
                      <a:pt x="32" y="526"/>
                    </a:lnTo>
                    <a:lnTo>
                      <a:pt x="43" y="529"/>
                    </a:lnTo>
                    <a:lnTo>
                      <a:pt x="52" y="529"/>
                    </a:lnTo>
                    <a:lnTo>
                      <a:pt x="62" y="529"/>
                    </a:lnTo>
                    <a:lnTo>
                      <a:pt x="70" y="528"/>
                    </a:lnTo>
                    <a:lnTo>
                      <a:pt x="76" y="525"/>
                    </a:lnTo>
                    <a:lnTo>
                      <a:pt x="82" y="521"/>
                    </a:lnTo>
                    <a:lnTo>
                      <a:pt x="87" y="517"/>
                    </a:lnTo>
                    <a:lnTo>
                      <a:pt x="90" y="510"/>
                    </a:lnTo>
                    <a:lnTo>
                      <a:pt x="93" y="501"/>
                    </a:lnTo>
                    <a:lnTo>
                      <a:pt x="95" y="492"/>
                    </a:lnTo>
                    <a:lnTo>
                      <a:pt x="93" y="484"/>
                    </a:lnTo>
                    <a:lnTo>
                      <a:pt x="92" y="474"/>
                    </a:lnTo>
                    <a:lnTo>
                      <a:pt x="87" y="466"/>
                    </a:lnTo>
                    <a:lnTo>
                      <a:pt x="84" y="462"/>
                    </a:lnTo>
                    <a:lnTo>
                      <a:pt x="65" y="462"/>
                    </a:lnTo>
                    <a:lnTo>
                      <a:pt x="65" y="492"/>
                    </a:lnTo>
                    <a:close/>
                    <a:moveTo>
                      <a:pt x="106" y="443"/>
                    </a:moveTo>
                    <a:lnTo>
                      <a:pt x="0" y="413"/>
                    </a:lnTo>
                    <a:lnTo>
                      <a:pt x="0" y="403"/>
                    </a:lnTo>
                    <a:lnTo>
                      <a:pt x="106" y="433"/>
                    </a:lnTo>
                    <a:lnTo>
                      <a:pt x="106" y="443"/>
                    </a:lnTo>
                    <a:close/>
                    <a:moveTo>
                      <a:pt x="96" y="348"/>
                    </a:moveTo>
                    <a:lnTo>
                      <a:pt x="101" y="356"/>
                    </a:lnTo>
                    <a:lnTo>
                      <a:pt x="104" y="362"/>
                    </a:lnTo>
                    <a:lnTo>
                      <a:pt x="106" y="369"/>
                    </a:lnTo>
                    <a:lnTo>
                      <a:pt x="106" y="377"/>
                    </a:lnTo>
                    <a:lnTo>
                      <a:pt x="106" y="385"/>
                    </a:lnTo>
                    <a:lnTo>
                      <a:pt x="104" y="391"/>
                    </a:lnTo>
                    <a:lnTo>
                      <a:pt x="101" y="396"/>
                    </a:lnTo>
                    <a:lnTo>
                      <a:pt x="96" y="399"/>
                    </a:lnTo>
                    <a:lnTo>
                      <a:pt x="92" y="402"/>
                    </a:lnTo>
                    <a:lnTo>
                      <a:pt x="85" y="402"/>
                    </a:lnTo>
                    <a:lnTo>
                      <a:pt x="81" y="402"/>
                    </a:lnTo>
                    <a:lnTo>
                      <a:pt x="76" y="400"/>
                    </a:lnTo>
                    <a:lnTo>
                      <a:pt x="71" y="397"/>
                    </a:lnTo>
                    <a:lnTo>
                      <a:pt x="68" y="392"/>
                    </a:lnTo>
                    <a:lnTo>
                      <a:pt x="65" y="389"/>
                    </a:lnTo>
                    <a:lnTo>
                      <a:pt x="63" y="385"/>
                    </a:lnTo>
                    <a:lnTo>
                      <a:pt x="63" y="380"/>
                    </a:lnTo>
                    <a:lnTo>
                      <a:pt x="62" y="372"/>
                    </a:lnTo>
                    <a:lnTo>
                      <a:pt x="60" y="364"/>
                    </a:lnTo>
                    <a:lnTo>
                      <a:pt x="59" y="356"/>
                    </a:lnTo>
                    <a:lnTo>
                      <a:pt x="57" y="350"/>
                    </a:lnTo>
                    <a:lnTo>
                      <a:pt x="54" y="350"/>
                    </a:lnTo>
                    <a:lnTo>
                      <a:pt x="49" y="350"/>
                    </a:lnTo>
                    <a:lnTo>
                      <a:pt x="46" y="351"/>
                    </a:lnTo>
                    <a:lnTo>
                      <a:pt x="43" y="353"/>
                    </a:lnTo>
                    <a:lnTo>
                      <a:pt x="41" y="358"/>
                    </a:lnTo>
                    <a:lnTo>
                      <a:pt x="40" y="362"/>
                    </a:lnTo>
                    <a:lnTo>
                      <a:pt x="40" y="369"/>
                    </a:lnTo>
                    <a:lnTo>
                      <a:pt x="40" y="374"/>
                    </a:lnTo>
                    <a:lnTo>
                      <a:pt x="41" y="378"/>
                    </a:lnTo>
                    <a:lnTo>
                      <a:pt x="43" y="381"/>
                    </a:lnTo>
                    <a:lnTo>
                      <a:pt x="44" y="385"/>
                    </a:lnTo>
                    <a:lnTo>
                      <a:pt x="49" y="386"/>
                    </a:lnTo>
                    <a:lnTo>
                      <a:pt x="54" y="388"/>
                    </a:lnTo>
                    <a:lnTo>
                      <a:pt x="52" y="400"/>
                    </a:lnTo>
                    <a:lnTo>
                      <a:pt x="44" y="397"/>
                    </a:lnTo>
                    <a:lnTo>
                      <a:pt x="38" y="394"/>
                    </a:lnTo>
                    <a:lnTo>
                      <a:pt x="35" y="389"/>
                    </a:lnTo>
                    <a:lnTo>
                      <a:pt x="32" y="383"/>
                    </a:lnTo>
                    <a:lnTo>
                      <a:pt x="29" y="375"/>
                    </a:lnTo>
                    <a:lnTo>
                      <a:pt x="29" y="366"/>
                    </a:lnTo>
                    <a:lnTo>
                      <a:pt x="29" y="358"/>
                    </a:lnTo>
                    <a:lnTo>
                      <a:pt x="30" y="351"/>
                    </a:lnTo>
                    <a:lnTo>
                      <a:pt x="33" y="345"/>
                    </a:lnTo>
                    <a:lnTo>
                      <a:pt x="36" y="342"/>
                    </a:lnTo>
                    <a:lnTo>
                      <a:pt x="40" y="339"/>
                    </a:lnTo>
                    <a:lnTo>
                      <a:pt x="44" y="337"/>
                    </a:lnTo>
                    <a:lnTo>
                      <a:pt x="49" y="337"/>
                    </a:lnTo>
                    <a:lnTo>
                      <a:pt x="57" y="337"/>
                    </a:lnTo>
                    <a:lnTo>
                      <a:pt x="74" y="337"/>
                    </a:lnTo>
                    <a:lnTo>
                      <a:pt x="84" y="337"/>
                    </a:lnTo>
                    <a:lnTo>
                      <a:pt x="92" y="337"/>
                    </a:lnTo>
                    <a:lnTo>
                      <a:pt x="96" y="337"/>
                    </a:lnTo>
                    <a:lnTo>
                      <a:pt x="101" y="336"/>
                    </a:lnTo>
                    <a:lnTo>
                      <a:pt x="104" y="333"/>
                    </a:lnTo>
                    <a:lnTo>
                      <a:pt x="104" y="347"/>
                    </a:lnTo>
                    <a:lnTo>
                      <a:pt x="101" y="348"/>
                    </a:lnTo>
                    <a:lnTo>
                      <a:pt x="96" y="348"/>
                    </a:lnTo>
                    <a:close/>
                    <a:moveTo>
                      <a:pt x="68" y="350"/>
                    </a:moveTo>
                    <a:lnTo>
                      <a:pt x="70" y="356"/>
                    </a:lnTo>
                    <a:lnTo>
                      <a:pt x="71" y="362"/>
                    </a:lnTo>
                    <a:lnTo>
                      <a:pt x="73" y="370"/>
                    </a:lnTo>
                    <a:lnTo>
                      <a:pt x="73" y="378"/>
                    </a:lnTo>
                    <a:lnTo>
                      <a:pt x="74" y="381"/>
                    </a:lnTo>
                    <a:lnTo>
                      <a:pt x="76" y="385"/>
                    </a:lnTo>
                    <a:lnTo>
                      <a:pt x="79" y="386"/>
                    </a:lnTo>
                    <a:lnTo>
                      <a:pt x="82" y="388"/>
                    </a:lnTo>
                    <a:lnTo>
                      <a:pt x="85" y="389"/>
                    </a:lnTo>
                    <a:lnTo>
                      <a:pt x="90" y="388"/>
                    </a:lnTo>
                    <a:lnTo>
                      <a:pt x="93" y="385"/>
                    </a:lnTo>
                    <a:lnTo>
                      <a:pt x="95" y="381"/>
                    </a:lnTo>
                    <a:lnTo>
                      <a:pt x="96" y="378"/>
                    </a:lnTo>
                    <a:lnTo>
                      <a:pt x="96" y="374"/>
                    </a:lnTo>
                    <a:lnTo>
                      <a:pt x="96" y="367"/>
                    </a:lnTo>
                    <a:lnTo>
                      <a:pt x="93" y="361"/>
                    </a:lnTo>
                    <a:lnTo>
                      <a:pt x="90" y="356"/>
                    </a:lnTo>
                    <a:lnTo>
                      <a:pt x="85" y="351"/>
                    </a:lnTo>
                    <a:lnTo>
                      <a:pt x="79" y="351"/>
                    </a:lnTo>
                    <a:lnTo>
                      <a:pt x="73" y="350"/>
                    </a:lnTo>
                    <a:lnTo>
                      <a:pt x="68" y="350"/>
                    </a:lnTo>
                    <a:close/>
                    <a:moveTo>
                      <a:pt x="104" y="314"/>
                    </a:moveTo>
                    <a:lnTo>
                      <a:pt x="30" y="314"/>
                    </a:lnTo>
                    <a:lnTo>
                      <a:pt x="30" y="303"/>
                    </a:lnTo>
                    <a:lnTo>
                      <a:pt x="41" y="303"/>
                    </a:lnTo>
                    <a:lnTo>
                      <a:pt x="36" y="298"/>
                    </a:lnTo>
                    <a:lnTo>
                      <a:pt x="32" y="293"/>
                    </a:lnTo>
                    <a:lnTo>
                      <a:pt x="30" y="287"/>
                    </a:lnTo>
                    <a:lnTo>
                      <a:pt x="29" y="281"/>
                    </a:lnTo>
                    <a:lnTo>
                      <a:pt x="30" y="273"/>
                    </a:lnTo>
                    <a:lnTo>
                      <a:pt x="32" y="266"/>
                    </a:lnTo>
                    <a:lnTo>
                      <a:pt x="36" y="262"/>
                    </a:lnTo>
                    <a:lnTo>
                      <a:pt x="41" y="259"/>
                    </a:lnTo>
                    <a:lnTo>
                      <a:pt x="36" y="254"/>
                    </a:lnTo>
                    <a:lnTo>
                      <a:pt x="32" y="249"/>
                    </a:lnTo>
                    <a:lnTo>
                      <a:pt x="30" y="243"/>
                    </a:lnTo>
                    <a:lnTo>
                      <a:pt x="29" y="237"/>
                    </a:lnTo>
                    <a:lnTo>
                      <a:pt x="29" y="229"/>
                    </a:lnTo>
                    <a:lnTo>
                      <a:pt x="32" y="222"/>
                    </a:lnTo>
                    <a:lnTo>
                      <a:pt x="35" y="219"/>
                    </a:lnTo>
                    <a:lnTo>
                      <a:pt x="40" y="216"/>
                    </a:lnTo>
                    <a:lnTo>
                      <a:pt x="46" y="213"/>
                    </a:lnTo>
                    <a:lnTo>
                      <a:pt x="54" y="213"/>
                    </a:lnTo>
                    <a:lnTo>
                      <a:pt x="104" y="213"/>
                    </a:lnTo>
                    <a:lnTo>
                      <a:pt x="104" y="226"/>
                    </a:lnTo>
                    <a:lnTo>
                      <a:pt x="59" y="226"/>
                    </a:lnTo>
                    <a:lnTo>
                      <a:pt x="51" y="226"/>
                    </a:lnTo>
                    <a:lnTo>
                      <a:pt x="48" y="227"/>
                    </a:lnTo>
                    <a:lnTo>
                      <a:pt x="44" y="229"/>
                    </a:lnTo>
                    <a:lnTo>
                      <a:pt x="41" y="230"/>
                    </a:lnTo>
                    <a:lnTo>
                      <a:pt x="40" y="235"/>
                    </a:lnTo>
                    <a:lnTo>
                      <a:pt x="40" y="238"/>
                    </a:lnTo>
                    <a:lnTo>
                      <a:pt x="40" y="243"/>
                    </a:lnTo>
                    <a:lnTo>
                      <a:pt x="41" y="248"/>
                    </a:lnTo>
                    <a:lnTo>
                      <a:pt x="44" y="252"/>
                    </a:lnTo>
                    <a:lnTo>
                      <a:pt x="49" y="254"/>
                    </a:lnTo>
                    <a:lnTo>
                      <a:pt x="54" y="255"/>
                    </a:lnTo>
                    <a:lnTo>
                      <a:pt x="62" y="257"/>
                    </a:lnTo>
                    <a:lnTo>
                      <a:pt x="104" y="257"/>
                    </a:lnTo>
                    <a:lnTo>
                      <a:pt x="104" y="270"/>
                    </a:lnTo>
                    <a:lnTo>
                      <a:pt x="57" y="270"/>
                    </a:lnTo>
                    <a:lnTo>
                      <a:pt x="51" y="270"/>
                    </a:lnTo>
                    <a:lnTo>
                      <a:pt x="48" y="271"/>
                    </a:lnTo>
                    <a:lnTo>
                      <a:pt x="44" y="273"/>
                    </a:lnTo>
                    <a:lnTo>
                      <a:pt x="41" y="276"/>
                    </a:lnTo>
                    <a:lnTo>
                      <a:pt x="40" y="279"/>
                    </a:lnTo>
                    <a:lnTo>
                      <a:pt x="40" y="282"/>
                    </a:lnTo>
                    <a:lnTo>
                      <a:pt x="40" y="289"/>
                    </a:lnTo>
                    <a:lnTo>
                      <a:pt x="43" y="293"/>
                    </a:lnTo>
                    <a:lnTo>
                      <a:pt x="46" y="296"/>
                    </a:lnTo>
                    <a:lnTo>
                      <a:pt x="51" y="300"/>
                    </a:lnTo>
                    <a:lnTo>
                      <a:pt x="55" y="301"/>
                    </a:lnTo>
                    <a:lnTo>
                      <a:pt x="60" y="301"/>
                    </a:lnTo>
                    <a:lnTo>
                      <a:pt x="66" y="301"/>
                    </a:lnTo>
                    <a:lnTo>
                      <a:pt x="104" y="301"/>
                    </a:lnTo>
                    <a:lnTo>
                      <a:pt x="104" y="314"/>
                    </a:lnTo>
                    <a:close/>
                    <a:moveTo>
                      <a:pt x="104" y="170"/>
                    </a:moveTo>
                    <a:lnTo>
                      <a:pt x="104" y="181"/>
                    </a:lnTo>
                    <a:lnTo>
                      <a:pt x="2" y="181"/>
                    </a:lnTo>
                    <a:lnTo>
                      <a:pt x="2" y="169"/>
                    </a:lnTo>
                    <a:lnTo>
                      <a:pt x="38" y="169"/>
                    </a:lnTo>
                    <a:lnTo>
                      <a:pt x="35" y="164"/>
                    </a:lnTo>
                    <a:lnTo>
                      <a:pt x="32" y="159"/>
                    </a:lnTo>
                    <a:lnTo>
                      <a:pt x="29" y="155"/>
                    </a:lnTo>
                    <a:lnTo>
                      <a:pt x="29" y="148"/>
                    </a:lnTo>
                    <a:lnTo>
                      <a:pt x="29" y="142"/>
                    </a:lnTo>
                    <a:lnTo>
                      <a:pt x="32" y="136"/>
                    </a:lnTo>
                    <a:lnTo>
                      <a:pt x="35" y="130"/>
                    </a:lnTo>
                    <a:lnTo>
                      <a:pt x="40" y="126"/>
                    </a:lnTo>
                    <a:lnTo>
                      <a:pt x="44" y="122"/>
                    </a:lnTo>
                    <a:lnTo>
                      <a:pt x="51" y="120"/>
                    </a:lnTo>
                    <a:lnTo>
                      <a:pt x="59" y="117"/>
                    </a:lnTo>
                    <a:lnTo>
                      <a:pt x="66" y="117"/>
                    </a:lnTo>
                    <a:lnTo>
                      <a:pt x="84" y="120"/>
                    </a:lnTo>
                    <a:lnTo>
                      <a:pt x="96" y="126"/>
                    </a:lnTo>
                    <a:lnTo>
                      <a:pt x="101" y="133"/>
                    </a:lnTo>
                    <a:lnTo>
                      <a:pt x="106" y="141"/>
                    </a:lnTo>
                    <a:lnTo>
                      <a:pt x="106" y="150"/>
                    </a:lnTo>
                    <a:lnTo>
                      <a:pt x="106" y="156"/>
                    </a:lnTo>
                    <a:lnTo>
                      <a:pt x="104" y="161"/>
                    </a:lnTo>
                    <a:lnTo>
                      <a:pt x="101" y="166"/>
                    </a:lnTo>
                    <a:lnTo>
                      <a:pt x="95" y="170"/>
                    </a:lnTo>
                    <a:lnTo>
                      <a:pt x="104" y="170"/>
                    </a:lnTo>
                    <a:close/>
                    <a:moveTo>
                      <a:pt x="66" y="170"/>
                    </a:moveTo>
                    <a:lnTo>
                      <a:pt x="74" y="170"/>
                    </a:lnTo>
                    <a:lnTo>
                      <a:pt x="82" y="169"/>
                    </a:lnTo>
                    <a:lnTo>
                      <a:pt x="87" y="167"/>
                    </a:lnTo>
                    <a:lnTo>
                      <a:pt x="92" y="163"/>
                    </a:lnTo>
                    <a:lnTo>
                      <a:pt x="95" y="156"/>
                    </a:lnTo>
                    <a:lnTo>
                      <a:pt x="96" y="150"/>
                    </a:lnTo>
                    <a:lnTo>
                      <a:pt x="95" y="145"/>
                    </a:lnTo>
                    <a:lnTo>
                      <a:pt x="93" y="141"/>
                    </a:lnTo>
                    <a:lnTo>
                      <a:pt x="88" y="136"/>
                    </a:lnTo>
                    <a:lnTo>
                      <a:pt x="84" y="133"/>
                    </a:lnTo>
                    <a:lnTo>
                      <a:pt x="76" y="131"/>
                    </a:lnTo>
                    <a:lnTo>
                      <a:pt x="68" y="130"/>
                    </a:lnTo>
                    <a:lnTo>
                      <a:pt x="59" y="131"/>
                    </a:lnTo>
                    <a:lnTo>
                      <a:pt x="51" y="133"/>
                    </a:lnTo>
                    <a:lnTo>
                      <a:pt x="46" y="136"/>
                    </a:lnTo>
                    <a:lnTo>
                      <a:pt x="43" y="141"/>
                    </a:lnTo>
                    <a:lnTo>
                      <a:pt x="40" y="145"/>
                    </a:lnTo>
                    <a:lnTo>
                      <a:pt x="40" y="150"/>
                    </a:lnTo>
                    <a:lnTo>
                      <a:pt x="40" y="155"/>
                    </a:lnTo>
                    <a:lnTo>
                      <a:pt x="43" y="159"/>
                    </a:lnTo>
                    <a:lnTo>
                      <a:pt x="46" y="164"/>
                    </a:lnTo>
                    <a:lnTo>
                      <a:pt x="52" y="167"/>
                    </a:lnTo>
                    <a:lnTo>
                      <a:pt x="59" y="170"/>
                    </a:lnTo>
                    <a:lnTo>
                      <a:pt x="66" y="170"/>
                    </a:lnTo>
                    <a:close/>
                    <a:moveTo>
                      <a:pt x="16" y="98"/>
                    </a:moveTo>
                    <a:lnTo>
                      <a:pt x="2" y="98"/>
                    </a:lnTo>
                    <a:lnTo>
                      <a:pt x="2" y="85"/>
                    </a:lnTo>
                    <a:lnTo>
                      <a:pt x="16" y="85"/>
                    </a:lnTo>
                    <a:lnTo>
                      <a:pt x="16" y="98"/>
                    </a:lnTo>
                    <a:close/>
                    <a:moveTo>
                      <a:pt x="104" y="98"/>
                    </a:moveTo>
                    <a:lnTo>
                      <a:pt x="30" y="98"/>
                    </a:lnTo>
                    <a:lnTo>
                      <a:pt x="30" y="85"/>
                    </a:lnTo>
                    <a:lnTo>
                      <a:pt x="104" y="85"/>
                    </a:lnTo>
                    <a:lnTo>
                      <a:pt x="104" y="98"/>
                    </a:lnTo>
                    <a:close/>
                    <a:moveTo>
                      <a:pt x="110" y="65"/>
                    </a:moveTo>
                    <a:lnTo>
                      <a:pt x="112" y="52"/>
                    </a:lnTo>
                    <a:lnTo>
                      <a:pt x="118" y="51"/>
                    </a:lnTo>
                    <a:lnTo>
                      <a:pt x="122" y="48"/>
                    </a:lnTo>
                    <a:lnTo>
                      <a:pt x="123" y="45"/>
                    </a:lnTo>
                    <a:lnTo>
                      <a:pt x="125" y="40"/>
                    </a:lnTo>
                    <a:lnTo>
                      <a:pt x="125" y="35"/>
                    </a:lnTo>
                    <a:lnTo>
                      <a:pt x="125" y="29"/>
                    </a:lnTo>
                    <a:lnTo>
                      <a:pt x="123" y="24"/>
                    </a:lnTo>
                    <a:lnTo>
                      <a:pt x="122" y="21"/>
                    </a:lnTo>
                    <a:lnTo>
                      <a:pt x="117" y="18"/>
                    </a:lnTo>
                    <a:lnTo>
                      <a:pt x="112" y="15"/>
                    </a:lnTo>
                    <a:lnTo>
                      <a:pt x="107" y="15"/>
                    </a:lnTo>
                    <a:lnTo>
                      <a:pt x="103" y="13"/>
                    </a:lnTo>
                    <a:lnTo>
                      <a:pt x="95" y="13"/>
                    </a:lnTo>
                    <a:lnTo>
                      <a:pt x="101" y="19"/>
                    </a:lnTo>
                    <a:lnTo>
                      <a:pt x="104" y="27"/>
                    </a:lnTo>
                    <a:lnTo>
                      <a:pt x="104" y="35"/>
                    </a:lnTo>
                    <a:lnTo>
                      <a:pt x="104" y="41"/>
                    </a:lnTo>
                    <a:lnTo>
                      <a:pt x="103" y="48"/>
                    </a:lnTo>
                    <a:lnTo>
                      <a:pt x="98" y="54"/>
                    </a:lnTo>
                    <a:lnTo>
                      <a:pt x="93" y="59"/>
                    </a:lnTo>
                    <a:lnTo>
                      <a:pt x="82" y="65"/>
                    </a:lnTo>
                    <a:lnTo>
                      <a:pt x="68" y="67"/>
                    </a:lnTo>
                    <a:lnTo>
                      <a:pt x="57" y="65"/>
                    </a:lnTo>
                    <a:lnTo>
                      <a:pt x="48" y="63"/>
                    </a:lnTo>
                    <a:lnTo>
                      <a:pt x="41" y="60"/>
                    </a:lnTo>
                    <a:lnTo>
                      <a:pt x="36" y="56"/>
                    </a:lnTo>
                    <a:lnTo>
                      <a:pt x="33" y="52"/>
                    </a:lnTo>
                    <a:lnTo>
                      <a:pt x="30" y="46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29" y="29"/>
                    </a:lnTo>
                    <a:lnTo>
                      <a:pt x="32" y="22"/>
                    </a:lnTo>
                    <a:lnTo>
                      <a:pt x="35" y="18"/>
                    </a:lnTo>
                    <a:lnTo>
                      <a:pt x="40" y="13"/>
                    </a:lnTo>
                    <a:lnTo>
                      <a:pt x="30" y="13"/>
                    </a:lnTo>
                    <a:lnTo>
                      <a:pt x="30" y="0"/>
                    </a:lnTo>
                    <a:lnTo>
                      <a:pt x="95" y="0"/>
                    </a:lnTo>
                    <a:lnTo>
                      <a:pt x="106" y="0"/>
                    </a:lnTo>
                    <a:lnTo>
                      <a:pt x="114" y="2"/>
                    </a:lnTo>
                    <a:lnTo>
                      <a:pt x="120" y="5"/>
                    </a:lnTo>
                    <a:lnTo>
                      <a:pt x="125" y="7"/>
                    </a:lnTo>
                    <a:lnTo>
                      <a:pt x="128" y="11"/>
                    </a:lnTo>
                    <a:lnTo>
                      <a:pt x="131" y="16"/>
                    </a:lnTo>
                    <a:lnTo>
                      <a:pt x="133" y="21"/>
                    </a:lnTo>
                    <a:lnTo>
                      <a:pt x="134" y="27"/>
                    </a:lnTo>
                    <a:lnTo>
                      <a:pt x="136" y="35"/>
                    </a:lnTo>
                    <a:lnTo>
                      <a:pt x="134" y="43"/>
                    </a:lnTo>
                    <a:lnTo>
                      <a:pt x="133" y="51"/>
                    </a:lnTo>
                    <a:lnTo>
                      <a:pt x="129" y="56"/>
                    </a:lnTo>
                    <a:lnTo>
                      <a:pt x="126" y="60"/>
                    </a:lnTo>
                    <a:lnTo>
                      <a:pt x="122" y="62"/>
                    </a:lnTo>
                    <a:lnTo>
                      <a:pt x="117" y="63"/>
                    </a:lnTo>
                    <a:lnTo>
                      <a:pt x="110" y="65"/>
                    </a:lnTo>
                    <a:close/>
                    <a:moveTo>
                      <a:pt x="66" y="54"/>
                    </a:moveTo>
                    <a:lnTo>
                      <a:pt x="76" y="52"/>
                    </a:lnTo>
                    <a:lnTo>
                      <a:pt x="82" y="51"/>
                    </a:lnTo>
                    <a:lnTo>
                      <a:pt x="87" y="48"/>
                    </a:lnTo>
                    <a:lnTo>
                      <a:pt x="92" y="43"/>
                    </a:lnTo>
                    <a:lnTo>
                      <a:pt x="93" y="38"/>
                    </a:lnTo>
                    <a:lnTo>
                      <a:pt x="95" y="33"/>
                    </a:lnTo>
                    <a:lnTo>
                      <a:pt x="93" y="27"/>
                    </a:lnTo>
                    <a:lnTo>
                      <a:pt x="92" y="22"/>
                    </a:lnTo>
                    <a:lnTo>
                      <a:pt x="87" y="19"/>
                    </a:lnTo>
                    <a:lnTo>
                      <a:pt x="82" y="15"/>
                    </a:lnTo>
                    <a:lnTo>
                      <a:pt x="76" y="13"/>
                    </a:lnTo>
                    <a:lnTo>
                      <a:pt x="66" y="13"/>
                    </a:lnTo>
                    <a:lnTo>
                      <a:pt x="59" y="13"/>
                    </a:lnTo>
                    <a:lnTo>
                      <a:pt x="51" y="15"/>
                    </a:lnTo>
                    <a:lnTo>
                      <a:pt x="46" y="19"/>
                    </a:lnTo>
                    <a:lnTo>
                      <a:pt x="43" y="22"/>
                    </a:lnTo>
                    <a:lnTo>
                      <a:pt x="40" y="29"/>
                    </a:lnTo>
                    <a:lnTo>
                      <a:pt x="40" y="33"/>
                    </a:lnTo>
                    <a:lnTo>
                      <a:pt x="40" y="38"/>
                    </a:lnTo>
                    <a:lnTo>
                      <a:pt x="43" y="43"/>
                    </a:lnTo>
                    <a:lnTo>
                      <a:pt x="46" y="48"/>
                    </a:lnTo>
                    <a:lnTo>
                      <a:pt x="51" y="51"/>
                    </a:lnTo>
                    <a:lnTo>
                      <a:pt x="59" y="52"/>
                    </a:lnTo>
                    <a:lnTo>
                      <a:pt x="66" y="5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986"/>
              <p:cNvSpPr>
                <a:spLocks noEditPoints="1"/>
              </p:cNvSpPr>
              <p:nvPr/>
            </p:nvSpPr>
            <p:spPr bwMode="auto">
              <a:xfrm>
                <a:off x="4303993" y="3552572"/>
                <a:ext cx="1260784" cy="74488"/>
              </a:xfrm>
              <a:custGeom>
                <a:avLst/>
                <a:gdLst>
                  <a:gd name="T0" fmla="*/ 151 w 1564"/>
                  <a:gd name="T1" fmla="*/ 98 h 106"/>
                  <a:gd name="T2" fmla="*/ 120 w 1564"/>
                  <a:gd name="T3" fmla="*/ 71 h 106"/>
                  <a:gd name="T4" fmla="*/ 155 w 1564"/>
                  <a:gd name="T5" fmla="*/ 70 h 106"/>
                  <a:gd name="T6" fmla="*/ 207 w 1564"/>
                  <a:gd name="T7" fmla="*/ 103 h 106"/>
                  <a:gd name="T8" fmla="*/ 235 w 1564"/>
                  <a:gd name="T9" fmla="*/ 30 h 106"/>
                  <a:gd name="T10" fmla="*/ 202 w 1564"/>
                  <a:gd name="T11" fmla="*/ 51 h 106"/>
                  <a:gd name="T12" fmla="*/ 238 w 1564"/>
                  <a:gd name="T13" fmla="*/ 82 h 106"/>
                  <a:gd name="T14" fmla="*/ 329 w 1564"/>
                  <a:gd name="T15" fmla="*/ 106 h 106"/>
                  <a:gd name="T16" fmla="*/ 353 w 1564"/>
                  <a:gd name="T17" fmla="*/ 38 h 106"/>
                  <a:gd name="T18" fmla="*/ 347 w 1564"/>
                  <a:gd name="T19" fmla="*/ 85 h 106"/>
                  <a:gd name="T20" fmla="*/ 309 w 1564"/>
                  <a:gd name="T21" fmla="*/ 54 h 106"/>
                  <a:gd name="T22" fmla="*/ 447 w 1564"/>
                  <a:gd name="T23" fmla="*/ 74 h 106"/>
                  <a:gd name="T24" fmla="*/ 391 w 1564"/>
                  <a:gd name="T25" fmla="*/ 66 h 106"/>
                  <a:gd name="T26" fmla="*/ 432 w 1564"/>
                  <a:gd name="T27" fmla="*/ 51 h 106"/>
                  <a:gd name="T28" fmla="*/ 485 w 1564"/>
                  <a:gd name="T29" fmla="*/ 104 h 106"/>
                  <a:gd name="T30" fmla="*/ 481 w 1564"/>
                  <a:gd name="T31" fmla="*/ 29 h 106"/>
                  <a:gd name="T32" fmla="*/ 515 w 1564"/>
                  <a:gd name="T33" fmla="*/ 16 h 106"/>
                  <a:gd name="T34" fmla="*/ 555 w 1564"/>
                  <a:gd name="T35" fmla="*/ 103 h 106"/>
                  <a:gd name="T36" fmla="*/ 559 w 1564"/>
                  <a:gd name="T37" fmla="*/ 29 h 106"/>
                  <a:gd name="T38" fmla="*/ 556 w 1564"/>
                  <a:gd name="T39" fmla="*/ 92 h 106"/>
                  <a:gd name="T40" fmla="*/ 566 w 1564"/>
                  <a:gd name="T41" fmla="*/ 38 h 106"/>
                  <a:gd name="T42" fmla="*/ 654 w 1564"/>
                  <a:gd name="T43" fmla="*/ 106 h 106"/>
                  <a:gd name="T44" fmla="*/ 677 w 1564"/>
                  <a:gd name="T45" fmla="*/ 38 h 106"/>
                  <a:gd name="T46" fmla="*/ 671 w 1564"/>
                  <a:gd name="T47" fmla="*/ 85 h 106"/>
                  <a:gd name="T48" fmla="*/ 632 w 1564"/>
                  <a:gd name="T49" fmla="*/ 54 h 106"/>
                  <a:gd name="T50" fmla="*/ 740 w 1564"/>
                  <a:gd name="T51" fmla="*/ 84 h 106"/>
                  <a:gd name="T52" fmla="*/ 799 w 1564"/>
                  <a:gd name="T53" fmla="*/ 44 h 106"/>
                  <a:gd name="T54" fmla="*/ 751 w 1564"/>
                  <a:gd name="T55" fmla="*/ 73 h 106"/>
                  <a:gd name="T56" fmla="*/ 811 w 1564"/>
                  <a:gd name="T57" fmla="*/ 49 h 106"/>
                  <a:gd name="T58" fmla="*/ 871 w 1564"/>
                  <a:gd name="T59" fmla="*/ 93 h 106"/>
                  <a:gd name="T60" fmla="*/ 829 w 1564"/>
                  <a:gd name="T61" fmla="*/ 88 h 106"/>
                  <a:gd name="T62" fmla="*/ 849 w 1564"/>
                  <a:gd name="T63" fmla="*/ 40 h 106"/>
                  <a:gd name="T64" fmla="*/ 925 w 1564"/>
                  <a:gd name="T65" fmla="*/ 29 h 106"/>
                  <a:gd name="T66" fmla="*/ 943 w 1564"/>
                  <a:gd name="T67" fmla="*/ 48 h 106"/>
                  <a:gd name="T68" fmla="*/ 1008 w 1564"/>
                  <a:gd name="T69" fmla="*/ 93 h 106"/>
                  <a:gd name="T70" fmla="*/ 983 w 1564"/>
                  <a:gd name="T71" fmla="*/ 29 h 106"/>
                  <a:gd name="T72" fmla="*/ 1016 w 1564"/>
                  <a:gd name="T73" fmla="*/ 104 h 106"/>
                  <a:gd name="T74" fmla="*/ 1036 w 1564"/>
                  <a:gd name="T75" fmla="*/ 43 h 106"/>
                  <a:gd name="T76" fmla="*/ 1077 w 1564"/>
                  <a:gd name="T77" fmla="*/ 29 h 106"/>
                  <a:gd name="T78" fmla="*/ 1153 w 1564"/>
                  <a:gd name="T79" fmla="*/ 33 h 106"/>
                  <a:gd name="T80" fmla="*/ 1112 w 1564"/>
                  <a:gd name="T81" fmla="*/ 95 h 106"/>
                  <a:gd name="T82" fmla="*/ 1153 w 1564"/>
                  <a:gd name="T83" fmla="*/ 66 h 106"/>
                  <a:gd name="T84" fmla="*/ 1233 w 1564"/>
                  <a:gd name="T85" fmla="*/ 93 h 106"/>
                  <a:gd name="T86" fmla="*/ 1197 w 1564"/>
                  <a:gd name="T87" fmla="*/ 29 h 106"/>
                  <a:gd name="T88" fmla="*/ 1232 w 1564"/>
                  <a:gd name="T89" fmla="*/ 76 h 106"/>
                  <a:gd name="T90" fmla="*/ 1271 w 1564"/>
                  <a:gd name="T91" fmla="*/ 93 h 106"/>
                  <a:gd name="T92" fmla="*/ 1284 w 1564"/>
                  <a:gd name="T93" fmla="*/ 87 h 106"/>
                  <a:gd name="T94" fmla="*/ 1317 w 1564"/>
                  <a:gd name="T95" fmla="*/ 104 h 106"/>
                  <a:gd name="T96" fmla="*/ 1405 w 1564"/>
                  <a:gd name="T97" fmla="*/ 74 h 106"/>
                  <a:gd name="T98" fmla="*/ 1348 w 1564"/>
                  <a:gd name="T99" fmla="*/ 66 h 106"/>
                  <a:gd name="T100" fmla="*/ 1389 w 1564"/>
                  <a:gd name="T101" fmla="*/ 51 h 106"/>
                  <a:gd name="T102" fmla="*/ 1435 w 1564"/>
                  <a:gd name="T103" fmla="*/ 40 h 106"/>
                  <a:gd name="T104" fmla="*/ 1472 w 1564"/>
                  <a:gd name="T105" fmla="*/ 104 h 106"/>
                  <a:gd name="T106" fmla="*/ 1436 w 1564"/>
                  <a:gd name="T107" fmla="*/ 63 h 106"/>
                  <a:gd name="T108" fmla="*/ 1550 w 1564"/>
                  <a:gd name="T109" fmla="*/ 88 h 106"/>
                  <a:gd name="T110" fmla="*/ 1506 w 1564"/>
                  <a:gd name="T111" fmla="*/ 44 h 106"/>
                  <a:gd name="T112" fmla="*/ 1550 w 1564"/>
                  <a:gd name="T113" fmla="*/ 51 h 106"/>
                  <a:gd name="T114" fmla="*/ 1523 w 1564"/>
                  <a:gd name="T115" fmla="*/ 55 h 106"/>
                  <a:gd name="T116" fmla="*/ 1550 w 1564"/>
                  <a:gd name="T117" fmla="*/ 10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64" h="106">
                    <a:moveTo>
                      <a:pt x="0" y="104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68" y="82"/>
                    </a:lnTo>
                    <a:lnTo>
                      <a:pt x="68" y="0"/>
                    </a:lnTo>
                    <a:lnTo>
                      <a:pt x="82" y="0"/>
                    </a:lnTo>
                    <a:lnTo>
                      <a:pt x="82" y="104"/>
                    </a:lnTo>
                    <a:lnTo>
                      <a:pt x="68" y="104"/>
                    </a:lnTo>
                    <a:lnTo>
                      <a:pt x="13" y="22"/>
                    </a:lnTo>
                    <a:lnTo>
                      <a:pt x="13" y="104"/>
                    </a:lnTo>
                    <a:lnTo>
                      <a:pt x="0" y="104"/>
                    </a:lnTo>
                    <a:close/>
                    <a:moveTo>
                      <a:pt x="156" y="104"/>
                    </a:moveTo>
                    <a:lnTo>
                      <a:pt x="156" y="93"/>
                    </a:lnTo>
                    <a:lnTo>
                      <a:pt x="151" y="98"/>
                    </a:lnTo>
                    <a:lnTo>
                      <a:pt x="145" y="103"/>
                    </a:lnTo>
                    <a:lnTo>
                      <a:pt x="139" y="104"/>
                    </a:lnTo>
                    <a:lnTo>
                      <a:pt x="133" y="106"/>
                    </a:lnTo>
                    <a:lnTo>
                      <a:pt x="126" y="104"/>
                    </a:lnTo>
                    <a:lnTo>
                      <a:pt x="120" y="103"/>
                    </a:lnTo>
                    <a:lnTo>
                      <a:pt x="115" y="99"/>
                    </a:lnTo>
                    <a:lnTo>
                      <a:pt x="111" y="96"/>
                    </a:lnTo>
                    <a:lnTo>
                      <a:pt x="109" y="93"/>
                    </a:lnTo>
                    <a:lnTo>
                      <a:pt x="107" y="87"/>
                    </a:lnTo>
                    <a:lnTo>
                      <a:pt x="107" y="82"/>
                    </a:lnTo>
                    <a:lnTo>
                      <a:pt x="106" y="76"/>
                    </a:lnTo>
                    <a:lnTo>
                      <a:pt x="106" y="29"/>
                    </a:lnTo>
                    <a:lnTo>
                      <a:pt x="120" y="29"/>
                    </a:lnTo>
                    <a:lnTo>
                      <a:pt x="120" y="71"/>
                    </a:lnTo>
                    <a:lnTo>
                      <a:pt x="120" y="76"/>
                    </a:lnTo>
                    <a:lnTo>
                      <a:pt x="120" y="81"/>
                    </a:lnTo>
                    <a:lnTo>
                      <a:pt x="120" y="84"/>
                    </a:lnTo>
                    <a:lnTo>
                      <a:pt x="122" y="88"/>
                    </a:lnTo>
                    <a:lnTo>
                      <a:pt x="125" y="92"/>
                    </a:lnTo>
                    <a:lnTo>
                      <a:pt x="129" y="95"/>
                    </a:lnTo>
                    <a:lnTo>
                      <a:pt x="134" y="95"/>
                    </a:lnTo>
                    <a:lnTo>
                      <a:pt x="140" y="95"/>
                    </a:lnTo>
                    <a:lnTo>
                      <a:pt x="145" y="92"/>
                    </a:lnTo>
                    <a:lnTo>
                      <a:pt x="150" y="88"/>
                    </a:lnTo>
                    <a:lnTo>
                      <a:pt x="153" y="84"/>
                    </a:lnTo>
                    <a:lnTo>
                      <a:pt x="153" y="81"/>
                    </a:lnTo>
                    <a:lnTo>
                      <a:pt x="155" y="76"/>
                    </a:lnTo>
                    <a:lnTo>
                      <a:pt x="155" y="70"/>
                    </a:lnTo>
                    <a:lnTo>
                      <a:pt x="155" y="29"/>
                    </a:lnTo>
                    <a:lnTo>
                      <a:pt x="167" y="29"/>
                    </a:lnTo>
                    <a:lnTo>
                      <a:pt x="167" y="104"/>
                    </a:lnTo>
                    <a:lnTo>
                      <a:pt x="156" y="104"/>
                    </a:lnTo>
                    <a:close/>
                    <a:moveTo>
                      <a:pt x="240" y="76"/>
                    </a:moveTo>
                    <a:lnTo>
                      <a:pt x="252" y="79"/>
                    </a:lnTo>
                    <a:lnTo>
                      <a:pt x="249" y="87"/>
                    </a:lnTo>
                    <a:lnTo>
                      <a:pt x="246" y="93"/>
                    </a:lnTo>
                    <a:lnTo>
                      <a:pt x="241" y="98"/>
                    </a:lnTo>
                    <a:lnTo>
                      <a:pt x="235" y="103"/>
                    </a:lnTo>
                    <a:lnTo>
                      <a:pt x="229" y="104"/>
                    </a:lnTo>
                    <a:lnTo>
                      <a:pt x="221" y="106"/>
                    </a:lnTo>
                    <a:lnTo>
                      <a:pt x="213" y="104"/>
                    </a:lnTo>
                    <a:lnTo>
                      <a:pt x="207" y="103"/>
                    </a:lnTo>
                    <a:lnTo>
                      <a:pt x="202" y="99"/>
                    </a:lnTo>
                    <a:lnTo>
                      <a:pt x="196" y="96"/>
                    </a:lnTo>
                    <a:lnTo>
                      <a:pt x="189" y="84"/>
                    </a:lnTo>
                    <a:lnTo>
                      <a:pt x="186" y="66"/>
                    </a:lnTo>
                    <a:lnTo>
                      <a:pt x="188" y="59"/>
                    </a:lnTo>
                    <a:lnTo>
                      <a:pt x="189" y="52"/>
                    </a:lnTo>
                    <a:lnTo>
                      <a:pt x="191" y="46"/>
                    </a:lnTo>
                    <a:lnTo>
                      <a:pt x="194" y="40"/>
                    </a:lnTo>
                    <a:lnTo>
                      <a:pt x="199" y="35"/>
                    </a:lnTo>
                    <a:lnTo>
                      <a:pt x="203" y="32"/>
                    </a:lnTo>
                    <a:lnTo>
                      <a:pt x="211" y="29"/>
                    </a:lnTo>
                    <a:lnTo>
                      <a:pt x="221" y="27"/>
                    </a:lnTo>
                    <a:lnTo>
                      <a:pt x="229" y="29"/>
                    </a:lnTo>
                    <a:lnTo>
                      <a:pt x="235" y="30"/>
                    </a:lnTo>
                    <a:lnTo>
                      <a:pt x="241" y="33"/>
                    </a:lnTo>
                    <a:lnTo>
                      <a:pt x="244" y="38"/>
                    </a:lnTo>
                    <a:lnTo>
                      <a:pt x="249" y="44"/>
                    </a:lnTo>
                    <a:lnTo>
                      <a:pt x="251" y="51"/>
                    </a:lnTo>
                    <a:lnTo>
                      <a:pt x="238" y="54"/>
                    </a:lnTo>
                    <a:lnTo>
                      <a:pt x="236" y="49"/>
                    </a:lnTo>
                    <a:lnTo>
                      <a:pt x="235" y="44"/>
                    </a:lnTo>
                    <a:lnTo>
                      <a:pt x="232" y="41"/>
                    </a:lnTo>
                    <a:lnTo>
                      <a:pt x="227" y="40"/>
                    </a:lnTo>
                    <a:lnTo>
                      <a:pt x="221" y="38"/>
                    </a:lnTo>
                    <a:lnTo>
                      <a:pt x="216" y="38"/>
                    </a:lnTo>
                    <a:lnTo>
                      <a:pt x="210" y="41"/>
                    </a:lnTo>
                    <a:lnTo>
                      <a:pt x="205" y="44"/>
                    </a:lnTo>
                    <a:lnTo>
                      <a:pt x="202" y="51"/>
                    </a:lnTo>
                    <a:lnTo>
                      <a:pt x="200" y="57"/>
                    </a:lnTo>
                    <a:lnTo>
                      <a:pt x="200" y="66"/>
                    </a:lnTo>
                    <a:lnTo>
                      <a:pt x="200" y="73"/>
                    </a:lnTo>
                    <a:lnTo>
                      <a:pt x="202" y="79"/>
                    </a:lnTo>
                    <a:lnTo>
                      <a:pt x="203" y="84"/>
                    </a:lnTo>
                    <a:lnTo>
                      <a:pt x="205" y="88"/>
                    </a:lnTo>
                    <a:lnTo>
                      <a:pt x="210" y="92"/>
                    </a:lnTo>
                    <a:lnTo>
                      <a:pt x="214" y="95"/>
                    </a:lnTo>
                    <a:lnTo>
                      <a:pt x="221" y="95"/>
                    </a:lnTo>
                    <a:lnTo>
                      <a:pt x="225" y="95"/>
                    </a:lnTo>
                    <a:lnTo>
                      <a:pt x="229" y="93"/>
                    </a:lnTo>
                    <a:lnTo>
                      <a:pt x="233" y="90"/>
                    </a:lnTo>
                    <a:lnTo>
                      <a:pt x="236" y="87"/>
                    </a:lnTo>
                    <a:lnTo>
                      <a:pt x="238" y="82"/>
                    </a:lnTo>
                    <a:lnTo>
                      <a:pt x="240" y="76"/>
                    </a:lnTo>
                    <a:close/>
                    <a:moveTo>
                      <a:pt x="262" y="104"/>
                    </a:moveTo>
                    <a:lnTo>
                      <a:pt x="262" y="0"/>
                    </a:lnTo>
                    <a:lnTo>
                      <a:pt x="274" y="0"/>
                    </a:lnTo>
                    <a:lnTo>
                      <a:pt x="274" y="104"/>
                    </a:lnTo>
                    <a:lnTo>
                      <a:pt x="262" y="104"/>
                    </a:lnTo>
                    <a:close/>
                    <a:moveTo>
                      <a:pt x="350" y="81"/>
                    </a:moveTo>
                    <a:lnTo>
                      <a:pt x="362" y="82"/>
                    </a:lnTo>
                    <a:lnTo>
                      <a:pt x="359" y="88"/>
                    </a:lnTo>
                    <a:lnTo>
                      <a:pt x="356" y="95"/>
                    </a:lnTo>
                    <a:lnTo>
                      <a:pt x="351" y="99"/>
                    </a:lnTo>
                    <a:lnTo>
                      <a:pt x="345" y="103"/>
                    </a:lnTo>
                    <a:lnTo>
                      <a:pt x="337" y="104"/>
                    </a:lnTo>
                    <a:lnTo>
                      <a:pt x="329" y="106"/>
                    </a:lnTo>
                    <a:lnTo>
                      <a:pt x="315" y="103"/>
                    </a:lnTo>
                    <a:lnTo>
                      <a:pt x="304" y="95"/>
                    </a:lnTo>
                    <a:lnTo>
                      <a:pt x="296" y="84"/>
                    </a:lnTo>
                    <a:lnTo>
                      <a:pt x="295" y="66"/>
                    </a:lnTo>
                    <a:lnTo>
                      <a:pt x="296" y="51"/>
                    </a:lnTo>
                    <a:lnTo>
                      <a:pt x="304" y="38"/>
                    </a:lnTo>
                    <a:lnTo>
                      <a:pt x="309" y="33"/>
                    </a:lnTo>
                    <a:lnTo>
                      <a:pt x="315" y="30"/>
                    </a:lnTo>
                    <a:lnTo>
                      <a:pt x="322" y="29"/>
                    </a:lnTo>
                    <a:lnTo>
                      <a:pt x="329" y="27"/>
                    </a:lnTo>
                    <a:lnTo>
                      <a:pt x="336" y="29"/>
                    </a:lnTo>
                    <a:lnTo>
                      <a:pt x="342" y="30"/>
                    </a:lnTo>
                    <a:lnTo>
                      <a:pt x="348" y="33"/>
                    </a:lnTo>
                    <a:lnTo>
                      <a:pt x="353" y="38"/>
                    </a:lnTo>
                    <a:lnTo>
                      <a:pt x="361" y="51"/>
                    </a:lnTo>
                    <a:lnTo>
                      <a:pt x="362" y="66"/>
                    </a:lnTo>
                    <a:lnTo>
                      <a:pt x="362" y="70"/>
                    </a:lnTo>
                    <a:lnTo>
                      <a:pt x="307" y="70"/>
                    </a:lnTo>
                    <a:lnTo>
                      <a:pt x="309" y="77"/>
                    </a:lnTo>
                    <a:lnTo>
                      <a:pt x="310" y="84"/>
                    </a:lnTo>
                    <a:lnTo>
                      <a:pt x="314" y="88"/>
                    </a:lnTo>
                    <a:lnTo>
                      <a:pt x="318" y="92"/>
                    </a:lnTo>
                    <a:lnTo>
                      <a:pt x="323" y="95"/>
                    </a:lnTo>
                    <a:lnTo>
                      <a:pt x="329" y="95"/>
                    </a:lnTo>
                    <a:lnTo>
                      <a:pt x="336" y="95"/>
                    </a:lnTo>
                    <a:lnTo>
                      <a:pt x="342" y="92"/>
                    </a:lnTo>
                    <a:lnTo>
                      <a:pt x="345" y="88"/>
                    </a:lnTo>
                    <a:lnTo>
                      <a:pt x="347" y="85"/>
                    </a:lnTo>
                    <a:lnTo>
                      <a:pt x="350" y="81"/>
                    </a:lnTo>
                    <a:close/>
                    <a:moveTo>
                      <a:pt x="307" y="60"/>
                    </a:moveTo>
                    <a:lnTo>
                      <a:pt x="350" y="60"/>
                    </a:lnTo>
                    <a:lnTo>
                      <a:pt x="348" y="54"/>
                    </a:lnTo>
                    <a:lnTo>
                      <a:pt x="347" y="49"/>
                    </a:lnTo>
                    <a:lnTo>
                      <a:pt x="345" y="46"/>
                    </a:lnTo>
                    <a:lnTo>
                      <a:pt x="340" y="41"/>
                    </a:lnTo>
                    <a:lnTo>
                      <a:pt x="336" y="38"/>
                    </a:lnTo>
                    <a:lnTo>
                      <a:pt x="329" y="38"/>
                    </a:lnTo>
                    <a:lnTo>
                      <a:pt x="323" y="38"/>
                    </a:lnTo>
                    <a:lnTo>
                      <a:pt x="318" y="41"/>
                    </a:lnTo>
                    <a:lnTo>
                      <a:pt x="315" y="44"/>
                    </a:lnTo>
                    <a:lnTo>
                      <a:pt x="310" y="48"/>
                    </a:lnTo>
                    <a:lnTo>
                      <a:pt x="309" y="54"/>
                    </a:lnTo>
                    <a:lnTo>
                      <a:pt x="307" y="60"/>
                    </a:lnTo>
                    <a:close/>
                    <a:moveTo>
                      <a:pt x="378" y="66"/>
                    </a:moveTo>
                    <a:lnTo>
                      <a:pt x="380" y="49"/>
                    </a:lnTo>
                    <a:lnTo>
                      <a:pt x="389" y="37"/>
                    </a:lnTo>
                    <a:lnTo>
                      <a:pt x="396" y="32"/>
                    </a:lnTo>
                    <a:lnTo>
                      <a:pt x="403" y="29"/>
                    </a:lnTo>
                    <a:lnTo>
                      <a:pt x="413" y="27"/>
                    </a:lnTo>
                    <a:lnTo>
                      <a:pt x="419" y="29"/>
                    </a:lnTo>
                    <a:lnTo>
                      <a:pt x="427" y="30"/>
                    </a:lnTo>
                    <a:lnTo>
                      <a:pt x="432" y="33"/>
                    </a:lnTo>
                    <a:lnTo>
                      <a:pt x="438" y="38"/>
                    </a:lnTo>
                    <a:lnTo>
                      <a:pt x="444" y="49"/>
                    </a:lnTo>
                    <a:lnTo>
                      <a:pt x="447" y="65"/>
                    </a:lnTo>
                    <a:lnTo>
                      <a:pt x="447" y="74"/>
                    </a:lnTo>
                    <a:lnTo>
                      <a:pt x="446" y="82"/>
                    </a:lnTo>
                    <a:lnTo>
                      <a:pt x="443" y="88"/>
                    </a:lnTo>
                    <a:lnTo>
                      <a:pt x="440" y="93"/>
                    </a:lnTo>
                    <a:lnTo>
                      <a:pt x="435" y="98"/>
                    </a:lnTo>
                    <a:lnTo>
                      <a:pt x="430" y="101"/>
                    </a:lnTo>
                    <a:lnTo>
                      <a:pt x="422" y="104"/>
                    </a:lnTo>
                    <a:lnTo>
                      <a:pt x="413" y="106"/>
                    </a:lnTo>
                    <a:lnTo>
                      <a:pt x="405" y="104"/>
                    </a:lnTo>
                    <a:lnTo>
                      <a:pt x="399" y="103"/>
                    </a:lnTo>
                    <a:lnTo>
                      <a:pt x="392" y="99"/>
                    </a:lnTo>
                    <a:lnTo>
                      <a:pt x="388" y="96"/>
                    </a:lnTo>
                    <a:lnTo>
                      <a:pt x="380" y="84"/>
                    </a:lnTo>
                    <a:lnTo>
                      <a:pt x="378" y="66"/>
                    </a:lnTo>
                    <a:close/>
                    <a:moveTo>
                      <a:pt x="391" y="66"/>
                    </a:moveTo>
                    <a:lnTo>
                      <a:pt x="391" y="76"/>
                    </a:lnTo>
                    <a:lnTo>
                      <a:pt x="394" y="82"/>
                    </a:lnTo>
                    <a:lnTo>
                      <a:pt x="397" y="88"/>
                    </a:lnTo>
                    <a:lnTo>
                      <a:pt x="402" y="92"/>
                    </a:lnTo>
                    <a:lnTo>
                      <a:pt x="407" y="95"/>
                    </a:lnTo>
                    <a:lnTo>
                      <a:pt x="413" y="95"/>
                    </a:lnTo>
                    <a:lnTo>
                      <a:pt x="419" y="95"/>
                    </a:lnTo>
                    <a:lnTo>
                      <a:pt x="424" y="92"/>
                    </a:lnTo>
                    <a:lnTo>
                      <a:pt x="429" y="88"/>
                    </a:lnTo>
                    <a:lnTo>
                      <a:pt x="432" y="82"/>
                    </a:lnTo>
                    <a:lnTo>
                      <a:pt x="433" y="76"/>
                    </a:lnTo>
                    <a:lnTo>
                      <a:pt x="435" y="66"/>
                    </a:lnTo>
                    <a:lnTo>
                      <a:pt x="433" y="57"/>
                    </a:lnTo>
                    <a:lnTo>
                      <a:pt x="432" y="51"/>
                    </a:lnTo>
                    <a:lnTo>
                      <a:pt x="429" y="46"/>
                    </a:lnTo>
                    <a:lnTo>
                      <a:pt x="424" y="41"/>
                    </a:lnTo>
                    <a:lnTo>
                      <a:pt x="418" y="40"/>
                    </a:lnTo>
                    <a:lnTo>
                      <a:pt x="413" y="38"/>
                    </a:lnTo>
                    <a:lnTo>
                      <a:pt x="407" y="40"/>
                    </a:lnTo>
                    <a:lnTo>
                      <a:pt x="402" y="41"/>
                    </a:lnTo>
                    <a:lnTo>
                      <a:pt x="397" y="44"/>
                    </a:lnTo>
                    <a:lnTo>
                      <a:pt x="394" y="51"/>
                    </a:lnTo>
                    <a:lnTo>
                      <a:pt x="391" y="59"/>
                    </a:lnTo>
                    <a:lnTo>
                      <a:pt x="391" y="66"/>
                    </a:lnTo>
                    <a:close/>
                    <a:moveTo>
                      <a:pt x="493" y="93"/>
                    </a:moveTo>
                    <a:lnTo>
                      <a:pt x="495" y="104"/>
                    </a:lnTo>
                    <a:lnTo>
                      <a:pt x="490" y="104"/>
                    </a:lnTo>
                    <a:lnTo>
                      <a:pt x="485" y="104"/>
                    </a:lnTo>
                    <a:lnTo>
                      <a:pt x="481" y="104"/>
                    </a:lnTo>
                    <a:lnTo>
                      <a:pt x="476" y="103"/>
                    </a:lnTo>
                    <a:lnTo>
                      <a:pt x="473" y="99"/>
                    </a:lnTo>
                    <a:lnTo>
                      <a:pt x="470" y="96"/>
                    </a:lnTo>
                    <a:lnTo>
                      <a:pt x="470" y="93"/>
                    </a:lnTo>
                    <a:lnTo>
                      <a:pt x="468" y="88"/>
                    </a:lnTo>
                    <a:lnTo>
                      <a:pt x="468" y="82"/>
                    </a:lnTo>
                    <a:lnTo>
                      <a:pt x="468" y="40"/>
                    </a:lnTo>
                    <a:lnTo>
                      <a:pt x="458" y="40"/>
                    </a:lnTo>
                    <a:lnTo>
                      <a:pt x="458" y="29"/>
                    </a:lnTo>
                    <a:lnTo>
                      <a:pt x="468" y="29"/>
                    </a:lnTo>
                    <a:lnTo>
                      <a:pt x="468" y="11"/>
                    </a:lnTo>
                    <a:lnTo>
                      <a:pt x="481" y="3"/>
                    </a:lnTo>
                    <a:lnTo>
                      <a:pt x="481" y="29"/>
                    </a:lnTo>
                    <a:lnTo>
                      <a:pt x="493" y="29"/>
                    </a:lnTo>
                    <a:lnTo>
                      <a:pt x="493" y="40"/>
                    </a:lnTo>
                    <a:lnTo>
                      <a:pt x="481" y="40"/>
                    </a:lnTo>
                    <a:lnTo>
                      <a:pt x="481" y="82"/>
                    </a:lnTo>
                    <a:lnTo>
                      <a:pt x="481" y="87"/>
                    </a:lnTo>
                    <a:lnTo>
                      <a:pt x="482" y="90"/>
                    </a:lnTo>
                    <a:lnTo>
                      <a:pt x="484" y="92"/>
                    </a:lnTo>
                    <a:lnTo>
                      <a:pt x="485" y="93"/>
                    </a:lnTo>
                    <a:lnTo>
                      <a:pt x="488" y="93"/>
                    </a:lnTo>
                    <a:lnTo>
                      <a:pt x="493" y="93"/>
                    </a:lnTo>
                    <a:close/>
                    <a:moveTo>
                      <a:pt x="503" y="16"/>
                    </a:moveTo>
                    <a:lnTo>
                      <a:pt x="503" y="0"/>
                    </a:lnTo>
                    <a:lnTo>
                      <a:pt x="515" y="0"/>
                    </a:lnTo>
                    <a:lnTo>
                      <a:pt x="515" y="16"/>
                    </a:lnTo>
                    <a:lnTo>
                      <a:pt x="503" y="16"/>
                    </a:lnTo>
                    <a:close/>
                    <a:moveTo>
                      <a:pt x="503" y="104"/>
                    </a:moveTo>
                    <a:lnTo>
                      <a:pt x="503" y="29"/>
                    </a:lnTo>
                    <a:lnTo>
                      <a:pt x="515" y="29"/>
                    </a:lnTo>
                    <a:lnTo>
                      <a:pt x="515" y="104"/>
                    </a:lnTo>
                    <a:lnTo>
                      <a:pt x="503" y="104"/>
                    </a:lnTo>
                    <a:close/>
                    <a:moveTo>
                      <a:pt x="586" y="104"/>
                    </a:moveTo>
                    <a:lnTo>
                      <a:pt x="586" y="95"/>
                    </a:lnTo>
                    <a:lnTo>
                      <a:pt x="583" y="99"/>
                    </a:lnTo>
                    <a:lnTo>
                      <a:pt x="578" y="103"/>
                    </a:lnTo>
                    <a:lnTo>
                      <a:pt x="572" y="104"/>
                    </a:lnTo>
                    <a:lnTo>
                      <a:pt x="566" y="106"/>
                    </a:lnTo>
                    <a:lnTo>
                      <a:pt x="559" y="106"/>
                    </a:lnTo>
                    <a:lnTo>
                      <a:pt x="555" y="103"/>
                    </a:lnTo>
                    <a:lnTo>
                      <a:pt x="548" y="101"/>
                    </a:lnTo>
                    <a:lnTo>
                      <a:pt x="545" y="96"/>
                    </a:lnTo>
                    <a:lnTo>
                      <a:pt x="540" y="92"/>
                    </a:lnTo>
                    <a:lnTo>
                      <a:pt x="537" y="87"/>
                    </a:lnTo>
                    <a:lnTo>
                      <a:pt x="536" y="81"/>
                    </a:lnTo>
                    <a:lnTo>
                      <a:pt x="534" y="74"/>
                    </a:lnTo>
                    <a:lnTo>
                      <a:pt x="532" y="66"/>
                    </a:lnTo>
                    <a:lnTo>
                      <a:pt x="534" y="55"/>
                    </a:lnTo>
                    <a:lnTo>
                      <a:pt x="537" y="46"/>
                    </a:lnTo>
                    <a:lnTo>
                      <a:pt x="540" y="41"/>
                    </a:lnTo>
                    <a:lnTo>
                      <a:pt x="544" y="37"/>
                    </a:lnTo>
                    <a:lnTo>
                      <a:pt x="548" y="32"/>
                    </a:lnTo>
                    <a:lnTo>
                      <a:pt x="553" y="30"/>
                    </a:lnTo>
                    <a:lnTo>
                      <a:pt x="559" y="29"/>
                    </a:lnTo>
                    <a:lnTo>
                      <a:pt x="566" y="27"/>
                    </a:lnTo>
                    <a:lnTo>
                      <a:pt x="572" y="29"/>
                    </a:lnTo>
                    <a:lnTo>
                      <a:pt x="577" y="30"/>
                    </a:lnTo>
                    <a:lnTo>
                      <a:pt x="581" y="33"/>
                    </a:lnTo>
                    <a:lnTo>
                      <a:pt x="586" y="38"/>
                    </a:lnTo>
                    <a:lnTo>
                      <a:pt x="586" y="0"/>
                    </a:lnTo>
                    <a:lnTo>
                      <a:pt x="599" y="0"/>
                    </a:lnTo>
                    <a:lnTo>
                      <a:pt x="599" y="104"/>
                    </a:lnTo>
                    <a:lnTo>
                      <a:pt x="586" y="104"/>
                    </a:lnTo>
                    <a:close/>
                    <a:moveTo>
                      <a:pt x="547" y="66"/>
                    </a:moveTo>
                    <a:lnTo>
                      <a:pt x="547" y="76"/>
                    </a:lnTo>
                    <a:lnTo>
                      <a:pt x="548" y="82"/>
                    </a:lnTo>
                    <a:lnTo>
                      <a:pt x="553" y="88"/>
                    </a:lnTo>
                    <a:lnTo>
                      <a:pt x="556" y="92"/>
                    </a:lnTo>
                    <a:lnTo>
                      <a:pt x="561" y="95"/>
                    </a:lnTo>
                    <a:lnTo>
                      <a:pt x="567" y="95"/>
                    </a:lnTo>
                    <a:lnTo>
                      <a:pt x="572" y="95"/>
                    </a:lnTo>
                    <a:lnTo>
                      <a:pt x="577" y="92"/>
                    </a:lnTo>
                    <a:lnTo>
                      <a:pt x="581" y="88"/>
                    </a:lnTo>
                    <a:lnTo>
                      <a:pt x="584" y="84"/>
                    </a:lnTo>
                    <a:lnTo>
                      <a:pt x="586" y="76"/>
                    </a:lnTo>
                    <a:lnTo>
                      <a:pt x="586" y="68"/>
                    </a:lnTo>
                    <a:lnTo>
                      <a:pt x="586" y="59"/>
                    </a:lnTo>
                    <a:lnTo>
                      <a:pt x="584" y="51"/>
                    </a:lnTo>
                    <a:lnTo>
                      <a:pt x="580" y="46"/>
                    </a:lnTo>
                    <a:lnTo>
                      <a:pt x="577" y="41"/>
                    </a:lnTo>
                    <a:lnTo>
                      <a:pt x="572" y="40"/>
                    </a:lnTo>
                    <a:lnTo>
                      <a:pt x="566" y="38"/>
                    </a:lnTo>
                    <a:lnTo>
                      <a:pt x="561" y="38"/>
                    </a:lnTo>
                    <a:lnTo>
                      <a:pt x="556" y="41"/>
                    </a:lnTo>
                    <a:lnTo>
                      <a:pt x="551" y="44"/>
                    </a:lnTo>
                    <a:lnTo>
                      <a:pt x="548" y="51"/>
                    </a:lnTo>
                    <a:lnTo>
                      <a:pt x="547" y="57"/>
                    </a:lnTo>
                    <a:lnTo>
                      <a:pt x="547" y="66"/>
                    </a:lnTo>
                    <a:close/>
                    <a:moveTo>
                      <a:pt x="673" y="81"/>
                    </a:moveTo>
                    <a:lnTo>
                      <a:pt x="685" y="82"/>
                    </a:lnTo>
                    <a:lnTo>
                      <a:pt x="684" y="88"/>
                    </a:lnTo>
                    <a:lnTo>
                      <a:pt x="679" y="95"/>
                    </a:lnTo>
                    <a:lnTo>
                      <a:pt x="674" y="99"/>
                    </a:lnTo>
                    <a:lnTo>
                      <a:pt x="668" y="103"/>
                    </a:lnTo>
                    <a:lnTo>
                      <a:pt x="662" y="104"/>
                    </a:lnTo>
                    <a:lnTo>
                      <a:pt x="654" y="106"/>
                    </a:lnTo>
                    <a:lnTo>
                      <a:pt x="638" y="103"/>
                    </a:lnTo>
                    <a:lnTo>
                      <a:pt x="627" y="95"/>
                    </a:lnTo>
                    <a:lnTo>
                      <a:pt x="619" y="84"/>
                    </a:lnTo>
                    <a:lnTo>
                      <a:pt x="618" y="66"/>
                    </a:lnTo>
                    <a:lnTo>
                      <a:pt x="619" y="51"/>
                    </a:lnTo>
                    <a:lnTo>
                      <a:pt x="627" y="38"/>
                    </a:lnTo>
                    <a:lnTo>
                      <a:pt x="632" y="33"/>
                    </a:lnTo>
                    <a:lnTo>
                      <a:pt x="638" y="30"/>
                    </a:lnTo>
                    <a:lnTo>
                      <a:pt x="644" y="29"/>
                    </a:lnTo>
                    <a:lnTo>
                      <a:pt x="652" y="27"/>
                    </a:lnTo>
                    <a:lnTo>
                      <a:pt x="660" y="29"/>
                    </a:lnTo>
                    <a:lnTo>
                      <a:pt x="666" y="30"/>
                    </a:lnTo>
                    <a:lnTo>
                      <a:pt x="671" y="33"/>
                    </a:lnTo>
                    <a:lnTo>
                      <a:pt x="677" y="38"/>
                    </a:lnTo>
                    <a:lnTo>
                      <a:pt x="684" y="51"/>
                    </a:lnTo>
                    <a:lnTo>
                      <a:pt x="687" y="66"/>
                    </a:lnTo>
                    <a:lnTo>
                      <a:pt x="687" y="70"/>
                    </a:lnTo>
                    <a:lnTo>
                      <a:pt x="630" y="70"/>
                    </a:lnTo>
                    <a:lnTo>
                      <a:pt x="632" y="77"/>
                    </a:lnTo>
                    <a:lnTo>
                      <a:pt x="633" y="84"/>
                    </a:lnTo>
                    <a:lnTo>
                      <a:pt x="638" y="88"/>
                    </a:lnTo>
                    <a:lnTo>
                      <a:pt x="641" y="92"/>
                    </a:lnTo>
                    <a:lnTo>
                      <a:pt x="647" y="95"/>
                    </a:lnTo>
                    <a:lnTo>
                      <a:pt x="654" y="95"/>
                    </a:lnTo>
                    <a:lnTo>
                      <a:pt x="660" y="95"/>
                    </a:lnTo>
                    <a:lnTo>
                      <a:pt x="665" y="92"/>
                    </a:lnTo>
                    <a:lnTo>
                      <a:pt x="668" y="88"/>
                    </a:lnTo>
                    <a:lnTo>
                      <a:pt x="671" y="85"/>
                    </a:lnTo>
                    <a:lnTo>
                      <a:pt x="673" y="81"/>
                    </a:lnTo>
                    <a:close/>
                    <a:moveTo>
                      <a:pt x="632" y="60"/>
                    </a:moveTo>
                    <a:lnTo>
                      <a:pt x="673" y="60"/>
                    </a:lnTo>
                    <a:lnTo>
                      <a:pt x="673" y="54"/>
                    </a:lnTo>
                    <a:lnTo>
                      <a:pt x="671" y="49"/>
                    </a:lnTo>
                    <a:lnTo>
                      <a:pt x="668" y="46"/>
                    </a:lnTo>
                    <a:lnTo>
                      <a:pt x="663" y="41"/>
                    </a:lnTo>
                    <a:lnTo>
                      <a:pt x="658" y="38"/>
                    </a:lnTo>
                    <a:lnTo>
                      <a:pt x="652" y="38"/>
                    </a:lnTo>
                    <a:lnTo>
                      <a:pt x="647" y="38"/>
                    </a:lnTo>
                    <a:lnTo>
                      <a:pt x="643" y="41"/>
                    </a:lnTo>
                    <a:lnTo>
                      <a:pt x="638" y="44"/>
                    </a:lnTo>
                    <a:lnTo>
                      <a:pt x="635" y="48"/>
                    </a:lnTo>
                    <a:lnTo>
                      <a:pt x="632" y="54"/>
                    </a:lnTo>
                    <a:lnTo>
                      <a:pt x="632" y="60"/>
                    </a:lnTo>
                    <a:close/>
                    <a:moveTo>
                      <a:pt x="791" y="76"/>
                    </a:moveTo>
                    <a:lnTo>
                      <a:pt x="802" y="79"/>
                    </a:lnTo>
                    <a:lnTo>
                      <a:pt x="800" y="87"/>
                    </a:lnTo>
                    <a:lnTo>
                      <a:pt x="797" y="93"/>
                    </a:lnTo>
                    <a:lnTo>
                      <a:pt x="792" y="98"/>
                    </a:lnTo>
                    <a:lnTo>
                      <a:pt x="786" y="103"/>
                    </a:lnTo>
                    <a:lnTo>
                      <a:pt x="780" y="104"/>
                    </a:lnTo>
                    <a:lnTo>
                      <a:pt x="772" y="106"/>
                    </a:lnTo>
                    <a:lnTo>
                      <a:pt x="764" y="104"/>
                    </a:lnTo>
                    <a:lnTo>
                      <a:pt x="758" y="103"/>
                    </a:lnTo>
                    <a:lnTo>
                      <a:pt x="751" y="99"/>
                    </a:lnTo>
                    <a:lnTo>
                      <a:pt x="747" y="96"/>
                    </a:lnTo>
                    <a:lnTo>
                      <a:pt x="740" y="84"/>
                    </a:lnTo>
                    <a:lnTo>
                      <a:pt x="737" y="66"/>
                    </a:lnTo>
                    <a:lnTo>
                      <a:pt x="739" y="59"/>
                    </a:lnTo>
                    <a:lnTo>
                      <a:pt x="739" y="52"/>
                    </a:lnTo>
                    <a:lnTo>
                      <a:pt x="742" y="46"/>
                    </a:lnTo>
                    <a:lnTo>
                      <a:pt x="745" y="40"/>
                    </a:lnTo>
                    <a:lnTo>
                      <a:pt x="748" y="35"/>
                    </a:lnTo>
                    <a:lnTo>
                      <a:pt x="753" y="32"/>
                    </a:lnTo>
                    <a:lnTo>
                      <a:pt x="762" y="29"/>
                    </a:lnTo>
                    <a:lnTo>
                      <a:pt x="772" y="27"/>
                    </a:lnTo>
                    <a:lnTo>
                      <a:pt x="780" y="29"/>
                    </a:lnTo>
                    <a:lnTo>
                      <a:pt x="786" y="30"/>
                    </a:lnTo>
                    <a:lnTo>
                      <a:pt x="791" y="33"/>
                    </a:lnTo>
                    <a:lnTo>
                      <a:pt x="795" y="38"/>
                    </a:lnTo>
                    <a:lnTo>
                      <a:pt x="799" y="44"/>
                    </a:lnTo>
                    <a:lnTo>
                      <a:pt x="802" y="51"/>
                    </a:lnTo>
                    <a:lnTo>
                      <a:pt x="789" y="54"/>
                    </a:lnTo>
                    <a:lnTo>
                      <a:pt x="788" y="49"/>
                    </a:lnTo>
                    <a:lnTo>
                      <a:pt x="786" y="44"/>
                    </a:lnTo>
                    <a:lnTo>
                      <a:pt x="783" y="41"/>
                    </a:lnTo>
                    <a:lnTo>
                      <a:pt x="778" y="40"/>
                    </a:lnTo>
                    <a:lnTo>
                      <a:pt x="772" y="38"/>
                    </a:lnTo>
                    <a:lnTo>
                      <a:pt x="766" y="38"/>
                    </a:lnTo>
                    <a:lnTo>
                      <a:pt x="761" y="41"/>
                    </a:lnTo>
                    <a:lnTo>
                      <a:pt x="756" y="44"/>
                    </a:lnTo>
                    <a:lnTo>
                      <a:pt x="753" y="51"/>
                    </a:lnTo>
                    <a:lnTo>
                      <a:pt x="751" y="57"/>
                    </a:lnTo>
                    <a:lnTo>
                      <a:pt x="750" y="66"/>
                    </a:lnTo>
                    <a:lnTo>
                      <a:pt x="751" y="73"/>
                    </a:lnTo>
                    <a:lnTo>
                      <a:pt x="751" y="79"/>
                    </a:lnTo>
                    <a:lnTo>
                      <a:pt x="753" y="84"/>
                    </a:lnTo>
                    <a:lnTo>
                      <a:pt x="756" y="88"/>
                    </a:lnTo>
                    <a:lnTo>
                      <a:pt x="761" y="92"/>
                    </a:lnTo>
                    <a:lnTo>
                      <a:pt x="766" y="95"/>
                    </a:lnTo>
                    <a:lnTo>
                      <a:pt x="772" y="95"/>
                    </a:lnTo>
                    <a:lnTo>
                      <a:pt x="777" y="95"/>
                    </a:lnTo>
                    <a:lnTo>
                      <a:pt x="780" y="93"/>
                    </a:lnTo>
                    <a:lnTo>
                      <a:pt x="783" y="90"/>
                    </a:lnTo>
                    <a:lnTo>
                      <a:pt x="786" y="87"/>
                    </a:lnTo>
                    <a:lnTo>
                      <a:pt x="789" y="82"/>
                    </a:lnTo>
                    <a:lnTo>
                      <a:pt x="791" y="76"/>
                    </a:lnTo>
                    <a:close/>
                    <a:moveTo>
                      <a:pt x="808" y="66"/>
                    </a:moveTo>
                    <a:lnTo>
                      <a:pt x="811" y="49"/>
                    </a:lnTo>
                    <a:lnTo>
                      <a:pt x="821" y="37"/>
                    </a:lnTo>
                    <a:lnTo>
                      <a:pt x="827" y="32"/>
                    </a:lnTo>
                    <a:lnTo>
                      <a:pt x="835" y="29"/>
                    </a:lnTo>
                    <a:lnTo>
                      <a:pt x="843" y="27"/>
                    </a:lnTo>
                    <a:lnTo>
                      <a:pt x="851" y="29"/>
                    </a:lnTo>
                    <a:lnTo>
                      <a:pt x="857" y="30"/>
                    </a:lnTo>
                    <a:lnTo>
                      <a:pt x="863" y="33"/>
                    </a:lnTo>
                    <a:lnTo>
                      <a:pt x="868" y="38"/>
                    </a:lnTo>
                    <a:lnTo>
                      <a:pt x="876" y="49"/>
                    </a:lnTo>
                    <a:lnTo>
                      <a:pt x="879" y="65"/>
                    </a:lnTo>
                    <a:lnTo>
                      <a:pt x="877" y="74"/>
                    </a:lnTo>
                    <a:lnTo>
                      <a:pt x="876" y="82"/>
                    </a:lnTo>
                    <a:lnTo>
                      <a:pt x="874" y="88"/>
                    </a:lnTo>
                    <a:lnTo>
                      <a:pt x="871" y="93"/>
                    </a:lnTo>
                    <a:lnTo>
                      <a:pt x="866" y="98"/>
                    </a:lnTo>
                    <a:lnTo>
                      <a:pt x="862" y="101"/>
                    </a:lnTo>
                    <a:lnTo>
                      <a:pt x="852" y="104"/>
                    </a:lnTo>
                    <a:lnTo>
                      <a:pt x="843" y="106"/>
                    </a:lnTo>
                    <a:lnTo>
                      <a:pt x="836" y="104"/>
                    </a:lnTo>
                    <a:lnTo>
                      <a:pt x="830" y="103"/>
                    </a:lnTo>
                    <a:lnTo>
                      <a:pt x="824" y="99"/>
                    </a:lnTo>
                    <a:lnTo>
                      <a:pt x="817" y="96"/>
                    </a:lnTo>
                    <a:lnTo>
                      <a:pt x="811" y="84"/>
                    </a:lnTo>
                    <a:lnTo>
                      <a:pt x="808" y="66"/>
                    </a:lnTo>
                    <a:close/>
                    <a:moveTo>
                      <a:pt x="822" y="66"/>
                    </a:moveTo>
                    <a:lnTo>
                      <a:pt x="822" y="76"/>
                    </a:lnTo>
                    <a:lnTo>
                      <a:pt x="824" y="82"/>
                    </a:lnTo>
                    <a:lnTo>
                      <a:pt x="829" y="88"/>
                    </a:lnTo>
                    <a:lnTo>
                      <a:pt x="832" y="92"/>
                    </a:lnTo>
                    <a:lnTo>
                      <a:pt x="838" y="95"/>
                    </a:lnTo>
                    <a:lnTo>
                      <a:pt x="843" y="95"/>
                    </a:lnTo>
                    <a:lnTo>
                      <a:pt x="849" y="95"/>
                    </a:lnTo>
                    <a:lnTo>
                      <a:pt x="855" y="92"/>
                    </a:lnTo>
                    <a:lnTo>
                      <a:pt x="858" y="88"/>
                    </a:lnTo>
                    <a:lnTo>
                      <a:pt x="863" y="82"/>
                    </a:lnTo>
                    <a:lnTo>
                      <a:pt x="865" y="76"/>
                    </a:lnTo>
                    <a:lnTo>
                      <a:pt x="865" y="66"/>
                    </a:lnTo>
                    <a:lnTo>
                      <a:pt x="865" y="57"/>
                    </a:lnTo>
                    <a:lnTo>
                      <a:pt x="863" y="51"/>
                    </a:lnTo>
                    <a:lnTo>
                      <a:pt x="858" y="46"/>
                    </a:lnTo>
                    <a:lnTo>
                      <a:pt x="855" y="41"/>
                    </a:lnTo>
                    <a:lnTo>
                      <a:pt x="849" y="40"/>
                    </a:lnTo>
                    <a:lnTo>
                      <a:pt x="843" y="38"/>
                    </a:lnTo>
                    <a:lnTo>
                      <a:pt x="838" y="40"/>
                    </a:lnTo>
                    <a:lnTo>
                      <a:pt x="832" y="41"/>
                    </a:lnTo>
                    <a:lnTo>
                      <a:pt x="829" y="44"/>
                    </a:lnTo>
                    <a:lnTo>
                      <a:pt x="824" y="51"/>
                    </a:lnTo>
                    <a:lnTo>
                      <a:pt x="822" y="59"/>
                    </a:lnTo>
                    <a:lnTo>
                      <a:pt x="822" y="66"/>
                    </a:lnTo>
                    <a:close/>
                    <a:moveTo>
                      <a:pt x="898" y="104"/>
                    </a:moveTo>
                    <a:lnTo>
                      <a:pt x="898" y="29"/>
                    </a:lnTo>
                    <a:lnTo>
                      <a:pt x="909" y="29"/>
                    </a:lnTo>
                    <a:lnTo>
                      <a:pt x="909" y="40"/>
                    </a:lnTo>
                    <a:lnTo>
                      <a:pt x="914" y="35"/>
                    </a:lnTo>
                    <a:lnTo>
                      <a:pt x="918" y="30"/>
                    </a:lnTo>
                    <a:lnTo>
                      <a:pt x="925" y="29"/>
                    </a:lnTo>
                    <a:lnTo>
                      <a:pt x="932" y="27"/>
                    </a:lnTo>
                    <a:lnTo>
                      <a:pt x="939" y="29"/>
                    </a:lnTo>
                    <a:lnTo>
                      <a:pt x="945" y="30"/>
                    </a:lnTo>
                    <a:lnTo>
                      <a:pt x="950" y="33"/>
                    </a:lnTo>
                    <a:lnTo>
                      <a:pt x="953" y="37"/>
                    </a:lnTo>
                    <a:lnTo>
                      <a:pt x="956" y="41"/>
                    </a:lnTo>
                    <a:lnTo>
                      <a:pt x="958" y="46"/>
                    </a:lnTo>
                    <a:lnTo>
                      <a:pt x="958" y="51"/>
                    </a:lnTo>
                    <a:lnTo>
                      <a:pt x="958" y="59"/>
                    </a:lnTo>
                    <a:lnTo>
                      <a:pt x="958" y="104"/>
                    </a:lnTo>
                    <a:lnTo>
                      <a:pt x="945" y="104"/>
                    </a:lnTo>
                    <a:lnTo>
                      <a:pt x="945" y="59"/>
                    </a:lnTo>
                    <a:lnTo>
                      <a:pt x="945" y="52"/>
                    </a:lnTo>
                    <a:lnTo>
                      <a:pt x="943" y="48"/>
                    </a:lnTo>
                    <a:lnTo>
                      <a:pt x="942" y="43"/>
                    </a:lnTo>
                    <a:lnTo>
                      <a:pt x="939" y="41"/>
                    </a:lnTo>
                    <a:lnTo>
                      <a:pt x="934" y="40"/>
                    </a:lnTo>
                    <a:lnTo>
                      <a:pt x="929" y="38"/>
                    </a:lnTo>
                    <a:lnTo>
                      <a:pt x="925" y="40"/>
                    </a:lnTo>
                    <a:lnTo>
                      <a:pt x="920" y="41"/>
                    </a:lnTo>
                    <a:lnTo>
                      <a:pt x="915" y="44"/>
                    </a:lnTo>
                    <a:lnTo>
                      <a:pt x="914" y="48"/>
                    </a:lnTo>
                    <a:lnTo>
                      <a:pt x="910" y="51"/>
                    </a:lnTo>
                    <a:lnTo>
                      <a:pt x="910" y="57"/>
                    </a:lnTo>
                    <a:lnTo>
                      <a:pt x="910" y="63"/>
                    </a:lnTo>
                    <a:lnTo>
                      <a:pt x="910" y="104"/>
                    </a:lnTo>
                    <a:lnTo>
                      <a:pt x="898" y="104"/>
                    </a:lnTo>
                    <a:close/>
                    <a:moveTo>
                      <a:pt x="1008" y="93"/>
                    </a:moveTo>
                    <a:lnTo>
                      <a:pt x="1010" y="104"/>
                    </a:lnTo>
                    <a:lnTo>
                      <a:pt x="1005" y="104"/>
                    </a:lnTo>
                    <a:lnTo>
                      <a:pt x="1000" y="104"/>
                    </a:lnTo>
                    <a:lnTo>
                      <a:pt x="994" y="104"/>
                    </a:lnTo>
                    <a:lnTo>
                      <a:pt x="991" y="103"/>
                    </a:lnTo>
                    <a:lnTo>
                      <a:pt x="988" y="99"/>
                    </a:lnTo>
                    <a:lnTo>
                      <a:pt x="984" y="96"/>
                    </a:lnTo>
                    <a:lnTo>
                      <a:pt x="984" y="93"/>
                    </a:lnTo>
                    <a:lnTo>
                      <a:pt x="983" y="88"/>
                    </a:lnTo>
                    <a:lnTo>
                      <a:pt x="983" y="82"/>
                    </a:lnTo>
                    <a:lnTo>
                      <a:pt x="983" y="40"/>
                    </a:lnTo>
                    <a:lnTo>
                      <a:pt x="973" y="40"/>
                    </a:lnTo>
                    <a:lnTo>
                      <a:pt x="973" y="29"/>
                    </a:lnTo>
                    <a:lnTo>
                      <a:pt x="983" y="29"/>
                    </a:lnTo>
                    <a:lnTo>
                      <a:pt x="983" y="11"/>
                    </a:lnTo>
                    <a:lnTo>
                      <a:pt x="995" y="3"/>
                    </a:lnTo>
                    <a:lnTo>
                      <a:pt x="995" y="29"/>
                    </a:lnTo>
                    <a:lnTo>
                      <a:pt x="1008" y="29"/>
                    </a:lnTo>
                    <a:lnTo>
                      <a:pt x="1008" y="40"/>
                    </a:lnTo>
                    <a:lnTo>
                      <a:pt x="995" y="40"/>
                    </a:lnTo>
                    <a:lnTo>
                      <a:pt x="995" y="82"/>
                    </a:lnTo>
                    <a:lnTo>
                      <a:pt x="995" y="87"/>
                    </a:lnTo>
                    <a:lnTo>
                      <a:pt x="997" y="90"/>
                    </a:lnTo>
                    <a:lnTo>
                      <a:pt x="999" y="92"/>
                    </a:lnTo>
                    <a:lnTo>
                      <a:pt x="1000" y="93"/>
                    </a:lnTo>
                    <a:lnTo>
                      <a:pt x="1003" y="93"/>
                    </a:lnTo>
                    <a:lnTo>
                      <a:pt x="1008" y="93"/>
                    </a:lnTo>
                    <a:close/>
                    <a:moveTo>
                      <a:pt x="1016" y="104"/>
                    </a:moveTo>
                    <a:lnTo>
                      <a:pt x="1016" y="29"/>
                    </a:lnTo>
                    <a:lnTo>
                      <a:pt x="1028" y="29"/>
                    </a:lnTo>
                    <a:lnTo>
                      <a:pt x="1028" y="41"/>
                    </a:lnTo>
                    <a:lnTo>
                      <a:pt x="1032" y="33"/>
                    </a:lnTo>
                    <a:lnTo>
                      <a:pt x="1036" y="30"/>
                    </a:lnTo>
                    <a:lnTo>
                      <a:pt x="1039" y="29"/>
                    </a:lnTo>
                    <a:lnTo>
                      <a:pt x="1044" y="27"/>
                    </a:lnTo>
                    <a:lnTo>
                      <a:pt x="1051" y="29"/>
                    </a:lnTo>
                    <a:lnTo>
                      <a:pt x="1057" y="32"/>
                    </a:lnTo>
                    <a:lnTo>
                      <a:pt x="1052" y="43"/>
                    </a:lnTo>
                    <a:lnTo>
                      <a:pt x="1047" y="41"/>
                    </a:lnTo>
                    <a:lnTo>
                      <a:pt x="1044" y="41"/>
                    </a:lnTo>
                    <a:lnTo>
                      <a:pt x="1039" y="41"/>
                    </a:lnTo>
                    <a:lnTo>
                      <a:pt x="1036" y="43"/>
                    </a:lnTo>
                    <a:lnTo>
                      <a:pt x="1033" y="46"/>
                    </a:lnTo>
                    <a:lnTo>
                      <a:pt x="1032" y="51"/>
                    </a:lnTo>
                    <a:lnTo>
                      <a:pt x="1030" y="57"/>
                    </a:lnTo>
                    <a:lnTo>
                      <a:pt x="1028" y="65"/>
                    </a:lnTo>
                    <a:lnTo>
                      <a:pt x="1028" y="104"/>
                    </a:lnTo>
                    <a:lnTo>
                      <a:pt x="1016" y="104"/>
                    </a:lnTo>
                    <a:close/>
                    <a:moveTo>
                      <a:pt x="1065" y="16"/>
                    </a:moveTo>
                    <a:lnTo>
                      <a:pt x="1065" y="0"/>
                    </a:lnTo>
                    <a:lnTo>
                      <a:pt x="1077" y="0"/>
                    </a:lnTo>
                    <a:lnTo>
                      <a:pt x="1077" y="16"/>
                    </a:lnTo>
                    <a:lnTo>
                      <a:pt x="1065" y="16"/>
                    </a:lnTo>
                    <a:close/>
                    <a:moveTo>
                      <a:pt x="1065" y="104"/>
                    </a:moveTo>
                    <a:lnTo>
                      <a:pt x="1065" y="29"/>
                    </a:lnTo>
                    <a:lnTo>
                      <a:pt x="1077" y="29"/>
                    </a:lnTo>
                    <a:lnTo>
                      <a:pt x="1077" y="104"/>
                    </a:lnTo>
                    <a:lnTo>
                      <a:pt x="1065" y="104"/>
                    </a:lnTo>
                    <a:close/>
                    <a:moveTo>
                      <a:pt x="1112" y="104"/>
                    </a:moveTo>
                    <a:lnTo>
                      <a:pt x="1101" y="104"/>
                    </a:lnTo>
                    <a:lnTo>
                      <a:pt x="1101" y="0"/>
                    </a:lnTo>
                    <a:lnTo>
                      <a:pt x="1113" y="0"/>
                    </a:lnTo>
                    <a:lnTo>
                      <a:pt x="1113" y="38"/>
                    </a:lnTo>
                    <a:lnTo>
                      <a:pt x="1118" y="33"/>
                    </a:lnTo>
                    <a:lnTo>
                      <a:pt x="1123" y="30"/>
                    </a:lnTo>
                    <a:lnTo>
                      <a:pt x="1128" y="29"/>
                    </a:lnTo>
                    <a:lnTo>
                      <a:pt x="1134" y="27"/>
                    </a:lnTo>
                    <a:lnTo>
                      <a:pt x="1140" y="29"/>
                    </a:lnTo>
                    <a:lnTo>
                      <a:pt x="1147" y="30"/>
                    </a:lnTo>
                    <a:lnTo>
                      <a:pt x="1153" y="33"/>
                    </a:lnTo>
                    <a:lnTo>
                      <a:pt x="1156" y="38"/>
                    </a:lnTo>
                    <a:lnTo>
                      <a:pt x="1161" y="44"/>
                    </a:lnTo>
                    <a:lnTo>
                      <a:pt x="1162" y="51"/>
                    </a:lnTo>
                    <a:lnTo>
                      <a:pt x="1164" y="57"/>
                    </a:lnTo>
                    <a:lnTo>
                      <a:pt x="1165" y="65"/>
                    </a:lnTo>
                    <a:lnTo>
                      <a:pt x="1162" y="82"/>
                    </a:lnTo>
                    <a:lnTo>
                      <a:pt x="1156" y="95"/>
                    </a:lnTo>
                    <a:lnTo>
                      <a:pt x="1148" y="101"/>
                    </a:lnTo>
                    <a:lnTo>
                      <a:pt x="1142" y="104"/>
                    </a:lnTo>
                    <a:lnTo>
                      <a:pt x="1132" y="106"/>
                    </a:lnTo>
                    <a:lnTo>
                      <a:pt x="1126" y="104"/>
                    </a:lnTo>
                    <a:lnTo>
                      <a:pt x="1121" y="103"/>
                    </a:lnTo>
                    <a:lnTo>
                      <a:pt x="1117" y="99"/>
                    </a:lnTo>
                    <a:lnTo>
                      <a:pt x="1112" y="95"/>
                    </a:lnTo>
                    <a:lnTo>
                      <a:pt x="1112" y="104"/>
                    </a:lnTo>
                    <a:close/>
                    <a:moveTo>
                      <a:pt x="1112" y="66"/>
                    </a:moveTo>
                    <a:lnTo>
                      <a:pt x="1112" y="74"/>
                    </a:lnTo>
                    <a:lnTo>
                      <a:pt x="1113" y="81"/>
                    </a:lnTo>
                    <a:lnTo>
                      <a:pt x="1115" y="85"/>
                    </a:lnTo>
                    <a:lnTo>
                      <a:pt x="1120" y="90"/>
                    </a:lnTo>
                    <a:lnTo>
                      <a:pt x="1126" y="95"/>
                    </a:lnTo>
                    <a:lnTo>
                      <a:pt x="1132" y="95"/>
                    </a:lnTo>
                    <a:lnTo>
                      <a:pt x="1137" y="95"/>
                    </a:lnTo>
                    <a:lnTo>
                      <a:pt x="1142" y="92"/>
                    </a:lnTo>
                    <a:lnTo>
                      <a:pt x="1147" y="88"/>
                    </a:lnTo>
                    <a:lnTo>
                      <a:pt x="1150" y="82"/>
                    </a:lnTo>
                    <a:lnTo>
                      <a:pt x="1151" y="76"/>
                    </a:lnTo>
                    <a:lnTo>
                      <a:pt x="1153" y="66"/>
                    </a:lnTo>
                    <a:lnTo>
                      <a:pt x="1151" y="57"/>
                    </a:lnTo>
                    <a:lnTo>
                      <a:pt x="1150" y="51"/>
                    </a:lnTo>
                    <a:lnTo>
                      <a:pt x="1147" y="44"/>
                    </a:lnTo>
                    <a:lnTo>
                      <a:pt x="1142" y="41"/>
                    </a:lnTo>
                    <a:lnTo>
                      <a:pt x="1137" y="38"/>
                    </a:lnTo>
                    <a:lnTo>
                      <a:pt x="1132" y="38"/>
                    </a:lnTo>
                    <a:lnTo>
                      <a:pt x="1128" y="38"/>
                    </a:lnTo>
                    <a:lnTo>
                      <a:pt x="1123" y="41"/>
                    </a:lnTo>
                    <a:lnTo>
                      <a:pt x="1118" y="44"/>
                    </a:lnTo>
                    <a:lnTo>
                      <a:pt x="1115" y="51"/>
                    </a:lnTo>
                    <a:lnTo>
                      <a:pt x="1112" y="57"/>
                    </a:lnTo>
                    <a:lnTo>
                      <a:pt x="1112" y="66"/>
                    </a:lnTo>
                    <a:close/>
                    <a:moveTo>
                      <a:pt x="1233" y="104"/>
                    </a:moveTo>
                    <a:lnTo>
                      <a:pt x="1233" y="93"/>
                    </a:lnTo>
                    <a:lnTo>
                      <a:pt x="1228" y="98"/>
                    </a:lnTo>
                    <a:lnTo>
                      <a:pt x="1222" y="103"/>
                    </a:lnTo>
                    <a:lnTo>
                      <a:pt x="1216" y="104"/>
                    </a:lnTo>
                    <a:lnTo>
                      <a:pt x="1210" y="106"/>
                    </a:lnTo>
                    <a:lnTo>
                      <a:pt x="1203" y="104"/>
                    </a:lnTo>
                    <a:lnTo>
                      <a:pt x="1197" y="103"/>
                    </a:lnTo>
                    <a:lnTo>
                      <a:pt x="1192" y="99"/>
                    </a:lnTo>
                    <a:lnTo>
                      <a:pt x="1189" y="96"/>
                    </a:lnTo>
                    <a:lnTo>
                      <a:pt x="1186" y="93"/>
                    </a:lnTo>
                    <a:lnTo>
                      <a:pt x="1184" y="87"/>
                    </a:lnTo>
                    <a:lnTo>
                      <a:pt x="1184" y="82"/>
                    </a:lnTo>
                    <a:lnTo>
                      <a:pt x="1184" y="76"/>
                    </a:lnTo>
                    <a:lnTo>
                      <a:pt x="1184" y="29"/>
                    </a:lnTo>
                    <a:lnTo>
                      <a:pt x="1197" y="29"/>
                    </a:lnTo>
                    <a:lnTo>
                      <a:pt x="1197" y="71"/>
                    </a:lnTo>
                    <a:lnTo>
                      <a:pt x="1197" y="76"/>
                    </a:lnTo>
                    <a:lnTo>
                      <a:pt x="1197" y="81"/>
                    </a:lnTo>
                    <a:lnTo>
                      <a:pt x="1197" y="84"/>
                    </a:lnTo>
                    <a:lnTo>
                      <a:pt x="1200" y="88"/>
                    </a:lnTo>
                    <a:lnTo>
                      <a:pt x="1203" y="92"/>
                    </a:lnTo>
                    <a:lnTo>
                      <a:pt x="1206" y="95"/>
                    </a:lnTo>
                    <a:lnTo>
                      <a:pt x="1213" y="95"/>
                    </a:lnTo>
                    <a:lnTo>
                      <a:pt x="1217" y="95"/>
                    </a:lnTo>
                    <a:lnTo>
                      <a:pt x="1222" y="92"/>
                    </a:lnTo>
                    <a:lnTo>
                      <a:pt x="1227" y="88"/>
                    </a:lnTo>
                    <a:lnTo>
                      <a:pt x="1230" y="84"/>
                    </a:lnTo>
                    <a:lnTo>
                      <a:pt x="1232" y="81"/>
                    </a:lnTo>
                    <a:lnTo>
                      <a:pt x="1232" y="76"/>
                    </a:lnTo>
                    <a:lnTo>
                      <a:pt x="1232" y="70"/>
                    </a:lnTo>
                    <a:lnTo>
                      <a:pt x="1232" y="29"/>
                    </a:lnTo>
                    <a:lnTo>
                      <a:pt x="1244" y="29"/>
                    </a:lnTo>
                    <a:lnTo>
                      <a:pt x="1244" y="104"/>
                    </a:lnTo>
                    <a:lnTo>
                      <a:pt x="1233" y="104"/>
                    </a:lnTo>
                    <a:close/>
                    <a:moveTo>
                      <a:pt x="1296" y="93"/>
                    </a:moveTo>
                    <a:lnTo>
                      <a:pt x="1298" y="104"/>
                    </a:lnTo>
                    <a:lnTo>
                      <a:pt x="1293" y="104"/>
                    </a:lnTo>
                    <a:lnTo>
                      <a:pt x="1288" y="104"/>
                    </a:lnTo>
                    <a:lnTo>
                      <a:pt x="1282" y="104"/>
                    </a:lnTo>
                    <a:lnTo>
                      <a:pt x="1277" y="103"/>
                    </a:lnTo>
                    <a:lnTo>
                      <a:pt x="1274" y="99"/>
                    </a:lnTo>
                    <a:lnTo>
                      <a:pt x="1273" y="96"/>
                    </a:lnTo>
                    <a:lnTo>
                      <a:pt x="1271" y="93"/>
                    </a:lnTo>
                    <a:lnTo>
                      <a:pt x="1271" y="88"/>
                    </a:lnTo>
                    <a:lnTo>
                      <a:pt x="1271" y="82"/>
                    </a:lnTo>
                    <a:lnTo>
                      <a:pt x="1271" y="40"/>
                    </a:lnTo>
                    <a:lnTo>
                      <a:pt x="1262" y="40"/>
                    </a:lnTo>
                    <a:lnTo>
                      <a:pt x="1262" y="29"/>
                    </a:lnTo>
                    <a:lnTo>
                      <a:pt x="1271" y="29"/>
                    </a:lnTo>
                    <a:lnTo>
                      <a:pt x="1271" y="11"/>
                    </a:lnTo>
                    <a:lnTo>
                      <a:pt x="1284" y="3"/>
                    </a:lnTo>
                    <a:lnTo>
                      <a:pt x="1284" y="29"/>
                    </a:lnTo>
                    <a:lnTo>
                      <a:pt x="1296" y="29"/>
                    </a:lnTo>
                    <a:lnTo>
                      <a:pt x="1296" y="40"/>
                    </a:lnTo>
                    <a:lnTo>
                      <a:pt x="1284" y="40"/>
                    </a:lnTo>
                    <a:lnTo>
                      <a:pt x="1284" y="82"/>
                    </a:lnTo>
                    <a:lnTo>
                      <a:pt x="1284" y="87"/>
                    </a:lnTo>
                    <a:lnTo>
                      <a:pt x="1284" y="90"/>
                    </a:lnTo>
                    <a:lnTo>
                      <a:pt x="1285" y="92"/>
                    </a:lnTo>
                    <a:lnTo>
                      <a:pt x="1288" y="93"/>
                    </a:lnTo>
                    <a:lnTo>
                      <a:pt x="1290" y="93"/>
                    </a:lnTo>
                    <a:lnTo>
                      <a:pt x="1296" y="93"/>
                    </a:lnTo>
                    <a:close/>
                    <a:moveTo>
                      <a:pt x="1304" y="16"/>
                    </a:moveTo>
                    <a:lnTo>
                      <a:pt x="1304" y="0"/>
                    </a:lnTo>
                    <a:lnTo>
                      <a:pt x="1317" y="0"/>
                    </a:lnTo>
                    <a:lnTo>
                      <a:pt x="1317" y="16"/>
                    </a:lnTo>
                    <a:lnTo>
                      <a:pt x="1304" y="16"/>
                    </a:lnTo>
                    <a:close/>
                    <a:moveTo>
                      <a:pt x="1304" y="104"/>
                    </a:moveTo>
                    <a:lnTo>
                      <a:pt x="1304" y="29"/>
                    </a:lnTo>
                    <a:lnTo>
                      <a:pt x="1317" y="29"/>
                    </a:lnTo>
                    <a:lnTo>
                      <a:pt x="1317" y="104"/>
                    </a:lnTo>
                    <a:lnTo>
                      <a:pt x="1304" y="104"/>
                    </a:lnTo>
                    <a:close/>
                    <a:moveTo>
                      <a:pt x="1336" y="66"/>
                    </a:moveTo>
                    <a:lnTo>
                      <a:pt x="1339" y="49"/>
                    </a:lnTo>
                    <a:lnTo>
                      <a:pt x="1347" y="37"/>
                    </a:lnTo>
                    <a:lnTo>
                      <a:pt x="1354" y="32"/>
                    </a:lnTo>
                    <a:lnTo>
                      <a:pt x="1361" y="29"/>
                    </a:lnTo>
                    <a:lnTo>
                      <a:pt x="1370" y="27"/>
                    </a:lnTo>
                    <a:lnTo>
                      <a:pt x="1378" y="29"/>
                    </a:lnTo>
                    <a:lnTo>
                      <a:pt x="1384" y="30"/>
                    </a:lnTo>
                    <a:lnTo>
                      <a:pt x="1391" y="33"/>
                    </a:lnTo>
                    <a:lnTo>
                      <a:pt x="1395" y="38"/>
                    </a:lnTo>
                    <a:lnTo>
                      <a:pt x="1403" y="49"/>
                    </a:lnTo>
                    <a:lnTo>
                      <a:pt x="1405" y="65"/>
                    </a:lnTo>
                    <a:lnTo>
                      <a:pt x="1405" y="74"/>
                    </a:lnTo>
                    <a:lnTo>
                      <a:pt x="1403" y="82"/>
                    </a:lnTo>
                    <a:lnTo>
                      <a:pt x="1402" y="88"/>
                    </a:lnTo>
                    <a:lnTo>
                      <a:pt x="1397" y="93"/>
                    </a:lnTo>
                    <a:lnTo>
                      <a:pt x="1394" y="98"/>
                    </a:lnTo>
                    <a:lnTo>
                      <a:pt x="1387" y="101"/>
                    </a:lnTo>
                    <a:lnTo>
                      <a:pt x="1380" y="104"/>
                    </a:lnTo>
                    <a:lnTo>
                      <a:pt x="1370" y="106"/>
                    </a:lnTo>
                    <a:lnTo>
                      <a:pt x="1362" y="104"/>
                    </a:lnTo>
                    <a:lnTo>
                      <a:pt x="1356" y="103"/>
                    </a:lnTo>
                    <a:lnTo>
                      <a:pt x="1350" y="99"/>
                    </a:lnTo>
                    <a:lnTo>
                      <a:pt x="1345" y="96"/>
                    </a:lnTo>
                    <a:lnTo>
                      <a:pt x="1337" y="84"/>
                    </a:lnTo>
                    <a:lnTo>
                      <a:pt x="1336" y="66"/>
                    </a:lnTo>
                    <a:close/>
                    <a:moveTo>
                      <a:pt x="1348" y="66"/>
                    </a:moveTo>
                    <a:lnTo>
                      <a:pt x="1350" y="76"/>
                    </a:lnTo>
                    <a:lnTo>
                      <a:pt x="1351" y="82"/>
                    </a:lnTo>
                    <a:lnTo>
                      <a:pt x="1354" y="88"/>
                    </a:lnTo>
                    <a:lnTo>
                      <a:pt x="1359" y="92"/>
                    </a:lnTo>
                    <a:lnTo>
                      <a:pt x="1364" y="95"/>
                    </a:lnTo>
                    <a:lnTo>
                      <a:pt x="1370" y="95"/>
                    </a:lnTo>
                    <a:lnTo>
                      <a:pt x="1376" y="95"/>
                    </a:lnTo>
                    <a:lnTo>
                      <a:pt x="1381" y="92"/>
                    </a:lnTo>
                    <a:lnTo>
                      <a:pt x="1386" y="88"/>
                    </a:lnTo>
                    <a:lnTo>
                      <a:pt x="1389" y="82"/>
                    </a:lnTo>
                    <a:lnTo>
                      <a:pt x="1391" y="76"/>
                    </a:lnTo>
                    <a:lnTo>
                      <a:pt x="1392" y="66"/>
                    </a:lnTo>
                    <a:lnTo>
                      <a:pt x="1391" y="57"/>
                    </a:lnTo>
                    <a:lnTo>
                      <a:pt x="1389" y="51"/>
                    </a:lnTo>
                    <a:lnTo>
                      <a:pt x="1386" y="46"/>
                    </a:lnTo>
                    <a:lnTo>
                      <a:pt x="1381" y="41"/>
                    </a:lnTo>
                    <a:lnTo>
                      <a:pt x="1376" y="40"/>
                    </a:lnTo>
                    <a:lnTo>
                      <a:pt x="1370" y="38"/>
                    </a:lnTo>
                    <a:lnTo>
                      <a:pt x="1364" y="40"/>
                    </a:lnTo>
                    <a:lnTo>
                      <a:pt x="1359" y="41"/>
                    </a:lnTo>
                    <a:lnTo>
                      <a:pt x="1354" y="44"/>
                    </a:lnTo>
                    <a:lnTo>
                      <a:pt x="1351" y="51"/>
                    </a:lnTo>
                    <a:lnTo>
                      <a:pt x="1350" y="59"/>
                    </a:lnTo>
                    <a:lnTo>
                      <a:pt x="1348" y="66"/>
                    </a:lnTo>
                    <a:close/>
                    <a:moveTo>
                      <a:pt x="1424" y="104"/>
                    </a:moveTo>
                    <a:lnTo>
                      <a:pt x="1424" y="29"/>
                    </a:lnTo>
                    <a:lnTo>
                      <a:pt x="1435" y="29"/>
                    </a:lnTo>
                    <a:lnTo>
                      <a:pt x="1435" y="40"/>
                    </a:lnTo>
                    <a:lnTo>
                      <a:pt x="1439" y="35"/>
                    </a:lnTo>
                    <a:lnTo>
                      <a:pt x="1446" y="30"/>
                    </a:lnTo>
                    <a:lnTo>
                      <a:pt x="1452" y="29"/>
                    </a:lnTo>
                    <a:lnTo>
                      <a:pt x="1458" y="27"/>
                    </a:lnTo>
                    <a:lnTo>
                      <a:pt x="1465" y="29"/>
                    </a:lnTo>
                    <a:lnTo>
                      <a:pt x="1471" y="30"/>
                    </a:lnTo>
                    <a:lnTo>
                      <a:pt x="1476" y="33"/>
                    </a:lnTo>
                    <a:lnTo>
                      <a:pt x="1480" y="37"/>
                    </a:lnTo>
                    <a:lnTo>
                      <a:pt x="1482" y="41"/>
                    </a:lnTo>
                    <a:lnTo>
                      <a:pt x="1484" y="46"/>
                    </a:lnTo>
                    <a:lnTo>
                      <a:pt x="1484" y="51"/>
                    </a:lnTo>
                    <a:lnTo>
                      <a:pt x="1484" y="59"/>
                    </a:lnTo>
                    <a:lnTo>
                      <a:pt x="1484" y="104"/>
                    </a:lnTo>
                    <a:lnTo>
                      <a:pt x="1472" y="104"/>
                    </a:lnTo>
                    <a:lnTo>
                      <a:pt x="1472" y="59"/>
                    </a:lnTo>
                    <a:lnTo>
                      <a:pt x="1471" y="52"/>
                    </a:lnTo>
                    <a:lnTo>
                      <a:pt x="1471" y="48"/>
                    </a:lnTo>
                    <a:lnTo>
                      <a:pt x="1468" y="43"/>
                    </a:lnTo>
                    <a:lnTo>
                      <a:pt x="1465" y="41"/>
                    </a:lnTo>
                    <a:lnTo>
                      <a:pt x="1461" y="40"/>
                    </a:lnTo>
                    <a:lnTo>
                      <a:pt x="1457" y="38"/>
                    </a:lnTo>
                    <a:lnTo>
                      <a:pt x="1450" y="40"/>
                    </a:lnTo>
                    <a:lnTo>
                      <a:pt x="1446" y="41"/>
                    </a:lnTo>
                    <a:lnTo>
                      <a:pt x="1443" y="44"/>
                    </a:lnTo>
                    <a:lnTo>
                      <a:pt x="1439" y="48"/>
                    </a:lnTo>
                    <a:lnTo>
                      <a:pt x="1438" y="51"/>
                    </a:lnTo>
                    <a:lnTo>
                      <a:pt x="1436" y="57"/>
                    </a:lnTo>
                    <a:lnTo>
                      <a:pt x="1436" y="63"/>
                    </a:lnTo>
                    <a:lnTo>
                      <a:pt x="1436" y="104"/>
                    </a:lnTo>
                    <a:lnTo>
                      <a:pt x="1424" y="104"/>
                    </a:lnTo>
                    <a:close/>
                    <a:moveTo>
                      <a:pt x="1502" y="82"/>
                    </a:moveTo>
                    <a:lnTo>
                      <a:pt x="1515" y="79"/>
                    </a:lnTo>
                    <a:lnTo>
                      <a:pt x="1517" y="84"/>
                    </a:lnTo>
                    <a:lnTo>
                      <a:pt x="1518" y="88"/>
                    </a:lnTo>
                    <a:lnTo>
                      <a:pt x="1521" y="92"/>
                    </a:lnTo>
                    <a:lnTo>
                      <a:pt x="1524" y="93"/>
                    </a:lnTo>
                    <a:lnTo>
                      <a:pt x="1529" y="95"/>
                    </a:lnTo>
                    <a:lnTo>
                      <a:pt x="1534" y="95"/>
                    </a:lnTo>
                    <a:lnTo>
                      <a:pt x="1540" y="95"/>
                    </a:lnTo>
                    <a:lnTo>
                      <a:pt x="1543" y="93"/>
                    </a:lnTo>
                    <a:lnTo>
                      <a:pt x="1546" y="92"/>
                    </a:lnTo>
                    <a:lnTo>
                      <a:pt x="1550" y="88"/>
                    </a:lnTo>
                    <a:lnTo>
                      <a:pt x="1551" y="84"/>
                    </a:lnTo>
                    <a:lnTo>
                      <a:pt x="1551" y="79"/>
                    </a:lnTo>
                    <a:lnTo>
                      <a:pt x="1548" y="76"/>
                    </a:lnTo>
                    <a:lnTo>
                      <a:pt x="1545" y="76"/>
                    </a:lnTo>
                    <a:lnTo>
                      <a:pt x="1540" y="74"/>
                    </a:lnTo>
                    <a:lnTo>
                      <a:pt x="1535" y="73"/>
                    </a:lnTo>
                    <a:lnTo>
                      <a:pt x="1526" y="70"/>
                    </a:lnTo>
                    <a:lnTo>
                      <a:pt x="1520" y="68"/>
                    </a:lnTo>
                    <a:lnTo>
                      <a:pt x="1515" y="66"/>
                    </a:lnTo>
                    <a:lnTo>
                      <a:pt x="1510" y="63"/>
                    </a:lnTo>
                    <a:lnTo>
                      <a:pt x="1507" y="59"/>
                    </a:lnTo>
                    <a:lnTo>
                      <a:pt x="1506" y="54"/>
                    </a:lnTo>
                    <a:lnTo>
                      <a:pt x="1504" y="49"/>
                    </a:lnTo>
                    <a:lnTo>
                      <a:pt x="1506" y="44"/>
                    </a:lnTo>
                    <a:lnTo>
                      <a:pt x="1507" y="40"/>
                    </a:lnTo>
                    <a:lnTo>
                      <a:pt x="1510" y="37"/>
                    </a:lnTo>
                    <a:lnTo>
                      <a:pt x="1513" y="33"/>
                    </a:lnTo>
                    <a:lnTo>
                      <a:pt x="1517" y="30"/>
                    </a:lnTo>
                    <a:lnTo>
                      <a:pt x="1521" y="29"/>
                    </a:lnTo>
                    <a:lnTo>
                      <a:pt x="1526" y="29"/>
                    </a:lnTo>
                    <a:lnTo>
                      <a:pt x="1532" y="27"/>
                    </a:lnTo>
                    <a:lnTo>
                      <a:pt x="1540" y="29"/>
                    </a:lnTo>
                    <a:lnTo>
                      <a:pt x="1548" y="30"/>
                    </a:lnTo>
                    <a:lnTo>
                      <a:pt x="1553" y="33"/>
                    </a:lnTo>
                    <a:lnTo>
                      <a:pt x="1558" y="37"/>
                    </a:lnTo>
                    <a:lnTo>
                      <a:pt x="1561" y="41"/>
                    </a:lnTo>
                    <a:lnTo>
                      <a:pt x="1562" y="49"/>
                    </a:lnTo>
                    <a:lnTo>
                      <a:pt x="1550" y="51"/>
                    </a:lnTo>
                    <a:lnTo>
                      <a:pt x="1548" y="44"/>
                    </a:lnTo>
                    <a:lnTo>
                      <a:pt x="1545" y="41"/>
                    </a:lnTo>
                    <a:lnTo>
                      <a:pt x="1542" y="40"/>
                    </a:lnTo>
                    <a:lnTo>
                      <a:pt x="1537" y="38"/>
                    </a:lnTo>
                    <a:lnTo>
                      <a:pt x="1532" y="38"/>
                    </a:lnTo>
                    <a:lnTo>
                      <a:pt x="1528" y="38"/>
                    </a:lnTo>
                    <a:lnTo>
                      <a:pt x="1523" y="40"/>
                    </a:lnTo>
                    <a:lnTo>
                      <a:pt x="1521" y="41"/>
                    </a:lnTo>
                    <a:lnTo>
                      <a:pt x="1518" y="44"/>
                    </a:lnTo>
                    <a:lnTo>
                      <a:pt x="1517" y="48"/>
                    </a:lnTo>
                    <a:lnTo>
                      <a:pt x="1517" y="51"/>
                    </a:lnTo>
                    <a:lnTo>
                      <a:pt x="1518" y="52"/>
                    </a:lnTo>
                    <a:lnTo>
                      <a:pt x="1520" y="54"/>
                    </a:lnTo>
                    <a:lnTo>
                      <a:pt x="1523" y="55"/>
                    </a:lnTo>
                    <a:lnTo>
                      <a:pt x="1526" y="55"/>
                    </a:lnTo>
                    <a:lnTo>
                      <a:pt x="1529" y="57"/>
                    </a:lnTo>
                    <a:lnTo>
                      <a:pt x="1534" y="59"/>
                    </a:lnTo>
                    <a:lnTo>
                      <a:pt x="1542" y="60"/>
                    </a:lnTo>
                    <a:lnTo>
                      <a:pt x="1548" y="63"/>
                    </a:lnTo>
                    <a:lnTo>
                      <a:pt x="1553" y="65"/>
                    </a:lnTo>
                    <a:lnTo>
                      <a:pt x="1558" y="68"/>
                    </a:lnTo>
                    <a:lnTo>
                      <a:pt x="1561" y="71"/>
                    </a:lnTo>
                    <a:lnTo>
                      <a:pt x="1564" y="76"/>
                    </a:lnTo>
                    <a:lnTo>
                      <a:pt x="1564" y="82"/>
                    </a:lnTo>
                    <a:lnTo>
                      <a:pt x="1564" y="88"/>
                    </a:lnTo>
                    <a:lnTo>
                      <a:pt x="1561" y="93"/>
                    </a:lnTo>
                    <a:lnTo>
                      <a:pt x="1556" y="99"/>
                    </a:lnTo>
                    <a:lnTo>
                      <a:pt x="1550" y="103"/>
                    </a:lnTo>
                    <a:lnTo>
                      <a:pt x="1543" y="104"/>
                    </a:lnTo>
                    <a:lnTo>
                      <a:pt x="1534" y="106"/>
                    </a:lnTo>
                    <a:lnTo>
                      <a:pt x="1526" y="104"/>
                    </a:lnTo>
                    <a:lnTo>
                      <a:pt x="1518" y="103"/>
                    </a:lnTo>
                    <a:lnTo>
                      <a:pt x="1512" y="99"/>
                    </a:lnTo>
                    <a:lnTo>
                      <a:pt x="1507" y="95"/>
                    </a:lnTo>
                    <a:lnTo>
                      <a:pt x="1504" y="88"/>
                    </a:lnTo>
                    <a:lnTo>
                      <a:pt x="1502" y="8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69" name="Rectangle 615"/>
            <p:cNvSpPr>
              <a:spLocks noChangeArrowheads="1"/>
            </p:cNvSpPr>
            <p:nvPr/>
          </p:nvSpPr>
          <p:spPr bwMode="auto">
            <a:xfrm>
              <a:off x="5432448" y="3590190"/>
              <a:ext cx="126730" cy="6679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0" name="Rectangle 617"/>
            <p:cNvSpPr>
              <a:spLocks noChangeArrowheads="1"/>
            </p:cNvSpPr>
            <p:nvPr/>
          </p:nvSpPr>
          <p:spPr bwMode="auto">
            <a:xfrm>
              <a:off x="5432448" y="3432212"/>
              <a:ext cx="126730" cy="667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1" name="Rectangle 619"/>
            <p:cNvSpPr>
              <a:spLocks noChangeArrowheads="1"/>
            </p:cNvSpPr>
            <p:nvPr/>
          </p:nvSpPr>
          <p:spPr bwMode="auto">
            <a:xfrm>
              <a:off x="5415820" y="4415815"/>
              <a:ext cx="126730" cy="6679"/>
            </a:xfrm>
            <a:prstGeom prst="rect">
              <a:avLst/>
            </a:prstGeom>
            <a:solidFill>
              <a:srgbClr val="BA1319"/>
            </a:solidFill>
            <a:ln w="0">
              <a:solidFill>
                <a:srgbClr val="BA131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2" name="Rectangle 621"/>
            <p:cNvSpPr>
              <a:spLocks noChangeArrowheads="1"/>
            </p:cNvSpPr>
            <p:nvPr/>
          </p:nvSpPr>
          <p:spPr bwMode="auto">
            <a:xfrm>
              <a:off x="5415820" y="4221649"/>
              <a:ext cx="126730" cy="6679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3" name="Freeform 1558"/>
            <p:cNvSpPr>
              <a:spLocks noEditPoints="1"/>
            </p:cNvSpPr>
            <p:nvPr/>
          </p:nvSpPr>
          <p:spPr bwMode="auto">
            <a:xfrm>
              <a:off x="5599419" y="3555144"/>
              <a:ext cx="279227" cy="68524"/>
            </a:xfrm>
            <a:custGeom>
              <a:avLst/>
              <a:gdLst>
                <a:gd name="T0" fmla="*/ 97 w 530"/>
                <a:gd name="T1" fmla="*/ 102 h 105"/>
                <a:gd name="T2" fmla="*/ 15 w 530"/>
                <a:gd name="T3" fmla="*/ 102 h 105"/>
                <a:gd name="T4" fmla="*/ 54 w 530"/>
                <a:gd name="T5" fmla="*/ 31 h 105"/>
                <a:gd name="T6" fmla="*/ 45 w 530"/>
                <a:gd name="T7" fmla="*/ 20 h 105"/>
                <a:gd name="T8" fmla="*/ 142 w 530"/>
                <a:gd name="T9" fmla="*/ 93 h 105"/>
                <a:gd name="T10" fmla="*/ 122 w 530"/>
                <a:gd name="T11" fmla="*/ 105 h 105"/>
                <a:gd name="T12" fmla="*/ 101 w 530"/>
                <a:gd name="T13" fmla="*/ 96 h 105"/>
                <a:gd name="T14" fmla="*/ 90 w 530"/>
                <a:gd name="T15" fmla="*/ 72 h 105"/>
                <a:gd name="T16" fmla="*/ 97 w 530"/>
                <a:gd name="T17" fmla="*/ 39 h 105"/>
                <a:gd name="T18" fmla="*/ 115 w 530"/>
                <a:gd name="T19" fmla="*/ 26 h 105"/>
                <a:gd name="T20" fmla="*/ 137 w 530"/>
                <a:gd name="T21" fmla="*/ 33 h 105"/>
                <a:gd name="T22" fmla="*/ 155 w 530"/>
                <a:gd name="T23" fmla="*/ 102 h 105"/>
                <a:gd name="T24" fmla="*/ 106 w 530"/>
                <a:gd name="T25" fmla="*/ 82 h 105"/>
                <a:gd name="T26" fmla="*/ 123 w 530"/>
                <a:gd name="T27" fmla="*/ 94 h 105"/>
                <a:gd name="T28" fmla="*/ 141 w 530"/>
                <a:gd name="T29" fmla="*/ 82 h 105"/>
                <a:gd name="T30" fmla="*/ 141 w 530"/>
                <a:gd name="T31" fmla="*/ 50 h 105"/>
                <a:gd name="T32" fmla="*/ 123 w 530"/>
                <a:gd name="T33" fmla="*/ 38 h 105"/>
                <a:gd name="T34" fmla="*/ 106 w 530"/>
                <a:gd name="T35" fmla="*/ 49 h 105"/>
                <a:gd name="T36" fmla="*/ 243 w 530"/>
                <a:gd name="T37" fmla="*/ 80 h 105"/>
                <a:gd name="T38" fmla="*/ 224 w 530"/>
                <a:gd name="T39" fmla="*/ 102 h 105"/>
                <a:gd name="T40" fmla="*/ 183 w 530"/>
                <a:gd name="T41" fmla="*/ 94 h 105"/>
                <a:gd name="T42" fmla="*/ 183 w 530"/>
                <a:gd name="T43" fmla="*/ 38 h 105"/>
                <a:gd name="T44" fmla="*/ 208 w 530"/>
                <a:gd name="T45" fmla="*/ 26 h 105"/>
                <a:gd name="T46" fmla="*/ 234 w 530"/>
                <a:gd name="T47" fmla="*/ 36 h 105"/>
                <a:gd name="T48" fmla="*/ 186 w 530"/>
                <a:gd name="T49" fmla="*/ 69 h 105"/>
                <a:gd name="T50" fmla="*/ 199 w 530"/>
                <a:gd name="T51" fmla="*/ 91 h 105"/>
                <a:gd name="T52" fmla="*/ 221 w 530"/>
                <a:gd name="T53" fmla="*/ 91 h 105"/>
                <a:gd name="T54" fmla="*/ 188 w 530"/>
                <a:gd name="T55" fmla="*/ 58 h 105"/>
                <a:gd name="T56" fmla="*/ 224 w 530"/>
                <a:gd name="T57" fmla="*/ 44 h 105"/>
                <a:gd name="T58" fmla="*/ 204 w 530"/>
                <a:gd name="T59" fmla="*/ 38 h 105"/>
                <a:gd name="T60" fmla="*/ 189 w 530"/>
                <a:gd name="T61" fmla="*/ 52 h 105"/>
                <a:gd name="T62" fmla="*/ 273 w 530"/>
                <a:gd name="T63" fmla="*/ 28 h 105"/>
                <a:gd name="T64" fmla="*/ 290 w 530"/>
                <a:gd name="T65" fmla="*/ 26 h 105"/>
                <a:gd name="T66" fmla="*/ 314 w 530"/>
                <a:gd name="T67" fmla="*/ 31 h 105"/>
                <a:gd name="T68" fmla="*/ 322 w 530"/>
                <a:gd name="T69" fmla="*/ 49 h 105"/>
                <a:gd name="T70" fmla="*/ 311 w 530"/>
                <a:gd name="T71" fmla="*/ 58 h 105"/>
                <a:gd name="T72" fmla="*/ 303 w 530"/>
                <a:gd name="T73" fmla="*/ 39 h 105"/>
                <a:gd name="T74" fmla="*/ 284 w 530"/>
                <a:gd name="T75" fmla="*/ 39 h 105"/>
                <a:gd name="T76" fmla="*/ 274 w 530"/>
                <a:gd name="T77" fmla="*/ 55 h 105"/>
                <a:gd name="T78" fmla="*/ 345 w 530"/>
                <a:gd name="T79" fmla="*/ 14 h 105"/>
                <a:gd name="T80" fmla="*/ 345 w 530"/>
                <a:gd name="T81" fmla="*/ 14 h 105"/>
                <a:gd name="T82" fmla="*/ 358 w 530"/>
                <a:gd name="T83" fmla="*/ 102 h 105"/>
                <a:gd name="T84" fmla="*/ 393 w 530"/>
                <a:gd name="T85" fmla="*/ 28 h 105"/>
                <a:gd name="T86" fmla="*/ 410 w 530"/>
                <a:gd name="T87" fmla="*/ 26 h 105"/>
                <a:gd name="T88" fmla="*/ 433 w 530"/>
                <a:gd name="T89" fmla="*/ 31 h 105"/>
                <a:gd name="T90" fmla="*/ 441 w 530"/>
                <a:gd name="T91" fmla="*/ 49 h 105"/>
                <a:gd name="T92" fmla="*/ 430 w 530"/>
                <a:gd name="T93" fmla="*/ 58 h 105"/>
                <a:gd name="T94" fmla="*/ 422 w 530"/>
                <a:gd name="T95" fmla="*/ 39 h 105"/>
                <a:gd name="T96" fmla="*/ 405 w 530"/>
                <a:gd name="T97" fmla="*/ 39 h 105"/>
                <a:gd name="T98" fmla="*/ 394 w 530"/>
                <a:gd name="T99" fmla="*/ 55 h 105"/>
                <a:gd name="T100" fmla="*/ 517 w 530"/>
                <a:gd name="T101" fmla="*/ 78 h 105"/>
                <a:gd name="T102" fmla="*/ 519 w 530"/>
                <a:gd name="T103" fmla="*/ 97 h 105"/>
                <a:gd name="T104" fmla="*/ 482 w 530"/>
                <a:gd name="T105" fmla="*/ 102 h 105"/>
                <a:gd name="T106" fmla="*/ 463 w 530"/>
                <a:gd name="T107" fmla="*/ 50 h 105"/>
                <a:gd name="T108" fmla="*/ 489 w 530"/>
                <a:gd name="T109" fmla="*/ 26 h 105"/>
                <a:gd name="T110" fmla="*/ 515 w 530"/>
                <a:gd name="T111" fmla="*/ 33 h 105"/>
                <a:gd name="T112" fmla="*/ 530 w 530"/>
                <a:gd name="T113" fmla="*/ 69 h 105"/>
                <a:gd name="T114" fmla="*/ 481 w 530"/>
                <a:gd name="T115" fmla="*/ 88 h 105"/>
                <a:gd name="T116" fmla="*/ 503 w 530"/>
                <a:gd name="T117" fmla="*/ 93 h 105"/>
                <a:gd name="T118" fmla="*/ 517 w 530"/>
                <a:gd name="T119" fmla="*/ 78 h 105"/>
                <a:gd name="T120" fmla="*/ 514 w 530"/>
                <a:gd name="T121" fmla="*/ 47 h 105"/>
                <a:gd name="T122" fmla="*/ 496 w 530"/>
                <a:gd name="T123" fmla="*/ 38 h 105"/>
                <a:gd name="T124" fmla="*/ 478 w 530"/>
                <a:gd name="T125" fmla="*/ 4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0" h="105">
                  <a:moveTo>
                    <a:pt x="0" y="102"/>
                  </a:moveTo>
                  <a:lnTo>
                    <a:pt x="40" y="0"/>
                  </a:lnTo>
                  <a:lnTo>
                    <a:pt x="56" y="0"/>
                  </a:lnTo>
                  <a:lnTo>
                    <a:pt x="97" y="102"/>
                  </a:lnTo>
                  <a:lnTo>
                    <a:pt x="82" y="102"/>
                  </a:lnTo>
                  <a:lnTo>
                    <a:pt x="70" y="72"/>
                  </a:lnTo>
                  <a:lnTo>
                    <a:pt x="27" y="72"/>
                  </a:lnTo>
                  <a:lnTo>
                    <a:pt x="15" y="102"/>
                  </a:lnTo>
                  <a:lnTo>
                    <a:pt x="0" y="102"/>
                  </a:lnTo>
                  <a:close/>
                  <a:moveTo>
                    <a:pt x="30" y="61"/>
                  </a:moveTo>
                  <a:lnTo>
                    <a:pt x="65" y="61"/>
                  </a:lnTo>
                  <a:lnTo>
                    <a:pt x="54" y="31"/>
                  </a:lnTo>
                  <a:lnTo>
                    <a:pt x="52" y="23"/>
                  </a:lnTo>
                  <a:lnTo>
                    <a:pt x="49" y="17"/>
                  </a:lnTo>
                  <a:lnTo>
                    <a:pt x="48" y="11"/>
                  </a:lnTo>
                  <a:lnTo>
                    <a:pt x="45" y="20"/>
                  </a:lnTo>
                  <a:lnTo>
                    <a:pt x="41" y="30"/>
                  </a:lnTo>
                  <a:lnTo>
                    <a:pt x="30" y="61"/>
                  </a:lnTo>
                  <a:close/>
                  <a:moveTo>
                    <a:pt x="142" y="102"/>
                  </a:moveTo>
                  <a:lnTo>
                    <a:pt x="142" y="93"/>
                  </a:lnTo>
                  <a:lnTo>
                    <a:pt x="139" y="99"/>
                  </a:lnTo>
                  <a:lnTo>
                    <a:pt x="134" y="102"/>
                  </a:lnTo>
                  <a:lnTo>
                    <a:pt x="128" y="104"/>
                  </a:lnTo>
                  <a:lnTo>
                    <a:pt x="122" y="105"/>
                  </a:lnTo>
                  <a:lnTo>
                    <a:pt x="115" y="104"/>
                  </a:lnTo>
                  <a:lnTo>
                    <a:pt x="111" y="102"/>
                  </a:lnTo>
                  <a:lnTo>
                    <a:pt x="106" y="99"/>
                  </a:lnTo>
                  <a:lnTo>
                    <a:pt x="101" y="96"/>
                  </a:lnTo>
                  <a:lnTo>
                    <a:pt x="97" y="91"/>
                  </a:lnTo>
                  <a:lnTo>
                    <a:pt x="93" y="86"/>
                  </a:lnTo>
                  <a:lnTo>
                    <a:pt x="92" y="80"/>
                  </a:lnTo>
                  <a:lnTo>
                    <a:pt x="90" y="72"/>
                  </a:lnTo>
                  <a:lnTo>
                    <a:pt x="90" y="66"/>
                  </a:lnTo>
                  <a:lnTo>
                    <a:pt x="90" y="55"/>
                  </a:lnTo>
                  <a:lnTo>
                    <a:pt x="93" y="45"/>
                  </a:lnTo>
                  <a:lnTo>
                    <a:pt x="97" y="39"/>
                  </a:lnTo>
                  <a:lnTo>
                    <a:pt x="100" y="34"/>
                  </a:lnTo>
                  <a:lnTo>
                    <a:pt x="104" y="31"/>
                  </a:lnTo>
                  <a:lnTo>
                    <a:pt x="109" y="28"/>
                  </a:lnTo>
                  <a:lnTo>
                    <a:pt x="115" y="26"/>
                  </a:lnTo>
                  <a:lnTo>
                    <a:pt x="122" y="26"/>
                  </a:lnTo>
                  <a:lnTo>
                    <a:pt x="128" y="26"/>
                  </a:lnTo>
                  <a:lnTo>
                    <a:pt x="133" y="30"/>
                  </a:lnTo>
                  <a:lnTo>
                    <a:pt x="137" y="33"/>
                  </a:lnTo>
                  <a:lnTo>
                    <a:pt x="142" y="36"/>
                  </a:lnTo>
                  <a:lnTo>
                    <a:pt x="142" y="0"/>
                  </a:lnTo>
                  <a:lnTo>
                    <a:pt x="155" y="0"/>
                  </a:lnTo>
                  <a:lnTo>
                    <a:pt x="155" y="102"/>
                  </a:lnTo>
                  <a:lnTo>
                    <a:pt x="142" y="102"/>
                  </a:lnTo>
                  <a:close/>
                  <a:moveTo>
                    <a:pt x="103" y="66"/>
                  </a:moveTo>
                  <a:lnTo>
                    <a:pt x="103" y="74"/>
                  </a:lnTo>
                  <a:lnTo>
                    <a:pt x="106" y="82"/>
                  </a:lnTo>
                  <a:lnTo>
                    <a:pt x="109" y="86"/>
                  </a:lnTo>
                  <a:lnTo>
                    <a:pt x="114" y="91"/>
                  </a:lnTo>
                  <a:lnTo>
                    <a:pt x="119" y="93"/>
                  </a:lnTo>
                  <a:lnTo>
                    <a:pt x="123" y="94"/>
                  </a:lnTo>
                  <a:lnTo>
                    <a:pt x="128" y="93"/>
                  </a:lnTo>
                  <a:lnTo>
                    <a:pt x="133" y="91"/>
                  </a:lnTo>
                  <a:lnTo>
                    <a:pt x="137" y="88"/>
                  </a:lnTo>
                  <a:lnTo>
                    <a:pt x="141" y="82"/>
                  </a:lnTo>
                  <a:lnTo>
                    <a:pt x="142" y="75"/>
                  </a:lnTo>
                  <a:lnTo>
                    <a:pt x="142" y="66"/>
                  </a:lnTo>
                  <a:lnTo>
                    <a:pt x="142" y="58"/>
                  </a:lnTo>
                  <a:lnTo>
                    <a:pt x="141" y="50"/>
                  </a:lnTo>
                  <a:lnTo>
                    <a:pt x="137" y="44"/>
                  </a:lnTo>
                  <a:lnTo>
                    <a:pt x="133" y="41"/>
                  </a:lnTo>
                  <a:lnTo>
                    <a:pt x="128" y="38"/>
                  </a:lnTo>
                  <a:lnTo>
                    <a:pt x="123" y="38"/>
                  </a:lnTo>
                  <a:lnTo>
                    <a:pt x="117" y="38"/>
                  </a:lnTo>
                  <a:lnTo>
                    <a:pt x="112" y="41"/>
                  </a:lnTo>
                  <a:lnTo>
                    <a:pt x="109" y="44"/>
                  </a:lnTo>
                  <a:lnTo>
                    <a:pt x="106" y="49"/>
                  </a:lnTo>
                  <a:lnTo>
                    <a:pt x="103" y="56"/>
                  </a:lnTo>
                  <a:lnTo>
                    <a:pt x="103" y="66"/>
                  </a:lnTo>
                  <a:close/>
                  <a:moveTo>
                    <a:pt x="229" y="78"/>
                  </a:moveTo>
                  <a:lnTo>
                    <a:pt x="243" y="80"/>
                  </a:lnTo>
                  <a:lnTo>
                    <a:pt x="240" y="88"/>
                  </a:lnTo>
                  <a:lnTo>
                    <a:pt x="235" y="93"/>
                  </a:lnTo>
                  <a:lnTo>
                    <a:pt x="230" y="97"/>
                  </a:lnTo>
                  <a:lnTo>
                    <a:pt x="224" y="102"/>
                  </a:lnTo>
                  <a:lnTo>
                    <a:pt x="218" y="104"/>
                  </a:lnTo>
                  <a:lnTo>
                    <a:pt x="210" y="105"/>
                  </a:lnTo>
                  <a:lnTo>
                    <a:pt x="194" y="102"/>
                  </a:lnTo>
                  <a:lnTo>
                    <a:pt x="183" y="94"/>
                  </a:lnTo>
                  <a:lnTo>
                    <a:pt x="177" y="82"/>
                  </a:lnTo>
                  <a:lnTo>
                    <a:pt x="174" y="66"/>
                  </a:lnTo>
                  <a:lnTo>
                    <a:pt x="177" y="50"/>
                  </a:lnTo>
                  <a:lnTo>
                    <a:pt x="183" y="38"/>
                  </a:lnTo>
                  <a:lnTo>
                    <a:pt x="189" y="33"/>
                  </a:lnTo>
                  <a:lnTo>
                    <a:pt x="194" y="30"/>
                  </a:lnTo>
                  <a:lnTo>
                    <a:pt x="202" y="26"/>
                  </a:lnTo>
                  <a:lnTo>
                    <a:pt x="208" y="26"/>
                  </a:lnTo>
                  <a:lnTo>
                    <a:pt x="216" y="26"/>
                  </a:lnTo>
                  <a:lnTo>
                    <a:pt x="222" y="30"/>
                  </a:lnTo>
                  <a:lnTo>
                    <a:pt x="229" y="33"/>
                  </a:lnTo>
                  <a:lnTo>
                    <a:pt x="234" y="36"/>
                  </a:lnTo>
                  <a:lnTo>
                    <a:pt x="240" y="49"/>
                  </a:lnTo>
                  <a:lnTo>
                    <a:pt x="243" y="66"/>
                  </a:lnTo>
                  <a:lnTo>
                    <a:pt x="243" y="69"/>
                  </a:lnTo>
                  <a:lnTo>
                    <a:pt x="186" y="69"/>
                  </a:lnTo>
                  <a:lnTo>
                    <a:pt x="188" y="77"/>
                  </a:lnTo>
                  <a:lnTo>
                    <a:pt x="191" y="83"/>
                  </a:lnTo>
                  <a:lnTo>
                    <a:pt x="194" y="88"/>
                  </a:lnTo>
                  <a:lnTo>
                    <a:pt x="199" y="91"/>
                  </a:lnTo>
                  <a:lnTo>
                    <a:pt x="204" y="93"/>
                  </a:lnTo>
                  <a:lnTo>
                    <a:pt x="210" y="94"/>
                  </a:lnTo>
                  <a:lnTo>
                    <a:pt x="216" y="93"/>
                  </a:lnTo>
                  <a:lnTo>
                    <a:pt x="221" y="91"/>
                  </a:lnTo>
                  <a:lnTo>
                    <a:pt x="224" y="88"/>
                  </a:lnTo>
                  <a:lnTo>
                    <a:pt x="227" y="83"/>
                  </a:lnTo>
                  <a:lnTo>
                    <a:pt x="229" y="78"/>
                  </a:lnTo>
                  <a:close/>
                  <a:moveTo>
                    <a:pt x="188" y="58"/>
                  </a:moveTo>
                  <a:lnTo>
                    <a:pt x="229" y="58"/>
                  </a:lnTo>
                  <a:lnTo>
                    <a:pt x="229" y="53"/>
                  </a:lnTo>
                  <a:lnTo>
                    <a:pt x="227" y="47"/>
                  </a:lnTo>
                  <a:lnTo>
                    <a:pt x="224" y="44"/>
                  </a:lnTo>
                  <a:lnTo>
                    <a:pt x="221" y="41"/>
                  </a:lnTo>
                  <a:lnTo>
                    <a:pt x="215" y="38"/>
                  </a:lnTo>
                  <a:lnTo>
                    <a:pt x="208" y="38"/>
                  </a:lnTo>
                  <a:lnTo>
                    <a:pt x="204" y="38"/>
                  </a:lnTo>
                  <a:lnTo>
                    <a:pt x="199" y="39"/>
                  </a:lnTo>
                  <a:lnTo>
                    <a:pt x="194" y="42"/>
                  </a:lnTo>
                  <a:lnTo>
                    <a:pt x="191" y="47"/>
                  </a:lnTo>
                  <a:lnTo>
                    <a:pt x="189" y="52"/>
                  </a:lnTo>
                  <a:lnTo>
                    <a:pt x="188" y="58"/>
                  </a:lnTo>
                  <a:close/>
                  <a:moveTo>
                    <a:pt x="262" y="102"/>
                  </a:moveTo>
                  <a:lnTo>
                    <a:pt x="262" y="28"/>
                  </a:lnTo>
                  <a:lnTo>
                    <a:pt x="273" y="28"/>
                  </a:lnTo>
                  <a:lnTo>
                    <a:pt x="273" y="39"/>
                  </a:lnTo>
                  <a:lnTo>
                    <a:pt x="278" y="33"/>
                  </a:lnTo>
                  <a:lnTo>
                    <a:pt x="284" y="30"/>
                  </a:lnTo>
                  <a:lnTo>
                    <a:pt x="290" y="26"/>
                  </a:lnTo>
                  <a:lnTo>
                    <a:pt x="297" y="26"/>
                  </a:lnTo>
                  <a:lnTo>
                    <a:pt x="303" y="26"/>
                  </a:lnTo>
                  <a:lnTo>
                    <a:pt x="309" y="30"/>
                  </a:lnTo>
                  <a:lnTo>
                    <a:pt x="314" y="31"/>
                  </a:lnTo>
                  <a:lnTo>
                    <a:pt x="319" y="36"/>
                  </a:lnTo>
                  <a:lnTo>
                    <a:pt x="320" y="39"/>
                  </a:lnTo>
                  <a:lnTo>
                    <a:pt x="322" y="44"/>
                  </a:lnTo>
                  <a:lnTo>
                    <a:pt x="322" y="49"/>
                  </a:lnTo>
                  <a:lnTo>
                    <a:pt x="323" y="56"/>
                  </a:lnTo>
                  <a:lnTo>
                    <a:pt x="323" y="102"/>
                  </a:lnTo>
                  <a:lnTo>
                    <a:pt x="311" y="102"/>
                  </a:lnTo>
                  <a:lnTo>
                    <a:pt x="311" y="58"/>
                  </a:lnTo>
                  <a:lnTo>
                    <a:pt x="309" y="50"/>
                  </a:lnTo>
                  <a:lnTo>
                    <a:pt x="309" y="45"/>
                  </a:lnTo>
                  <a:lnTo>
                    <a:pt x="306" y="42"/>
                  </a:lnTo>
                  <a:lnTo>
                    <a:pt x="303" y="39"/>
                  </a:lnTo>
                  <a:lnTo>
                    <a:pt x="300" y="38"/>
                  </a:lnTo>
                  <a:lnTo>
                    <a:pt x="295" y="38"/>
                  </a:lnTo>
                  <a:lnTo>
                    <a:pt x="289" y="38"/>
                  </a:lnTo>
                  <a:lnTo>
                    <a:pt x="284" y="39"/>
                  </a:lnTo>
                  <a:lnTo>
                    <a:pt x="281" y="42"/>
                  </a:lnTo>
                  <a:lnTo>
                    <a:pt x="278" y="45"/>
                  </a:lnTo>
                  <a:lnTo>
                    <a:pt x="276" y="50"/>
                  </a:lnTo>
                  <a:lnTo>
                    <a:pt x="274" y="55"/>
                  </a:lnTo>
                  <a:lnTo>
                    <a:pt x="274" y="61"/>
                  </a:lnTo>
                  <a:lnTo>
                    <a:pt x="274" y="102"/>
                  </a:lnTo>
                  <a:lnTo>
                    <a:pt x="262" y="102"/>
                  </a:lnTo>
                  <a:close/>
                  <a:moveTo>
                    <a:pt x="345" y="14"/>
                  </a:moveTo>
                  <a:lnTo>
                    <a:pt x="345" y="0"/>
                  </a:lnTo>
                  <a:lnTo>
                    <a:pt x="358" y="0"/>
                  </a:lnTo>
                  <a:lnTo>
                    <a:pt x="358" y="14"/>
                  </a:lnTo>
                  <a:lnTo>
                    <a:pt x="345" y="14"/>
                  </a:lnTo>
                  <a:close/>
                  <a:moveTo>
                    <a:pt x="345" y="102"/>
                  </a:moveTo>
                  <a:lnTo>
                    <a:pt x="345" y="28"/>
                  </a:lnTo>
                  <a:lnTo>
                    <a:pt x="358" y="28"/>
                  </a:lnTo>
                  <a:lnTo>
                    <a:pt x="358" y="102"/>
                  </a:lnTo>
                  <a:lnTo>
                    <a:pt x="345" y="102"/>
                  </a:lnTo>
                  <a:close/>
                  <a:moveTo>
                    <a:pt x="382" y="102"/>
                  </a:moveTo>
                  <a:lnTo>
                    <a:pt x="382" y="28"/>
                  </a:lnTo>
                  <a:lnTo>
                    <a:pt x="393" y="28"/>
                  </a:lnTo>
                  <a:lnTo>
                    <a:pt x="393" y="39"/>
                  </a:lnTo>
                  <a:lnTo>
                    <a:pt x="397" y="33"/>
                  </a:lnTo>
                  <a:lnTo>
                    <a:pt x="404" y="30"/>
                  </a:lnTo>
                  <a:lnTo>
                    <a:pt x="410" y="26"/>
                  </a:lnTo>
                  <a:lnTo>
                    <a:pt x="416" y="26"/>
                  </a:lnTo>
                  <a:lnTo>
                    <a:pt x="422" y="26"/>
                  </a:lnTo>
                  <a:lnTo>
                    <a:pt x="429" y="30"/>
                  </a:lnTo>
                  <a:lnTo>
                    <a:pt x="433" y="31"/>
                  </a:lnTo>
                  <a:lnTo>
                    <a:pt x="438" y="36"/>
                  </a:lnTo>
                  <a:lnTo>
                    <a:pt x="440" y="39"/>
                  </a:lnTo>
                  <a:lnTo>
                    <a:pt x="441" y="44"/>
                  </a:lnTo>
                  <a:lnTo>
                    <a:pt x="441" y="49"/>
                  </a:lnTo>
                  <a:lnTo>
                    <a:pt x="443" y="56"/>
                  </a:lnTo>
                  <a:lnTo>
                    <a:pt x="443" y="102"/>
                  </a:lnTo>
                  <a:lnTo>
                    <a:pt x="430" y="102"/>
                  </a:lnTo>
                  <a:lnTo>
                    <a:pt x="430" y="58"/>
                  </a:lnTo>
                  <a:lnTo>
                    <a:pt x="429" y="50"/>
                  </a:lnTo>
                  <a:lnTo>
                    <a:pt x="429" y="45"/>
                  </a:lnTo>
                  <a:lnTo>
                    <a:pt x="426" y="42"/>
                  </a:lnTo>
                  <a:lnTo>
                    <a:pt x="422" y="39"/>
                  </a:lnTo>
                  <a:lnTo>
                    <a:pt x="419" y="38"/>
                  </a:lnTo>
                  <a:lnTo>
                    <a:pt x="415" y="38"/>
                  </a:lnTo>
                  <a:lnTo>
                    <a:pt x="408" y="38"/>
                  </a:lnTo>
                  <a:lnTo>
                    <a:pt x="405" y="39"/>
                  </a:lnTo>
                  <a:lnTo>
                    <a:pt x="400" y="42"/>
                  </a:lnTo>
                  <a:lnTo>
                    <a:pt x="397" y="45"/>
                  </a:lnTo>
                  <a:lnTo>
                    <a:pt x="396" y="50"/>
                  </a:lnTo>
                  <a:lnTo>
                    <a:pt x="394" y="55"/>
                  </a:lnTo>
                  <a:lnTo>
                    <a:pt x="394" y="61"/>
                  </a:lnTo>
                  <a:lnTo>
                    <a:pt x="394" y="102"/>
                  </a:lnTo>
                  <a:lnTo>
                    <a:pt x="382" y="102"/>
                  </a:lnTo>
                  <a:close/>
                  <a:moveTo>
                    <a:pt x="517" y="78"/>
                  </a:moveTo>
                  <a:lnTo>
                    <a:pt x="530" y="80"/>
                  </a:lnTo>
                  <a:lnTo>
                    <a:pt x="526" y="88"/>
                  </a:lnTo>
                  <a:lnTo>
                    <a:pt x="523" y="93"/>
                  </a:lnTo>
                  <a:lnTo>
                    <a:pt x="519" y="97"/>
                  </a:lnTo>
                  <a:lnTo>
                    <a:pt x="512" y="102"/>
                  </a:lnTo>
                  <a:lnTo>
                    <a:pt x="504" y="104"/>
                  </a:lnTo>
                  <a:lnTo>
                    <a:pt x="496" y="105"/>
                  </a:lnTo>
                  <a:lnTo>
                    <a:pt x="482" y="102"/>
                  </a:lnTo>
                  <a:lnTo>
                    <a:pt x="471" y="94"/>
                  </a:lnTo>
                  <a:lnTo>
                    <a:pt x="463" y="82"/>
                  </a:lnTo>
                  <a:lnTo>
                    <a:pt x="462" y="66"/>
                  </a:lnTo>
                  <a:lnTo>
                    <a:pt x="463" y="50"/>
                  </a:lnTo>
                  <a:lnTo>
                    <a:pt x="471" y="38"/>
                  </a:lnTo>
                  <a:lnTo>
                    <a:pt x="476" y="33"/>
                  </a:lnTo>
                  <a:lnTo>
                    <a:pt x="482" y="30"/>
                  </a:lnTo>
                  <a:lnTo>
                    <a:pt x="489" y="26"/>
                  </a:lnTo>
                  <a:lnTo>
                    <a:pt x="496" y="26"/>
                  </a:lnTo>
                  <a:lnTo>
                    <a:pt x="503" y="26"/>
                  </a:lnTo>
                  <a:lnTo>
                    <a:pt x="509" y="30"/>
                  </a:lnTo>
                  <a:lnTo>
                    <a:pt x="515" y="33"/>
                  </a:lnTo>
                  <a:lnTo>
                    <a:pt x="520" y="36"/>
                  </a:lnTo>
                  <a:lnTo>
                    <a:pt x="528" y="49"/>
                  </a:lnTo>
                  <a:lnTo>
                    <a:pt x="530" y="66"/>
                  </a:lnTo>
                  <a:lnTo>
                    <a:pt x="530" y="69"/>
                  </a:lnTo>
                  <a:lnTo>
                    <a:pt x="474" y="69"/>
                  </a:lnTo>
                  <a:lnTo>
                    <a:pt x="476" y="77"/>
                  </a:lnTo>
                  <a:lnTo>
                    <a:pt x="478" y="83"/>
                  </a:lnTo>
                  <a:lnTo>
                    <a:pt x="481" y="88"/>
                  </a:lnTo>
                  <a:lnTo>
                    <a:pt x="485" y="91"/>
                  </a:lnTo>
                  <a:lnTo>
                    <a:pt x="490" y="93"/>
                  </a:lnTo>
                  <a:lnTo>
                    <a:pt x="496" y="94"/>
                  </a:lnTo>
                  <a:lnTo>
                    <a:pt x="503" y="93"/>
                  </a:lnTo>
                  <a:lnTo>
                    <a:pt x="509" y="91"/>
                  </a:lnTo>
                  <a:lnTo>
                    <a:pt x="512" y="88"/>
                  </a:lnTo>
                  <a:lnTo>
                    <a:pt x="514" y="83"/>
                  </a:lnTo>
                  <a:lnTo>
                    <a:pt x="517" y="78"/>
                  </a:lnTo>
                  <a:close/>
                  <a:moveTo>
                    <a:pt x="474" y="58"/>
                  </a:moveTo>
                  <a:lnTo>
                    <a:pt x="517" y="58"/>
                  </a:lnTo>
                  <a:lnTo>
                    <a:pt x="515" y="53"/>
                  </a:lnTo>
                  <a:lnTo>
                    <a:pt x="514" y="47"/>
                  </a:lnTo>
                  <a:lnTo>
                    <a:pt x="512" y="44"/>
                  </a:lnTo>
                  <a:lnTo>
                    <a:pt x="507" y="41"/>
                  </a:lnTo>
                  <a:lnTo>
                    <a:pt x="503" y="38"/>
                  </a:lnTo>
                  <a:lnTo>
                    <a:pt x="496" y="38"/>
                  </a:lnTo>
                  <a:lnTo>
                    <a:pt x="490" y="38"/>
                  </a:lnTo>
                  <a:lnTo>
                    <a:pt x="485" y="39"/>
                  </a:lnTo>
                  <a:lnTo>
                    <a:pt x="482" y="42"/>
                  </a:lnTo>
                  <a:lnTo>
                    <a:pt x="478" y="47"/>
                  </a:lnTo>
                  <a:lnTo>
                    <a:pt x="476" y="52"/>
                  </a:lnTo>
                  <a:lnTo>
                    <a:pt x="474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4" name="Freeform 1560"/>
            <p:cNvSpPr>
              <a:spLocks noEditPoints="1"/>
            </p:cNvSpPr>
            <p:nvPr/>
          </p:nvSpPr>
          <p:spPr bwMode="auto">
            <a:xfrm>
              <a:off x="5599419" y="3387276"/>
              <a:ext cx="288709" cy="86625"/>
            </a:xfrm>
            <a:custGeom>
              <a:avLst/>
              <a:gdLst>
                <a:gd name="T0" fmla="*/ 0 w 548"/>
                <a:gd name="T1" fmla="*/ 0 h 134"/>
                <a:gd name="T2" fmla="*/ 47 w 548"/>
                <a:gd name="T3" fmla="*/ 102 h 134"/>
                <a:gd name="T4" fmla="*/ 103 w 548"/>
                <a:gd name="T5" fmla="*/ 0 h 134"/>
                <a:gd name="T6" fmla="*/ 118 w 548"/>
                <a:gd name="T7" fmla="*/ 27 h 134"/>
                <a:gd name="T8" fmla="*/ 143 w 548"/>
                <a:gd name="T9" fmla="*/ 33 h 134"/>
                <a:gd name="T10" fmla="*/ 150 w 548"/>
                <a:gd name="T11" fmla="*/ 55 h 134"/>
                <a:gd name="T12" fmla="*/ 137 w 548"/>
                <a:gd name="T13" fmla="*/ 50 h 134"/>
                <a:gd name="T14" fmla="*/ 126 w 548"/>
                <a:gd name="T15" fmla="*/ 38 h 134"/>
                <a:gd name="T16" fmla="*/ 107 w 548"/>
                <a:gd name="T17" fmla="*/ 44 h 134"/>
                <a:gd name="T18" fmla="*/ 103 w 548"/>
                <a:gd name="T19" fmla="*/ 102 h 134"/>
                <a:gd name="T20" fmla="*/ 175 w 548"/>
                <a:gd name="T21" fmla="*/ 121 h 134"/>
                <a:gd name="T22" fmla="*/ 188 w 548"/>
                <a:gd name="T23" fmla="*/ 118 h 134"/>
                <a:gd name="T24" fmla="*/ 194 w 548"/>
                <a:gd name="T25" fmla="*/ 105 h 134"/>
                <a:gd name="T26" fmla="*/ 180 w 548"/>
                <a:gd name="T27" fmla="*/ 28 h 134"/>
                <a:gd name="T28" fmla="*/ 222 w 548"/>
                <a:gd name="T29" fmla="*/ 28 h 134"/>
                <a:gd name="T30" fmla="*/ 200 w 548"/>
                <a:gd name="T31" fmla="*/ 116 h 134"/>
                <a:gd name="T32" fmla="*/ 186 w 548"/>
                <a:gd name="T33" fmla="*/ 132 h 134"/>
                <a:gd name="T34" fmla="*/ 233 w 548"/>
                <a:gd name="T35" fmla="*/ 102 h 134"/>
                <a:gd name="T36" fmla="*/ 249 w 548"/>
                <a:gd name="T37" fmla="*/ 33 h 134"/>
                <a:gd name="T38" fmla="*/ 274 w 548"/>
                <a:gd name="T39" fmla="*/ 27 h 134"/>
                <a:gd name="T40" fmla="*/ 293 w 548"/>
                <a:gd name="T41" fmla="*/ 33 h 134"/>
                <a:gd name="T42" fmla="*/ 318 w 548"/>
                <a:gd name="T43" fmla="*/ 27 h 134"/>
                <a:gd name="T44" fmla="*/ 334 w 548"/>
                <a:gd name="T45" fmla="*/ 44 h 134"/>
                <a:gd name="T46" fmla="*/ 321 w 548"/>
                <a:gd name="T47" fmla="*/ 55 h 134"/>
                <a:gd name="T48" fmla="*/ 315 w 548"/>
                <a:gd name="T49" fmla="*/ 39 h 134"/>
                <a:gd name="T50" fmla="*/ 299 w 548"/>
                <a:gd name="T51" fmla="*/ 39 h 134"/>
                <a:gd name="T52" fmla="*/ 290 w 548"/>
                <a:gd name="T53" fmla="*/ 60 h 134"/>
                <a:gd name="T54" fmla="*/ 277 w 548"/>
                <a:gd name="T55" fmla="*/ 49 h 134"/>
                <a:gd name="T56" fmla="*/ 268 w 548"/>
                <a:gd name="T57" fmla="*/ 38 h 134"/>
                <a:gd name="T58" fmla="*/ 251 w 548"/>
                <a:gd name="T59" fmla="*/ 44 h 134"/>
                <a:gd name="T60" fmla="*/ 246 w 548"/>
                <a:gd name="T61" fmla="*/ 64 h 134"/>
                <a:gd name="T62" fmla="*/ 366 w 548"/>
                <a:gd name="T63" fmla="*/ 0 h 134"/>
                <a:gd name="T64" fmla="*/ 366 w 548"/>
                <a:gd name="T65" fmla="*/ 102 h 134"/>
                <a:gd name="T66" fmla="*/ 366 w 548"/>
                <a:gd name="T67" fmla="*/ 102 h 134"/>
                <a:gd name="T68" fmla="*/ 413 w 548"/>
                <a:gd name="T69" fmla="*/ 39 h 134"/>
                <a:gd name="T70" fmla="*/ 436 w 548"/>
                <a:gd name="T71" fmla="*/ 27 h 134"/>
                <a:gd name="T72" fmla="*/ 457 w 548"/>
                <a:gd name="T73" fmla="*/ 35 h 134"/>
                <a:gd name="T74" fmla="*/ 462 w 548"/>
                <a:gd name="T75" fmla="*/ 57 h 134"/>
                <a:gd name="T76" fmla="*/ 449 w 548"/>
                <a:gd name="T77" fmla="*/ 50 h 134"/>
                <a:gd name="T78" fmla="*/ 438 w 548"/>
                <a:gd name="T79" fmla="*/ 38 h 134"/>
                <a:gd name="T80" fmla="*/ 419 w 548"/>
                <a:gd name="T81" fmla="*/ 42 h 134"/>
                <a:gd name="T82" fmla="*/ 413 w 548"/>
                <a:gd name="T83" fmla="*/ 61 h 134"/>
                <a:gd name="T84" fmla="*/ 548 w 548"/>
                <a:gd name="T85" fmla="*/ 80 h 134"/>
                <a:gd name="T86" fmla="*/ 531 w 548"/>
                <a:gd name="T87" fmla="*/ 102 h 134"/>
                <a:gd name="T88" fmla="*/ 490 w 548"/>
                <a:gd name="T89" fmla="*/ 94 h 134"/>
                <a:gd name="T90" fmla="*/ 490 w 548"/>
                <a:gd name="T91" fmla="*/ 36 h 134"/>
                <a:gd name="T92" fmla="*/ 515 w 548"/>
                <a:gd name="T93" fmla="*/ 27 h 134"/>
                <a:gd name="T94" fmla="*/ 539 w 548"/>
                <a:gd name="T95" fmla="*/ 36 h 134"/>
                <a:gd name="T96" fmla="*/ 493 w 548"/>
                <a:gd name="T97" fmla="*/ 69 h 134"/>
                <a:gd name="T98" fmla="*/ 504 w 548"/>
                <a:gd name="T99" fmla="*/ 91 h 134"/>
                <a:gd name="T100" fmla="*/ 528 w 548"/>
                <a:gd name="T101" fmla="*/ 90 h 134"/>
                <a:gd name="T102" fmla="*/ 495 w 548"/>
                <a:gd name="T103" fmla="*/ 58 h 134"/>
                <a:gd name="T104" fmla="*/ 531 w 548"/>
                <a:gd name="T105" fmla="*/ 44 h 134"/>
                <a:gd name="T106" fmla="*/ 510 w 548"/>
                <a:gd name="T107" fmla="*/ 38 h 134"/>
                <a:gd name="T108" fmla="*/ 495 w 548"/>
                <a:gd name="T109" fmla="*/ 5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48" h="134">
                  <a:moveTo>
                    <a:pt x="33" y="102"/>
                  </a:moveTo>
                  <a:lnTo>
                    <a:pt x="33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81" y="0"/>
                  </a:lnTo>
                  <a:lnTo>
                    <a:pt x="81" y="11"/>
                  </a:lnTo>
                  <a:lnTo>
                    <a:pt x="47" y="11"/>
                  </a:lnTo>
                  <a:lnTo>
                    <a:pt x="47" y="102"/>
                  </a:lnTo>
                  <a:lnTo>
                    <a:pt x="33" y="102"/>
                  </a:lnTo>
                  <a:close/>
                  <a:moveTo>
                    <a:pt x="90" y="102"/>
                  </a:moveTo>
                  <a:lnTo>
                    <a:pt x="90" y="0"/>
                  </a:lnTo>
                  <a:lnTo>
                    <a:pt x="103" y="0"/>
                  </a:lnTo>
                  <a:lnTo>
                    <a:pt x="103" y="36"/>
                  </a:lnTo>
                  <a:lnTo>
                    <a:pt x="107" y="31"/>
                  </a:lnTo>
                  <a:lnTo>
                    <a:pt x="112" y="28"/>
                  </a:lnTo>
                  <a:lnTo>
                    <a:pt x="118" y="27"/>
                  </a:lnTo>
                  <a:lnTo>
                    <a:pt x="125" y="27"/>
                  </a:lnTo>
                  <a:lnTo>
                    <a:pt x="132" y="27"/>
                  </a:lnTo>
                  <a:lnTo>
                    <a:pt x="139" y="30"/>
                  </a:lnTo>
                  <a:lnTo>
                    <a:pt x="143" y="33"/>
                  </a:lnTo>
                  <a:lnTo>
                    <a:pt x="148" y="39"/>
                  </a:lnTo>
                  <a:lnTo>
                    <a:pt x="148" y="42"/>
                  </a:lnTo>
                  <a:lnTo>
                    <a:pt x="150" y="49"/>
                  </a:lnTo>
                  <a:lnTo>
                    <a:pt x="150" y="55"/>
                  </a:lnTo>
                  <a:lnTo>
                    <a:pt x="150" y="102"/>
                  </a:lnTo>
                  <a:lnTo>
                    <a:pt x="137" y="102"/>
                  </a:lnTo>
                  <a:lnTo>
                    <a:pt x="137" y="55"/>
                  </a:lnTo>
                  <a:lnTo>
                    <a:pt x="137" y="50"/>
                  </a:lnTo>
                  <a:lnTo>
                    <a:pt x="136" y="46"/>
                  </a:lnTo>
                  <a:lnTo>
                    <a:pt x="134" y="41"/>
                  </a:lnTo>
                  <a:lnTo>
                    <a:pt x="131" y="39"/>
                  </a:lnTo>
                  <a:lnTo>
                    <a:pt x="126" y="38"/>
                  </a:lnTo>
                  <a:lnTo>
                    <a:pt x="121" y="38"/>
                  </a:lnTo>
                  <a:lnTo>
                    <a:pt x="117" y="38"/>
                  </a:lnTo>
                  <a:lnTo>
                    <a:pt x="112" y="41"/>
                  </a:lnTo>
                  <a:lnTo>
                    <a:pt x="107" y="44"/>
                  </a:lnTo>
                  <a:lnTo>
                    <a:pt x="104" y="49"/>
                  </a:lnTo>
                  <a:lnTo>
                    <a:pt x="103" y="53"/>
                  </a:lnTo>
                  <a:lnTo>
                    <a:pt x="103" y="61"/>
                  </a:lnTo>
                  <a:lnTo>
                    <a:pt x="103" y="102"/>
                  </a:lnTo>
                  <a:lnTo>
                    <a:pt x="90" y="102"/>
                  </a:lnTo>
                  <a:close/>
                  <a:moveTo>
                    <a:pt x="173" y="131"/>
                  </a:moveTo>
                  <a:lnTo>
                    <a:pt x="172" y="120"/>
                  </a:lnTo>
                  <a:lnTo>
                    <a:pt x="175" y="121"/>
                  </a:lnTo>
                  <a:lnTo>
                    <a:pt x="178" y="121"/>
                  </a:lnTo>
                  <a:lnTo>
                    <a:pt x="183" y="120"/>
                  </a:lnTo>
                  <a:lnTo>
                    <a:pt x="184" y="120"/>
                  </a:lnTo>
                  <a:lnTo>
                    <a:pt x="188" y="118"/>
                  </a:lnTo>
                  <a:lnTo>
                    <a:pt x="189" y="115"/>
                  </a:lnTo>
                  <a:lnTo>
                    <a:pt x="191" y="113"/>
                  </a:lnTo>
                  <a:lnTo>
                    <a:pt x="192" y="110"/>
                  </a:lnTo>
                  <a:lnTo>
                    <a:pt x="194" y="105"/>
                  </a:lnTo>
                  <a:lnTo>
                    <a:pt x="194" y="104"/>
                  </a:lnTo>
                  <a:lnTo>
                    <a:pt x="194" y="102"/>
                  </a:lnTo>
                  <a:lnTo>
                    <a:pt x="166" y="28"/>
                  </a:lnTo>
                  <a:lnTo>
                    <a:pt x="180" y="28"/>
                  </a:lnTo>
                  <a:lnTo>
                    <a:pt x="195" y="71"/>
                  </a:lnTo>
                  <a:lnTo>
                    <a:pt x="200" y="88"/>
                  </a:lnTo>
                  <a:lnTo>
                    <a:pt x="206" y="71"/>
                  </a:lnTo>
                  <a:lnTo>
                    <a:pt x="222" y="28"/>
                  </a:lnTo>
                  <a:lnTo>
                    <a:pt x="235" y="28"/>
                  </a:lnTo>
                  <a:lnTo>
                    <a:pt x="206" y="104"/>
                  </a:lnTo>
                  <a:lnTo>
                    <a:pt x="203" y="112"/>
                  </a:lnTo>
                  <a:lnTo>
                    <a:pt x="200" y="116"/>
                  </a:lnTo>
                  <a:lnTo>
                    <a:pt x="199" y="121"/>
                  </a:lnTo>
                  <a:lnTo>
                    <a:pt x="195" y="126"/>
                  </a:lnTo>
                  <a:lnTo>
                    <a:pt x="191" y="131"/>
                  </a:lnTo>
                  <a:lnTo>
                    <a:pt x="186" y="132"/>
                  </a:lnTo>
                  <a:lnTo>
                    <a:pt x="181" y="134"/>
                  </a:lnTo>
                  <a:lnTo>
                    <a:pt x="177" y="132"/>
                  </a:lnTo>
                  <a:lnTo>
                    <a:pt x="173" y="131"/>
                  </a:lnTo>
                  <a:close/>
                  <a:moveTo>
                    <a:pt x="233" y="102"/>
                  </a:moveTo>
                  <a:lnTo>
                    <a:pt x="233" y="28"/>
                  </a:lnTo>
                  <a:lnTo>
                    <a:pt x="244" y="28"/>
                  </a:lnTo>
                  <a:lnTo>
                    <a:pt x="244" y="39"/>
                  </a:lnTo>
                  <a:lnTo>
                    <a:pt x="249" y="33"/>
                  </a:lnTo>
                  <a:lnTo>
                    <a:pt x="254" y="30"/>
                  </a:lnTo>
                  <a:lnTo>
                    <a:pt x="260" y="27"/>
                  </a:lnTo>
                  <a:lnTo>
                    <a:pt x="266" y="27"/>
                  </a:lnTo>
                  <a:lnTo>
                    <a:pt x="274" y="27"/>
                  </a:lnTo>
                  <a:lnTo>
                    <a:pt x="280" y="30"/>
                  </a:lnTo>
                  <a:lnTo>
                    <a:pt x="285" y="33"/>
                  </a:lnTo>
                  <a:lnTo>
                    <a:pt x="288" y="39"/>
                  </a:lnTo>
                  <a:lnTo>
                    <a:pt x="293" y="33"/>
                  </a:lnTo>
                  <a:lnTo>
                    <a:pt x="298" y="30"/>
                  </a:lnTo>
                  <a:lnTo>
                    <a:pt x="304" y="27"/>
                  </a:lnTo>
                  <a:lnTo>
                    <a:pt x="310" y="27"/>
                  </a:lnTo>
                  <a:lnTo>
                    <a:pt x="318" y="27"/>
                  </a:lnTo>
                  <a:lnTo>
                    <a:pt x="323" y="28"/>
                  </a:lnTo>
                  <a:lnTo>
                    <a:pt x="328" y="33"/>
                  </a:lnTo>
                  <a:lnTo>
                    <a:pt x="331" y="38"/>
                  </a:lnTo>
                  <a:lnTo>
                    <a:pt x="334" y="44"/>
                  </a:lnTo>
                  <a:lnTo>
                    <a:pt x="334" y="52"/>
                  </a:lnTo>
                  <a:lnTo>
                    <a:pt x="334" y="102"/>
                  </a:lnTo>
                  <a:lnTo>
                    <a:pt x="321" y="102"/>
                  </a:lnTo>
                  <a:lnTo>
                    <a:pt x="321" y="55"/>
                  </a:lnTo>
                  <a:lnTo>
                    <a:pt x="321" y="49"/>
                  </a:lnTo>
                  <a:lnTo>
                    <a:pt x="320" y="44"/>
                  </a:lnTo>
                  <a:lnTo>
                    <a:pt x="318" y="41"/>
                  </a:lnTo>
                  <a:lnTo>
                    <a:pt x="315" y="39"/>
                  </a:lnTo>
                  <a:lnTo>
                    <a:pt x="312" y="38"/>
                  </a:lnTo>
                  <a:lnTo>
                    <a:pt x="309" y="38"/>
                  </a:lnTo>
                  <a:lnTo>
                    <a:pt x="303" y="38"/>
                  </a:lnTo>
                  <a:lnTo>
                    <a:pt x="299" y="39"/>
                  </a:lnTo>
                  <a:lnTo>
                    <a:pt x="295" y="42"/>
                  </a:lnTo>
                  <a:lnTo>
                    <a:pt x="292" y="47"/>
                  </a:lnTo>
                  <a:lnTo>
                    <a:pt x="290" y="52"/>
                  </a:lnTo>
                  <a:lnTo>
                    <a:pt x="290" y="60"/>
                  </a:lnTo>
                  <a:lnTo>
                    <a:pt x="290" y="102"/>
                  </a:lnTo>
                  <a:lnTo>
                    <a:pt x="277" y="102"/>
                  </a:lnTo>
                  <a:lnTo>
                    <a:pt x="277" y="53"/>
                  </a:lnTo>
                  <a:lnTo>
                    <a:pt x="277" y="49"/>
                  </a:lnTo>
                  <a:lnTo>
                    <a:pt x="276" y="44"/>
                  </a:lnTo>
                  <a:lnTo>
                    <a:pt x="274" y="41"/>
                  </a:lnTo>
                  <a:lnTo>
                    <a:pt x="271" y="39"/>
                  </a:lnTo>
                  <a:lnTo>
                    <a:pt x="268" y="38"/>
                  </a:lnTo>
                  <a:lnTo>
                    <a:pt x="265" y="38"/>
                  </a:lnTo>
                  <a:lnTo>
                    <a:pt x="258" y="38"/>
                  </a:lnTo>
                  <a:lnTo>
                    <a:pt x="254" y="39"/>
                  </a:lnTo>
                  <a:lnTo>
                    <a:pt x="251" y="44"/>
                  </a:lnTo>
                  <a:lnTo>
                    <a:pt x="247" y="49"/>
                  </a:lnTo>
                  <a:lnTo>
                    <a:pt x="246" y="52"/>
                  </a:lnTo>
                  <a:lnTo>
                    <a:pt x="246" y="58"/>
                  </a:lnTo>
                  <a:lnTo>
                    <a:pt x="246" y="64"/>
                  </a:lnTo>
                  <a:lnTo>
                    <a:pt x="246" y="102"/>
                  </a:lnTo>
                  <a:lnTo>
                    <a:pt x="233" y="102"/>
                  </a:lnTo>
                  <a:close/>
                  <a:moveTo>
                    <a:pt x="366" y="14"/>
                  </a:moveTo>
                  <a:lnTo>
                    <a:pt x="366" y="0"/>
                  </a:lnTo>
                  <a:lnTo>
                    <a:pt x="378" y="0"/>
                  </a:lnTo>
                  <a:lnTo>
                    <a:pt x="378" y="14"/>
                  </a:lnTo>
                  <a:lnTo>
                    <a:pt x="366" y="14"/>
                  </a:lnTo>
                  <a:close/>
                  <a:moveTo>
                    <a:pt x="366" y="102"/>
                  </a:moveTo>
                  <a:lnTo>
                    <a:pt x="366" y="28"/>
                  </a:lnTo>
                  <a:lnTo>
                    <a:pt x="378" y="28"/>
                  </a:lnTo>
                  <a:lnTo>
                    <a:pt x="378" y="102"/>
                  </a:lnTo>
                  <a:lnTo>
                    <a:pt x="366" y="102"/>
                  </a:lnTo>
                  <a:close/>
                  <a:moveTo>
                    <a:pt x="400" y="102"/>
                  </a:moveTo>
                  <a:lnTo>
                    <a:pt x="400" y="28"/>
                  </a:lnTo>
                  <a:lnTo>
                    <a:pt x="413" y="28"/>
                  </a:lnTo>
                  <a:lnTo>
                    <a:pt x="413" y="39"/>
                  </a:lnTo>
                  <a:lnTo>
                    <a:pt x="416" y="33"/>
                  </a:lnTo>
                  <a:lnTo>
                    <a:pt x="422" y="30"/>
                  </a:lnTo>
                  <a:lnTo>
                    <a:pt x="428" y="27"/>
                  </a:lnTo>
                  <a:lnTo>
                    <a:pt x="436" y="27"/>
                  </a:lnTo>
                  <a:lnTo>
                    <a:pt x="443" y="27"/>
                  </a:lnTo>
                  <a:lnTo>
                    <a:pt x="447" y="28"/>
                  </a:lnTo>
                  <a:lnTo>
                    <a:pt x="454" y="31"/>
                  </a:lnTo>
                  <a:lnTo>
                    <a:pt x="457" y="35"/>
                  </a:lnTo>
                  <a:lnTo>
                    <a:pt x="458" y="39"/>
                  </a:lnTo>
                  <a:lnTo>
                    <a:pt x="460" y="44"/>
                  </a:lnTo>
                  <a:lnTo>
                    <a:pt x="462" y="49"/>
                  </a:lnTo>
                  <a:lnTo>
                    <a:pt x="462" y="57"/>
                  </a:lnTo>
                  <a:lnTo>
                    <a:pt x="462" y="102"/>
                  </a:lnTo>
                  <a:lnTo>
                    <a:pt x="449" y="102"/>
                  </a:lnTo>
                  <a:lnTo>
                    <a:pt x="449" y="57"/>
                  </a:lnTo>
                  <a:lnTo>
                    <a:pt x="449" y="50"/>
                  </a:lnTo>
                  <a:lnTo>
                    <a:pt x="447" y="46"/>
                  </a:lnTo>
                  <a:lnTo>
                    <a:pt x="446" y="42"/>
                  </a:lnTo>
                  <a:lnTo>
                    <a:pt x="443" y="39"/>
                  </a:lnTo>
                  <a:lnTo>
                    <a:pt x="438" y="38"/>
                  </a:lnTo>
                  <a:lnTo>
                    <a:pt x="433" y="38"/>
                  </a:lnTo>
                  <a:lnTo>
                    <a:pt x="428" y="38"/>
                  </a:lnTo>
                  <a:lnTo>
                    <a:pt x="424" y="39"/>
                  </a:lnTo>
                  <a:lnTo>
                    <a:pt x="419" y="42"/>
                  </a:lnTo>
                  <a:lnTo>
                    <a:pt x="416" y="46"/>
                  </a:lnTo>
                  <a:lnTo>
                    <a:pt x="414" y="50"/>
                  </a:lnTo>
                  <a:lnTo>
                    <a:pt x="414" y="55"/>
                  </a:lnTo>
                  <a:lnTo>
                    <a:pt x="413" y="61"/>
                  </a:lnTo>
                  <a:lnTo>
                    <a:pt x="413" y="102"/>
                  </a:lnTo>
                  <a:lnTo>
                    <a:pt x="400" y="102"/>
                  </a:lnTo>
                  <a:close/>
                  <a:moveTo>
                    <a:pt x="536" y="79"/>
                  </a:moveTo>
                  <a:lnTo>
                    <a:pt x="548" y="80"/>
                  </a:lnTo>
                  <a:lnTo>
                    <a:pt x="547" y="86"/>
                  </a:lnTo>
                  <a:lnTo>
                    <a:pt x="542" y="93"/>
                  </a:lnTo>
                  <a:lnTo>
                    <a:pt x="537" y="97"/>
                  </a:lnTo>
                  <a:lnTo>
                    <a:pt x="531" y="102"/>
                  </a:lnTo>
                  <a:lnTo>
                    <a:pt x="525" y="104"/>
                  </a:lnTo>
                  <a:lnTo>
                    <a:pt x="515" y="104"/>
                  </a:lnTo>
                  <a:lnTo>
                    <a:pt x="501" y="102"/>
                  </a:lnTo>
                  <a:lnTo>
                    <a:pt x="490" y="94"/>
                  </a:lnTo>
                  <a:lnTo>
                    <a:pt x="482" y="82"/>
                  </a:lnTo>
                  <a:lnTo>
                    <a:pt x="480" y="66"/>
                  </a:lnTo>
                  <a:lnTo>
                    <a:pt x="482" y="49"/>
                  </a:lnTo>
                  <a:lnTo>
                    <a:pt x="490" y="36"/>
                  </a:lnTo>
                  <a:lnTo>
                    <a:pt x="495" y="31"/>
                  </a:lnTo>
                  <a:lnTo>
                    <a:pt x="501" y="28"/>
                  </a:lnTo>
                  <a:lnTo>
                    <a:pt x="507" y="27"/>
                  </a:lnTo>
                  <a:lnTo>
                    <a:pt x="515" y="27"/>
                  </a:lnTo>
                  <a:lnTo>
                    <a:pt x="523" y="27"/>
                  </a:lnTo>
                  <a:lnTo>
                    <a:pt x="529" y="28"/>
                  </a:lnTo>
                  <a:lnTo>
                    <a:pt x="534" y="31"/>
                  </a:lnTo>
                  <a:lnTo>
                    <a:pt x="539" y="36"/>
                  </a:lnTo>
                  <a:lnTo>
                    <a:pt x="547" y="49"/>
                  </a:lnTo>
                  <a:lnTo>
                    <a:pt x="548" y="64"/>
                  </a:lnTo>
                  <a:lnTo>
                    <a:pt x="548" y="69"/>
                  </a:lnTo>
                  <a:lnTo>
                    <a:pt x="493" y="69"/>
                  </a:lnTo>
                  <a:lnTo>
                    <a:pt x="495" y="75"/>
                  </a:lnTo>
                  <a:lnTo>
                    <a:pt x="496" y="82"/>
                  </a:lnTo>
                  <a:lnTo>
                    <a:pt x="501" y="88"/>
                  </a:lnTo>
                  <a:lnTo>
                    <a:pt x="504" y="91"/>
                  </a:lnTo>
                  <a:lnTo>
                    <a:pt x="510" y="93"/>
                  </a:lnTo>
                  <a:lnTo>
                    <a:pt x="515" y="94"/>
                  </a:lnTo>
                  <a:lnTo>
                    <a:pt x="523" y="93"/>
                  </a:lnTo>
                  <a:lnTo>
                    <a:pt x="528" y="90"/>
                  </a:lnTo>
                  <a:lnTo>
                    <a:pt x="531" y="86"/>
                  </a:lnTo>
                  <a:lnTo>
                    <a:pt x="534" y="83"/>
                  </a:lnTo>
                  <a:lnTo>
                    <a:pt x="536" y="79"/>
                  </a:lnTo>
                  <a:close/>
                  <a:moveTo>
                    <a:pt x="495" y="58"/>
                  </a:moveTo>
                  <a:lnTo>
                    <a:pt x="536" y="58"/>
                  </a:lnTo>
                  <a:lnTo>
                    <a:pt x="534" y="52"/>
                  </a:lnTo>
                  <a:lnTo>
                    <a:pt x="534" y="47"/>
                  </a:lnTo>
                  <a:lnTo>
                    <a:pt x="531" y="44"/>
                  </a:lnTo>
                  <a:lnTo>
                    <a:pt x="526" y="39"/>
                  </a:lnTo>
                  <a:lnTo>
                    <a:pt x="521" y="38"/>
                  </a:lnTo>
                  <a:lnTo>
                    <a:pt x="515" y="36"/>
                  </a:lnTo>
                  <a:lnTo>
                    <a:pt x="510" y="38"/>
                  </a:lnTo>
                  <a:lnTo>
                    <a:pt x="504" y="39"/>
                  </a:lnTo>
                  <a:lnTo>
                    <a:pt x="501" y="42"/>
                  </a:lnTo>
                  <a:lnTo>
                    <a:pt x="498" y="47"/>
                  </a:lnTo>
                  <a:lnTo>
                    <a:pt x="495" y="52"/>
                  </a:lnTo>
                  <a:lnTo>
                    <a:pt x="495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5" name="Freeform 1562"/>
            <p:cNvSpPr>
              <a:spLocks noEditPoints="1"/>
            </p:cNvSpPr>
            <p:nvPr/>
          </p:nvSpPr>
          <p:spPr bwMode="auto">
            <a:xfrm>
              <a:off x="5582792" y="4367946"/>
              <a:ext cx="293980" cy="87918"/>
            </a:xfrm>
            <a:custGeom>
              <a:avLst/>
              <a:gdLst>
                <a:gd name="T0" fmla="*/ 49 w 558"/>
                <a:gd name="T1" fmla="*/ 107 h 135"/>
                <a:gd name="T2" fmla="*/ 2 w 558"/>
                <a:gd name="T3" fmla="*/ 68 h 135"/>
                <a:gd name="T4" fmla="*/ 24 w 558"/>
                <a:gd name="T5" fmla="*/ 6 h 135"/>
                <a:gd name="T6" fmla="*/ 81 w 558"/>
                <a:gd name="T7" fmla="*/ 14 h 135"/>
                <a:gd name="T8" fmla="*/ 65 w 558"/>
                <a:gd name="T9" fmla="*/ 17 h 135"/>
                <a:gd name="T10" fmla="*/ 29 w 558"/>
                <a:gd name="T11" fmla="*/ 17 h 135"/>
                <a:gd name="T12" fmla="*/ 15 w 558"/>
                <a:gd name="T13" fmla="*/ 61 h 135"/>
                <a:gd name="T14" fmla="*/ 35 w 558"/>
                <a:gd name="T15" fmla="*/ 93 h 135"/>
                <a:gd name="T16" fmla="*/ 71 w 558"/>
                <a:gd name="T17" fmla="*/ 83 h 135"/>
                <a:gd name="T18" fmla="*/ 115 w 558"/>
                <a:gd name="T19" fmla="*/ 123 h 135"/>
                <a:gd name="T20" fmla="*/ 129 w 558"/>
                <a:gd name="T21" fmla="*/ 113 h 135"/>
                <a:gd name="T22" fmla="*/ 133 w 558"/>
                <a:gd name="T23" fmla="*/ 74 h 135"/>
                <a:gd name="T24" fmla="*/ 140 w 558"/>
                <a:gd name="T25" fmla="*/ 115 h 135"/>
                <a:gd name="T26" fmla="*/ 118 w 558"/>
                <a:gd name="T27" fmla="*/ 135 h 135"/>
                <a:gd name="T28" fmla="*/ 189 w 558"/>
                <a:gd name="T29" fmla="*/ 107 h 135"/>
                <a:gd name="T30" fmla="*/ 172 w 558"/>
                <a:gd name="T31" fmla="*/ 90 h 135"/>
                <a:gd name="T32" fmla="*/ 172 w 558"/>
                <a:gd name="T33" fmla="*/ 12 h 135"/>
                <a:gd name="T34" fmla="*/ 185 w 558"/>
                <a:gd name="T35" fmla="*/ 85 h 135"/>
                <a:gd name="T36" fmla="*/ 197 w 558"/>
                <a:gd name="T37" fmla="*/ 94 h 135"/>
                <a:gd name="T38" fmla="*/ 237 w 558"/>
                <a:gd name="T39" fmla="*/ 30 h 135"/>
                <a:gd name="T40" fmla="*/ 271 w 558"/>
                <a:gd name="T41" fmla="*/ 68 h 135"/>
                <a:gd name="T42" fmla="*/ 254 w 558"/>
                <a:gd name="T43" fmla="*/ 102 h 135"/>
                <a:gd name="T44" fmla="*/ 211 w 558"/>
                <a:gd name="T45" fmla="*/ 97 h 135"/>
                <a:gd name="T46" fmla="*/ 221 w 558"/>
                <a:gd name="T47" fmla="*/ 90 h 135"/>
                <a:gd name="T48" fmla="*/ 252 w 558"/>
                <a:gd name="T49" fmla="*/ 90 h 135"/>
                <a:gd name="T50" fmla="*/ 252 w 558"/>
                <a:gd name="T51" fmla="*/ 47 h 135"/>
                <a:gd name="T52" fmla="*/ 221 w 558"/>
                <a:gd name="T53" fmla="*/ 47 h 135"/>
                <a:gd name="T54" fmla="*/ 298 w 558"/>
                <a:gd name="T55" fmla="*/ 86 h 135"/>
                <a:gd name="T56" fmla="*/ 322 w 558"/>
                <a:gd name="T57" fmla="*/ 96 h 135"/>
                <a:gd name="T58" fmla="*/ 329 w 558"/>
                <a:gd name="T59" fmla="*/ 79 h 135"/>
                <a:gd name="T60" fmla="*/ 298 w 558"/>
                <a:gd name="T61" fmla="*/ 68 h 135"/>
                <a:gd name="T62" fmla="*/ 289 w 558"/>
                <a:gd name="T63" fmla="*/ 41 h 135"/>
                <a:gd name="T64" fmla="*/ 315 w 558"/>
                <a:gd name="T65" fmla="*/ 30 h 135"/>
                <a:gd name="T66" fmla="*/ 344 w 558"/>
                <a:gd name="T67" fmla="*/ 50 h 135"/>
                <a:gd name="T68" fmla="*/ 315 w 558"/>
                <a:gd name="T69" fmla="*/ 39 h 135"/>
                <a:gd name="T70" fmla="*/ 300 w 558"/>
                <a:gd name="T71" fmla="*/ 52 h 135"/>
                <a:gd name="T72" fmla="*/ 317 w 558"/>
                <a:gd name="T73" fmla="*/ 60 h 135"/>
                <a:gd name="T74" fmla="*/ 345 w 558"/>
                <a:gd name="T75" fmla="*/ 77 h 135"/>
                <a:gd name="T76" fmla="*/ 325 w 558"/>
                <a:gd name="T77" fmla="*/ 107 h 135"/>
                <a:gd name="T78" fmla="*/ 287 w 558"/>
                <a:gd name="T79" fmla="*/ 90 h 135"/>
                <a:gd name="T80" fmla="*/ 374 w 558"/>
                <a:gd name="T81" fmla="*/ 17 h 135"/>
                <a:gd name="T82" fmla="*/ 410 w 558"/>
                <a:gd name="T83" fmla="*/ 105 h 135"/>
                <a:gd name="T84" fmla="*/ 438 w 558"/>
                <a:gd name="T85" fmla="*/ 30 h 135"/>
                <a:gd name="T86" fmla="*/ 468 w 558"/>
                <a:gd name="T87" fmla="*/ 42 h 135"/>
                <a:gd name="T88" fmla="*/ 457 w 558"/>
                <a:gd name="T89" fmla="*/ 60 h 135"/>
                <a:gd name="T90" fmla="*/ 443 w 558"/>
                <a:gd name="T91" fmla="*/ 39 h 135"/>
                <a:gd name="T92" fmla="*/ 422 w 558"/>
                <a:gd name="T93" fmla="*/ 58 h 135"/>
                <a:gd name="T94" fmla="*/ 555 w 558"/>
                <a:gd name="T95" fmla="*/ 90 h 135"/>
                <a:gd name="T96" fmla="*/ 511 w 558"/>
                <a:gd name="T97" fmla="*/ 105 h 135"/>
                <a:gd name="T98" fmla="*/ 504 w 558"/>
                <a:gd name="T99" fmla="*/ 34 h 135"/>
                <a:gd name="T100" fmla="*/ 544 w 558"/>
                <a:gd name="T101" fmla="*/ 34 h 135"/>
                <a:gd name="T102" fmla="*/ 503 w 558"/>
                <a:gd name="T103" fmla="*/ 79 h 135"/>
                <a:gd name="T104" fmla="*/ 531 w 558"/>
                <a:gd name="T105" fmla="*/ 96 h 135"/>
                <a:gd name="T106" fmla="*/ 545 w 558"/>
                <a:gd name="T107" fmla="*/ 61 h 135"/>
                <a:gd name="T108" fmla="*/ 525 w 558"/>
                <a:gd name="T109" fmla="*/ 39 h 135"/>
                <a:gd name="T110" fmla="*/ 503 w 558"/>
                <a:gd name="T111" fmla="*/ 6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8" h="135">
                  <a:moveTo>
                    <a:pt x="78" y="69"/>
                  </a:moveTo>
                  <a:lnTo>
                    <a:pt x="92" y="72"/>
                  </a:lnTo>
                  <a:lnTo>
                    <a:pt x="85" y="88"/>
                  </a:lnTo>
                  <a:lnTo>
                    <a:pt x="76" y="99"/>
                  </a:lnTo>
                  <a:lnTo>
                    <a:pt x="63" y="105"/>
                  </a:lnTo>
                  <a:lnTo>
                    <a:pt x="49" y="107"/>
                  </a:lnTo>
                  <a:lnTo>
                    <a:pt x="33" y="105"/>
                  </a:lnTo>
                  <a:lnTo>
                    <a:pt x="21" y="101"/>
                  </a:lnTo>
                  <a:lnTo>
                    <a:pt x="15" y="96"/>
                  </a:lnTo>
                  <a:lnTo>
                    <a:pt x="10" y="88"/>
                  </a:lnTo>
                  <a:lnTo>
                    <a:pt x="5" y="80"/>
                  </a:lnTo>
                  <a:lnTo>
                    <a:pt x="2" y="68"/>
                  </a:lnTo>
                  <a:lnTo>
                    <a:pt x="0" y="53"/>
                  </a:lnTo>
                  <a:lnTo>
                    <a:pt x="2" y="38"/>
                  </a:lnTo>
                  <a:lnTo>
                    <a:pt x="7" y="25"/>
                  </a:lnTo>
                  <a:lnTo>
                    <a:pt x="11" y="17"/>
                  </a:lnTo>
                  <a:lnTo>
                    <a:pt x="18" y="11"/>
                  </a:lnTo>
                  <a:lnTo>
                    <a:pt x="24" y="6"/>
                  </a:lnTo>
                  <a:lnTo>
                    <a:pt x="32" y="3"/>
                  </a:lnTo>
                  <a:lnTo>
                    <a:pt x="40" y="1"/>
                  </a:lnTo>
                  <a:lnTo>
                    <a:pt x="49" y="0"/>
                  </a:lnTo>
                  <a:lnTo>
                    <a:pt x="63" y="3"/>
                  </a:lnTo>
                  <a:lnTo>
                    <a:pt x="74" y="8"/>
                  </a:lnTo>
                  <a:lnTo>
                    <a:pt x="81" y="14"/>
                  </a:lnTo>
                  <a:lnTo>
                    <a:pt x="85" y="22"/>
                  </a:lnTo>
                  <a:lnTo>
                    <a:pt x="90" y="31"/>
                  </a:lnTo>
                  <a:lnTo>
                    <a:pt x="76" y="34"/>
                  </a:lnTo>
                  <a:lnTo>
                    <a:pt x="73" y="27"/>
                  </a:lnTo>
                  <a:lnTo>
                    <a:pt x="70" y="22"/>
                  </a:lnTo>
                  <a:lnTo>
                    <a:pt x="65" y="17"/>
                  </a:lnTo>
                  <a:lnTo>
                    <a:pt x="60" y="14"/>
                  </a:lnTo>
                  <a:lnTo>
                    <a:pt x="55" y="12"/>
                  </a:lnTo>
                  <a:lnTo>
                    <a:pt x="49" y="12"/>
                  </a:lnTo>
                  <a:lnTo>
                    <a:pt x="41" y="12"/>
                  </a:lnTo>
                  <a:lnTo>
                    <a:pt x="35" y="14"/>
                  </a:lnTo>
                  <a:lnTo>
                    <a:pt x="29" y="17"/>
                  </a:lnTo>
                  <a:lnTo>
                    <a:pt x="24" y="22"/>
                  </a:lnTo>
                  <a:lnTo>
                    <a:pt x="21" y="27"/>
                  </a:lnTo>
                  <a:lnTo>
                    <a:pt x="18" y="33"/>
                  </a:lnTo>
                  <a:lnTo>
                    <a:pt x="15" y="42"/>
                  </a:lnTo>
                  <a:lnTo>
                    <a:pt x="15" y="53"/>
                  </a:lnTo>
                  <a:lnTo>
                    <a:pt x="15" y="61"/>
                  </a:lnTo>
                  <a:lnTo>
                    <a:pt x="16" y="69"/>
                  </a:lnTo>
                  <a:lnTo>
                    <a:pt x="18" y="75"/>
                  </a:lnTo>
                  <a:lnTo>
                    <a:pt x="21" y="82"/>
                  </a:lnTo>
                  <a:lnTo>
                    <a:pt x="26" y="86"/>
                  </a:lnTo>
                  <a:lnTo>
                    <a:pt x="30" y="91"/>
                  </a:lnTo>
                  <a:lnTo>
                    <a:pt x="35" y="93"/>
                  </a:lnTo>
                  <a:lnTo>
                    <a:pt x="41" y="94"/>
                  </a:lnTo>
                  <a:lnTo>
                    <a:pt x="48" y="96"/>
                  </a:lnTo>
                  <a:lnTo>
                    <a:pt x="55" y="94"/>
                  </a:lnTo>
                  <a:lnTo>
                    <a:pt x="62" y="93"/>
                  </a:lnTo>
                  <a:lnTo>
                    <a:pt x="66" y="90"/>
                  </a:lnTo>
                  <a:lnTo>
                    <a:pt x="71" y="83"/>
                  </a:lnTo>
                  <a:lnTo>
                    <a:pt x="76" y="77"/>
                  </a:lnTo>
                  <a:lnTo>
                    <a:pt x="78" y="69"/>
                  </a:lnTo>
                  <a:close/>
                  <a:moveTo>
                    <a:pt x="111" y="134"/>
                  </a:moveTo>
                  <a:lnTo>
                    <a:pt x="109" y="123"/>
                  </a:lnTo>
                  <a:lnTo>
                    <a:pt x="112" y="123"/>
                  </a:lnTo>
                  <a:lnTo>
                    <a:pt x="115" y="123"/>
                  </a:lnTo>
                  <a:lnTo>
                    <a:pt x="120" y="123"/>
                  </a:lnTo>
                  <a:lnTo>
                    <a:pt x="122" y="123"/>
                  </a:lnTo>
                  <a:lnTo>
                    <a:pt x="125" y="121"/>
                  </a:lnTo>
                  <a:lnTo>
                    <a:pt x="126" y="118"/>
                  </a:lnTo>
                  <a:lnTo>
                    <a:pt x="128" y="116"/>
                  </a:lnTo>
                  <a:lnTo>
                    <a:pt x="129" y="113"/>
                  </a:lnTo>
                  <a:lnTo>
                    <a:pt x="131" y="108"/>
                  </a:lnTo>
                  <a:lnTo>
                    <a:pt x="131" y="107"/>
                  </a:lnTo>
                  <a:lnTo>
                    <a:pt x="131" y="105"/>
                  </a:lnTo>
                  <a:lnTo>
                    <a:pt x="103" y="31"/>
                  </a:lnTo>
                  <a:lnTo>
                    <a:pt x="117" y="31"/>
                  </a:lnTo>
                  <a:lnTo>
                    <a:pt x="133" y="74"/>
                  </a:lnTo>
                  <a:lnTo>
                    <a:pt x="137" y="91"/>
                  </a:lnTo>
                  <a:lnTo>
                    <a:pt x="144" y="74"/>
                  </a:lnTo>
                  <a:lnTo>
                    <a:pt x="159" y="31"/>
                  </a:lnTo>
                  <a:lnTo>
                    <a:pt x="172" y="31"/>
                  </a:lnTo>
                  <a:lnTo>
                    <a:pt x="144" y="107"/>
                  </a:lnTo>
                  <a:lnTo>
                    <a:pt x="140" y="115"/>
                  </a:lnTo>
                  <a:lnTo>
                    <a:pt x="137" y="120"/>
                  </a:lnTo>
                  <a:lnTo>
                    <a:pt x="136" y="124"/>
                  </a:lnTo>
                  <a:lnTo>
                    <a:pt x="133" y="129"/>
                  </a:lnTo>
                  <a:lnTo>
                    <a:pt x="128" y="132"/>
                  </a:lnTo>
                  <a:lnTo>
                    <a:pt x="123" y="135"/>
                  </a:lnTo>
                  <a:lnTo>
                    <a:pt x="118" y="135"/>
                  </a:lnTo>
                  <a:lnTo>
                    <a:pt x="114" y="135"/>
                  </a:lnTo>
                  <a:lnTo>
                    <a:pt x="111" y="134"/>
                  </a:lnTo>
                  <a:close/>
                  <a:moveTo>
                    <a:pt x="197" y="94"/>
                  </a:moveTo>
                  <a:lnTo>
                    <a:pt x="200" y="105"/>
                  </a:lnTo>
                  <a:lnTo>
                    <a:pt x="194" y="105"/>
                  </a:lnTo>
                  <a:lnTo>
                    <a:pt x="189" y="107"/>
                  </a:lnTo>
                  <a:lnTo>
                    <a:pt x="185" y="105"/>
                  </a:lnTo>
                  <a:lnTo>
                    <a:pt x="180" y="104"/>
                  </a:lnTo>
                  <a:lnTo>
                    <a:pt x="177" y="102"/>
                  </a:lnTo>
                  <a:lnTo>
                    <a:pt x="174" y="99"/>
                  </a:lnTo>
                  <a:lnTo>
                    <a:pt x="174" y="96"/>
                  </a:lnTo>
                  <a:lnTo>
                    <a:pt x="172" y="90"/>
                  </a:lnTo>
                  <a:lnTo>
                    <a:pt x="172" y="83"/>
                  </a:lnTo>
                  <a:lnTo>
                    <a:pt x="172" y="41"/>
                  </a:lnTo>
                  <a:lnTo>
                    <a:pt x="164" y="41"/>
                  </a:lnTo>
                  <a:lnTo>
                    <a:pt x="164" y="31"/>
                  </a:lnTo>
                  <a:lnTo>
                    <a:pt x="172" y="31"/>
                  </a:lnTo>
                  <a:lnTo>
                    <a:pt x="172" y="12"/>
                  </a:lnTo>
                  <a:lnTo>
                    <a:pt x="185" y="5"/>
                  </a:lnTo>
                  <a:lnTo>
                    <a:pt x="185" y="31"/>
                  </a:lnTo>
                  <a:lnTo>
                    <a:pt x="197" y="31"/>
                  </a:lnTo>
                  <a:lnTo>
                    <a:pt x="197" y="41"/>
                  </a:lnTo>
                  <a:lnTo>
                    <a:pt x="185" y="41"/>
                  </a:lnTo>
                  <a:lnTo>
                    <a:pt x="185" y="85"/>
                  </a:lnTo>
                  <a:lnTo>
                    <a:pt x="185" y="88"/>
                  </a:lnTo>
                  <a:lnTo>
                    <a:pt x="186" y="91"/>
                  </a:lnTo>
                  <a:lnTo>
                    <a:pt x="188" y="94"/>
                  </a:lnTo>
                  <a:lnTo>
                    <a:pt x="189" y="94"/>
                  </a:lnTo>
                  <a:lnTo>
                    <a:pt x="192" y="94"/>
                  </a:lnTo>
                  <a:lnTo>
                    <a:pt x="197" y="94"/>
                  </a:lnTo>
                  <a:close/>
                  <a:moveTo>
                    <a:pt x="202" y="68"/>
                  </a:moveTo>
                  <a:lnTo>
                    <a:pt x="205" y="50"/>
                  </a:lnTo>
                  <a:lnTo>
                    <a:pt x="213" y="38"/>
                  </a:lnTo>
                  <a:lnTo>
                    <a:pt x="219" y="33"/>
                  </a:lnTo>
                  <a:lnTo>
                    <a:pt x="227" y="30"/>
                  </a:lnTo>
                  <a:lnTo>
                    <a:pt x="237" y="30"/>
                  </a:lnTo>
                  <a:lnTo>
                    <a:pt x="243" y="30"/>
                  </a:lnTo>
                  <a:lnTo>
                    <a:pt x="251" y="31"/>
                  </a:lnTo>
                  <a:lnTo>
                    <a:pt x="255" y="34"/>
                  </a:lnTo>
                  <a:lnTo>
                    <a:pt x="262" y="39"/>
                  </a:lnTo>
                  <a:lnTo>
                    <a:pt x="268" y="52"/>
                  </a:lnTo>
                  <a:lnTo>
                    <a:pt x="271" y="68"/>
                  </a:lnTo>
                  <a:lnTo>
                    <a:pt x="271" y="75"/>
                  </a:lnTo>
                  <a:lnTo>
                    <a:pt x="270" y="83"/>
                  </a:lnTo>
                  <a:lnTo>
                    <a:pt x="266" y="90"/>
                  </a:lnTo>
                  <a:lnTo>
                    <a:pt x="263" y="94"/>
                  </a:lnTo>
                  <a:lnTo>
                    <a:pt x="260" y="99"/>
                  </a:lnTo>
                  <a:lnTo>
                    <a:pt x="254" y="102"/>
                  </a:lnTo>
                  <a:lnTo>
                    <a:pt x="246" y="105"/>
                  </a:lnTo>
                  <a:lnTo>
                    <a:pt x="237" y="107"/>
                  </a:lnTo>
                  <a:lnTo>
                    <a:pt x="229" y="107"/>
                  </a:lnTo>
                  <a:lnTo>
                    <a:pt x="222" y="105"/>
                  </a:lnTo>
                  <a:lnTo>
                    <a:pt x="216" y="102"/>
                  </a:lnTo>
                  <a:lnTo>
                    <a:pt x="211" y="97"/>
                  </a:lnTo>
                  <a:lnTo>
                    <a:pt x="203" y="85"/>
                  </a:lnTo>
                  <a:lnTo>
                    <a:pt x="202" y="68"/>
                  </a:lnTo>
                  <a:close/>
                  <a:moveTo>
                    <a:pt x="214" y="68"/>
                  </a:moveTo>
                  <a:lnTo>
                    <a:pt x="214" y="77"/>
                  </a:lnTo>
                  <a:lnTo>
                    <a:pt x="218" y="83"/>
                  </a:lnTo>
                  <a:lnTo>
                    <a:pt x="221" y="90"/>
                  </a:lnTo>
                  <a:lnTo>
                    <a:pt x="226" y="93"/>
                  </a:lnTo>
                  <a:lnTo>
                    <a:pt x="230" y="96"/>
                  </a:lnTo>
                  <a:lnTo>
                    <a:pt x="237" y="96"/>
                  </a:lnTo>
                  <a:lnTo>
                    <a:pt x="243" y="96"/>
                  </a:lnTo>
                  <a:lnTo>
                    <a:pt x="248" y="93"/>
                  </a:lnTo>
                  <a:lnTo>
                    <a:pt x="252" y="90"/>
                  </a:lnTo>
                  <a:lnTo>
                    <a:pt x="255" y="83"/>
                  </a:lnTo>
                  <a:lnTo>
                    <a:pt x="257" y="77"/>
                  </a:lnTo>
                  <a:lnTo>
                    <a:pt x="259" y="68"/>
                  </a:lnTo>
                  <a:lnTo>
                    <a:pt x="257" y="60"/>
                  </a:lnTo>
                  <a:lnTo>
                    <a:pt x="255" y="52"/>
                  </a:lnTo>
                  <a:lnTo>
                    <a:pt x="252" y="47"/>
                  </a:lnTo>
                  <a:lnTo>
                    <a:pt x="248" y="42"/>
                  </a:lnTo>
                  <a:lnTo>
                    <a:pt x="243" y="41"/>
                  </a:lnTo>
                  <a:lnTo>
                    <a:pt x="237" y="39"/>
                  </a:lnTo>
                  <a:lnTo>
                    <a:pt x="230" y="41"/>
                  </a:lnTo>
                  <a:lnTo>
                    <a:pt x="226" y="42"/>
                  </a:lnTo>
                  <a:lnTo>
                    <a:pt x="221" y="47"/>
                  </a:lnTo>
                  <a:lnTo>
                    <a:pt x="218" y="52"/>
                  </a:lnTo>
                  <a:lnTo>
                    <a:pt x="214" y="60"/>
                  </a:lnTo>
                  <a:lnTo>
                    <a:pt x="214" y="68"/>
                  </a:lnTo>
                  <a:close/>
                  <a:moveTo>
                    <a:pt x="285" y="83"/>
                  </a:moveTo>
                  <a:lnTo>
                    <a:pt x="298" y="82"/>
                  </a:lnTo>
                  <a:lnTo>
                    <a:pt x="298" y="86"/>
                  </a:lnTo>
                  <a:lnTo>
                    <a:pt x="301" y="90"/>
                  </a:lnTo>
                  <a:lnTo>
                    <a:pt x="303" y="93"/>
                  </a:lnTo>
                  <a:lnTo>
                    <a:pt x="307" y="94"/>
                  </a:lnTo>
                  <a:lnTo>
                    <a:pt x="311" y="96"/>
                  </a:lnTo>
                  <a:lnTo>
                    <a:pt x="317" y="96"/>
                  </a:lnTo>
                  <a:lnTo>
                    <a:pt x="322" y="96"/>
                  </a:lnTo>
                  <a:lnTo>
                    <a:pt x="326" y="94"/>
                  </a:lnTo>
                  <a:lnTo>
                    <a:pt x="329" y="93"/>
                  </a:lnTo>
                  <a:lnTo>
                    <a:pt x="333" y="90"/>
                  </a:lnTo>
                  <a:lnTo>
                    <a:pt x="334" y="85"/>
                  </a:lnTo>
                  <a:lnTo>
                    <a:pt x="333" y="80"/>
                  </a:lnTo>
                  <a:lnTo>
                    <a:pt x="329" y="79"/>
                  </a:lnTo>
                  <a:lnTo>
                    <a:pt x="328" y="77"/>
                  </a:lnTo>
                  <a:lnTo>
                    <a:pt x="323" y="75"/>
                  </a:lnTo>
                  <a:lnTo>
                    <a:pt x="317" y="74"/>
                  </a:lnTo>
                  <a:lnTo>
                    <a:pt x="309" y="71"/>
                  </a:lnTo>
                  <a:lnTo>
                    <a:pt x="303" y="69"/>
                  </a:lnTo>
                  <a:lnTo>
                    <a:pt x="298" y="68"/>
                  </a:lnTo>
                  <a:lnTo>
                    <a:pt x="293" y="64"/>
                  </a:lnTo>
                  <a:lnTo>
                    <a:pt x="290" y="61"/>
                  </a:lnTo>
                  <a:lnTo>
                    <a:pt x="287" y="57"/>
                  </a:lnTo>
                  <a:lnTo>
                    <a:pt x="287" y="50"/>
                  </a:lnTo>
                  <a:lnTo>
                    <a:pt x="287" y="46"/>
                  </a:lnTo>
                  <a:lnTo>
                    <a:pt x="289" y="41"/>
                  </a:lnTo>
                  <a:lnTo>
                    <a:pt x="292" y="38"/>
                  </a:lnTo>
                  <a:lnTo>
                    <a:pt x="295" y="34"/>
                  </a:lnTo>
                  <a:lnTo>
                    <a:pt x="300" y="33"/>
                  </a:lnTo>
                  <a:lnTo>
                    <a:pt x="303" y="31"/>
                  </a:lnTo>
                  <a:lnTo>
                    <a:pt x="309" y="30"/>
                  </a:lnTo>
                  <a:lnTo>
                    <a:pt x="315" y="30"/>
                  </a:lnTo>
                  <a:lnTo>
                    <a:pt x="323" y="30"/>
                  </a:lnTo>
                  <a:lnTo>
                    <a:pt x="329" y="31"/>
                  </a:lnTo>
                  <a:lnTo>
                    <a:pt x="336" y="34"/>
                  </a:lnTo>
                  <a:lnTo>
                    <a:pt x="339" y="39"/>
                  </a:lnTo>
                  <a:lnTo>
                    <a:pt x="342" y="44"/>
                  </a:lnTo>
                  <a:lnTo>
                    <a:pt x="344" y="50"/>
                  </a:lnTo>
                  <a:lnTo>
                    <a:pt x="331" y="52"/>
                  </a:lnTo>
                  <a:lnTo>
                    <a:pt x="329" y="47"/>
                  </a:lnTo>
                  <a:lnTo>
                    <a:pt x="326" y="42"/>
                  </a:lnTo>
                  <a:lnTo>
                    <a:pt x="323" y="41"/>
                  </a:lnTo>
                  <a:lnTo>
                    <a:pt x="320" y="39"/>
                  </a:lnTo>
                  <a:lnTo>
                    <a:pt x="315" y="39"/>
                  </a:lnTo>
                  <a:lnTo>
                    <a:pt x="311" y="39"/>
                  </a:lnTo>
                  <a:lnTo>
                    <a:pt x="306" y="41"/>
                  </a:lnTo>
                  <a:lnTo>
                    <a:pt x="303" y="42"/>
                  </a:lnTo>
                  <a:lnTo>
                    <a:pt x="300" y="46"/>
                  </a:lnTo>
                  <a:lnTo>
                    <a:pt x="300" y="49"/>
                  </a:lnTo>
                  <a:lnTo>
                    <a:pt x="300" y="52"/>
                  </a:lnTo>
                  <a:lnTo>
                    <a:pt x="301" y="53"/>
                  </a:lnTo>
                  <a:lnTo>
                    <a:pt x="303" y="55"/>
                  </a:lnTo>
                  <a:lnTo>
                    <a:pt x="306" y="57"/>
                  </a:lnTo>
                  <a:lnTo>
                    <a:pt x="307" y="58"/>
                  </a:lnTo>
                  <a:lnTo>
                    <a:pt x="311" y="58"/>
                  </a:lnTo>
                  <a:lnTo>
                    <a:pt x="317" y="60"/>
                  </a:lnTo>
                  <a:lnTo>
                    <a:pt x="325" y="63"/>
                  </a:lnTo>
                  <a:lnTo>
                    <a:pt x="331" y="64"/>
                  </a:lnTo>
                  <a:lnTo>
                    <a:pt x="336" y="66"/>
                  </a:lnTo>
                  <a:lnTo>
                    <a:pt x="340" y="69"/>
                  </a:lnTo>
                  <a:lnTo>
                    <a:pt x="344" y="72"/>
                  </a:lnTo>
                  <a:lnTo>
                    <a:pt x="345" y="77"/>
                  </a:lnTo>
                  <a:lnTo>
                    <a:pt x="347" y="83"/>
                  </a:lnTo>
                  <a:lnTo>
                    <a:pt x="345" y="90"/>
                  </a:lnTo>
                  <a:lnTo>
                    <a:pt x="344" y="96"/>
                  </a:lnTo>
                  <a:lnTo>
                    <a:pt x="339" y="101"/>
                  </a:lnTo>
                  <a:lnTo>
                    <a:pt x="333" y="104"/>
                  </a:lnTo>
                  <a:lnTo>
                    <a:pt x="325" y="107"/>
                  </a:lnTo>
                  <a:lnTo>
                    <a:pt x="317" y="107"/>
                  </a:lnTo>
                  <a:lnTo>
                    <a:pt x="307" y="107"/>
                  </a:lnTo>
                  <a:lnTo>
                    <a:pt x="301" y="104"/>
                  </a:lnTo>
                  <a:lnTo>
                    <a:pt x="295" y="101"/>
                  </a:lnTo>
                  <a:lnTo>
                    <a:pt x="290" y="96"/>
                  </a:lnTo>
                  <a:lnTo>
                    <a:pt x="287" y="90"/>
                  </a:lnTo>
                  <a:lnTo>
                    <a:pt x="285" y="83"/>
                  </a:lnTo>
                  <a:close/>
                  <a:moveTo>
                    <a:pt x="374" y="17"/>
                  </a:moveTo>
                  <a:lnTo>
                    <a:pt x="374" y="3"/>
                  </a:lnTo>
                  <a:lnTo>
                    <a:pt x="386" y="3"/>
                  </a:lnTo>
                  <a:lnTo>
                    <a:pt x="386" y="17"/>
                  </a:lnTo>
                  <a:lnTo>
                    <a:pt x="374" y="17"/>
                  </a:lnTo>
                  <a:close/>
                  <a:moveTo>
                    <a:pt x="374" y="105"/>
                  </a:moveTo>
                  <a:lnTo>
                    <a:pt x="374" y="31"/>
                  </a:lnTo>
                  <a:lnTo>
                    <a:pt x="386" y="31"/>
                  </a:lnTo>
                  <a:lnTo>
                    <a:pt x="386" y="105"/>
                  </a:lnTo>
                  <a:lnTo>
                    <a:pt x="374" y="105"/>
                  </a:lnTo>
                  <a:close/>
                  <a:moveTo>
                    <a:pt x="410" y="105"/>
                  </a:moveTo>
                  <a:lnTo>
                    <a:pt x="410" y="31"/>
                  </a:lnTo>
                  <a:lnTo>
                    <a:pt x="421" y="31"/>
                  </a:lnTo>
                  <a:lnTo>
                    <a:pt x="421" y="41"/>
                  </a:lnTo>
                  <a:lnTo>
                    <a:pt x="425" y="36"/>
                  </a:lnTo>
                  <a:lnTo>
                    <a:pt x="430" y="31"/>
                  </a:lnTo>
                  <a:lnTo>
                    <a:pt x="438" y="30"/>
                  </a:lnTo>
                  <a:lnTo>
                    <a:pt x="444" y="30"/>
                  </a:lnTo>
                  <a:lnTo>
                    <a:pt x="451" y="30"/>
                  </a:lnTo>
                  <a:lnTo>
                    <a:pt x="457" y="31"/>
                  </a:lnTo>
                  <a:lnTo>
                    <a:pt x="462" y="34"/>
                  </a:lnTo>
                  <a:lnTo>
                    <a:pt x="466" y="38"/>
                  </a:lnTo>
                  <a:lnTo>
                    <a:pt x="468" y="42"/>
                  </a:lnTo>
                  <a:lnTo>
                    <a:pt x="470" y="47"/>
                  </a:lnTo>
                  <a:lnTo>
                    <a:pt x="470" y="52"/>
                  </a:lnTo>
                  <a:lnTo>
                    <a:pt x="470" y="60"/>
                  </a:lnTo>
                  <a:lnTo>
                    <a:pt x="470" y="105"/>
                  </a:lnTo>
                  <a:lnTo>
                    <a:pt x="457" y="105"/>
                  </a:lnTo>
                  <a:lnTo>
                    <a:pt x="457" y="60"/>
                  </a:lnTo>
                  <a:lnTo>
                    <a:pt x="457" y="53"/>
                  </a:lnTo>
                  <a:lnTo>
                    <a:pt x="455" y="49"/>
                  </a:lnTo>
                  <a:lnTo>
                    <a:pt x="454" y="46"/>
                  </a:lnTo>
                  <a:lnTo>
                    <a:pt x="451" y="42"/>
                  </a:lnTo>
                  <a:lnTo>
                    <a:pt x="448" y="41"/>
                  </a:lnTo>
                  <a:lnTo>
                    <a:pt x="443" y="39"/>
                  </a:lnTo>
                  <a:lnTo>
                    <a:pt x="437" y="41"/>
                  </a:lnTo>
                  <a:lnTo>
                    <a:pt x="432" y="42"/>
                  </a:lnTo>
                  <a:lnTo>
                    <a:pt x="429" y="46"/>
                  </a:lnTo>
                  <a:lnTo>
                    <a:pt x="425" y="49"/>
                  </a:lnTo>
                  <a:lnTo>
                    <a:pt x="424" y="52"/>
                  </a:lnTo>
                  <a:lnTo>
                    <a:pt x="422" y="58"/>
                  </a:lnTo>
                  <a:lnTo>
                    <a:pt x="422" y="64"/>
                  </a:lnTo>
                  <a:lnTo>
                    <a:pt x="422" y="105"/>
                  </a:lnTo>
                  <a:lnTo>
                    <a:pt x="410" y="105"/>
                  </a:lnTo>
                  <a:close/>
                  <a:moveTo>
                    <a:pt x="545" y="82"/>
                  </a:moveTo>
                  <a:lnTo>
                    <a:pt x="558" y="83"/>
                  </a:lnTo>
                  <a:lnTo>
                    <a:pt x="555" y="90"/>
                  </a:lnTo>
                  <a:lnTo>
                    <a:pt x="551" y="96"/>
                  </a:lnTo>
                  <a:lnTo>
                    <a:pt x="547" y="101"/>
                  </a:lnTo>
                  <a:lnTo>
                    <a:pt x="540" y="104"/>
                  </a:lnTo>
                  <a:lnTo>
                    <a:pt x="533" y="107"/>
                  </a:lnTo>
                  <a:lnTo>
                    <a:pt x="525" y="107"/>
                  </a:lnTo>
                  <a:lnTo>
                    <a:pt x="511" y="105"/>
                  </a:lnTo>
                  <a:lnTo>
                    <a:pt x="499" y="97"/>
                  </a:lnTo>
                  <a:lnTo>
                    <a:pt x="492" y="85"/>
                  </a:lnTo>
                  <a:lnTo>
                    <a:pt x="488" y="69"/>
                  </a:lnTo>
                  <a:lnTo>
                    <a:pt x="492" y="52"/>
                  </a:lnTo>
                  <a:lnTo>
                    <a:pt x="499" y="39"/>
                  </a:lnTo>
                  <a:lnTo>
                    <a:pt x="504" y="34"/>
                  </a:lnTo>
                  <a:lnTo>
                    <a:pt x="511" y="31"/>
                  </a:lnTo>
                  <a:lnTo>
                    <a:pt x="517" y="30"/>
                  </a:lnTo>
                  <a:lnTo>
                    <a:pt x="525" y="30"/>
                  </a:lnTo>
                  <a:lnTo>
                    <a:pt x="531" y="30"/>
                  </a:lnTo>
                  <a:lnTo>
                    <a:pt x="537" y="31"/>
                  </a:lnTo>
                  <a:lnTo>
                    <a:pt x="544" y="34"/>
                  </a:lnTo>
                  <a:lnTo>
                    <a:pt x="548" y="39"/>
                  </a:lnTo>
                  <a:lnTo>
                    <a:pt x="556" y="52"/>
                  </a:lnTo>
                  <a:lnTo>
                    <a:pt x="558" y="68"/>
                  </a:lnTo>
                  <a:lnTo>
                    <a:pt x="558" y="71"/>
                  </a:lnTo>
                  <a:lnTo>
                    <a:pt x="503" y="71"/>
                  </a:lnTo>
                  <a:lnTo>
                    <a:pt x="503" y="79"/>
                  </a:lnTo>
                  <a:lnTo>
                    <a:pt x="506" y="85"/>
                  </a:lnTo>
                  <a:lnTo>
                    <a:pt x="509" y="90"/>
                  </a:lnTo>
                  <a:lnTo>
                    <a:pt x="514" y="94"/>
                  </a:lnTo>
                  <a:lnTo>
                    <a:pt x="518" y="96"/>
                  </a:lnTo>
                  <a:lnTo>
                    <a:pt x="525" y="96"/>
                  </a:lnTo>
                  <a:lnTo>
                    <a:pt x="531" y="96"/>
                  </a:lnTo>
                  <a:lnTo>
                    <a:pt x="537" y="93"/>
                  </a:lnTo>
                  <a:lnTo>
                    <a:pt x="540" y="90"/>
                  </a:lnTo>
                  <a:lnTo>
                    <a:pt x="542" y="86"/>
                  </a:lnTo>
                  <a:lnTo>
                    <a:pt x="545" y="82"/>
                  </a:lnTo>
                  <a:close/>
                  <a:moveTo>
                    <a:pt x="503" y="61"/>
                  </a:moveTo>
                  <a:lnTo>
                    <a:pt x="545" y="61"/>
                  </a:lnTo>
                  <a:lnTo>
                    <a:pt x="544" y="55"/>
                  </a:lnTo>
                  <a:lnTo>
                    <a:pt x="542" y="50"/>
                  </a:lnTo>
                  <a:lnTo>
                    <a:pt x="540" y="47"/>
                  </a:lnTo>
                  <a:lnTo>
                    <a:pt x="536" y="42"/>
                  </a:lnTo>
                  <a:lnTo>
                    <a:pt x="529" y="41"/>
                  </a:lnTo>
                  <a:lnTo>
                    <a:pt x="525" y="39"/>
                  </a:lnTo>
                  <a:lnTo>
                    <a:pt x="518" y="41"/>
                  </a:lnTo>
                  <a:lnTo>
                    <a:pt x="514" y="42"/>
                  </a:lnTo>
                  <a:lnTo>
                    <a:pt x="509" y="46"/>
                  </a:lnTo>
                  <a:lnTo>
                    <a:pt x="506" y="50"/>
                  </a:lnTo>
                  <a:lnTo>
                    <a:pt x="504" y="55"/>
                  </a:lnTo>
                  <a:lnTo>
                    <a:pt x="503" y="6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6" name="Freeform 1564"/>
            <p:cNvSpPr>
              <a:spLocks noEditPoints="1"/>
            </p:cNvSpPr>
            <p:nvPr/>
          </p:nvSpPr>
          <p:spPr bwMode="auto">
            <a:xfrm>
              <a:off x="5582792" y="4198488"/>
              <a:ext cx="287658" cy="69816"/>
            </a:xfrm>
            <a:custGeom>
              <a:avLst/>
              <a:gdLst>
                <a:gd name="T0" fmla="*/ 85 w 545"/>
                <a:gd name="T1" fmla="*/ 98 h 107"/>
                <a:gd name="T2" fmla="*/ 26 w 545"/>
                <a:gd name="T3" fmla="*/ 101 h 107"/>
                <a:gd name="T4" fmla="*/ 0 w 545"/>
                <a:gd name="T5" fmla="*/ 54 h 107"/>
                <a:gd name="T6" fmla="*/ 26 w 545"/>
                <a:gd name="T7" fmla="*/ 6 h 107"/>
                <a:gd name="T8" fmla="*/ 78 w 545"/>
                <a:gd name="T9" fmla="*/ 6 h 107"/>
                <a:gd name="T10" fmla="*/ 95 w 545"/>
                <a:gd name="T11" fmla="*/ 31 h 107"/>
                <a:gd name="T12" fmla="*/ 66 w 545"/>
                <a:gd name="T13" fmla="*/ 14 h 107"/>
                <a:gd name="T14" fmla="*/ 30 w 545"/>
                <a:gd name="T15" fmla="*/ 19 h 107"/>
                <a:gd name="T16" fmla="*/ 15 w 545"/>
                <a:gd name="T17" fmla="*/ 54 h 107"/>
                <a:gd name="T18" fmla="*/ 27 w 545"/>
                <a:gd name="T19" fmla="*/ 87 h 107"/>
                <a:gd name="T20" fmla="*/ 70 w 545"/>
                <a:gd name="T21" fmla="*/ 91 h 107"/>
                <a:gd name="T22" fmla="*/ 159 w 545"/>
                <a:gd name="T23" fmla="*/ 105 h 107"/>
                <a:gd name="T24" fmla="*/ 136 w 545"/>
                <a:gd name="T25" fmla="*/ 107 h 107"/>
                <a:gd name="T26" fmla="*/ 112 w 545"/>
                <a:gd name="T27" fmla="*/ 94 h 107"/>
                <a:gd name="T28" fmla="*/ 123 w 545"/>
                <a:gd name="T29" fmla="*/ 30 h 107"/>
                <a:gd name="T30" fmla="*/ 125 w 545"/>
                <a:gd name="T31" fmla="*/ 90 h 107"/>
                <a:gd name="T32" fmla="*/ 148 w 545"/>
                <a:gd name="T33" fmla="*/ 93 h 107"/>
                <a:gd name="T34" fmla="*/ 158 w 545"/>
                <a:gd name="T35" fmla="*/ 71 h 107"/>
                <a:gd name="T36" fmla="*/ 243 w 545"/>
                <a:gd name="T37" fmla="*/ 96 h 107"/>
                <a:gd name="T38" fmla="*/ 208 w 545"/>
                <a:gd name="T39" fmla="*/ 105 h 107"/>
                <a:gd name="T40" fmla="*/ 189 w 545"/>
                <a:gd name="T41" fmla="*/ 85 h 107"/>
                <a:gd name="T42" fmla="*/ 203 w 545"/>
                <a:gd name="T43" fmla="*/ 66 h 107"/>
                <a:gd name="T44" fmla="*/ 237 w 545"/>
                <a:gd name="T45" fmla="*/ 60 h 107"/>
                <a:gd name="T46" fmla="*/ 238 w 545"/>
                <a:gd name="T47" fmla="*/ 44 h 107"/>
                <a:gd name="T48" fmla="*/ 214 w 545"/>
                <a:gd name="T49" fmla="*/ 41 h 107"/>
                <a:gd name="T50" fmla="*/ 192 w 545"/>
                <a:gd name="T51" fmla="*/ 52 h 107"/>
                <a:gd name="T52" fmla="*/ 216 w 545"/>
                <a:gd name="T53" fmla="*/ 30 h 107"/>
                <a:gd name="T54" fmla="*/ 251 w 545"/>
                <a:gd name="T55" fmla="*/ 36 h 107"/>
                <a:gd name="T56" fmla="*/ 254 w 545"/>
                <a:gd name="T57" fmla="*/ 74 h 107"/>
                <a:gd name="T58" fmla="*/ 259 w 545"/>
                <a:gd name="T59" fmla="*/ 105 h 107"/>
                <a:gd name="T60" fmla="*/ 237 w 545"/>
                <a:gd name="T61" fmla="*/ 69 h 107"/>
                <a:gd name="T62" fmla="*/ 207 w 545"/>
                <a:gd name="T63" fmla="*/ 77 h 107"/>
                <a:gd name="T64" fmla="*/ 207 w 545"/>
                <a:gd name="T65" fmla="*/ 93 h 107"/>
                <a:gd name="T66" fmla="*/ 232 w 545"/>
                <a:gd name="T67" fmla="*/ 94 h 107"/>
                <a:gd name="T68" fmla="*/ 241 w 545"/>
                <a:gd name="T69" fmla="*/ 68 h 107"/>
                <a:gd name="T70" fmla="*/ 293 w 545"/>
                <a:gd name="T71" fmla="*/ 36 h 107"/>
                <a:gd name="T72" fmla="*/ 325 w 545"/>
                <a:gd name="T73" fmla="*/ 31 h 107"/>
                <a:gd name="T74" fmla="*/ 339 w 545"/>
                <a:gd name="T75" fmla="*/ 52 h 107"/>
                <a:gd name="T76" fmla="*/ 326 w 545"/>
                <a:gd name="T77" fmla="*/ 54 h 107"/>
                <a:gd name="T78" fmla="*/ 311 w 545"/>
                <a:gd name="T79" fmla="*/ 39 h 107"/>
                <a:gd name="T80" fmla="*/ 292 w 545"/>
                <a:gd name="T81" fmla="*/ 52 h 107"/>
                <a:gd name="T82" fmla="*/ 363 w 545"/>
                <a:gd name="T83" fmla="*/ 17 h 107"/>
                <a:gd name="T84" fmla="*/ 363 w 545"/>
                <a:gd name="T85" fmla="*/ 105 h 107"/>
                <a:gd name="T86" fmla="*/ 397 w 545"/>
                <a:gd name="T87" fmla="*/ 105 h 107"/>
                <a:gd name="T88" fmla="*/ 419 w 545"/>
                <a:gd name="T89" fmla="*/ 31 h 107"/>
                <a:gd name="T90" fmla="*/ 451 w 545"/>
                <a:gd name="T91" fmla="*/ 35 h 107"/>
                <a:gd name="T92" fmla="*/ 459 w 545"/>
                <a:gd name="T93" fmla="*/ 60 h 107"/>
                <a:gd name="T94" fmla="*/ 444 w 545"/>
                <a:gd name="T95" fmla="*/ 49 h 107"/>
                <a:gd name="T96" fmla="*/ 425 w 545"/>
                <a:gd name="T97" fmla="*/ 41 h 107"/>
                <a:gd name="T98" fmla="*/ 411 w 545"/>
                <a:gd name="T99" fmla="*/ 58 h 107"/>
                <a:gd name="T100" fmla="*/ 545 w 545"/>
                <a:gd name="T101" fmla="*/ 83 h 107"/>
                <a:gd name="T102" fmla="*/ 522 w 545"/>
                <a:gd name="T103" fmla="*/ 105 h 107"/>
                <a:gd name="T104" fmla="*/ 477 w 545"/>
                <a:gd name="T105" fmla="*/ 68 h 107"/>
                <a:gd name="T106" fmla="*/ 504 w 545"/>
                <a:gd name="T107" fmla="*/ 30 h 107"/>
                <a:gd name="T108" fmla="*/ 536 w 545"/>
                <a:gd name="T109" fmla="*/ 39 h 107"/>
                <a:gd name="T110" fmla="*/ 492 w 545"/>
                <a:gd name="T111" fmla="*/ 79 h 107"/>
                <a:gd name="T112" fmla="*/ 512 w 545"/>
                <a:gd name="T113" fmla="*/ 96 h 107"/>
                <a:gd name="T114" fmla="*/ 533 w 545"/>
                <a:gd name="T115" fmla="*/ 82 h 107"/>
                <a:gd name="T116" fmla="*/ 528 w 545"/>
                <a:gd name="T117" fmla="*/ 47 h 107"/>
                <a:gd name="T118" fmla="*/ 501 w 545"/>
                <a:gd name="T11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5" h="107">
                  <a:moveTo>
                    <a:pt x="52" y="65"/>
                  </a:moveTo>
                  <a:lnTo>
                    <a:pt x="52" y="52"/>
                  </a:lnTo>
                  <a:lnTo>
                    <a:pt x="96" y="52"/>
                  </a:lnTo>
                  <a:lnTo>
                    <a:pt x="96" y="91"/>
                  </a:lnTo>
                  <a:lnTo>
                    <a:pt x="85" y="98"/>
                  </a:lnTo>
                  <a:lnTo>
                    <a:pt x="76" y="102"/>
                  </a:lnTo>
                  <a:lnTo>
                    <a:pt x="65" y="105"/>
                  </a:lnTo>
                  <a:lnTo>
                    <a:pt x="54" y="107"/>
                  </a:lnTo>
                  <a:lnTo>
                    <a:pt x="38" y="105"/>
                  </a:lnTo>
                  <a:lnTo>
                    <a:pt x="26" y="101"/>
                  </a:lnTo>
                  <a:lnTo>
                    <a:pt x="18" y="96"/>
                  </a:lnTo>
                  <a:lnTo>
                    <a:pt x="11" y="90"/>
                  </a:lnTo>
                  <a:lnTo>
                    <a:pt x="7" y="82"/>
                  </a:lnTo>
                  <a:lnTo>
                    <a:pt x="2" y="69"/>
                  </a:lnTo>
                  <a:lnTo>
                    <a:pt x="0" y="54"/>
                  </a:lnTo>
                  <a:lnTo>
                    <a:pt x="2" y="39"/>
                  </a:lnTo>
                  <a:lnTo>
                    <a:pt x="7" y="27"/>
                  </a:lnTo>
                  <a:lnTo>
                    <a:pt x="11" y="17"/>
                  </a:lnTo>
                  <a:lnTo>
                    <a:pt x="18" y="11"/>
                  </a:lnTo>
                  <a:lnTo>
                    <a:pt x="26" y="6"/>
                  </a:lnTo>
                  <a:lnTo>
                    <a:pt x="38" y="2"/>
                  </a:lnTo>
                  <a:lnTo>
                    <a:pt x="52" y="0"/>
                  </a:lnTo>
                  <a:lnTo>
                    <a:pt x="63" y="2"/>
                  </a:lnTo>
                  <a:lnTo>
                    <a:pt x="73" y="5"/>
                  </a:lnTo>
                  <a:lnTo>
                    <a:pt x="78" y="6"/>
                  </a:lnTo>
                  <a:lnTo>
                    <a:pt x="82" y="9"/>
                  </a:lnTo>
                  <a:lnTo>
                    <a:pt x="87" y="14"/>
                  </a:lnTo>
                  <a:lnTo>
                    <a:pt x="90" y="19"/>
                  </a:lnTo>
                  <a:lnTo>
                    <a:pt x="92" y="24"/>
                  </a:lnTo>
                  <a:lnTo>
                    <a:pt x="95" y="31"/>
                  </a:lnTo>
                  <a:lnTo>
                    <a:pt x="82" y="35"/>
                  </a:lnTo>
                  <a:lnTo>
                    <a:pt x="79" y="27"/>
                  </a:lnTo>
                  <a:lnTo>
                    <a:pt x="76" y="22"/>
                  </a:lnTo>
                  <a:lnTo>
                    <a:pt x="73" y="17"/>
                  </a:lnTo>
                  <a:lnTo>
                    <a:pt x="66" y="14"/>
                  </a:lnTo>
                  <a:lnTo>
                    <a:pt x="60" y="13"/>
                  </a:lnTo>
                  <a:lnTo>
                    <a:pt x="52" y="13"/>
                  </a:lnTo>
                  <a:lnTo>
                    <a:pt x="44" y="13"/>
                  </a:lnTo>
                  <a:lnTo>
                    <a:pt x="37" y="14"/>
                  </a:lnTo>
                  <a:lnTo>
                    <a:pt x="30" y="19"/>
                  </a:lnTo>
                  <a:lnTo>
                    <a:pt x="26" y="22"/>
                  </a:lnTo>
                  <a:lnTo>
                    <a:pt x="21" y="27"/>
                  </a:lnTo>
                  <a:lnTo>
                    <a:pt x="19" y="33"/>
                  </a:lnTo>
                  <a:lnTo>
                    <a:pt x="16" y="43"/>
                  </a:lnTo>
                  <a:lnTo>
                    <a:pt x="15" y="54"/>
                  </a:lnTo>
                  <a:lnTo>
                    <a:pt x="16" y="61"/>
                  </a:lnTo>
                  <a:lnTo>
                    <a:pt x="18" y="69"/>
                  </a:lnTo>
                  <a:lnTo>
                    <a:pt x="19" y="77"/>
                  </a:lnTo>
                  <a:lnTo>
                    <a:pt x="24" y="82"/>
                  </a:lnTo>
                  <a:lnTo>
                    <a:pt x="27" y="87"/>
                  </a:lnTo>
                  <a:lnTo>
                    <a:pt x="33" y="90"/>
                  </a:lnTo>
                  <a:lnTo>
                    <a:pt x="43" y="93"/>
                  </a:lnTo>
                  <a:lnTo>
                    <a:pt x="52" y="94"/>
                  </a:lnTo>
                  <a:lnTo>
                    <a:pt x="62" y="94"/>
                  </a:lnTo>
                  <a:lnTo>
                    <a:pt x="70" y="91"/>
                  </a:lnTo>
                  <a:lnTo>
                    <a:pt x="78" y="88"/>
                  </a:lnTo>
                  <a:lnTo>
                    <a:pt x="82" y="83"/>
                  </a:lnTo>
                  <a:lnTo>
                    <a:pt x="82" y="65"/>
                  </a:lnTo>
                  <a:lnTo>
                    <a:pt x="52" y="65"/>
                  </a:lnTo>
                  <a:close/>
                  <a:moveTo>
                    <a:pt x="159" y="105"/>
                  </a:moveTo>
                  <a:lnTo>
                    <a:pt x="159" y="94"/>
                  </a:lnTo>
                  <a:lnTo>
                    <a:pt x="155" y="99"/>
                  </a:lnTo>
                  <a:lnTo>
                    <a:pt x="148" y="104"/>
                  </a:lnTo>
                  <a:lnTo>
                    <a:pt x="142" y="105"/>
                  </a:lnTo>
                  <a:lnTo>
                    <a:pt x="136" y="107"/>
                  </a:lnTo>
                  <a:lnTo>
                    <a:pt x="129" y="107"/>
                  </a:lnTo>
                  <a:lnTo>
                    <a:pt x="123" y="104"/>
                  </a:lnTo>
                  <a:lnTo>
                    <a:pt x="118" y="101"/>
                  </a:lnTo>
                  <a:lnTo>
                    <a:pt x="115" y="98"/>
                  </a:lnTo>
                  <a:lnTo>
                    <a:pt x="112" y="94"/>
                  </a:lnTo>
                  <a:lnTo>
                    <a:pt x="111" y="88"/>
                  </a:lnTo>
                  <a:lnTo>
                    <a:pt x="111" y="83"/>
                  </a:lnTo>
                  <a:lnTo>
                    <a:pt x="111" y="77"/>
                  </a:lnTo>
                  <a:lnTo>
                    <a:pt x="111" y="30"/>
                  </a:lnTo>
                  <a:lnTo>
                    <a:pt x="123" y="30"/>
                  </a:lnTo>
                  <a:lnTo>
                    <a:pt x="123" y="72"/>
                  </a:lnTo>
                  <a:lnTo>
                    <a:pt x="123" y="77"/>
                  </a:lnTo>
                  <a:lnTo>
                    <a:pt x="123" y="82"/>
                  </a:lnTo>
                  <a:lnTo>
                    <a:pt x="123" y="85"/>
                  </a:lnTo>
                  <a:lnTo>
                    <a:pt x="125" y="90"/>
                  </a:lnTo>
                  <a:lnTo>
                    <a:pt x="128" y="93"/>
                  </a:lnTo>
                  <a:lnTo>
                    <a:pt x="133" y="96"/>
                  </a:lnTo>
                  <a:lnTo>
                    <a:pt x="137" y="96"/>
                  </a:lnTo>
                  <a:lnTo>
                    <a:pt x="144" y="96"/>
                  </a:lnTo>
                  <a:lnTo>
                    <a:pt x="148" y="93"/>
                  </a:lnTo>
                  <a:lnTo>
                    <a:pt x="153" y="90"/>
                  </a:lnTo>
                  <a:lnTo>
                    <a:pt x="156" y="85"/>
                  </a:lnTo>
                  <a:lnTo>
                    <a:pt x="156" y="82"/>
                  </a:lnTo>
                  <a:lnTo>
                    <a:pt x="158" y="77"/>
                  </a:lnTo>
                  <a:lnTo>
                    <a:pt x="158" y="71"/>
                  </a:lnTo>
                  <a:lnTo>
                    <a:pt x="158" y="30"/>
                  </a:lnTo>
                  <a:lnTo>
                    <a:pt x="170" y="30"/>
                  </a:lnTo>
                  <a:lnTo>
                    <a:pt x="170" y="105"/>
                  </a:lnTo>
                  <a:lnTo>
                    <a:pt x="159" y="105"/>
                  </a:lnTo>
                  <a:close/>
                  <a:moveTo>
                    <a:pt x="243" y="96"/>
                  </a:moveTo>
                  <a:lnTo>
                    <a:pt x="237" y="101"/>
                  </a:lnTo>
                  <a:lnTo>
                    <a:pt x="229" y="104"/>
                  </a:lnTo>
                  <a:lnTo>
                    <a:pt x="222" y="107"/>
                  </a:lnTo>
                  <a:lnTo>
                    <a:pt x="216" y="107"/>
                  </a:lnTo>
                  <a:lnTo>
                    <a:pt x="208" y="105"/>
                  </a:lnTo>
                  <a:lnTo>
                    <a:pt x="202" y="104"/>
                  </a:lnTo>
                  <a:lnTo>
                    <a:pt x="197" y="101"/>
                  </a:lnTo>
                  <a:lnTo>
                    <a:pt x="192" y="96"/>
                  </a:lnTo>
                  <a:lnTo>
                    <a:pt x="191" y="91"/>
                  </a:lnTo>
                  <a:lnTo>
                    <a:pt x="189" y="85"/>
                  </a:lnTo>
                  <a:lnTo>
                    <a:pt x="191" y="80"/>
                  </a:lnTo>
                  <a:lnTo>
                    <a:pt x="192" y="76"/>
                  </a:lnTo>
                  <a:lnTo>
                    <a:pt x="196" y="71"/>
                  </a:lnTo>
                  <a:lnTo>
                    <a:pt x="199" y="68"/>
                  </a:lnTo>
                  <a:lnTo>
                    <a:pt x="203" y="66"/>
                  </a:lnTo>
                  <a:lnTo>
                    <a:pt x="208" y="65"/>
                  </a:lnTo>
                  <a:lnTo>
                    <a:pt x="213" y="63"/>
                  </a:lnTo>
                  <a:lnTo>
                    <a:pt x="219" y="61"/>
                  </a:lnTo>
                  <a:lnTo>
                    <a:pt x="229" y="61"/>
                  </a:lnTo>
                  <a:lnTo>
                    <a:pt x="237" y="60"/>
                  </a:lnTo>
                  <a:lnTo>
                    <a:pt x="241" y="58"/>
                  </a:lnTo>
                  <a:lnTo>
                    <a:pt x="241" y="55"/>
                  </a:lnTo>
                  <a:lnTo>
                    <a:pt x="241" y="50"/>
                  </a:lnTo>
                  <a:lnTo>
                    <a:pt x="240" y="46"/>
                  </a:lnTo>
                  <a:lnTo>
                    <a:pt x="238" y="44"/>
                  </a:lnTo>
                  <a:lnTo>
                    <a:pt x="235" y="41"/>
                  </a:lnTo>
                  <a:lnTo>
                    <a:pt x="230" y="39"/>
                  </a:lnTo>
                  <a:lnTo>
                    <a:pt x="224" y="39"/>
                  </a:lnTo>
                  <a:lnTo>
                    <a:pt x="218" y="39"/>
                  </a:lnTo>
                  <a:lnTo>
                    <a:pt x="214" y="41"/>
                  </a:lnTo>
                  <a:lnTo>
                    <a:pt x="211" y="43"/>
                  </a:lnTo>
                  <a:lnTo>
                    <a:pt x="208" y="46"/>
                  </a:lnTo>
                  <a:lnTo>
                    <a:pt x="207" y="49"/>
                  </a:lnTo>
                  <a:lnTo>
                    <a:pt x="205" y="54"/>
                  </a:lnTo>
                  <a:lnTo>
                    <a:pt x="192" y="52"/>
                  </a:lnTo>
                  <a:lnTo>
                    <a:pt x="194" y="44"/>
                  </a:lnTo>
                  <a:lnTo>
                    <a:pt x="197" y="39"/>
                  </a:lnTo>
                  <a:lnTo>
                    <a:pt x="202" y="35"/>
                  </a:lnTo>
                  <a:lnTo>
                    <a:pt x="208" y="31"/>
                  </a:lnTo>
                  <a:lnTo>
                    <a:pt x="216" y="30"/>
                  </a:lnTo>
                  <a:lnTo>
                    <a:pt x="226" y="28"/>
                  </a:lnTo>
                  <a:lnTo>
                    <a:pt x="235" y="30"/>
                  </a:lnTo>
                  <a:lnTo>
                    <a:pt x="241" y="31"/>
                  </a:lnTo>
                  <a:lnTo>
                    <a:pt x="246" y="33"/>
                  </a:lnTo>
                  <a:lnTo>
                    <a:pt x="251" y="36"/>
                  </a:lnTo>
                  <a:lnTo>
                    <a:pt x="252" y="41"/>
                  </a:lnTo>
                  <a:lnTo>
                    <a:pt x="254" y="46"/>
                  </a:lnTo>
                  <a:lnTo>
                    <a:pt x="254" y="50"/>
                  </a:lnTo>
                  <a:lnTo>
                    <a:pt x="254" y="57"/>
                  </a:lnTo>
                  <a:lnTo>
                    <a:pt x="254" y="74"/>
                  </a:lnTo>
                  <a:lnTo>
                    <a:pt x="254" y="83"/>
                  </a:lnTo>
                  <a:lnTo>
                    <a:pt x="255" y="91"/>
                  </a:lnTo>
                  <a:lnTo>
                    <a:pt x="255" y="96"/>
                  </a:lnTo>
                  <a:lnTo>
                    <a:pt x="257" y="101"/>
                  </a:lnTo>
                  <a:lnTo>
                    <a:pt x="259" y="105"/>
                  </a:lnTo>
                  <a:lnTo>
                    <a:pt x="246" y="105"/>
                  </a:lnTo>
                  <a:lnTo>
                    <a:pt x="244" y="101"/>
                  </a:lnTo>
                  <a:lnTo>
                    <a:pt x="243" y="96"/>
                  </a:lnTo>
                  <a:close/>
                  <a:moveTo>
                    <a:pt x="241" y="68"/>
                  </a:moveTo>
                  <a:lnTo>
                    <a:pt x="237" y="69"/>
                  </a:lnTo>
                  <a:lnTo>
                    <a:pt x="230" y="71"/>
                  </a:lnTo>
                  <a:lnTo>
                    <a:pt x="221" y="72"/>
                  </a:lnTo>
                  <a:lnTo>
                    <a:pt x="214" y="74"/>
                  </a:lnTo>
                  <a:lnTo>
                    <a:pt x="210" y="76"/>
                  </a:lnTo>
                  <a:lnTo>
                    <a:pt x="207" y="77"/>
                  </a:lnTo>
                  <a:lnTo>
                    <a:pt x="205" y="79"/>
                  </a:lnTo>
                  <a:lnTo>
                    <a:pt x="203" y="82"/>
                  </a:lnTo>
                  <a:lnTo>
                    <a:pt x="203" y="85"/>
                  </a:lnTo>
                  <a:lnTo>
                    <a:pt x="205" y="90"/>
                  </a:lnTo>
                  <a:lnTo>
                    <a:pt x="207" y="93"/>
                  </a:lnTo>
                  <a:lnTo>
                    <a:pt x="210" y="96"/>
                  </a:lnTo>
                  <a:lnTo>
                    <a:pt x="214" y="96"/>
                  </a:lnTo>
                  <a:lnTo>
                    <a:pt x="218" y="98"/>
                  </a:lnTo>
                  <a:lnTo>
                    <a:pt x="226" y="96"/>
                  </a:lnTo>
                  <a:lnTo>
                    <a:pt x="232" y="94"/>
                  </a:lnTo>
                  <a:lnTo>
                    <a:pt x="237" y="90"/>
                  </a:lnTo>
                  <a:lnTo>
                    <a:pt x="240" y="85"/>
                  </a:lnTo>
                  <a:lnTo>
                    <a:pt x="241" y="80"/>
                  </a:lnTo>
                  <a:lnTo>
                    <a:pt x="241" y="72"/>
                  </a:lnTo>
                  <a:lnTo>
                    <a:pt x="241" y="68"/>
                  </a:lnTo>
                  <a:close/>
                  <a:moveTo>
                    <a:pt x="277" y="105"/>
                  </a:moveTo>
                  <a:lnTo>
                    <a:pt x="277" y="30"/>
                  </a:lnTo>
                  <a:lnTo>
                    <a:pt x="289" y="30"/>
                  </a:lnTo>
                  <a:lnTo>
                    <a:pt x="289" y="41"/>
                  </a:lnTo>
                  <a:lnTo>
                    <a:pt x="293" y="36"/>
                  </a:lnTo>
                  <a:lnTo>
                    <a:pt x="300" y="31"/>
                  </a:lnTo>
                  <a:lnTo>
                    <a:pt x="306" y="30"/>
                  </a:lnTo>
                  <a:lnTo>
                    <a:pt x="314" y="28"/>
                  </a:lnTo>
                  <a:lnTo>
                    <a:pt x="320" y="30"/>
                  </a:lnTo>
                  <a:lnTo>
                    <a:pt x="325" y="31"/>
                  </a:lnTo>
                  <a:lnTo>
                    <a:pt x="331" y="35"/>
                  </a:lnTo>
                  <a:lnTo>
                    <a:pt x="334" y="38"/>
                  </a:lnTo>
                  <a:lnTo>
                    <a:pt x="336" y="43"/>
                  </a:lnTo>
                  <a:lnTo>
                    <a:pt x="337" y="47"/>
                  </a:lnTo>
                  <a:lnTo>
                    <a:pt x="339" y="52"/>
                  </a:lnTo>
                  <a:lnTo>
                    <a:pt x="339" y="60"/>
                  </a:lnTo>
                  <a:lnTo>
                    <a:pt x="339" y="105"/>
                  </a:lnTo>
                  <a:lnTo>
                    <a:pt x="326" y="105"/>
                  </a:lnTo>
                  <a:lnTo>
                    <a:pt x="326" y="60"/>
                  </a:lnTo>
                  <a:lnTo>
                    <a:pt x="326" y="54"/>
                  </a:lnTo>
                  <a:lnTo>
                    <a:pt x="325" y="49"/>
                  </a:lnTo>
                  <a:lnTo>
                    <a:pt x="322" y="44"/>
                  </a:lnTo>
                  <a:lnTo>
                    <a:pt x="318" y="43"/>
                  </a:lnTo>
                  <a:lnTo>
                    <a:pt x="315" y="41"/>
                  </a:lnTo>
                  <a:lnTo>
                    <a:pt x="311" y="39"/>
                  </a:lnTo>
                  <a:lnTo>
                    <a:pt x="306" y="41"/>
                  </a:lnTo>
                  <a:lnTo>
                    <a:pt x="301" y="43"/>
                  </a:lnTo>
                  <a:lnTo>
                    <a:pt x="296" y="46"/>
                  </a:lnTo>
                  <a:lnTo>
                    <a:pt x="293" y="49"/>
                  </a:lnTo>
                  <a:lnTo>
                    <a:pt x="292" y="52"/>
                  </a:lnTo>
                  <a:lnTo>
                    <a:pt x="292" y="58"/>
                  </a:lnTo>
                  <a:lnTo>
                    <a:pt x="290" y="65"/>
                  </a:lnTo>
                  <a:lnTo>
                    <a:pt x="290" y="105"/>
                  </a:lnTo>
                  <a:lnTo>
                    <a:pt x="277" y="105"/>
                  </a:lnTo>
                  <a:close/>
                  <a:moveTo>
                    <a:pt x="363" y="17"/>
                  </a:moveTo>
                  <a:lnTo>
                    <a:pt x="363" y="2"/>
                  </a:lnTo>
                  <a:lnTo>
                    <a:pt x="375" y="2"/>
                  </a:lnTo>
                  <a:lnTo>
                    <a:pt x="375" y="17"/>
                  </a:lnTo>
                  <a:lnTo>
                    <a:pt x="363" y="17"/>
                  </a:lnTo>
                  <a:close/>
                  <a:moveTo>
                    <a:pt x="363" y="105"/>
                  </a:moveTo>
                  <a:lnTo>
                    <a:pt x="363" y="30"/>
                  </a:lnTo>
                  <a:lnTo>
                    <a:pt x="375" y="30"/>
                  </a:lnTo>
                  <a:lnTo>
                    <a:pt x="375" y="105"/>
                  </a:lnTo>
                  <a:lnTo>
                    <a:pt x="363" y="105"/>
                  </a:lnTo>
                  <a:close/>
                  <a:moveTo>
                    <a:pt x="397" y="105"/>
                  </a:moveTo>
                  <a:lnTo>
                    <a:pt x="397" y="30"/>
                  </a:lnTo>
                  <a:lnTo>
                    <a:pt x="410" y="30"/>
                  </a:lnTo>
                  <a:lnTo>
                    <a:pt x="410" y="41"/>
                  </a:lnTo>
                  <a:lnTo>
                    <a:pt x="413" y="36"/>
                  </a:lnTo>
                  <a:lnTo>
                    <a:pt x="419" y="31"/>
                  </a:lnTo>
                  <a:lnTo>
                    <a:pt x="425" y="30"/>
                  </a:lnTo>
                  <a:lnTo>
                    <a:pt x="433" y="28"/>
                  </a:lnTo>
                  <a:lnTo>
                    <a:pt x="440" y="30"/>
                  </a:lnTo>
                  <a:lnTo>
                    <a:pt x="444" y="31"/>
                  </a:lnTo>
                  <a:lnTo>
                    <a:pt x="451" y="35"/>
                  </a:lnTo>
                  <a:lnTo>
                    <a:pt x="454" y="38"/>
                  </a:lnTo>
                  <a:lnTo>
                    <a:pt x="455" y="43"/>
                  </a:lnTo>
                  <a:lnTo>
                    <a:pt x="457" y="47"/>
                  </a:lnTo>
                  <a:lnTo>
                    <a:pt x="459" y="52"/>
                  </a:lnTo>
                  <a:lnTo>
                    <a:pt x="459" y="60"/>
                  </a:lnTo>
                  <a:lnTo>
                    <a:pt x="459" y="105"/>
                  </a:lnTo>
                  <a:lnTo>
                    <a:pt x="446" y="105"/>
                  </a:lnTo>
                  <a:lnTo>
                    <a:pt x="446" y="60"/>
                  </a:lnTo>
                  <a:lnTo>
                    <a:pt x="446" y="54"/>
                  </a:lnTo>
                  <a:lnTo>
                    <a:pt x="444" y="49"/>
                  </a:lnTo>
                  <a:lnTo>
                    <a:pt x="443" y="44"/>
                  </a:lnTo>
                  <a:lnTo>
                    <a:pt x="440" y="43"/>
                  </a:lnTo>
                  <a:lnTo>
                    <a:pt x="435" y="41"/>
                  </a:lnTo>
                  <a:lnTo>
                    <a:pt x="430" y="39"/>
                  </a:lnTo>
                  <a:lnTo>
                    <a:pt x="425" y="41"/>
                  </a:lnTo>
                  <a:lnTo>
                    <a:pt x="421" y="43"/>
                  </a:lnTo>
                  <a:lnTo>
                    <a:pt x="416" y="46"/>
                  </a:lnTo>
                  <a:lnTo>
                    <a:pt x="413" y="49"/>
                  </a:lnTo>
                  <a:lnTo>
                    <a:pt x="411" y="52"/>
                  </a:lnTo>
                  <a:lnTo>
                    <a:pt x="411" y="58"/>
                  </a:lnTo>
                  <a:lnTo>
                    <a:pt x="410" y="65"/>
                  </a:lnTo>
                  <a:lnTo>
                    <a:pt x="410" y="105"/>
                  </a:lnTo>
                  <a:lnTo>
                    <a:pt x="397" y="105"/>
                  </a:lnTo>
                  <a:close/>
                  <a:moveTo>
                    <a:pt x="533" y="82"/>
                  </a:moveTo>
                  <a:lnTo>
                    <a:pt x="545" y="83"/>
                  </a:lnTo>
                  <a:lnTo>
                    <a:pt x="544" y="90"/>
                  </a:lnTo>
                  <a:lnTo>
                    <a:pt x="539" y="96"/>
                  </a:lnTo>
                  <a:lnTo>
                    <a:pt x="534" y="101"/>
                  </a:lnTo>
                  <a:lnTo>
                    <a:pt x="528" y="104"/>
                  </a:lnTo>
                  <a:lnTo>
                    <a:pt x="522" y="105"/>
                  </a:lnTo>
                  <a:lnTo>
                    <a:pt x="512" y="107"/>
                  </a:lnTo>
                  <a:lnTo>
                    <a:pt x="498" y="104"/>
                  </a:lnTo>
                  <a:lnTo>
                    <a:pt x="487" y="96"/>
                  </a:lnTo>
                  <a:lnTo>
                    <a:pt x="479" y="85"/>
                  </a:lnTo>
                  <a:lnTo>
                    <a:pt x="477" y="68"/>
                  </a:lnTo>
                  <a:lnTo>
                    <a:pt x="479" y="52"/>
                  </a:lnTo>
                  <a:lnTo>
                    <a:pt x="487" y="39"/>
                  </a:lnTo>
                  <a:lnTo>
                    <a:pt x="492" y="35"/>
                  </a:lnTo>
                  <a:lnTo>
                    <a:pt x="498" y="31"/>
                  </a:lnTo>
                  <a:lnTo>
                    <a:pt x="504" y="30"/>
                  </a:lnTo>
                  <a:lnTo>
                    <a:pt x="512" y="28"/>
                  </a:lnTo>
                  <a:lnTo>
                    <a:pt x="520" y="30"/>
                  </a:lnTo>
                  <a:lnTo>
                    <a:pt x="526" y="31"/>
                  </a:lnTo>
                  <a:lnTo>
                    <a:pt x="531" y="35"/>
                  </a:lnTo>
                  <a:lnTo>
                    <a:pt x="536" y="39"/>
                  </a:lnTo>
                  <a:lnTo>
                    <a:pt x="544" y="52"/>
                  </a:lnTo>
                  <a:lnTo>
                    <a:pt x="545" y="68"/>
                  </a:lnTo>
                  <a:lnTo>
                    <a:pt x="545" y="71"/>
                  </a:lnTo>
                  <a:lnTo>
                    <a:pt x="490" y="71"/>
                  </a:lnTo>
                  <a:lnTo>
                    <a:pt x="492" y="79"/>
                  </a:lnTo>
                  <a:lnTo>
                    <a:pt x="493" y="85"/>
                  </a:lnTo>
                  <a:lnTo>
                    <a:pt x="498" y="90"/>
                  </a:lnTo>
                  <a:lnTo>
                    <a:pt x="501" y="93"/>
                  </a:lnTo>
                  <a:lnTo>
                    <a:pt x="507" y="96"/>
                  </a:lnTo>
                  <a:lnTo>
                    <a:pt x="512" y="96"/>
                  </a:lnTo>
                  <a:lnTo>
                    <a:pt x="520" y="96"/>
                  </a:lnTo>
                  <a:lnTo>
                    <a:pt x="525" y="93"/>
                  </a:lnTo>
                  <a:lnTo>
                    <a:pt x="528" y="90"/>
                  </a:lnTo>
                  <a:lnTo>
                    <a:pt x="531" y="87"/>
                  </a:lnTo>
                  <a:lnTo>
                    <a:pt x="533" y="82"/>
                  </a:lnTo>
                  <a:close/>
                  <a:moveTo>
                    <a:pt x="492" y="61"/>
                  </a:moveTo>
                  <a:lnTo>
                    <a:pt x="533" y="61"/>
                  </a:lnTo>
                  <a:lnTo>
                    <a:pt x="531" y="55"/>
                  </a:lnTo>
                  <a:lnTo>
                    <a:pt x="531" y="50"/>
                  </a:lnTo>
                  <a:lnTo>
                    <a:pt x="528" y="47"/>
                  </a:lnTo>
                  <a:lnTo>
                    <a:pt x="523" y="43"/>
                  </a:lnTo>
                  <a:lnTo>
                    <a:pt x="518" y="39"/>
                  </a:lnTo>
                  <a:lnTo>
                    <a:pt x="512" y="39"/>
                  </a:lnTo>
                  <a:lnTo>
                    <a:pt x="507" y="39"/>
                  </a:lnTo>
                  <a:lnTo>
                    <a:pt x="501" y="43"/>
                  </a:lnTo>
                  <a:lnTo>
                    <a:pt x="498" y="46"/>
                  </a:lnTo>
                  <a:lnTo>
                    <a:pt x="495" y="49"/>
                  </a:lnTo>
                  <a:lnTo>
                    <a:pt x="492" y="55"/>
                  </a:lnTo>
                  <a:lnTo>
                    <a:pt x="492" y="6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2" name="TextBox 3491"/>
            <p:cNvSpPr txBox="1"/>
            <p:nvPr/>
          </p:nvSpPr>
          <p:spPr>
            <a:xfrm>
              <a:off x="3627490" y="4704477"/>
              <a:ext cx="2248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0</a:t>
              </a:r>
              <a:endParaRPr lang="en-US" sz="1000" b="1" dirty="0"/>
            </a:p>
          </p:txBody>
        </p:sp>
      </p:grpSp>
      <p:grpSp>
        <p:nvGrpSpPr>
          <p:cNvPr id="3496" name="Group 3495"/>
          <p:cNvGrpSpPr/>
          <p:nvPr/>
        </p:nvGrpSpPr>
        <p:grpSpPr>
          <a:xfrm>
            <a:off x="3627977" y="3036213"/>
            <a:ext cx="2528895" cy="2196807"/>
            <a:chOff x="3627490" y="5843880"/>
            <a:chExt cx="2528895" cy="2196807"/>
          </a:xfrm>
        </p:grpSpPr>
        <p:grpSp>
          <p:nvGrpSpPr>
            <p:cNvPr id="2855" name="Group 3046"/>
            <p:cNvGrpSpPr>
              <a:grpSpLocks/>
            </p:cNvGrpSpPr>
            <p:nvPr/>
          </p:nvGrpSpPr>
          <p:grpSpPr bwMode="auto">
            <a:xfrm>
              <a:off x="3793711" y="5977220"/>
              <a:ext cx="2362672" cy="1808631"/>
              <a:chOff x="2760" y="4134"/>
              <a:chExt cx="1727" cy="713"/>
            </a:xfrm>
          </p:grpSpPr>
          <p:sp>
            <p:nvSpPr>
              <p:cNvPr id="3271" name="Rectangle 2848"/>
              <p:cNvSpPr>
                <a:spLocks noChangeArrowheads="1"/>
              </p:cNvSpPr>
              <p:nvPr/>
            </p:nvSpPr>
            <p:spPr bwMode="auto">
              <a:xfrm>
                <a:off x="2881" y="4134"/>
                <a:ext cx="4" cy="1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2" name="Rectangle 2849"/>
              <p:cNvSpPr>
                <a:spLocks noChangeArrowheads="1"/>
              </p:cNvSpPr>
              <p:nvPr/>
            </p:nvSpPr>
            <p:spPr bwMode="auto">
              <a:xfrm>
                <a:off x="2881" y="4813"/>
                <a:ext cx="5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3" name="Rectangle 2850"/>
              <p:cNvSpPr>
                <a:spLocks noChangeArrowheads="1"/>
              </p:cNvSpPr>
              <p:nvPr/>
            </p:nvSpPr>
            <p:spPr bwMode="auto">
              <a:xfrm>
                <a:off x="2881" y="4813"/>
                <a:ext cx="3" cy="3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4" name="Rectangle 2851"/>
              <p:cNvSpPr>
                <a:spLocks noChangeArrowheads="1"/>
              </p:cNvSpPr>
              <p:nvPr/>
            </p:nvSpPr>
            <p:spPr bwMode="auto">
              <a:xfrm>
                <a:off x="2881" y="4134"/>
                <a:ext cx="3" cy="6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5" name="Rectangle 2852"/>
              <p:cNvSpPr>
                <a:spLocks noChangeArrowheads="1"/>
              </p:cNvSpPr>
              <p:nvPr/>
            </p:nvSpPr>
            <p:spPr bwMode="auto">
              <a:xfrm>
                <a:off x="2850" y="4813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" name="Rectangle 2854"/>
              <p:cNvSpPr>
                <a:spLocks noChangeArrowheads="1"/>
              </p:cNvSpPr>
              <p:nvPr/>
            </p:nvSpPr>
            <p:spPr bwMode="auto">
              <a:xfrm>
                <a:off x="2865" y="4792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" name="Rectangle 2855"/>
              <p:cNvSpPr>
                <a:spLocks noChangeArrowheads="1"/>
              </p:cNvSpPr>
              <p:nvPr/>
            </p:nvSpPr>
            <p:spPr bwMode="auto">
              <a:xfrm>
                <a:off x="2865" y="4772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" name="Rectangle 2856"/>
              <p:cNvSpPr>
                <a:spLocks noChangeArrowheads="1"/>
              </p:cNvSpPr>
              <p:nvPr/>
            </p:nvSpPr>
            <p:spPr bwMode="auto">
              <a:xfrm>
                <a:off x="2865" y="4752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" name="Rectangle 2857"/>
              <p:cNvSpPr>
                <a:spLocks noChangeArrowheads="1"/>
              </p:cNvSpPr>
              <p:nvPr/>
            </p:nvSpPr>
            <p:spPr bwMode="auto">
              <a:xfrm>
                <a:off x="2865" y="4731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1" name="Rectangle 2858"/>
              <p:cNvSpPr>
                <a:spLocks noChangeArrowheads="1"/>
              </p:cNvSpPr>
              <p:nvPr/>
            </p:nvSpPr>
            <p:spPr bwMode="auto">
              <a:xfrm>
                <a:off x="2850" y="4710"/>
                <a:ext cx="33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2" name="Freeform 2859"/>
              <p:cNvSpPr>
                <a:spLocks noEditPoints="1"/>
              </p:cNvSpPr>
              <p:nvPr/>
            </p:nvSpPr>
            <p:spPr bwMode="auto">
              <a:xfrm>
                <a:off x="2766" y="4698"/>
                <a:ext cx="67" cy="33"/>
              </a:xfrm>
              <a:custGeom>
                <a:avLst/>
                <a:gdLst>
                  <a:gd name="T0" fmla="*/ 13 w 73"/>
                  <a:gd name="T1" fmla="*/ 53 h 53"/>
                  <a:gd name="T2" fmla="*/ 11 w 73"/>
                  <a:gd name="T3" fmla="*/ 14 h 53"/>
                  <a:gd name="T4" fmla="*/ 4 w 73"/>
                  <a:gd name="T5" fmla="*/ 18 h 53"/>
                  <a:gd name="T6" fmla="*/ 0 w 73"/>
                  <a:gd name="T7" fmla="*/ 13 h 53"/>
                  <a:gd name="T8" fmla="*/ 9 w 73"/>
                  <a:gd name="T9" fmla="*/ 7 h 53"/>
                  <a:gd name="T10" fmla="*/ 16 w 73"/>
                  <a:gd name="T11" fmla="*/ 0 h 53"/>
                  <a:gd name="T12" fmla="*/ 20 w 73"/>
                  <a:gd name="T13" fmla="*/ 53 h 53"/>
                  <a:gd name="T14" fmla="*/ 39 w 73"/>
                  <a:gd name="T15" fmla="*/ 21 h 53"/>
                  <a:gd name="T16" fmla="*/ 41 w 73"/>
                  <a:gd name="T17" fmla="*/ 11 h 53"/>
                  <a:gd name="T18" fmla="*/ 46 w 73"/>
                  <a:gd name="T19" fmla="*/ 3 h 53"/>
                  <a:gd name="T20" fmla="*/ 55 w 73"/>
                  <a:gd name="T21" fmla="*/ 0 h 53"/>
                  <a:gd name="T22" fmla="*/ 64 w 73"/>
                  <a:gd name="T23" fmla="*/ 2 h 53"/>
                  <a:gd name="T24" fmla="*/ 69 w 73"/>
                  <a:gd name="T25" fmla="*/ 7 h 53"/>
                  <a:gd name="T26" fmla="*/ 72 w 73"/>
                  <a:gd name="T27" fmla="*/ 14 h 53"/>
                  <a:gd name="T28" fmla="*/ 73 w 73"/>
                  <a:gd name="T29" fmla="*/ 28 h 53"/>
                  <a:gd name="T30" fmla="*/ 72 w 73"/>
                  <a:gd name="T31" fmla="*/ 38 h 53"/>
                  <a:gd name="T32" fmla="*/ 69 w 73"/>
                  <a:gd name="T33" fmla="*/ 47 h 53"/>
                  <a:gd name="T34" fmla="*/ 61 w 73"/>
                  <a:gd name="T35" fmla="*/ 53 h 53"/>
                  <a:gd name="T36" fmla="*/ 51 w 73"/>
                  <a:gd name="T37" fmla="*/ 53 h 53"/>
                  <a:gd name="T38" fmla="*/ 43 w 73"/>
                  <a:gd name="T39" fmla="*/ 48 h 53"/>
                  <a:gd name="T40" fmla="*/ 39 w 73"/>
                  <a:gd name="T41" fmla="*/ 40 h 53"/>
                  <a:gd name="T42" fmla="*/ 38 w 73"/>
                  <a:gd name="T43" fmla="*/ 28 h 53"/>
                  <a:gd name="T44" fmla="*/ 46 w 73"/>
                  <a:gd name="T45" fmla="*/ 34 h 53"/>
                  <a:gd name="T46" fmla="*/ 49 w 73"/>
                  <a:gd name="T47" fmla="*/ 44 h 53"/>
                  <a:gd name="T48" fmla="*/ 53 w 73"/>
                  <a:gd name="T49" fmla="*/ 48 h 53"/>
                  <a:gd name="T50" fmla="*/ 58 w 73"/>
                  <a:gd name="T51" fmla="*/ 48 h 53"/>
                  <a:gd name="T52" fmla="*/ 64 w 73"/>
                  <a:gd name="T53" fmla="*/ 44 h 53"/>
                  <a:gd name="T54" fmla="*/ 66 w 73"/>
                  <a:gd name="T55" fmla="*/ 34 h 53"/>
                  <a:gd name="T56" fmla="*/ 66 w 73"/>
                  <a:gd name="T57" fmla="*/ 19 h 53"/>
                  <a:gd name="T58" fmla="*/ 64 w 73"/>
                  <a:gd name="T59" fmla="*/ 10 h 53"/>
                  <a:gd name="T60" fmla="*/ 58 w 73"/>
                  <a:gd name="T61" fmla="*/ 6 h 53"/>
                  <a:gd name="T62" fmla="*/ 53 w 73"/>
                  <a:gd name="T63" fmla="*/ 6 h 53"/>
                  <a:gd name="T64" fmla="*/ 49 w 73"/>
                  <a:gd name="T65" fmla="*/ 9 h 53"/>
                  <a:gd name="T66" fmla="*/ 46 w 73"/>
                  <a:gd name="T67" fmla="*/ 1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3" h="53">
                    <a:moveTo>
                      <a:pt x="20" y="53"/>
                    </a:moveTo>
                    <a:lnTo>
                      <a:pt x="13" y="53"/>
                    </a:lnTo>
                    <a:lnTo>
                      <a:pt x="13" y="11"/>
                    </a:lnTo>
                    <a:lnTo>
                      <a:pt x="11" y="14"/>
                    </a:lnTo>
                    <a:lnTo>
                      <a:pt x="7" y="17"/>
                    </a:lnTo>
                    <a:lnTo>
                      <a:pt x="4" y="18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3" y="3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53"/>
                    </a:lnTo>
                    <a:close/>
                    <a:moveTo>
                      <a:pt x="38" y="28"/>
                    </a:moveTo>
                    <a:lnTo>
                      <a:pt x="39" y="21"/>
                    </a:lnTo>
                    <a:lnTo>
                      <a:pt x="39" y="15"/>
                    </a:lnTo>
                    <a:lnTo>
                      <a:pt x="41" y="11"/>
                    </a:lnTo>
                    <a:lnTo>
                      <a:pt x="43" y="7"/>
                    </a:lnTo>
                    <a:lnTo>
                      <a:pt x="46" y="3"/>
                    </a:lnTo>
                    <a:lnTo>
                      <a:pt x="50" y="0"/>
                    </a:lnTo>
                    <a:lnTo>
                      <a:pt x="55" y="0"/>
                    </a:lnTo>
                    <a:lnTo>
                      <a:pt x="60" y="0"/>
                    </a:lnTo>
                    <a:lnTo>
                      <a:pt x="64" y="2"/>
                    </a:lnTo>
                    <a:lnTo>
                      <a:pt x="66" y="3"/>
                    </a:lnTo>
                    <a:lnTo>
                      <a:pt x="69" y="7"/>
                    </a:lnTo>
                    <a:lnTo>
                      <a:pt x="70" y="10"/>
                    </a:lnTo>
                    <a:lnTo>
                      <a:pt x="72" y="14"/>
                    </a:lnTo>
                    <a:lnTo>
                      <a:pt x="73" y="19"/>
                    </a:lnTo>
                    <a:lnTo>
                      <a:pt x="73" y="28"/>
                    </a:lnTo>
                    <a:lnTo>
                      <a:pt x="73" y="33"/>
                    </a:lnTo>
                    <a:lnTo>
                      <a:pt x="72" y="38"/>
                    </a:lnTo>
                    <a:lnTo>
                      <a:pt x="70" y="43"/>
                    </a:lnTo>
                    <a:lnTo>
                      <a:pt x="69" y="47"/>
                    </a:lnTo>
                    <a:lnTo>
                      <a:pt x="65" y="51"/>
                    </a:lnTo>
                    <a:lnTo>
                      <a:pt x="61" y="53"/>
                    </a:lnTo>
                    <a:lnTo>
                      <a:pt x="55" y="53"/>
                    </a:lnTo>
                    <a:lnTo>
                      <a:pt x="51" y="53"/>
                    </a:lnTo>
                    <a:lnTo>
                      <a:pt x="47" y="52"/>
                    </a:lnTo>
                    <a:lnTo>
                      <a:pt x="43" y="48"/>
                    </a:lnTo>
                    <a:lnTo>
                      <a:pt x="42" y="45"/>
                    </a:lnTo>
                    <a:lnTo>
                      <a:pt x="39" y="40"/>
                    </a:lnTo>
                    <a:lnTo>
                      <a:pt x="39" y="34"/>
                    </a:lnTo>
                    <a:lnTo>
                      <a:pt x="38" y="28"/>
                    </a:lnTo>
                    <a:close/>
                    <a:moveTo>
                      <a:pt x="45" y="28"/>
                    </a:moveTo>
                    <a:lnTo>
                      <a:pt x="46" y="34"/>
                    </a:lnTo>
                    <a:lnTo>
                      <a:pt x="46" y="40"/>
                    </a:lnTo>
                    <a:lnTo>
                      <a:pt x="49" y="44"/>
                    </a:lnTo>
                    <a:lnTo>
                      <a:pt x="50" y="47"/>
                    </a:lnTo>
                    <a:lnTo>
                      <a:pt x="53" y="48"/>
                    </a:lnTo>
                    <a:lnTo>
                      <a:pt x="55" y="49"/>
                    </a:lnTo>
                    <a:lnTo>
                      <a:pt x="58" y="48"/>
                    </a:lnTo>
                    <a:lnTo>
                      <a:pt x="61" y="47"/>
                    </a:lnTo>
                    <a:lnTo>
                      <a:pt x="64" y="44"/>
                    </a:lnTo>
                    <a:lnTo>
                      <a:pt x="65" y="40"/>
                    </a:lnTo>
                    <a:lnTo>
                      <a:pt x="66" y="34"/>
                    </a:lnTo>
                    <a:lnTo>
                      <a:pt x="66" y="28"/>
                    </a:lnTo>
                    <a:lnTo>
                      <a:pt x="66" y="19"/>
                    </a:lnTo>
                    <a:lnTo>
                      <a:pt x="65" y="14"/>
                    </a:lnTo>
                    <a:lnTo>
                      <a:pt x="64" y="10"/>
                    </a:lnTo>
                    <a:lnTo>
                      <a:pt x="61" y="7"/>
                    </a:lnTo>
                    <a:lnTo>
                      <a:pt x="58" y="6"/>
                    </a:lnTo>
                    <a:lnTo>
                      <a:pt x="55" y="6"/>
                    </a:lnTo>
                    <a:lnTo>
                      <a:pt x="53" y="6"/>
                    </a:lnTo>
                    <a:lnTo>
                      <a:pt x="50" y="7"/>
                    </a:lnTo>
                    <a:lnTo>
                      <a:pt x="49" y="9"/>
                    </a:lnTo>
                    <a:lnTo>
                      <a:pt x="46" y="13"/>
                    </a:lnTo>
                    <a:lnTo>
                      <a:pt x="46" y="19"/>
                    </a:lnTo>
                    <a:lnTo>
                      <a:pt x="45" y="2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" name="Rectangle 2860"/>
              <p:cNvSpPr>
                <a:spLocks noChangeArrowheads="1"/>
              </p:cNvSpPr>
              <p:nvPr/>
            </p:nvSpPr>
            <p:spPr bwMode="auto">
              <a:xfrm>
                <a:off x="2865" y="4690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" name="Rectangle 2861"/>
              <p:cNvSpPr>
                <a:spLocks noChangeArrowheads="1"/>
              </p:cNvSpPr>
              <p:nvPr/>
            </p:nvSpPr>
            <p:spPr bwMode="auto">
              <a:xfrm>
                <a:off x="2865" y="4669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" name="Rectangle 2862"/>
              <p:cNvSpPr>
                <a:spLocks noChangeArrowheads="1"/>
              </p:cNvSpPr>
              <p:nvPr/>
            </p:nvSpPr>
            <p:spPr bwMode="auto">
              <a:xfrm>
                <a:off x="2865" y="4648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6" name="Rectangle 2863"/>
              <p:cNvSpPr>
                <a:spLocks noChangeArrowheads="1"/>
              </p:cNvSpPr>
              <p:nvPr/>
            </p:nvSpPr>
            <p:spPr bwMode="auto">
              <a:xfrm>
                <a:off x="2865" y="4628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7" name="Rectangle 2864"/>
              <p:cNvSpPr>
                <a:spLocks noChangeArrowheads="1"/>
              </p:cNvSpPr>
              <p:nvPr/>
            </p:nvSpPr>
            <p:spPr bwMode="auto">
              <a:xfrm>
                <a:off x="2850" y="4607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8" name="Freeform 2865"/>
              <p:cNvSpPr>
                <a:spLocks noEditPoints="1"/>
              </p:cNvSpPr>
              <p:nvPr/>
            </p:nvSpPr>
            <p:spPr bwMode="auto">
              <a:xfrm>
                <a:off x="2762" y="4595"/>
                <a:ext cx="71" cy="33"/>
              </a:xfrm>
              <a:custGeom>
                <a:avLst/>
                <a:gdLst>
                  <a:gd name="T0" fmla="*/ 36 w 79"/>
                  <a:gd name="T1" fmla="*/ 53 h 54"/>
                  <a:gd name="T2" fmla="*/ 0 w 79"/>
                  <a:gd name="T3" fmla="*/ 49 h 54"/>
                  <a:gd name="T4" fmla="*/ 6 w 79"/>
                  <a:gd name="T5" fmla="*/ 42 h 54"/>
                  <a:gd name="T6" fmla="*/ 14 w 79"/>
                  <a:gd name="T7" fmla="*/ 34 h 54"/>
                  <a:gd name="T8" fmla="*/ 23 w 79"/>
                  <a:gd name="T9" fmla="*/ 26 h 54"/>
                  <a:gd name="T10" fmla="*/ 28 w 79"/>
                  <a:gd name="T11" fmla="*/ 19 h 54"/>
                  <a:gd name="T12" fmla="*/ 28 w 79"/>
                  <a:gd name="T13" fmla="*/ 11 h 54"/>
                  <a:gd name="T14" fmla="*/ 22 w 79"/>
                  <a:gd name="T15" fmla="*/ 7 h 54"/>
                  <a:gd name="T16" fmla="*/ 14 w 79"/>
                  <a:gd name="T17" fmla="*/ 7 h 54"/>
                  <a:gd name="T18" fmla="*/ 9 w 79"/>
                  <a:gd name="T19" fmla="*/ 12 h 54"/>
                  <a:gd name="T20" fmla="*/ 2 w 79"/>
                  <a:gd name="T21" fmla="*/ 15 h 54"/>
                  <a:gd name="T22" fmla="*/ 4 w 79"/>
                  <a:gd name="T23" fmla="*/ 7 h 54"/>
                  <a:gd name="T24" fmla="*/ 10 w 79"/>
                  <a:gd name="T25" fmla="*/ 1 h 54"/>
                  <a:gd name="T26" fmla="*/ 19 w 79"/>
                  <a:gd name="T27" fmla="*/ 0 h 54"/>
                  <a:gd name="T28" fmla="*/ 28 w 79"/>
                  <a:gd name="T29" fmla="*/ 3 h 54"/>
                  <a:gd name="T30" fmla="*/ 33 w 79"/>
                  <a:gd name="T31" fmla="*/ 8 h 54"/>
                  <a:gd name="T32" fmla="*/ 36 w 79"/>
                  <a:gd name="T33" fmla="*/ 15 h 54"/>
                  <a:gd name="T34" fmla="*/ 34 w 79"/>
                  <a:gd name="T35" fmla="*/ 22 h 54"/>
                  <a:gd name="T36" fmla="*/ 30 w 79"/>
                  <a:gd name="T37" fmla="*/ 27 h 54"/>
                  <a:gd name="T38" fmla="*/ 23 w 79"/>
                  <a:gd name="T39" fmla="*/ 34 h 54"/>
                  <a:gd name="T40" fmla="*/ 17 w 79"/>
                  <a:gd name="T41" fmla="*/ 39 h 54"/>
                  <a:gd name="T42" fmla="*/ 13 w 79"/>
                  <a:gd name="T43" fmla="*/ 43 h 54"/>
                  <a:gd name="T44" fmla="*/ 36 w 79"/>
                  <a:gd name="T45" fmla="*/ 47 h 54"/>
                  <a:gd name="T46" fmla="*/ 45 w 79"/>
                  <a:gd name="T47" fmla="*/ 22 h 54"/>
                  <a:gd name="T48" fmla="*/ 47 w 79"/>
                  <a:gd name="T49" fmla="*/ 12 h 54"/>
                  <a:gd name="T50" fmla="*/ 52 w 79"/>
                  <a:gd name="T51" fmla="*/ 3 h 54"/>
                  <a:gd name="T52" fmla="*/ 61 w 79"/>
                  <a:gd name="T53" fmla="*/ 0 h 54"/>
                  <a:gd name="T54" fmla="*/ 70 w 79"/>
                  <a:gd name="T55" fmla="*/ 1 h 54"/>
                  <a:gd name="T56" fmla="*/ 75 w 79"/>
                  <a:gd name="T57" fmla="*/ 7 h 54"/>
                  <a:gd name="T58" fmla="*/ 78 w 79"/>
                  <a:gd name="T59" fmla="*/ 15 h 54"/>
                  <a:gd name="T60" fmla="*/ 79 w 79"/>
                  <a:gd name="T61" fmla="*/ 27 h 54"/>
                  <a:gd name="T62" fmla="*/ 78 w 79"/>
                  <a:gd name="T63" fmla="*/ 38 h 54"/>
                  <a:gd name="T64" fmla="*/ 75 w 79"/>
                  <a:gd name="T65" fmla="*/ 47 h 54"/>
                  <a:gd name="T66" fmla="*/ 67 w 79"/>
                  <a:gd name="T67" fmla="*/ 53 h 54"/>
                  <a:gd name="T68" fmla="*/ 57 w 79"/>
                  <a:gd name="T69" fmla="*/ 54 h 54"/>
                  <a:gd name="T70" fmla="*/ 49 w 79"/>
                  <a:gd name="T71" fmla="*/ 49 h 54"/>
                  <a:gd name="T72" fmla="*/ 45 w 79"/>
                  <a:gd name="T73" fmla="*/ 41 h 54"/>
                  <a:gd name="T74" fmla="*/ 44 w 79"/>
                  <a:gd name="T75" fmla="*/ 27 h 54"/>
                  <a:gd name="T76" fmla="*/ 52 w 79"/>
                  <a:gd name="T77" fmla="*/ 35 h 54"/>
                  <a:gd name="T78" fmla="*/ 55 w 79"/>
                  <a:gd name="T79" fmla="*/ 45 h 54"/>
                  <a:gd name="T80" fmla="*/ 59 w 79"/>
                  <a:gd name="T81" fmla="*/ 49 h 54"/>
                  <a:gd name="T82" fmla="*/ 64 w 79"/>
                  <a:gd name="T83" fmla="*/ 49 h 54"/>
                  <a:gd name="T84" fmla="*/ 70 w 79"/>
                  <a:gd name="T85" fmla="*/ 45 h 54"/>
                  <a:gd name="T86" fmla="*/ 72 w 79"/>
                  <a:gd name="T87" fmla="*/ 35 h 54"/>
                  <a:gd name="T88" fmla="*/ 72 w 79"/>
                  <a:gd name="T89" fmla="*/ 19 h 54"/>
                  <a:gd name="T90" fmla="*/ 70 w 79"/>
                  <a:gd name="T91" fmla="*/ 9 h 54"/>
                  <a:gd name="T92" fmla="*/ 64 w 79"/>
                  <a:gd name="T93" fmla="*/ 5 h 54"/>
                  <a:gd name="T94" fmla="*/ 59 w 79"/>
                  <a:gd name="T95" fmla="*/ 5 h 54"/>
                  <a:gd name="T96" fmla="*/ 55 w 79"/>
                  <a:gd name="T97" fmla="*/ 9 h 54"/>
                  <a:gd name="T98" fmla="*/ 52 w 79"/>
                  <a:gd name="T99" fmla="*/ 1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9" h="54">
                    <a:moveTo>
                      <a:pt x="36" y="47"/>
                    </a:moveTo>
                    <a:lnTo>
                      <a:pt x="36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3" y="45"/>
                    </a:lnTo>
                    <a:lnTo>
                      <a:pt x="6" y="42"/>
                    </a:lnTo>
                    <a:lnTo>
                      <a:pt x="9" y="38"/>
                    </a:lnTo>
                    <a:lnTo>
                      <a:pt x="14" y="34"/>
                    </a:lnTo>
                    <a:lnTo>
                      <a:pt x="19" y="30"/>
                    </a:lnTo>
                    <a:lnTo>
                      <a:pt x="23" y="26"/>
                    </a:lnTo>
                    <a:lnTo>
                      <a:pt x="26" y="23"/>
                    </a:lnTo>
                    <a:lnTo>
                      <a:pt x="28" y="19"/>
                    </a:lnTo>
                    <a:lnTo>
                      <a:pt x="29" y="15"/>
                    </a:lnTo>
                    <a:lnTo>
                      <a:pt x="28" y="11"/>
                    </a:lnTo>
                    <a:lnTo>
                      <a:pt x="26" y="8"/>
                    </a:lnTo>
                    <a:lnTo>
                      <a:pt x="22" y="7"/>
                    </a:lnTo>
                    <a:lnTo>
                      <a:pt x="18" y="5"/>
                    </a:lnTo>
                    <a:lnTo>
                      <a:pt x="14" y="7"/>
                    </a:lnTo>
                    <a:lnTo>
                      <a:pt x="11" y="8"/>
                    </a:lnTo>
                    <a:lnTo>
                      <a:pt x="9" y="12"/>
                    </a:lnTo>
                    <a:lnTo>
                      <a:pt x="9" y="16"/>
                    </a:lnTo>
                    <a:lnTo>
                      <a:pt x="2" y="15"/>
                    </a:lnTo>
                    <a:lnTo>
                      <a:pt x="2" y="11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10" y="1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8" y="3"/>
                    </a:lnTo>
                    <a:lnTo>
                      <a:pt x="30" y="4"/>
                    </a:lnTo>
                    <a:lnTo>
                      <a:pt x="33" y="8"/>
                    </a:lnTo>
                    <a:lnTo>
                      <a:pt x="34" y="11"/>
                    </a:lnTo>
                    <a:lnTo>
                      <a:pt x="36" y="15"/>
                    </a:lnTo>
                    <a:lnTo>
                      <a:pt x="34" y="17"/>
                    </a:lnTo>
                    <a:lnTo>
                      <a:pt x="34" y="22"/>
                    </a:lnTo>
                    <a:lnTo>
                      <a:pt x="32" y="24"/>
                    </a:lnTo>
                    <a:lnTo>
                      <a:pt x="30" y="27"/>
                    </a:lnTo>
                    <a:lnTo>
                      <a:pt x="28" y="30"/>
                    </a:lnTo>
                    <a:lnTo>
                      <a:pt x="23" y="34"/>
                    </a:lnTo>
                    <a:lnTo>
                      <a:pt x="19" y="36"/>
                    </a:lnTo>
                    <a:lnTo>
                      <a:pt x="17" y="39"/>
                    </a:lnTo>
                    <a:lnTo>
                      <a:pt x="14" y="42"/>
                    </a:lnTo>
                    <a:lnTo>
                      <a:pt x="13" y="43"/>
                    </a:lnTo>
                    <a:lnTo>
                      <a:pt x="10" y="47"/>
                    </a:lnTo>
                    <a:lnTo>
                      <a:pt x="36" y="47"/>
                    </a:lnTo>
                    <a:close/>
                    <a:moveTo>
                      <a:pt x="44" y="27"/>
                    </a:moveTo>
                    <a:lnTo>
                      <a:pt x="45" y="22"/>
                    </a:lnTo>
                    <a:lnTo>
                      <a:pt x="45" y="16"/>
                    </a:lnTo>
                    <a:lnTo>
                      <a:pt x="47" y="12"/>
                    </a:lnTo>
                    <a:lnTo>
                      <a:pt x="49" y="7"/>
                    </a:lnTo>
                    <a:lnTo>
                      <a:pt x="52" y="3"/>
                    </a:lnTo>
                    <a:lnTo>
                      <a:pt x="56" y="1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0" y="1"/>
                    </a:lnTo>
                    <a:lnTo>
                      <a:pt x="72" y="4"/>
                    </a:lnTo>
                    <a:lnTo>
                      <a:pt x="75" y="7"/>
                    </a:lnTo>
                    <a:lnTo>
                      <a:pt x="76" y="11"/>
                    </a:lnTo>
                    <a:lnTo>
                      <a:pt x="78" y="15"/>
                    </a:lnTo>
                    <a:lnTo>
                      <a:pt x="79" y="20"/>
                    </a:lnTo>
                    <a:lnTo>
                      <a:pt x="79" y="27"/>
                    </a:lnTo>
                    <a:lnTo>
                      <a:pt x="79" y="32"/>
                    </a:lnTo>
                    <a:lnTo>
                      <a:pt x="78" y="38"/>
                    </a:lnTo>
                    <a:lnTo>
                      <a:pt x="76" y="42"/>
                    </a:lnTo>
                    <a:lnTo>
                      <a:pt x="75" y="47"/>
                    </a:lnTo>
                    <a:lnTo>
                      <a:pt x="71" y="51"/>
                    </a:lnTo>
                    <a:lnTo>
                      <a:pt x="67" y="53"/>
                    </a:lnTo>
                    <a:lnTo>
                      <a:pt x="61" y="54"/>
                    </a:lnTo>
                    <a:lnTo>
                      <a:pt x="57" y="54"/>
                    </a:lnTo>
                    <a:lnTo>
                      <a:pt x="53" y="51"/>
                    </a:lnTo>
                    <a:lnTo>
                      <a:pt x="49" y="49"/>
                    </a:lnTo>
                    <a:lnTo>
                      <a:pt x="48" y="45"/>
                    </a:lnTo>
                    <a:lnTo>
                      <a:pt x="45" y="41"/>
                    </a:lnTo>
                    <a:lnTo>
                      <a:pt x="45" y="34"/>
                    </a:lnTo>
                    <a:lnTo>
                      <a:pt x="44" y="27"/>
                    </a:lnTo>
                    <a:close/>
                    <a:moveTo>
                      <a:pt x="51" y="27"/>
                    </a:moveTo>
                    <a:lnTo>
                      <a:pt x="52" y="35"/>
                    </a:lnTo>
                    <a:lnTo>
                      <a:pt x="52" y="41"/>
                    </a:lnTo>
                    <a:lnTo>
                      <a:pt x="55" y="45"/>
                    </a:lnTo>
                    <a:lnTo>
                      <a:pt x="56" y="47"/>
                    </a:lnTo>
                    <a:lnTo>
                      <a:pt x="59" y="49"/>
                    </a:lnTo>
                    <a:lnTo>
                      <a:pt x="61" y="49"/>
                    </a:lnTo>
                    <a:lnTo>
                      <a:pt x="64" y="49"/>
                    </a:lnTo>
                    <a:lnTo>
                      <a:pt x="67" y="47"/>
                    </a:lnTo>
                    <a:lnTo>
                      <a:pt x="70" y="45"/>
                    </a:lnTo>
                    <a:lnTo>
                      <a:pt x="71" y="41"/>
                    </a:lnTo>
                    <a:lnTo>
                      <a:pt x="72" y="35"/>
                    </a:lnTo>
                    <a:lnTo>
                      <a:pt x="72" y="27"/>
                    </a:lnTo>
                    <a:lnTo>
                      <a:pt x="72" y="19"/>
                    </a:lnTo>
                    <a:lnTo>
                      <a:pt x="71" y="13"/>
                    </a:lnTo>
                    <a:lnTo>
                      <a:pt x="70" y="9"/>
                    </a:lnTo>
                    <a:lnTo>
                      <a:pt x="67" y="8"/>
                    </a:lnTo>
                    <a:lnTo>
                      <a:pt x="64" y="5"/>
                    </a:lnTo>
                    <a:lnTo>
                      <a:pt x="61" y="5"/>
                    </a:lnTo>
                    <a:lnTo>
                      <a:pt x="59" y="5"/>
                    </a:lnTo>
                    <a:lnTo>
                      <a:pt x="56" y="7"/>
                    </a:lnTo>
                    <a:lnTo>
                      <a:pt x="55" y="9"/>
                    </a:lnTo>
                    <a:lnTo>
                      <a:pt x="52" y="13"/>
                    </a:lnTo>
                    <a:lnTo>
                      <a:pt x="52" y="19"/>
                    </a:lnTo>
                    <a:lnTo>
                      <a:pt x="5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9" name="Rectangle 2866"/>
              <p:cNvSpPr>
                <a:spLocks noChangeArrowheads="1"/>
              </p:cNvSpPr>
              <p:nvPr/>
            </p:nvSpPr>
            <p:spPr bwMode="auto">
              <a:xfrm>
                <a:off x="2865" y="4587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0" name="Rectangle 2867"/>
              <p:cNvSpPr>
                <a:spLocks noChangeArrowheads="1"/>
              </p:cNvSpPr>
              <p:nvPr/>
            </p:nvSpPr>
            <p:spPr bwMode="auto">
              <a:xfrm>
                <a:off x="2865" y="4566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1" name="Rectangle 2868"/>
              <p:cNvSpPr>
                <a:spLocks noChangeArrowheads="1"/>
              </p:cNvSpPr>
              <p:nvPr/>
            </p:nvSpPr>
            <p:spPr bwMode="auto">
              <a:xfrm>
                <a:off x="2865" y="4546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2" name="Rectangle 2869"/>
              <p:cNvSpPr>
                <a:spLocks noChangeArrowheads="1"/>
              </p:cNvSpPr>
              <p:nvPr/>
            </p:nvSpPr>
            <p:spPr bwMode="auto">
              <a:xfrm>
                <a:off x="2865" y="4525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3" name="Rectangle 2870"/>
              <p:cNvSpPr>
                <a:spLocks noChangeArrowheads="1"/>
              </p:cNvSpPr>
              <p:nvPr/>
            </p:nvSpPr>
            <p:spPr bwMode="auto">
              <a:xfrm>
                <a:off x="2850" y="450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4" name="Freeform 2871"/>
              <p:cNvSpPr>
                <a:spLocks noEditPoints="1"/>
              </p:cNvSpPr>
              <p:nvPr/>
            </p:nvSpPr>
            <p:spPr bwMode="auto">
              <a:xfrm>
                <a:off x="2762" y="4492"/>
                <a:ext cx="71" cy="33"/>
              </a:xfrm>
              <a:custGeom>
                <a:avLst/>
                <a:gdLst>
                  <a:gd name="T0" fmla="*/ 7 w 79"/>
                  <a:gd name="T1" fmla="*/ 38 h 54"/>
                  <a:gd name="T2" fmla="*/ 11 w 79"/>
                  <a:gd name="T3" fmla="*/ 46 h 54"/>
                  <a:gd name="T4" fmla="*/ 18 w 79"/>
                  <a:gd name="T5" fmla="*/ 48 h 54"/>
                  <a:gd name="T6" fmla="*/ 26 w 79"/>
                  <a:gd name="T7" fmla="*/ 44 h 54"/>
                  <a:gd name="T8" fmla="*/ 29 w 79"/>
                  <a:gd name="T9" fmla="*/ 36 h 54"/>
                  <a:gd name="T10" fmla="*/ 26 w 79"/>
                  <a:gd name="T11" fmla="*/ 29 h 54"/>
                  <a:gd name="T12" fmla="*/ 18 w 79"/>
                  <a:gd name="T13" fmla="*/ 27 h 54"/>
                  <a:gd name="T14" fmla="*/ 14 w 79"/>
                  <a:gd name="T15" fmla="*/ 27 h 54"/>
                  <a:gd name="T16" fmla="*/ 15 w 79"/>
                  <a:gd name="T17" fmla="*/ 21 h 54"/>
                  <a:gd name="T18" fmla="*/ 23 w 79"/>
                  <a:gd name="T19" fmla="*/ 20 h 54"/>
                  <a:gd name="T20" fmla="*/ 26 w 79"/>
                  <a:gd name="T21" fmla="*/ 16 h 54"/>
                  <a:gd name="T22" fmla="*/ 26 w 79"/>
                  <a:gd name="T23" fmla="*/ 9 h 54"/>
                  <a:gd name="T24" fmla="*/ 21 w 79"/>
                  <a:gd name="T25" fmla="*/ 5 h 54"/>
                  <a:gd name="T26" fmla="*/ 14 w 79"/>
                  <a:gd name="T27" fmla="*/ 5 h 54"/>
                  <a:gd name="T28" fmla="*/ 10 w 79"/>
                  <a:gd name="T29" fmla="*/ 10 h 54"/>
                  <a:gd name="T30" fmla="*/ 2 w 79"/>
                  <a:gd name="T31" fmla="*/ 13 h 54"/>
                  <a:gd name="T32" fmla="*/ 4 w 79"/>
                  <a:gd name="T33" fmla="*/ 5 h 54"/>
                  <a:gd name="T34" fmla="*/ 10 w 79"/>
                  <a:gd name="T35" fmla="*/ 1 h 54"/>
                  <a:gd name="T36" fmla="*/ 18 w 79"/>
                  <a:gd name="T37" fmla="*/ 0 h 54"/>
                  <a:gd name="T38" fmla="*/ 26 w 79"/>
                  <a:gd name="T39" fmla="*/ 1 h 54"/>
                  <a:gd name="T40" fmla="*/ 32 w 79"/>
                  <a:gd name="T41" fmla="*/ 6 h 54"/>
                  <a:gd name="T42" fmla="*/ 33 w 79"/>
                  <a:gd name="T43" fmla="*/ 13 h 54"/>
                  <a:gd name="T44" fmla="*/ 32 w 79"/>
                  <a:gd name="T45" fmla="*/ 19 h 54"/>
                  <a:gd name="T46" fmla="*/ 26 w 79"/>
                  <a:gd name="T47" fmla="*/ 24 h 54"/>
                  <a:gd name="T48" fmla="*/ 33 w 79"/>
                  <a:gd name="T49" fmla="*/ 28 h 54"/>
                  <a:gd name="T50" fmla="*/ 36 w 79"/>
                  <a:gd name="T51" fmla="*/ 36 h 54"/>
                  <a:gd name="T52" fmla="*/ 33 w 79"/>
                  <a:gd name="T53" fmla="*/ 46 h 54"/>
                  <a:gd name="T54" fmla="*/ 28 w 79"/>
                  <a:gd name="T55" fmla="*/ 51 h 54"/>
                  <a:gd name="T56" fmla="*/ 18 w 79"/>
                  <a:gd name="T57" fmla="*/ 54 h 54"/>
                  <a:gd name="T58" fmla="*/ 10 w 79"/>
                  <a:gd name="T59" fmla="*/ 51 h 54"/>
                  <a:gd name="T60" fmla="*/ 3 w 79"/>
                  <a:gd name="T61" fmla="*/ 46 h 54"/>
                  <a:gd name="T62" fmla="*/ 0 w 79"/>
                  <a:gd name="T63" fmla="*/ 39 h 54"/>
                  <a:gd name="T64" fmla="*/ 45 w 79"/>
                  <a:gd name="T65" fmla="*/ 20 h 54"/>
                  <a:gd name="T66" fmla="*/ 47 w 79"/>
                  <a:gd name="T67" fmla="*/ 10 h 54"/>
                  <a:gd name="T68" fmla="*/ 52 w 79"/>
                  <a:gd name="T69" fmla="*/ 2 h 54"/>
                  <a:gd name="T70" fmla="*/ 61 w 79"/>
                  <a:gd name="T71" fmla="*/ 0 h 54"/>
                  <a:gd name="T72" fmla="*/ 70 w 79"/>
                  <a:gd name="T73" fmla="*/ 1 h 54"/>
                  <a:gd name="T74" fmla="*/ 75 w 79"/>
                  <a:gd name="T75" fmla="*/ 6 h 54"/>
                  <a:gd name="T76" fmla="*/ 78 w 79"/>
                  <a:gd name="T77" fmla="*/ 13 h 54"/>
                  <a:gd name="T78" fmla="*/ 79 w 79"/>
                  <a:gd name="T79" fmla="*/ 27 h 54"/>
                  <a:gd name="T80" fmla="*/ 78 w 79"/>
                  <a:gd name="T81" fmla="*/ 38 h 54"/>
                  <a:gd name="T82" fmla="*/ 75 w 79"/>
                  <a:gd name="T83" fmla="*/ 46 h 54"/>
                  <a:gd name="T84" fmla="*/ 67 w 79"/>
                  <a:gd name="T85" fmla="*/ 53 h 54"/>
                  <a:gd name="T86" fmla="*/ 57 w 79"/>
                  <a:gd name="T87" fmla="*/ 53 h 54"/>
                  <a:gd name="T88" fmla="*/ 49 w 79"/>
                  <a:gd name="T89" fmla="*/ 48 h 54"/>
                  <a:gd name="T90" fmla="*/ 45 w 79"/>
                  <a:gd name="T91" fmla="*/ 39 h 54"/>
                  <a:gd name="T92" fmla="*/ 44 w 79"/>
                  <a:gd name="T93" fmla="*/ 27 h 54"/>
                  <a:gd name="T94" fmla="*/ 52 w 79"/>
                  <a:gd name="T95" fmla="*/ 33 h 54"/>
                  <a:gd name="T96" fmla="*/ 55 w 79"/>
                  <a:gd name="T97" fmla="*/ 43 h 54"/>
                  <a:gd name="T98" fmla="*/ 59 w 79"/>
                  <a:gd name="T99" fmla="*/ 47 h 54"/>
                  <a:gd name="T100" fmla="*/ 64 w 79"/>
                  <a:gd name="T101" fmla="*/ 47 h 54"/>
                  <a:gd name="T102" fmla="*/ 70 w 79"/>
                  <a:gd name="T103" fmla="*/ 43 h 54"/>
                  <a:gd name="T104" fmla="*/ 72 w 79"/>
                  <a:gd name="T105" fmla="*/ 33 h 54"/>
                  <a:gd name="T106" fmla="*/ 72 w 79"/>
                  <a:gd name="T107" fmla="*/ 19 h 54"/>
                  <a:gd name="T108" fmla="*/ 70 w 79"/>
                  <a:gd name="T109" fmla="*/ 9 h 54"/>
                  <a:gd name="T110" fmla="*/ 64 w 79"/>
                  <a:gd name="T111" fmla="*/ 5 h 54"/>
                  <a:gd name="T112" fmla="*/ 59 w 79"/>
                  <a:gd name="T113" fmla="*/ 5 h 54"/>
                  <a:gd name="T114" fmla="*/ 55 w 79"/>
                  <a:gd name="T115" fmla="*/ 8 h 54"/>
                  <a:gd name="T116" fmla="*/ 52 w 79"/>
                  <a:gd name="T117" fmla="*/ 1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9" h="54">
                    <a:moveTo>
                      <a:pt x="0" y="39"/>
                    </a:moveTo>
                    <a:lnTo>
                      <a:pt x="7" y="38"/>
                    </a:lnTo>
                    <a:lnTo>
                      <a:pt x="9" y="42"/>
                    </a:lnTo>
                    <a:lnTo>
                      <a:pt x="11" y="46"/>
                    </a:lnTo>
                    <a:lnTo>
                      <a:pt x="14" y="47"/>
                    </a:lnTo>
                    <a:lnTo>
                      <a:pt x="18" y="48"/>
                    </a:lnTo>
                    <a:lnTo>
                      <a:pt x="22" y="47"/>
                    </a:lnTo>
                    <a:lnTo>
                      <a:pt x="26" y="44"/>
                    </a:lnTo>
                    <a:lnTo>
                      <a:pt x="28" y="42"/>
                    </a:lnTo>
                    <a:lnTo>
                      <a:pt x="29" y="36"/>
                    </a:lnTo>
                    <a:lnTo>
                      <a:pt x="29" y="32"/>
                    </a:lnTo>
                    <a:lnTo>
                      <a:pt x="26" y="29"/>
                    </a:lnTo>
                    <a:lnTo>
                      <a:pt x="22" y="27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4" y="27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9" y="21"/>
                    </a:lnTo>
                    <a:lnTo>
                      <a:pt x="23" y="20"/>
                    </a:lnTo>
                    <a:lnTo>
                      <a:pt x="25" y="17"/>
                    </a:lnTo>
                    <a:lnTo>
                      <a:pt x="26" y="16"/>
                    </a:lnTo>
                    <a:lnTo>
                      <a:pt x="26" y="13"/>
                    </a:lnTo>
                    <a:lnTo>
                      <a:pt x="26" y="9"/>
                    </a:lnTo>
                    <a:lnTo>
                      <a:pt x="23" y="6"/>
                    </a:lnTo>
                    <a:lnTo>
                      <a:pt x="21" y="5"/>
                    </a:lnTo>
                    <a:lnTo>
                      <a:pt x="18" y="5"/>
                    </a:lnTo>
                    <a:lnTo>
                      <a:pt x="14" y="5"/>
                    </a:lnTo>
                    <a:lnTo>
                      <a:pt x="11" y="6"/>
                    </a:lnTo>
                    <a:lnTo>
                      <a:pt x="10" y="10"/>
                    </a:lnTo>
                    <a:lnTo>
                      <a:pt x="9" y="14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4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3" y="9"/>
                    </a:lnTo>
                    <a:lnTo>
                      <a:pt x="33" y="13"/>
                    </a:lnTo>
                    <a:lnTo>
                      <a:pt x="33" y="16"/>
                    </a:lnTo>
                    <a:lnTo>
                      <a:pt x="32" y="19"/>
                    </a:lnTo>
                    <a:lnTo>
                      <a:pt x="29" y="21"/>
                    </a:lnTo>
                    <a:lnTo>
                      <a:pt x="26" y="24"/>
                    </a:lnTo>
                    <a:lnTo>
                      <a:pt x="30" y="25"/>
                    </a:lnTo>
                    <a:lnTo>
                      <a:pt x="33" y="28"/>
                    </a:lnTo>
                    <a:lnTo>
                      <a:pt x="36" y="32"/>
                    </a:lnTo>
                    <a:lnTo>
                      <a:pt x="36" y="36"/>
                    </a:lnTo>
                    <a:lnTo>
                      <a:pt x="36" y="42"/>
                    </a:lnTo>
                    <a:lnTo>
                      <a:pt x="33" y="46"/>
                    </a:lnTo>
                    <a:lnTo>
                      <a:pt x="30" y="48"/>
                    </a:lnTo>
                    <a:lnTo>
                      <a:pt x="28" y="51"/>
                    </a:lnTo>
                    <a:lnTo>
                      <a:pt x="23" y="53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0" y="51"/>
                    </a:lnTo>
                    <a:lnTo>
                      <a:pt x="6" y="50"/>
                    </a:lnTo>
                    <a:lnTo>
                      <a:pt x="3" y="46"/>
                    </a:lnTo>
                    <a:lnTo>
                      <a:pt x="2" y="43"/>
                    </a:lnTo>
                    <a:lnTo>
                      <a:pt x="0" y="39"/>
                    </a:lnTo>
                    <a:close/>
                    <a:moveTo>
                      <a:pt x="44" y="27"/>
                    </a:moveTo>
                    <a:lnTo>
                      <a:pt x="45" y="20"/>
                    </a:lnTo>
                    <a:lnTo>
                      <a:pt x="45" y="16"/>
                    </a:lnTo>
                    <a:lnTo>
                      <a:pt x="47" y="10"/>
                    </a:lnTo>
                    <a:lnTo>
                      <a:pt x="49" y="6"/>
                    </a:lnTo>
                    <a:lnTo>
                      <a:pt x="52" y="2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0" y="1"/>
                    </a:lnTo>
                    <a:lnTo>
                      <a:pt x="72" y="4"/>
                    </a:lnTo>
                    <a:lnTo>
                      <a:pt x="75" y="6"/>
                    </a:lnTo>
                    <a:lnTo>
                      <a:pt x="76" y="9"/>
                    </a:lnTo>
                    <a:lnTo>
                      <a:pt x="78" y="13"/>
                    </a:lnTo>
                    <a:lnTo>
                      <a:pt x="79" y="19"/>
                    </a:lnTo>
                    <a:lnTo>
                      <a:pt x="79" y="27"/>
                    </a:lnTo>
                    <a:lnTo>
                      <a:pt x="79" y="32"/>
                    </a:lnTo>
                    <a:lnTo>
                      <a:pt x="78" y="38"/>
                    </a:lnTo>
                    <a:lnTo>
                      <a:pt x="76" y="42"/>
                    </a:lnTo>
                    <a:lnTo>
                      <a:pt x="75" y="46"/>
                    </a:lnTo>
                    <a:lnTo>
                      <a:pt x="71" y="50"/>
                    </a:lnTo>
                    <a:lnTo>
                      <a:pt x="67" y="53"/>
                    </a:lnTo>
                    <a:lnTo>
                      <a:pt x="61" y="54"/>
                    </a:lnTo>
                    <a:lnTo>
                      <a:pt x="57" y="53"/>
                    </a:lnTo>
                    <a:lnTo>
                      <a:pt x="53" y="51"/>
                    </a:lnTo>
                    <a:lnTo>
                      <a:pt x="49" y="48"/>
                    </a:lnTo>
                    <a:lnTo>
                      <a:pt x="48" y="44"/>
                    </a:lnTo>
                    <a:lnTo>
                      <a:pt x="45" y="39"/>
                    </a:lnTo>
                    <a:lnTo>
                      <a:pt x="45" y="33"/>
                    </a:lnTo>
                    <a:lnTo>
                      <a:pt x="44" y="27"/>
                    </a:lnTo>
                    <a:close/>
                    <a:moveTo>
                      <a:pt x="51" y="27"/>
                    </a:moveTo>
                    <a:lnTo>
                      <a:pt x="52" y="33"/>
                    </a:lnTo>
                    <a:lnTo>
                      <a:pt x="52" y="40"/>
                    </a:lnTo>
                    <a:lnTo>
                      <a:pt x="55" y="43"/>
                    </a:lnTo>
                    <a:lnTo>
                      <a:pt x="56" y="46"/>
                    </a:lnTo>
                    <a:lnTo>
                      <a:pt x="59" y="47"/>
                    </a:lnTo>
                    <a:lnTo>
                      <a:pt x="61" y="48"/>
                    </a:lnTo>
                    <a:lnTo>
                      <a:pt x="64" y="47"/>
                    </a:lnTo>
                    <a:lnTo>
                      <a:pt x="67" y="46"/>
                    </a:lnTo>
                    <a:lnTo>
                      <a:pt x="70" y="43"/>
                    </a:lnTo>
                    <a:lnTo>
                      <a:pt x="71" y="40"/>
                    </a:lnTo>
                    <a:lnTo>
                      <a:pt x="72" y="33"/>
                    </a:lnTo>
                    <a:lnTo>
                      <a:pt x="72" y="27"/>
                    </a:lnTo>
                    <a:lnTo>
                      <a:pt x="72" y="19"/>
                    </a:lnTo>
                    <a:lnTo>
                      <a:pt x="71" y="13"/>
                    </a:lnTo>
                    <a:lnTo>
                      <a:pt x="70" y="9"/>
                    </a:lnTo>
                    <a:lnTo>
                      <a:pt x="67" y="6"/>
                    </a:lnTo>
                    <a:lnTo>
                      <a:pt x="64" y="5"/>
                    </a:lnTo>
                    <a:lnTo>
                      <a:pt x="61" y="5"/>
                    </a:lnTo>
                    <a:lnTo>
                      <a:pt x="59" y="5"/>
                    </a:lnTo>
                    <a:lnTo>
                      <a:pt x="56" y="6"/>
                    </a:lnTo>
                    <a:lnTo>
                      <a:pt x="55" y="8"/>
                    </a:lnTo>
                    <a:lnTo>
                      <a:pt x="52" y="13"/>
                    </a:lnTo>
                    <a:lnTo>
                      <a:pt x="52" y="19"/>
                    </a:lnTo>
                    <a:lnTo>
                      <a:pt x="5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5" name="Rectangle 2872"/>
              <p:cNvSpPr>
                <a:spLocks noChangeArrowheads="1"/>
              </p:cNvSpPr>
              <p:nvPr/>
            </p:nvSpPr>
            <p:spPr bwMode="auto">
              <a:xfrm>
                <a:off x="2865" y="4484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6" name="Rectangle 2873"/>
              <p:cNvSpPr>
                <a:spLocks noChangeArrowheads="1"/>
              </p:cNvSpPr>
              <p:nvPr/>
            </p:nvSpPr>
            <p:spPr bwMode="auto">
              <a:xfrm>
                <a:off x="2865" y="4463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7" name="Rectangle 2874"/>
              <p:cNvSpPr>
                <a:spLocks noChangeArrowheads="1"/>
              </p:cNvSpPr>
              <p:nvPr/>
            </p:nvSpPr>
            <p:spPr bwMode="auto">
              <a:xfrm>
                <a:off x="2865" y="4443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8" name="Rectangle 2875"/>
              <p:cNvSpPr>
                <a:spLocks noChangeArrowheads="1"/>
              </p:cNvSpPr>
              <p:nvPr/>
            </p:nvSpPr>
            <p:spPr bwMode="auto">
              <a:xfrm>
                <a:off x="2865" y="4422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9" name="Rectangle 2876"/>
              <p:cNvSpPr>
                <a:spLocks noChangeArrowheads="1"/>
              </p:cNvSpPr>
              <p:nvPr/>
            </p:nvSpPr>
            <p:spPr bwMode="auto">
              <a:xfrm>
                <a:off x="2850" y="4401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0" name="Freeform 2877"/>
              <p:cNvSpPr>
                <a:spLocks noEditPoints="1"/>
              </p:cNvSpPr>
              <p:nvPr/>
            </p:nvSpPr>
            <p:spPr bwMode="auto">
              <a:xfrm>
                <a:off x="2760" y="4389"/>
                <a:ext cx="73" cy="33"/>
              </a:xfrm>
              <a:custGeom>
                <a:avLst/>
                <a:gdLst>
                  <a:gd name="T0" fmla="*/ 23 w 80"/>
                  <a:gd name="T1" fmla="*/ 41 h 54"/>
                  <a:gd name="T2" fmla="*/ 0 w 80"/>
                  <a:gd name="T3" fmla="*/ 35 h 54"/>
                  <a:gd name="T4" fmla="*/ 30 w 80"/>
                  <a:gd name="T5" fmla="*/ 0 h 54"/>
                  <a:gd name="T6" fmla="*/ 37 w 80"/>
                  <a:gd name="T7" fmla="*/ 35 h 54"/>
                  <a:gd name="T8" fmla="*/ 30 w 80"/>
                  <a:gd name="T9" fmla="*/ 41 h 54"/>
                  <a:gd name="T10" fmla="*/ 23 w 80"/>
                  <a:gd name="T11" fmla="*/ 54 h 54"/>
                  <a:gd name="T12" fmla="*/ 23 w 80"/>
                  <a:gd name="T13" fmla="*/ 11 h 54"/>
                  <a:gd name="T14" fmla="*/ 23 w 80"/>
                  <a:gd name="T15" fmla="*/ 35 h 54"/>
                  <a:gd name="T16" fmla="*/ 46 w 80"/>
                  <a:gd name="T17" fmla="*/ 22 h 54"/>
                  <a:gd name="T18" fmla="*/ 48 w 80"/>
                  <a:gd name="T19" fmla="*/ 12 h 54"/>
                  <a:gd name="T20" fmla="*/ 53 w 80"/>
                  <a:gd name="T21" fmla="*/ 4 h 54"/>
                  <a:gd name="T22" fmla="*/ 62 w 80"/>
                  <a:gd name="T23" fmla="*/ 0 h 54"/>
                  <a:gd name="T24" fmla="*/ 71 w 80"/>
                  <a:gd name="T25" fmla="*/ 3 h 54"/>
                  <a:gd name="T26" fmla="*/ 76 w 80"/>
                  <a:gd name="T27" fmla="*/ 7 h 54"/>
                  <a:gd name="T28" fmla="*/ 79 w 80"/>
                  <a:gd name="T29" fmla="*/ 15 h 54"/>
                  <a:gd name="T30" fmla="*/ 80 w 80"/>
                  <a:gd name="T31" fmla="*/ 27 h 54"/>
                  <a:gd name="T32" fmla="*/ 79 w 80"/>
                  <a:gd name="T33" fmla="*/ 38 h 54"/>
                  <a:gd name="T34" fmla="*/ 76 w 80"/>
                  <a:gd name="T35" fmla="*/ 47 h 54"/>
                  <a:gd name="T36" fmla="*/ 68 w 80"/>
                  <a:gd name="T37" fmla="*/ 54 h 54"/>
                  <a:gd name="T38" fmla="*/ 58 w 80"/>
                  <a:gd name="T39" fmla="*/ 54 h 54"/>
                  <a:gd name="T40" fmla="*/ 50 w 80"/>
                  <a:gd name="T41" fmla="*/ 49 h 54"/>
                  <a:gd name="T42" fmla="*/ 46 w 80"/>
                  <a:gd name="T43" fmla="*/ 41 h 54"/>
                  <a:gd name="T44" fmla="*/ 45 w 80"/>
                  <a:gd name="T45" fmla="*/ 27 h 54"/>
                  <a:gd name="T46" fmla="*/ 53 w 80"/>
                  <a:gd name="T47" fmla="*/ 35 h 54"/>
                  <a:gd name="T48" fmla="*/ 56 w 80"/>
                  <a:gd name="T49" fmla="*/ 45 h 54"/>
                  <a:gd name="T50" fmla="*/ 60 w 80"/>
                  <a:gd name="T51" fmla="*/ 49 h 54"/>
                  <a:gd name="T52" fmla="*/ 65 w 80"/>
                  <a:gd name="T53" fmla="*/ 49 h 54"/>
                  <a:gd name="T54" fmla="*/ 71 w 80"/>
                  <a:gd name="T55" fmla="*/ 45 h 54"/>
                  <a:gd name="T56" fmla="*/ 73 w 80"/>
                  <a:gd name="T57" fmla="*/ 35 h 54"/>
                  <a:gd name="T58" fmla="*/ 73 w 80"/>
                  <a:gd name="T59" fmla="*/ 20 h 54"/>
                  <a:gd name="T60" fmla="*/ 71 w 80"/>
                  <a:gd name="T61" fmla="*/ 9 h 54"/>
                  <a:gd name="T62" fmla="*/ 65 w 80"/>
                  <a:gd name="T63" fmla="*/ 7 h 54"/>
                  <a:gd name="T64" fmla="*/ 60 w 80"/>
                  <a:gd name="T65" fmla="*/ 7 h 54"/>
                  <a:gd name="T66" fmla="*/ 56 w 80"/>
                  <a:gd name="T67" fmla="*/ 9 h 54"/>
                  <a:gd name="T68" fmla="*/ 53 w 80"/>
                  <a:gd name="T69" fmla="*/ 1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0" h="54">
                    <a:moveTo>
                      <a:pt x="23" y="54"/>
                    </a:moveTo>
                    <a:lnTo>
                      <a:pt x="23" y="41"/>
                    </a:lnTo>
                    <a:lnTo>
                      <a:pt x="0" y="41"/>
                    </a:lnTo>
                    <a:lnTo>
                      <a:pt x="0" y="35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35"/>
                    </a:lnTo>
                    <a:lnTo>
                      <a:pt x="37" y="35"/>
                    </a:lnTo>
                    <a:lnTo>
                      <a:pt x="37" y="41"/>
                    </a:lnTo>
                    <a:lnTo>
                      <a:pt x="30" y="41"/>
                    </a:lnTo>
                    <a:lnTo>
                      <a:pt x="30" y="54"/>
                    </a:lnTo>
                    <a:lnTo>
                      <a:pt x="23" y="54"/>
                    </a:lnTo>
                    <a:close/>
                    <a:moveTo>
                      <a:pt x="23" y="35"/>
                    </a:moveTo>
                    <a:lnTo>
                      <a:pt x="23" y="11"/>
                    </a:lnTo>
                    <a:lnTo>
                      <a:pt x="7" y="35"/>
                    </a:lnTo>
                    <a:lnTo>
                      <a:pt x="23" y="35"/>
                    </a:lnTo>
                    <a:close/>
                    <a:moveTo>
                      <a:pt x="45" y="27"/>
                    </a:moveTo>
                    <a:lnTo>
                      <a:pt x="46" y="22"/>
                    </a:lnTo>
                    <a:lnTo>
                      <a:pt x="46" y="16"/>
                    </a:lnTo>
                    <a:lnTo>
                      <a:pt x="48" y="12"/>
                    </a:lnTo>
                    <a:lnTo>
                      <a:pt x="50" y="7"/>
                    </a:lnTo>
                    <a:lnTo>
                      <a:pt x="53" y="4"/>
                    </a:lnTo>
                    <a:lnTo>
                      <a:pt x="57" y="1"/>
                    </a:lnTo>
                    <a:lnTo>
                      <a:pt x="62" y="0"/>
                    </a:lnTo>
                    <a:lnTo>
                      <a:pt x="67" y="1"/>
                    </a:lnTo>
                    <a:lnTo>
                      <a:pt x="71" y="3"/>
                    </a:lnTo>
                    <a:lnTo>
                      <a:pt x="73" y="4"/>
                    </a:lnTo>
                    <a:lnTo>
                      <a:pt x="76" y="7"/>
                    </a:lnTo>
                    <a:lnTo>
                      <a:pt x="77" y="11"/>
                    </a:lnTo>
                    <a:lnTo>
                      <a:pt x="79" y="15"/>
                    </a:lnTo>
                    <a:lnTo>
                      <a:pt x="80" y="20"/>
                    </a:lnTo>
                    <a:lnTo>
                      <a:pt x="80" y="27"/>
                    </a:lnTo>
                    <a:lnTo>
                      <a:pt x="80" y="34"/>
                    </a:lnTo>
                    <a:lnTo>
                      <a:pt x="79" y="38"/>
                    </a:lnTo>
                    <a:lnTo>
                      <a:pt x="77" y="42"/>
                    </a:lnTo>
                    <a:lnTo>
                      <a:pt x="76" y="47"/>
                    </a:lnTo>
                    <a:lnTo>
                      <a:pt x="72" y="52"/>
                    </a:lnTo>
                    <a:lnTo>
                      <a:pt x="68" y="54"/>
                    </a:lnTo>
                    <a:lnTo>
                      <a:pt x="62" y="54"/>
                    </a:lnTo>
                    <a:lnTo>
                      <a:pt x="58" y="54"/>
                    </a:lnTo>
                    <a:lnTo>
                      <a:pt x="54" y="52"/>
                    </a:lnTo>
                    <a:lnTo>
                      <a:pt x="50" y="49"/>
                    </a:lnTo>
                    <a:lnTo>
                      <a:pt x="49" y="45"/>
                    </a:lnTo>
                    <a:lnTo>
                      <a:pt x="46" y="41"/>
                    </a:lnTo>
                    <a:lnTo>
                      <a:pt x="46" y="34"/>
                    </a:lnTo>
                    <a:lnTo>
                      <a:pt x="45" y="27"/>
                    </a:lnTo>
                    <a:close/>
                    <a:moveTo>
                      <a:pt x="52" y="27"/>
                    </a:moveTo>
                    <a:lnTo>
                      <a:pt x="53" y="35"/>
                    </a:lnTo>
                    <a:lnTo>
                      <a:pt x="53" y="41"/>
                    </a:lnTo>
                    <a:lnTo>
                      <a:pt x="56" y="45"/>
                    </a:lnTo>
                    <a:lnTo>
                      <a:pt x="57" y="47"/>
                    </a:lnTo>
                    <a:lnTo>
                      <a:pt x="60" y="49"/>
                    </a:lnTo>
                    <a:lnTo>
                      <a:pt x="62" y="49"/>
                    </a:lnTo>
                    <a:lnTo>
                      <a:pt x="65" y="49"/>
                    </a:lnTo>
                    <a:lnTo>
                      <a:pt x="68" y="47"/>
                    </a:lnTo>
                    <a:lnTo>
                      <a:pt x="71" y="45"/>
                    </a:lnTo>
                    <a:lnTo>
                      <a:pt x="72" y="41"/>
                    </a:lnTo>
                    <a:lnTo>
                      <a:pt x="73" y="35"/>
                    </a:lnTo>
                    <a:lnTo>
                      <a:pt x="73" y="27"/>
                    </a:lnTo>
                    <a:lnTo>
                      <a:pt x="73" y="20"/>
                    </a:lnTo>
                    <a:lnTo>
                      <a:pt x="72" y="13"/>
                    </a:lnTo>
                    <a:lnTo>
                      <a:pt x="71" y="9"/>
                    </a:lnTo>
                    <a:lnTo>
                      <a:pt x="68" y="8"/>
                    </a:lnTo>
                    <a:lnTo>
                      <a:pt x="65" y="7"/>
                    </a:lnTo>
                    <a:lnTo>
                      <a:pt x="62" y="5"/>
                    </a:lnTo>
                    <a:lnTo>
                      <a:pt x="60" y="7"/>
                    </a:lnTo>
                    <a:lnTo>
                      <a:pt x="57" y="8"/>
                    </a:lnTo>
                    <a:lnTo>
                      <a:pt x="56" y="9"/>
                    </a:lnTo>
                    <a:lnTo>
                      <a:pt x="53" y="13"/>
                    </a:lnTo>
                    <a:lnTo>
                      <a:pt x="53" y="19"/>
                    </a:lnTo>
                    <a:lnTo>
                      <a:pt x="52" y="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1" name="Rectangle 2878"/>
              <p:cNvSpPr>
                <a:spLocks noChangeArrowheads="1"/>
              </p:cNvSpPr>
              <p:nvPr/>
            </p:nvSpPr>
            <p:spPr bwMode="auto">
              <a:xfrm>
                <a:off x="2865" y="4381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2" name="Rectangle 2879"/>
              <p:cNvSpPr>
                <a:spLocks noChangeArrowheads="1"/>
              </p:cNvSpPr>
              <p:nvPr/>
            </p:nvSpPr>
            <p:spPr bwMode="auto">
              <a:xfrm>
                <a:off x="2865" y="4360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3" name="Rectangle 2880"/>
              <p:cNvSpPr>
                <a:spLocks noChangeArrowheads="1"/>
              </p:cNvSpPr>
              <p:nvPr/>
            </p:nvSpPr>
            <p:spPr bwMode="auto">
              <a:xfrm>
                <a:off x="2865" y="4340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4" name="Rectangle 2881"/>
              <p:cNvSpPr>
                <a:spLocks noChangeArrowheads="1"/>
              </p:cNvSpPr>
              <p:nvPr/>
            </p:nvSpPr>
            <p:spPr bwMode="auto">
              <a:xfrm>
                <a:off x="2865" y="4319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5" name="Rectangle 2882"/>
              <p:cNvSpPr>
                <a:spLocks noChangeArrowheads="1"/>
              </p:cNvSpPr>
              <p:nvPr/>
            </p:nvSpPr>
            <p:spPr bwMode="auto">
              <a:xfrm>
                <a:off x="2850" y="4299"/>
                <a:ext cx="33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6" name="Freeform 2883"/>
              <p:cNvSpPr>
                <a:spLocks noEditPoints="1"/>
              </p:cNvSpPr>
              <p:nvPr/>
            </p:nvSpPr>
            <p:spPr bwMode="auto">
              <a:xfrm>
                <a:off x="2762" y="4286"/>
                <a:ext cx="71" cy="33"/>
              </a:xfrm>
              <a:custGeom>
                <a:avLst/>
                <a:gdLst>
                  <a:gd name="T0" fmla="*/ 9 w 79"/>
                  <a:gd name="T1" fmla="*/ 38 h 54"/>
                  <a:gd name="T2" fmla="*/ 11 w 79"/>
                  <a:gd name="T3" fmla="*/ 46 h 54"/>
                  <a:gd name="T4" fmla="*/ 18 w 79"/>
                  <a:gd name="T5" fmla="*/ 49 h 54"/>
                  <a:gd name="T6" fmla="*/ 26 w 79"/>
                  <a:gd name="T7" fmla="*/ 44 h 54"/>
                  <a:gd name="T8" fmla="*/ 29 w 79"/>
                  <a:gd name="T9" fmla="*/ 39 h 54"/>
                  <a:gd name="T10" fmla="*/ 29 w 79"/>
                  <a:gd name="T11" fmla="*/ 32 h 54"/>
                  <a:gd name="T12" fmla="*/ 26 w 79"/>
                  <a:gd name="T13" fmla="*/ 27 h 54"/>
                  <a:gd name="T14" fmla="*/ 18 w 79"/>
                  <a:gd name="T15" fmla="*/ 23 h 54"/>
                  <a:gd name="T16" fmla="*/ 13 w 79"/>
                  <a:gd name="T17" fmla="*/ 24 h 54"/>
                  <a:gd name="T18" fmla="*/ 9 w 79"/>
                  <a:gd name="T19" fmla="*/ 28 h 54"/>
                  <a:gd name="T20" fmla="*/ 7 w 79"/>
                  <a:gd name="T21" fmla="*/ 1 h 54"/>
                  <a:gd name="T22" fmla="*/ 34 w 79"/>
                  <a:gd name="T23" fmla="*/ 6 h 54"/>
                  <a:gd name="T24" fmla="*/ 10 w 79"/>
                  <a:gd name="T25" fmla="*/ 21 h 54"/>
                  <a:gd name="T26" fmla="*/ 19 w 79"/>
                  <a:gd name="T27" fmla="*/ 17 h 54"/>
                  <a:gd name="T28" fmla="*/ 28 w 79"/>
                  <a:gd name="T29" fmla="*/ 20 h 54"/>
                  <a:gd name="T30" fmla="*/ 34 w 79"/>
                  <a:gd name="T31" fmla="*/ 25 h 54"/>
                  <a:gd name="T32" fmla="*/ 36 w 79"/>
                  <a:gd name="T33" fmla="*/ 35 h 54"/>
                  <a:gd name="T34" fmla="*/ 34 w 79"/>
                  <a:gd name="T35" fmla="*/ 43 h 54"/>
                  <a:gd name="T36" fmla="*/ 29 w 79"/>
                  <a:gd name="T37" fmla="*/ 51 h 54"/>
                  <a:gd name="T38" fmla="*/ 18 w 79"/>
                  <a:gd name="T39" fmla="*/ 54 h 54"/>
                  <a:gd name="T40" fmla="*/ 10 w 79"/>
                  <a:gd name="T41" fmla="*/ 51 h 54"/>
                  <a:gd name="T42" fmla="*/ 3 w 79"/>
                  <a:gd name="T43" fmla="*/ 47 h 54"/>
                  <a:gd name="T44" fmla="*/ 0 w 79"/>
                  <a:gd name="T45" fmla="*/ 39 h 54"/>
                  <a:gd name="T46" fmla="*/ 45 w 79"/>
                  <a:gd name="T47" fmla="*/ 20 h 54"/>
                  <a:gd name="T48" fmla="*/ 47 w 79"/>
                  <a:gd name="T49" fmla="*/ 12 h 54"/>
                  <a:gd name="T50" fmla="*/ 52 w 79"/>
                  <a:gd name="T51" fmla="*/ 2 h 54"/>
                  <a:gd name="T52" fmla="*/ 61 w 79"/>
                  <a:gd name="T53" fmla="*/ 0 h 54"/>
                  <a:gd name="T54" fmla="*/ 70 w 79"/>
                  <a:gd name="T55" fmla="*/ 1 h 54"/>
                  <a:gd name="T56" fmla="*/ 75 w 79"/>
                  <a:gd name="T57" fmla="*/ 6 h 54"/>
                  <a:gd name="T58" fmla="*/ 78 w 79"/>
                  <a:gd name="T59" fmla="*/ 15 h 54"/>
                  <a:gd name="T60" fmla="*/ 79 w 79"/>
                  <a:gd name="T61" fmla="*/ 27 h 54"/>
                  <a:gd name="T62" fmla="*/ 78 w 79"/>
                  <a:gd name="T63" fmla="*/ 38 h 54"/>
                  <a:gd name="T64" fmla="*/ 75 w 79"/>
                  <a:gd name="T65" fmla="*/ 47 h 54"/>
                  <a:gd name="T66" fmla="*/ 67 w 79"/>
                  <a:gd name="T67" fmla="*/ 53 h 54"/>
                  <a:gd name="T68" fmla="*/ 57 w 79"/>
                  <a:gd name="T69" fmla="*/ 53 h 54"/>
                  <a:gd name="T70" fmla="*/ 49 w 79"/>
                  <a:gd name="T71" fmla="*/ 49 h 54"/>
                  <a:gd name="T72" fmla="*/ 45 w 79"/>
                  <a:gd name="T73" fmla="*/ 39 h 54"/>
                  <a:gd name="T74" fmla="*/ 44 w 79"/>
                  <a:gd name="T75" fmla="*/ 27 h 54"/>
                  <a:gd name="T76" fmla="*/ 52 w 79"/>
                  <a:gd name="T77" fmla="*/ 35 h 54"/>
                  <a:gd name="T78" fmla="*/ 55 w 79"/>
                  <a:gd name="T79" fmla="*/ 44 h 54"/>
                  <a:gd name="T80" fmla="*/ 59 w 79"/>
                  <a:gd name="T81" fmla="*/ 47 h 54"/>
                  <a:gd name="T82" fmla="*/ 64 w 79"/>
                  <a:gd name="T83" fmla="*/ 47 h 54"/>
                  <a:gd name="T84" fmla="*/ 70 w 79"/>
                  <a:gd name="T85" fmla="*/ 44 h 54"/>
                  <a:gd name="T86" fmla="*/ 72 w 79"/>
                  <a:gd name="T87" fmla="*/ 35 h 54"/>
                  <a:gd name="T88" fmla="*/ 72 w 79"/>
                  <a:gd name="T89" fmla="*/ 19 h 54"/>
                  <a:gd name="T90" fmla="*/ 70 w 79"/>
                  <a:gd name="T91" fmla="*/ 9 h 54"/>
                  <a:gd name="T92" fmla="*/ 64 w 79"/>
                  <a:gd name="T93" fmla="*/ 5 h 54"/>
                  <a:gd name="T94" fmla="*/ 59 w 79"/>
                  <a:gd name="T95" fmla="*/ 5 h 54"/>
                  <a:gd name="T96" fmla="*/ 55 w 79"/>
                  <a:gd name="T97" fmla="*/ 9 h 54"/>
                  <a:gd name="T98" fmla="*/ 52 w 79"/>
                  <a:gd name="T99" fmla="*/ 1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9" h="54">
                    <a:moveTo>
                      <a:pt x="0" y="39"/>
                    </a:moveTo>
                    <a:lnTo>
                      <a:pt x="9" y="38"/>
                    </a:lnTo>
                    <a:lnTo>
                      <a:pt x="9" y="43"/>
                    </a:lnTo>
                    <a:lnTo>
                      <a:pt x="11" y="46"/>
                    </a:lnTo>
                    <a:lnTo>
                      <a:pt x="14" y="47"/>
                    </a:lnTo>
                    <a:lnTo>
                      <a:pt x="18" y="49"/>
                    </a:lnTo>
                    <a:lnTo>
                      <a:pt x="22" y="47"/>
                    </a:lnTo>
                    <a:lnTo>
                      <a:pt x="26" y="44"/>
                    </a:lnTo>
                    <a:lnTo>
                      <a:pt x="28" y="42"/>
                    </a:lnTo>
                    <a:lnTo>
                      <a:pt x="29" y="39"/>
                    </a:lnTo>
                    <a:lnTo>
                      <a:pt x="29" y="35"/>
                    </a:lnTo>
                    <a:lnTo>
                      <a:pt x="29" y="32"/>
                    </a:lnTo>
                    <a:lnTo>
                      <a:pt x="28" y="29"/>
                    </a:lnTo>
                    <a:lnTo>
                      <a:pt x="26" y="27"/>
                    </a:lnTo>
                    <a:lnTo>
                      <a:pt x="22" y="24"/>
                    </a:lnTo>
                    <a:lnTo>
                      <a:pt x="18" y="23"/>
                    </a:lnTo>
                    <a:lnTo>
                      <a:pt x="15" y="24"/>
                    </a:lnTo>
                    <a:lnTo>
                      <a:pt x="13" y="24"/>
                    </a:lnTo>
                    <a:lnTo>
                      <a:pt x="10" y="27"/>
                    </a:lnTo>
                    <a:lnTo>
                      <a:pt x="9" y="28"/>
                    </a:lnTo>
                    <a:lnTo>
                      <a:pt x="2" y="28"/>
                    </a:lnTo>
                    <a:lnTo>
                      <a:pt x="7" y="1"/>
                    </a:lnTo>
                    <a:lnTo>
                      <a:pt x="34" y="1"/>
                    </a:lnTo>
                    <a:lnTo>
                      <a:pt x="34" y="6"/>
                    </a:lnTo>
                    <a:lnTo>
                      <a:pt x="13" y="6"/>
                    </a:lnTo>
                    <a:lnTo>
                      <a:pt x="10" y="21"/>
                    </a:lnTo>
                    <a:lnTo>
                      <a:pt x="14" y="19"/>
                    </a:lnTo>
                    <a:lnTo>
                      <a:pt x="19" y="17"/>
                    </a:lnTo>
                    <a:lnTo>
                      <a:pt x="23" y="19"/>
                    </a:lnTo>
                    <a:lnTo>
                      <a:pt x="28" y="20"/>
                    </a:lnTo>
                    <a:lnTo>
                      <a:pt x="32" y="23"/>
                    </a:lnTo>
                    <a:lnTo>
                      <a:pt x="34" y="25"/>
                    </a:lnTo>
                    <a:lnTo>
                      <a:pt x="36" y="29"/>
                    </a:lnTo>
                    <a:lnTo>
                      <a:pt x="36" y="35"/>
                    </a:lnTo>
                    <a:lnTo>
                      <a:pt x="36" y="39"/>
                    </a:lnTo>
                    <a:lnTo>
                      <a:pt x="34" y="43"/>
                    </a:lnTo>
                    <a:lnTo>
                      <a:pt x="32" y="47"/>
                    </a:lnTo>
                    <a:lnTo>
                      <a:pt x="29" y="51"/>
                    </a:lnTo>
                    <a:lnTo>
                      <a:pt x="23" y="53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0" y="51"/>
                    </a:lnTo>
                    <a:lnTo>
                      <a:pt x="6" y="50"/>
                    </a:lnTo>
                    <a:lnTo>
                      <a:pt x="3" y="47"/>
                    </a:lnTo>
                    <a:lnTo>
                      <a:pt x="2" y="43"/>
                    </a:lnTo>
                    <a:lnTo>
                      <a:pt x="0" y="39"/>
                    </a:lnTo>
                    <a:close/>
                    <a:moveTo>
                      <a:pt x="44" y="27"/>
                    </a:moveTo>
                    <a:lnTo>
                      <a:pt x="45" y="20"/>
                    </a:lnTo>
                    <a:lnTo>
                      <a:pt x="45" y="16"/>
                    </a:lnTo>
                    <a:lnTo>
                      <a:pt x="47" y="12"/>
                    </a:lnTo>
                    <a:lnTo>
                      <a:pt x="49" y="6"/>
                    </a:lnTo>
                    <a:lnTo>
                      <a:pt x="52" y="2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0" y="1"/>
                    </a:lnTo>
                    <a:lnTo>
                      <a:pt x="72" y="4"/>
                    </a:lnTo>
                    <a:lnTo>
                      <a:pt x="75" y="6"/>
                    </a:lnTo>
                    <a:lnTo>
                      <a:pt x="76" y="9"/>
                    </a:lnTo>
                    <a:lnTo>
                      <a:pt x="78" y="15"/>
                    </a:lnTo>
                    <a:lnTo>
                      <a:pt x="79" y="20"/>
                    </a:lnTo>
                    <a:lnTo>
                      <a:pt x="79" y="27"/>
                    </a:lnTo>
                    <a:lnTo>
                      <a:pt x="79" y="32"/>
                    </a:lnTo>
                    <a:lnTo>
                      <a:pt x="78" y="38"/>
                    </a:lnTo>
                    <a:lnTo>
                      <a:pt x="76" y="42"/>
                    </a:lnTo>
                    <a:lnTo>
                      <a:pt x="75" y="47"/>
                    </a:lnTo>
                    <a:lnTo>
                      <a:pt x="71" y="50"/>
                    </a:lnTo>
                    <a:lnTo>
                      <a:pt x="67" y="53"/>
                    </a:lnTo>
                    <a:lnTo>
                      <a:pt x="61" y="54"/>
                    </a:lnTo>
                    <a:lnTo>
                      <a:pt x="57" y="53"/>
                    </a:lnTo>
                    <a:lnTo>
                      <a:pt x="53" y="51"/>
                    </a:lnTo>
                    <a:lnTo>
                      <a:pt x="49" y="49"/>
                    </a:lnTo>
                    <a:lnTo>
                      <a:pt x="48" y="44"/>
                    </a:lnTo>
                    <a:lnTo>
                      <a:pt x="45" y="39"/>
                    </a:lnTo>
                    <a:lnTo>
                      <a:pt x="45" y="34"/>
                    </a:lnTo>
                    <a:lnTo>
                      <a:pt x="44" y="27"/>
                    </a:lnTo>
                    <a:close/>
                    <a:moveTo>
                      <a:pt x="51" y="27"/>
                    </a:moveTo>
                    <a:lnTo>
                      <a:pt x="52" y="35"/>
                    </a:lnTo>
                    <a:lnTo>
                      <a:pt x="52" y="40"/>
                    </a:lnTo>
                    <a:lnTo>
                      <a:pt x="55" y="44"/>
                    </a:lnTo>
                    <a:lnTo>
                      <a:pt x="56" y="46"/>
                    </a:lnTo>
                    <a:lnTo>
                      <a:pt x="59" y="47"/>
                    </a:lnTo>
                    <a:lnTo>
                      <a:pt x="61" y="49"/>
                    </a:lnTo>
                    <a:lnTo>
                      <a:pt x="64" y="47"/>
                    </a:lnTo>
                    <a:lnTo>
                      <a:pt x="67" y="46"/>
                    </a:lnTo>
                    <a:lnTo>
                      <a:pt x="70" y="44"/>
                    </a:lnTo>
                    <a:lnTo>
                      <a:pt x="71" y="40"/>
                    </a:lnTo>
                    <a:lnTo>
                      <a:pt x="72" y="35"/>
                    </a:lnTo>
                    <a:lnTo>
                      <a:pt x="72" y="27"/>
                    </a:lnTo>
                    <a:lnTo>
                      <a:pt x="72" y="19"/>
                    </a:lnTo>
                    <a:lnTo>
                      <a:pt x="71" y="13"/>
                    </a:lnTo>
                    <a:lnTo>
                      <a:pt x="70" y="9"/>
                    </a:lnTo>
                    <a:lnTo>
                      <a:pt x="67" y="6"/>
                    </a:lnTo>
                    <a:lnTo>
                      <a:pt x="64" y="5"/>
                    </a:lnTo>
                    <a:lnTo>
                      <a:pt x="61" y="5"/>
                    </a:lnTo>
                    <a:lnTo>
                      <a:pt x="59" y="5"/>
                    </a:lnTo>
                    <a:lnTo>
                      <a:pt x="56" y="6"/>
                    </a:lnTo>
                    <a:lnTo>
                      <a:pt x="55" y="9"/>
                    </a:lnTo>
                    <a:lnTo>
                      <a:pt x="52" y="13"/>
                    </a:lnTo>
                    <a:lnTo>
                      <a:pt x="52" y="19"/>
                    </a:lnTo>
                    <a:lnTo>
                      <a:pt x="5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7" name="Rectangle 2884"/>
              <p:cNvSpPr>
                <a:spLocks noChangeArrowheads="1"/>
              </p:cNvSpPr>
              <p:nvPr/>
            </p:nvSpPr>
            <p:spPr bwMode="auto">
              <a:xfrm>
                <a:off x="2865" y="4278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8" name="Rectangle 2885"/>
              <p:cNvSpPr>
                <a:spLocks noChangeArrowheads="1"/>
              </p:cNvSpPr>
              <p:nvPr/>
            </p:nvSpPr>
            <p:spPr bwMode="auto">
              <a:xfrm>
                <a:off x="2865" y="4257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9" name="Rectangle 2886"/>
              <p:cNvSpPr>
                <a:spLocks noChangeArrowheads="1"/>
              </p:cNvSpPr>
              <p:nvPr/>
            </p:nvSpPr>
            <p:spPr bwMode="auto">
              <a:xfrm>
                <a:off x="2865" y="4237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0" name="Rectangle 2887"/>
              <p:cNvSpPr>
                <a:spLocks noChangeArrowheads="1"/>
              </p:cNvSpPr>
              <p:nvPr/>
            </p:nvSpPr>
            <p:spPr bwMode="auto">
              <a:xfrm>
                <a:off x="2865" y="4216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1" name="Rectangle 2888"/>
              <p:cNvSpPr>
                <a:spLocks noChangeArrowheads="1"/>
              </p:cNvSpPr>
              <p:nvPr/>
            </p:nvSpPr>
            <p:spPr bwMode="auto">
              <a:xfrm>
                <a:off x="2850" y="4196"/>
                <a:ext cx="33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2" name="Freeform 2889"/>
              <p:cNvSpPr>
                <a:spLocks noEditPoints="1"/>
              </p:cNvSpPr>
              <p:nvPr/>
            </p:nvSpPr>
            <p:spPr bwMode="auto">
              <a:xfrm>
                <a:off x="2762" y="4183"/>
                <a:ext cx="71" cy="33"/>
              </a:xfrm>
              <a:custGeom>
                <a:avLst/>
                <a:gdLst>
                  <a:gd name="T0" fmla="*/ 29 w 79"/>
                  <a:gd name="T1" fmla="*/ 15 h 54"/>
                  <a:gd name="T2" fmla="*/ 26 w 79"/>
                  <a:gd name="T3" fmla="*/ 8 h 54"/>
                  <a:gd name="T4" fmla="*/ 19 w 79"/>
                  <a:gd name="T5" fmla="*/ 5 h 54"/>
                  <a:gd name="T6" fmla="*/ 14 w 79"/>
                  <a:gd name="T7" fmla="*/ 8 h 54"/>
                  <a:gd name="T8" fmla="*/ 9 w 79"/>
                  <a:gd name="T9" fmla="*/ 15 h 54"/>
                  <a:gd name="T10" fmla="*/ 7 w 79"/>
                  <a:gd name="T11" fmla="*/ 26 h 54"/>
                  <a:gd name="T12" fmla="*/ 13 w 79"/>
                  <a:gd name="T13" fmla="*/ 22 h 54"/>
                  <a:gd name="T14" fmla="*/ 21 w 79"/>
                  <a:gd name="T15" fmla="*/ 19 h 54"/>
                  <a:gd name="T16" fmla="*/ 28 w 79"/>
                  <a:gd name="T17" fmla="*/ 22 h 54"/>
                  <a:gd name="T18" fmla="*/ 34 w 79"/>
                  <a:gd name="T19" fmla="*/ 27 h 54"/>
                  <a:gd name="T20" fmla="*/ 36 w 79"/>
                  <a:gd name="T21" fmla="*/ 37 h 54"/>
                  <a:gd name="T22" fmla="*/ 33 w 79"/>
                  <a:gd name="T23" fmla="*/ 46 h 54"/>
                  <a:gd name="T24" fmla="*/ 28 w 79"/>
                  <a:gd name="T25" fmla="*/ 53 h 54"/>
                  <a:gd name="T26" fmla="*/ 19 w 79"/>
                  <a:gd name="T27" fmla="*/ 54 h 54"/>
                  <a:gd name="T28" fmla="*/ 10 w 79"/>
                  <a:gd name="T29" fmla="*/ 52 h 54"/>
                  <a:gd name="T30" fmla="*/ 3 w 79"/>
                  <a:gd name="T31" fmla="*/ 45 h 54"/>
                  <a:gd name="T32" fmla="*/ 2 w 79"/>
                  <a:gd name="T33" fmla="*/ 35 h 54"/>
                  <a:gd name="T34" fmla="*/ 2 w 79"/>
                  <a:gd name="T35" fmla="*/ 16 h 54"/>
                  <a:gd name="T36" fmla="*/ 10 w 79"/>
                  <a:gd name="T37" fmla="*/ 3 h 54"/>
                  <a:gd name="T38" fmla="*/ 19 w 79"/>
                  <a:gd name="T39" fmla="*/ 0 h 54"/>
                  <a:gd name="T40" fmla="*/ 28 w 79"/>
                  <a:gd name="T41" fmla="*/ 3 h 54"/>
                  <a:gd name="T42" fmla="*/ 33 w 79"/>
                  <a:gd name="T43" fmla="*/ 7 h 54"/>
                  <a:gd name="T44" fmla="*/ 34 w 79"/>
                  <a:gd name="T45" fmla="*/ 14 h 54"/>
                  <a:gd name="T46" fmla="*/ 9 w 79"/>
                  <a:gd name="T47" fmla="*/ 39 h 54"/>
                  <a:gd name="T48" fmla="*/ 11 w 79"/>
                  <a:gd name="T49" fmla="*/ 46 h 54"/>
                  <a:gd name="T50" fmla="*/ 17 w 79"/>
                  <a:gd name="T51" fmla="*/ 49 h 54"/>
                  <a:gd name="T52" fmla="*/ 23 w 79"/>
                  <a:gd name="T53" fmla="*/ 49 h 54"/>
                  <a:gd name="T54" fmla="*/ 29 w 79"/>
                  <a:gd name="T55" fmla="*/ 42 h 54"/>
                  <a:gd name="T56" fmla="*/ 29 w 79"/>
                  <a:gd name="T57" fmla="*/ 33 h 54"/>
                  <a:gd name="T58" fmla="*/ 23 w 79"/>
                  <a:gd name="T59" fmla="*/ 26 h 54"/>
                  <a:gd name="T60" fmla="*/ 15 w 79"/>
                  <a:gd name="T61" fmla="*/ 26 h 54"/>
                  <a:gd name="T62" fmla="*/ 9 w 79"/>
                  <a:gd name="T63" fmla="*/ 33 h 54"/>
                  <a:gd name="T64" fmla="*/ 44 w 79"/>
                  <a:gd name="T65" fmla="*/ 27 h 54"/>
                  <a:gd name="T66" fmla="*/ 45 w 79"/>
                  <a:gd name="T67" fmla="*/ 16 h 54"/>
                  <a:gd name="T68" fmla="*/ 49 w 79"/>
                  <a:gd name="T69" fmla="*/ 7 h 54"/>
                  <a:gd name="T70" fmla="*/ 56 w 79"/>
                  <a:gd name="T71" fmla="*/ 1 h 54"/>
                  <a:gd name="T72" fmla="*/ 66 w 79"/>
                  <a:gd name="T73" fmla="*/ 1 h 54"/>
                  <a:gd name="T74" fmla="*/ 72 w 79"/>
                  <a:gd name="T75" fmla="*/ 4 h 54"/>
                  <a:gd name="T76" fmla="*/ 76 w 79"/>
                  <a:gd name="T77" fmla="*/ 11 h 54"/>
                  <a:gd name="T78" fmla="*/ 79 w 79"/>
                  <a:gd name="T79" fmla="*/ 20 h 54"/>
                  <a:gd name="T80" fmla="*/ 79 w 79"/>
                  <a:gd name="T81" fmla="*/ 34 h 54"/>
                  <a:gd name="T82" fmla="*/ 76 w 79"/>
                  <a:gd name="T83" fmla="*/ 42 h 54"/>
                  <a:gd name="T84" fmla="*/ 71 w 79"/>
                  <a:gd name="T85" fmla="*/ 52 h 54"/>
                  <a:gd name="T86" fmla="*/ 61 w 79"/>
                  <a:gd name="T87" fmla="*/ 54 h 54"/>
                  <a:gd name="T88" fmla="*/ 53 w 79"/>
                  <a:gd name="T89" fmla="*/ 52 h 54"/>
                  <a:gd name="T90" fmla="*/ 48 w 79"/>
                  <a:gd name="T91" fmla="*/ 45 h 54"/>
                  <a:gd name="T92" fmla="*/ 45 w 79"/>
                  <a:gd name="T93" fmla="*/ 35 h 54"/>
                  <a:gd name="T94" fmla="*/ 51 w 79"/>
                  <a:gd name="T95" fmla="*/ 27 h 54"/>
                  <a:gd name="T96" fmla="*/ 52 w 79"/>
                  <a:gd name="T97" fmla="*/ 41 h 54"/>
                  <a:gd name="T98" fmla="*/ 56 w 79"/>
                  <a:gd name="T99" fmla="*/ 48 h 54"/>
                  <a:gd name="T100" fmla="*/ 61 w 79"/>
                  <a:gd name="T101" fmla="*/ 49 h 54"/>
                  <a:gd name="T102" fmla="*/ 67 w 79"/>
                  <a:gd name="T103" fmla="*/ 48 h 54"/>
                  <a:gd name="T104" fmla="*/ 71 w 79"/>
                  <a:gd name="T105" fmla="*/ 41 h 54"/>
                  <a:gd name="T106" fmla="*/ 72 w 79"/>
                  <a:gd name="T107" fmla="*/ 27 h 54"/>
                  <a:gd name="T108" fmla="*/ 71 w 79"/>
                  <a:gd name="T109" fmla="*/ 14 h 54"/>
                  <a:gd name="T110" fmla="*/ 67 w 79"/>
                  <a:gd name="T111" fmla="*/ 8 h 54"/>
                  <a:gd name="T112" fmla="*/ 61 w 79"/>
                  <a:gd name="T113" fmla="*/ 5 h 54"/>
                  <a:gd name="T114" fmla="*/ 56 w 79"/>
                  <a:gd name="T115" fmla="*/ 8 h 54"/>
                  <a:gd name="T116" fmla="*/ 52 w 79"/>
                  <a:gd name="T117" fmla="*/ 14 h 54"/>
                  <a:gd name="T118" fmla="*/ 51 w 79"/>
                  <a:gd name="T119" fmla="*/ 27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9" h="54">
                    <a:moveTo>
                      <a:pt x="34" y="14"/>
                    </a:moveTo>
                    <a:lnTo>
                      <a:pt x="29" y="15"/>
                    </a:lnTo>
                    <a:lnTo>
                      <a:pt x="28" y="11"/>
                    </a:lnTo>
                    <a:lnTo>
                      <a:pt x="26" y="8"/>
                    </a:lnTo>
                    <a:lnTo>
                      <a:pt x="23" y="7"/>
                    </a:lnTo>
                    <a:lnTo>
                      <a:pt x="19" y="5"/>
                    </a:lnTo>
                    <a:lnTo>
                      <a:pt x="17" y="7"/>
                    </a:lnTo>
                    <a:lnTo>
                      <a:pt x="14" y="8"/>
                    </a:lnTo>
                    <a:lnTo>
                      <a:pt x="11" y="11"/>
                    </a:lnTo>
                    <a:lnTo>
                      <a:pt x="9" y="15"/>
                    </a:lnTo>
                    <a:lnTo>
                      <a:pt x="7" y="19"/>
                    </a:lnTo>
                    <a:lnTo>
                      <a:pt x="7" y="26"/>
                    </a:lnTo>
                    <a:lnTo>
                      <a:pt x="10" y="23"/>
                    </a:lnTo>
                    <a:lnTo>
                      <a:pt x="13" y="22"/>
                    </a:lnTo>
                    <a:lnTo>
                      <a:pt x="17" y="20"/>
                    </a:lnTo>
                    <a:lnTo>
                      <a:pt x="21" y="19"/>
                    </a:lnTo>
                    <a:lnTo>
                      <a:pt x="25" y="20"/>
                    </a:lnTo>
                    <a:lnTo>
                      <a:pt x="28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6" y="31"/>
                    </a:lnTo>
                    <a:lnTo>
                      <a:pt x="36" y="37"/>
                    </a:lnTo>
                    <a:lnTo>
                      <a:pt x="36" y="42"/>
                    </a:lnTo>
                    <a:lnTo>
                      <a:pt x="33" y="46"/>
                    </a:lnTo>
                    <a:lnTo>
                      <a:pt x="32" y="50"/>
                    </a:lnTo>
                    <a:lnTo>
                      <a:pt x="28" y="53"/>
                    </a:lnTo>
                    <a:lnTo>
                      <a:pt x="23" y="54"/>
                    </a:lnTo>
                    <a:lnTo>
                      <a:pt x="19" y="54"/>
                    </a:lnTo>
                    <a:lnTo>
                      <a:pt x="14" y="54"/>
                    </a:lnTo>
                    <a:lnTo>
                      <a:pt x="10" y="52"/>
                    </a:lnTo>
                    <a:lnTo>
                      <a:pt x="6" y="49"/>
                    </a:lnTo>
                    <a:lnTo>
                      <a:pt x="3" y="45"/>
                    </a:lnTo>
                    <a:lnTo>
                      <a:pt x="2" y="41"/>
                    </a:lnTo>
                    <a:lnTo>
                      <a:pt x="2" y="35"/>
                    </a:lnTo>
                    <a:lnTo>
                      <a:pt x="0" y="28"/>
                    </a:lnTo>
                    <a:lnTo>
                      <a:pt x="2" y="16"/>
                    </a:lnTo>
                    <a:lnTo>
                      <a:pt x="6" y="7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28" y="3"/>
                    </a:lnTo>
                    <a:lnTo>
                      <a:pt x="30" y="4"/>
                    </a:lnTo>
                    <a:lnTo>
                      <a:pt x="33" y="7"/>
                    </a:lnTo>
                    <a:lnTo>
                      <a:pt x="34" y="9"/>
                    </a:lnTo>
                    <a:lnTo>
                      <a:pt x="34" y="14"/>
                    </a:lnTo>
                    <a:close/>
                    <a:moveTo>
                      <a:pt x="9" y="37"/>
                    </a:moveTo>
                    <a:lnTo>
                      <a:pt x="9" y="39"/>
                    </a:lnTo>
                    <a:lnTo>
                      <a:pt x="10" y="43"/>
                    </a:lnTo>
                    <a:lnTo>
                      <a:pt x="11" y="46"/>
                    </a:lnTo>
                    <a:lnTo>
                      <a:pt x="14" y="48"/>
                    </a:lnTo>
                    <a:lnTo>
                      <a:pt x="17" y="49"/>
                    </a:lnTo>
                    <a:lnTo>
                      <a:pt x="19" y="49"/>
                    </a:lnTo>
                    <a:lnTo>
                      <a:pt x="23" y="49"/>
                    </a:lnTo>
                    <a:lnTo>
                      <a:pt x="26" y="46"/>
                    </a:lnTo>
                    <a:lnTo>
                      <a:pt x="29" y="42"/>
                    </a:lnTo>
                    <a:lnTo>
                      <a:pt x="29" y="37"/>
                    </a:lnTo>
                    <a:lnTo>
                      <a:pt x="29" y="33"/>
                    </a:lnTo>
                    <a:lnTo>
                      <a:pt x="26" y="28"/>
                    </a:lnTo>
                    <a:lnTo>
                      <a:pt x="23" y="26"/>
                    </a:lnTo>
                    <a:lnTo>
                      <a:pt x="19" y="26"/>
                    </a:lnTo>
                    <a:lnTo>
                      <a:pt x="15" y="26"/>
                    </a:lnTo>
                    <a:lnTo>
                      <a:pt x="11" y="28"/>
                    </a:lnTo>
                    <a:lnTo>
                      <a:pt x="9" y="33"/>
                    </a:lnTo>
                    <a:lnTo>
                      <a:pt x="9" y="37"/>
                    </a:lnTo>
                    <a:close/>
                    <a:moveTo>
                      <a:pt x="44" y="27"/>
                    </a:moveTo>
                    <a:lnTo>
                      <a:pt x="45" y="22"/>
                    </a:lnTo>
                    <a:lnTo>
                      <a:pt x="45" y="16"/>
                    </a:lnTo>
                    <a:lnTo>
                      <a:pt x="47" y="12"/>
                    </a:lnTo>
                    <a:lnTo>
                      <a:pt x="49" y="7"/>
                    </a:lnTo>
                    <a:lnTo>
                      <a:pt x="52" y="4"/>
                    </a:lnTo>
                    <a:lnTo>
                      <a:pt x="56" y="1"/>
                    </a:lnTo>
                    <a:lnTo>
                      <a:pt x="61" y="0"/>
                    </a:lnTo>
                    <a:lnTo>
                      <a:pt x="66" y="1"/>
                    </a:lnTo>
                    <a:lnTo>
                      <a:pt x="70" y="3"/>
                    </a:lnTo>
                    <a:lnTo>
                      <a:pt x="72" y="4"/>
                    </a:lnTo>
                    <a:lnTo>
                      <a:pt x="75" y="7"/>
                    </a:lnTo>
                    <a:lnTo>
                      <a:pt x="76" y="11"/>
                    </a:lnTo>
                    <a:lnTo>
                      <a:pt x="78" y="15"/>
                    </a:lnTo>
                    <a:lnTo>
                      <a:pt x="79" y="20"/>
                    </a:lnTo>
                    <a:lnTo>
                      <a:pt x="79" y="27"/>
                    </a:lnTo>
                    <a:lnTo>
                      <a:pt x="79" y="34"/>
                    </a:lnTo>
                    <a:lnTo>
                      <a:pt x="78" y="38"/>
                    </a:lnTo>
                    <a:lnTo>
                      <a:pt x="76" y="42"/>
                    </a:lnTo>
                    <a:lnTo>
                      <a:pt x="75" y="48"/>
                    </a:lnTo>
                    <a:lnTo>
                      <a:pt x="71" y="52"/>
                    </a:lnTo>
                    <a:lnTo>
                      <a:pt x="67" y="54"/>
                    </a:lnTo>
                    <a:lnTo>
                      <a:pt x="61" y="54"/>
                    </a:lnTo>
                    <a:lnTo>
                      <a:pt x="57" y="54"/>
                    </a:lnTo>
                    <a:lnTo>
                      <a:pt x="53" y="52"/>
                    </a:lnTo>
                    <a:lnTo>
                      <a:pt x="49" y="49"/>
                    </a:lnTo>
                    <a:lnTo>
                      <a:pt x="48" y="45"/>
                    </a:lnTo>
                    <a:lnTo>
                      <a:pt x="45" y="41"/>
                    </a:lnTo>
                    <a:lnTo>
                      <a:pt x="45" y="35"/>
                    </a:lnTo>
                    <a:lnTo>
                      <a:pt x="44" y="27"/>
                    </a:lnTo>
                    <a:close/>
                    <a:moveTo>
                      <a:pt x="51" y="27"/>
                    </a:moveTo>
                    <a:lnTo>
                      <a:pt x="52" y="35"/>
                    </a:lnTo>
                    <a:lnTo>
                      <a:pt x="52" y="41"/>
                    </a:lnTo>
                    <a:lnTo>
                      <a:pt x="55" y="45"/>
                    </a:lnTo>
                    <a:lnTo>
                      <a:pt x="56" y="48"/>
                    </a:lnTo>
                    <a:lnTo>
                      <a:pt x="59" y="49"/>
                    </a:lnTo>
                    <a:lnTo>
                      <a:pt x="61" y="49"/>
                    </a:lnTo>
                    <a:lnTo>
                      <a:pt x="64" y="49"/>
                    </a:lnTo>
                    <a:lnTo>
                      <a:pt x="67" y="48"/>
                    </a:lnTo>
                    <a:lnTo>
                      <a:pt x="70" y="45"/>
                    </a:lnTo>
                    <a:lnTo>
                      <a:pt x="71" y="41"/>
                    </a:lnTo>
                    <a:lnTo>
                      <a:pt x="72" y="35"/>
                    </a:lnTo>
                    <a:lnTo>
                      <a:pt x="72" y="27"/>
                    </a:lnTo>
                    <a:lnTo>
                      <a:pt x="72" y="20"/>
                    </a:lnTo>
                    <a:lnTo>
                      <a:pt x="71" y="14"/>
                    </a:lnTo>
                    <a:lnTo>
                      <a:pt x="70" y="11"/>
                    </a:lnTo>
                    <a:lnTo>
                      <a:pt x="67" y="8"/>
                    </a:lnTo>
                    <a:lnTo>
                      <a:pt x="64" y="7"/>
                    </a:lnTo>
                    <a:lnTo>
                      <a:pt x="61" y="5"/>
                    </a:lnTo>
                    <a:lnTo>
                      <a:pt x="59" y="7"/>
                    </a:lnTo>
                    <a:lnTo>
                      <a:pt x="56" y="8"/>
                    </a:lnTo>
                    <a:lnTo>
                      <a:pt x="55" y="9"/>
                    </a:lnTo>
                    <a:lnTo>
                      <a:pt x="52" y="14"/>
                    </a:lnTo>
                    <a:lnTo>
                      <a:pt x="52" y="20"/>
                    </a:lnTo>
                    <a:lnTo>
                      <a:pt x="5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3" name="Rectangle 2890"/>
              <p:cNvSpPr>
                <a:spLocks noChangeArrowheads="1"/>
              </p:cNvSpPr>
              <p:nvPr/>
            </p:nvSpPr>
            <p:spPr bwMode="auto">
              <a:xfrm>
                <a:off x="2865" y="4175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4" name="Rectangle 2891"/>
              <p:cNvSpPr>
                <a:spLocks noChangeArrowheads="1"/>
              </p:cNvSpPr>
              <p:nvPr/>
            </p:nvSpPr>
            <p:spPr bwMode="auto">
              <a:xfrm>
                <a:off x="2865" y="4155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6" name="Freeform 2893"/>
              <p:cNvSpPr>
                <a:spLocks/>
              </p:cNvSpPr>
              <p:nvPr/>
            </p:nvSpPr>
            <p:spPr bwMode="auto">
              <a:xfrm>
                <a:off x="2881" y="4135"/>
                <a:ext cx="4" cy="680"/>
              </a:xfrm>
              <a:custGeom>
                <a:avLst/>
                <a:gdLst>
                  <a:gd name="T0" fmla="*/ 0 w 8"/>
                  <a:gd name="T1" fmla="*/ 0 h 1360"/>
                  <a:gd name="T2" fmla="*/ 8 w 8"/>
                  <a:gd name="T3" fmla="*/ 0 h 1360"/>
                  <a:gd name="T4" fmla="*/ 8 w 8"/>
                  <a:gd name="T5" fmla="*/ 4 h 1360"/>
                  <a:gd name="T6" fmla="*/ 7 w 8"/>
                  <a:gd name="T7" fmla="*/ 4 h 1360"/>
                  <a:gd name="T8" fmla="*/ 7 w 8"/>
                  <a:gd name="T9" fmla="*/ 1357 h 1360"/>
                  <a:gd name="T10" fmla="*/ 8 w 8"/>
                  <a:gd name="T11" fmla="*/ 1357 h 1360"/>
                  <a:gd name="T12" fmla="*/ 8 w 8"/>
                  <a:gd name="T13" fmla="*/ 1360 h 1360"/>
                  <a:gd name="T14" fmla="*/ 0 w 8"/>
                  <a:gd name="T15" fmla="*/ 1360 h 1360"/>
                  <a:gd name="T16" fmla="*/ 0 w 8"/>
                  <a:gd name="T17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360">
                    <a:moveTo>
                      <a:pt x="0" y="0"/>
                    </a:moveTo>
                    <a:lnTo>
                      <a:pt x="8" y="0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7" y="1357"/>
                    </a:lnTo>
                    <a:lnTo>
                      <a:pt x="8" y="1357"/>
                    </a:lnTo>
                    <a:lnTo>
                      <a:pt x="8" y="1360"/>
                    </a:lnTo>
                    <a:lnTo>
                      <a:pt x="0" y="13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7" name="Rectangle 2894"/>
              <p:cNvSpPr>
                <a:spLocks noChangeArrowheads="1"/>
              </p:cNvSpPr>
              <p:nvPr/>
            </p:nvSpPr>
            <p:spPr bwMode="auto">
              <a:xfrm>
                <a:off x="2881" y="4813"/>
                <a:ext cx="5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" name="Rectangle 2895"/>
              <p:cNvSpPr>
                <a:spLocks noChangeArrowheads="1"/>
              </p:cNvSpPr>
              <p:nvPr/>
            </p:nvSpPr>
            <p:spPr bwMode="auto">
              <a:xfrm>
                <a:off x="2881" y="4813"/>
                <a:ext cx="3" cy="3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0" name="Rectangle 2897"/>
              <p:cNvSpPr>
                <a:spLocks noChangeArrowheads="1"/>
              </p:cNvSpPr>
              <p:nvPr/>
            </p:nvSpPr>
            <p:spPr bwMode="auto">
              <a:xfrm>
                <a:off x="2850" y="4813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2" name="Rectangle 2899"/>
              <p:cNvSpPr>
                <a:spLocks noChangeArrowheads="1"/>
              </p:cNvSpPr>
              <p:nvPr/>
            </p:nvSpPr>
            <p:spPr bwMode="auto">
              <a:xfrm>
                <a:off x="2881" y="4815"/>
                <a:ext cx="4" cy="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4" name="Rectangle 2901"/>
              <p:cNvSpPr>
                <a:spLocks noChangeArrowheads="1"/>
              </p:cNvSpPr>
              <p:nvPr/>
            </p:nvSpPr>
            <p:spPr bwMode="auto">
              <a:xfrm>
                <a:off x="2885" y="4134"/>
                <a:ext cx="1599" cy="1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5" name="Rectangle 2902"/>
              <p:cNvSpPr>
                <a:spLocks noChangeArrowheads="1"/>
              </p:cNvSpPr>
              <p:nvPr/>
            </p:nvSpPr>
            <p:spPr bwMode="auto">
              <a:xfrm>
                <a:off x="2883" y="4813"/>
                <a:ext cx="160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6" name="Rectangle 2903"/>
              <p:cNvSpPr>
                <a:spLocks noChangeArrowheads="1"/>
              </p:cNvSpPr>
              <p:nvPr/>
            </p:nvSpPr>
            <p:spPr bwMode="auto">
              <a:xfrm>
                <a:off x="2883" y="4813"/>
                <a:ext cx="4" cy="3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7" name="Rectangle 2904"/>
              <p:cNvSpPr>
                <a:spLocks noChangeArrowheads="1"/>
              </p:cNvSpPr>
              <p:nvPr/>
            </p:nvSpPr>
            <p:spPr bwMode="auto">
              <a:xfrm>
                <a:off x="2967" y="4813"/>
                <a:ext cx="4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8" name="Rectangle 2905"/>
              <p:cNvSpPr>
                <a:spLocks noChangeArrowheads="1"/>
              </p:cNvSpPr>
              <p:nvPr/>
            </p:nvSpPr>
            <p:spPr bwMode="auto">
              <a:xfrm>
                <a:off x="3052" y="4813"/>
                <a:ext cx="3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9" name="Rectangle 2906"/>
              <p:cNvSpPr>
                <a:spLocks noChangeArrowheads="1"/>
              </p:cNvSpPr>
              <p:nvPr/>
            </p:nvSpPr>
            <p:spPr bwMode="auto">
              <a:xfrm>
                <a:off x="3136" y="4813"/>
                <a:ext cx="4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0" name="Rectangle 2907"/>
              <p:cNvSpPr>
                <a:spLocks noChangeArrowheads="1"/>
              </p:cNvSpPr>
              <p:nvPr/>
            </p:nvSpPr>
            <p:spPr bwMode="auto">
              <a:xfrm>
                <a:off x="3220" y="4813"/>
                <a:ext cx="4" cy="3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1" name="Rectangle 2908"/>
              <p:cNvSpPr>
                <a:spLocks noChangeArrowheads="1"/>
              </p:cNvSpPr>
              <p:nvPr/>
            </p:nvSpPr>
            <p:spPr bwMode="auto">
              <a:xfrm>
                <a:off x="3305" y="4813"/>
                <a:ext cx="3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2" name="Rectangle 2909"/>
              <p:cNvSpPr>
                <a:spLocks noChangeArrowheads="1"/>
              </p:cNvSpPr>
              <p:nvPr/>
            </p:nvSpPr>
            <p:spPr bwMode="auto">
              <a:xfrm>
                <a:off x="3389" y="4813"/>
                <a:ext cx="3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3" name="Rectangle 2910"/>
              <p:cNvSpPr>
                <a:spLocks noChangeArrowheads="1"/>
              </p:cNvSpPr>
              <p:nvPr/>
            </p:nvSpPr>
            <p:spPr bwMode="auto">
              <a:xfrm>
                <a:off x="3473" y="4813"/>
                <a:ext cx="3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4" name="Rectangle 2911"/>
              <p:cNvSpPr>
                <a:spLocks noChangeArrowheads="1"/>
              </p:cNvSpPr>
              <p:nvPr/>
            </p:nvSpPr>
            <p:spPr bwMode="auto">
              <a:xfrm>
                <a:off x="3557" y="4813"/>
                <a:ext cx="3" cy="3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5" name="Rectangle 2912"/>
              <p:cNvSpPr>
                <a:spLocks noChangeArrowheads="1"/>
              </p:cNvSpPr>
              <p:nvPr/>
            </p:nvSpPr>
            <p:spPr bwMode="auto">
              <a:xfrm>
                <a:off x="3641" y="4813"/>
                <a:ext cx="4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6" name="Rectangle 2913"/>
              <p:cNvSpPr>
                <a:spLocks noChangeArrowheads="1"/>
              </p:cNvSpPr>
              <p:nvPr/>
            </p:nvSpPr>
            <p:spPr bwMode="auto">
              <a:xfrm>
                <a:off x="3725" y="4813"/>
                <a:ext cx="4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7" name="Rectangle 2914"/>
              <p:cNvSpPr>
                <a:spLocks noChangeArrowheads="1"/>
              </p:cNvSpPr>
              <p:nvPr/>
            </p:nvSpPr>
            <p:spPr bwMode="auto">
              <a:xfrm>
                <a:off x="3809" y="4813"/>
                <a:ext cx="4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8" name="Rectangle 2915"/>
              <p:cNvSpPr>
                <a:spLocks noChangeArrowheads="1"/>
              </p:cNvSpPr>
              <p:nvPr/>
            </p:nvSpPr>
            <p:spPr bwMode="auto">
              <a:xfrm>
                <a:off x="3894" y="4813"/>
                <a:ext cx="3" cy="3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9" name="Rectangle 2916"/>
              <p:cNvSpPr>
                <a:spLocks noChangeArrowheads="1"/>
              </p:cNvSpPr>
              <p:nvPr/>
            </p:nvSpPr>
            <p:spPr bwMode="auto">
              <a:xfrm>
                <a:off x="3978" y="4813"/>
                <a:ext cx="3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0" name="Rectangle 2917"/>
              <p:cNvSpPr>
                <a:spLocks noChangeArrowheads="1"/>
              </p:cNvSpPr>
              <p:nvPr/>
            </p:nvSpPr>
            <p:spPr bwMode="auto">
              <a:xfrm>
                <a:off x="4062" y="4813"/>
                <a:ext cx="3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1" name="Rectangle 2918"/>
              <p:cNvSpPr>
                <a:spLocks noChangeArrowheads="1"/>
              </p:cNvSpPr>
              <p:nvPr/>
            </p:nvSpPr>
            <p:spPr bwMode="auto">
              <a:xfrm>
                <a:off x="4146" y="4813"/>
                <a:ext cx="3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2" name="Rectangle 2919"/>
              <p:cNvSpPr>
                <a:spLocks noChangeArrowheads="1"/>
              </p:cNvSpPr>
              <p:nvPr/>
            </p:nvSpPr>
            <p:spPr bwMode="auto">
              <a:xfrm>
                <a:off x="4230" y="4813"/>
                <a:ext cx="3" cy="3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3" name="Rectangle 2920"/>
              <p:cNvSpPr>
                <a:spLocks noChangeArrowheads="1"/>
              </p:cNvSpPr>
              <p:nvPr/>
            </p:nvSpPr>
            <p:spPr bwMode="auto">
              <a:xfrm>
                <a:off x="4315" y="4813"/>
                <a:ext cx="3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4" name="Rectangle 2921"/>
              <p:cNvSpPr>
                <a:spLocks noChangeArrowheads="1"/>
              </p:cNvSpPr>
              <p:nvPr/>
            </p:nvSpPr>
            <p:spPr bwMode="auto">
              <a:xfrm>
                <a:off x="4399" y="4813"/>
                <a:ext cx="3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5" name="Rectangle 2922"/>
              <p:cNvSpPr>
                <a:spLocks noChangeArrowheads="1"/>
              </p:cNvSpPr>
              <p:nvPr/>
            </p:nvSpPr>
            <p:spPr bwMode="auto">
              <a:xfrm>
                <a:off x="4483" y="4813"/>
                <a:ext cx="4" cy="1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6" name="Rectangle 2923"/>
              <p:cNvSpPr>
                <a:spLocks noChangeArrowheads="1"/>
              </p:cNvSpPr>
              <p:nvPr/>
            </p:nvSpPr>
            <p:spPr bwMode="auto">
              <a:xfrm>
                <a:off x="2883" y="4134"/>
                <a:ext cx="4" cy="68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7" name="Rectangle 2924"/>
              <p:cNvSpPr>
                <a:spLocks noChangeArrowheads="1"/>
              </p:cNvSpPr>
              <p:nvPr/>
            </p:nvSpPr>
            <p:spPr bwMode="auto">
              <a:xfrm>
                <a:off x="2853" y="4813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8" name="Rectangle 2925"/>
              <p:cNvSpPr>
                <a:spLocks noChangeArrowheads="1"/>
              </p:cNvSpPr>
              <p:nvPr/>
            </p:nvSpPr>
            <p:spPr bwMode="auto">
              <a:xfrm>
                <a:off x="2868" y="4792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9" name="Rectangle 2926"/>
              <p:cNvSpPr>
                <a:spLocks noChangeArrowheads="1"/>
              </p:cNvSpPr>
              <p:nvPr/>
            </p:nvSpPr>
            <p:spPr bwMode="auto">
              <a:xfrm>
                <a:off x="2868" y="4772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0" name="Rectangle 2927"/>
              <p:cNvSpPr>
                <a:spLocks noChangeArrowheads="1"/>
              </p:cNvSpPr>
              <p:nvPr/>
            </p:nvSpPr>
            <p:spPr bwMode="auto">
              <a:xfrm>
                <a:off x="2868" y="4752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1" name="Rectangle 2928"/>
              <p:cNvSpPr>
                <a:spLocks noChangeArrowheads="1"/>
              </p:cNvSpPr>
              <p:nvPr/>
            </p:nvSpPr>
            <p:spPr bwMode="auto">
              <a:xfrm>
                <a:off x="2868" y="4731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2" name="Rectangle 2929"/>
              <p:cNvSpPr>
                <a:spLocks noChangeArrowheads="1"/>
              </p:cNvSpPr>
              <p:nvPr/>
            </p:nvSpPr>
            <p:spPr bwMode="auto">
              <a:xfrm>
                <a:off x="2853" y="4710"/>
                <a:ext cx="33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3" name="Rectangle 2930"/>
              <p:cNvSpPr>
                <a:spLocks noChangeArrowheads="1"/>
              </p:cNvSpPr>
              <p:nvPr/>
            </p:nvSpPr>
            <p:spPr bwMode="auto">
              <a:xfrm>
                <a:off x="2868" y="4690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4" name="Rectangle 2931"/>
              <p:cNvSpPr>
                <a:spLocks noChangeArrowheads="1"/>
              </p:cNvSpPr>
              <p:nvPr/>
            </p:nvSpPr>
            <p:spPr bwMode="auto">
              <a:xfrm>
                <a:off x="2868" y="4669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5" name="Rectangle 2932"/>
              <p:cNvSpPr>
                <a:spLocks noChangeArrowheads="1"/>
              </p:cNvSpPr>
              <p:nvPr/>
            </p:nvSpPr>
            <p:spPr bwMode="auto">
              <a:xfrm>
                <a:off x="2868" y="4648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6" name="Rectangle 2933"/>
              <p:cNvSpPr>
                <a:spLocks noChangeArrowheads="1"/>
              </p:cNvSpPr>
              <p:nvPr/>
            </p:nvSpPr>
            <p:spPr bwMode="auto">
              <a:xfrm>
                <a:off x="2868" y="4628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7" name="Rectangle 2934"/>
              <p:cNvSpPr>
                <a:spLocks noChangeArrowheads="1"/>
              </p:cNvSpPr>
              <p:nvPr/>
            </p:nvSpPr>
            <p:spPr bwMode="auto">
              <a:xfrm>
                <a:off x="2853" y="4607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8" name="Rectangle 2935"/>
              <p:cNvSpPr>
                <a:spLocks noChangeArrowheads="1"/>
              </p:cNvSpPr>
              <p:nvPr/>
            </p:nvSpPr>
            <p:spPr bwMode="auto">
              <a:xfrm>
                <a:off x="2868" y="4587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9" name="Rectangle 2936"/>
              <p:cNvSpPr>
                <a:spLocks noChangeArrowheads="1"/>
              </p:cNvSpPr>
              <p:nvPr/>
            </p:nvSpPr>
            <p:spPr bwMode="auto">
              <a:xfrm>
                <a:off x="2868" y="4566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0" name="Rectangle 2937"/>
              <p:cNvSpPr>
                <a:spLocks noChangeArrowheads="1"/>
              </p:cNvSpPr>
              <p:nvPr/>
            </p:nvSpPr>
            <p:spPr bwMode="auto">
              <a:xfrm>
                <a:off x="2868" y="4546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1" name="Rectangle 2938"/>
              <p:cNvSpPr>
                <a:spLocks noChangeArrowheads="1"/>
              </p:cNvSpPr>
              <p:nvPr/>
            </p:nvSpPr>
            <p:spPr bwMode="auto">
              <a:xfrm>
                <a:off x="2868" y="4525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2" name="Rectangle 2939"/>
              <p:cNvSpPr>
                <a:spLocks noChangeArrowheads="1"/>
              </p:cNvSpPr>
              <p:nvPr/>
            </p:nvSpPr>
            <p:spPr bwMode="auto">
              <a:xfrm>
                <a:off x="2853" y="4504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3" name="Rectangle 2940"/>
              <p:cNvSpPr>
                <a:spLocks noChangeArrowheads="1"/>
              </p:cNvSpPr>
              <p:nvPr/>
            </p:nvSpPr>
            <p:spPr bwMode="auto">
              <a:xfrm>
                <a:off x="2868" y="4484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4" name="Rectangle 2941"/>
              <p:cNvSpPr>
                <a:spLocks noChangeArrowheads="1"/>
              </p:cNvSpPr>
              <p:nvPr/>
            </p:nvSpPr>
            <p:spPr bwMode="auto">
              <a:xfrm>
                <a:off x="2868" y="4463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5" name="Rectangle 2942"/>
              <p:cNvSpPr>
                <a:spLocks noChangeArrowheads="1"/>
              </p:cNvSpPr>
              <p:nvPr/>
            </p:nvSpPr>
            <p:spPr bwMode="auto">
              <a:xfrm>
                <a:off x="2868" y="4443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6" name="Rectangle 2943"/>
              <p:cNvSpPr>
                <a:spLocks noChangeArrowheads="1"/>
              </p:cNvSpPr>
              <p:nvPr/>
            </p:nvSpPr>
            <p:spPr bwMode="auto">
              <a:xfrm>
                <a:off x="2868" y="4422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7" name="Rectangle 2944"/>
              <p:cNvSpPr>
                <a:spLocks noChangeArrowheads="1"/>
              </p:cNvSpPr>
              <p:nvPr/>
            </p:nvSpPr>
            <p:spPr bwMode="auto">
              <a:xfrm>
                <a:off x="2853" y="4401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8" name="Rectangle 2945"/>
              <p:cNvSpPr>
                <a:spLocks noChangeArrowheads="1"/>
              </p:cNvSpPr>
              <p:nvPr/>
            </p:nvSpPr>
            <p:spPr bwMode="auto">
              <a:xfrm>
                <a:off x="2868" y="4381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9" name="Rectangle 2946"/>
              <p:cNvSpPr>
                <a:spLocks noChangeArrowheads="1"/>
              </p:cNvSpPr>
              <p:nvPr/>
            </p:nvSpPr>
            <p:spPr bwMode="auto">
              <a:xfrm>
                <a:off x="2868" y="4360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0" name="Rectangle 2947"/>
              <p:cNvSpPr>
                <a:spLocks noChangeArrowheads="1"/>
              </p:cNvSpPr>
              <p:nvPr/>
            </p:nvSpPr>
            <p:spPr bwMode="auto">
              <a:xfrm>
                <a:off x="2868" y="4340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1" name="Rectangle 2948"/>
              <p:cNvSpPr>
                <a:spLocks noChangeArrowheads="1"/>
              </p:cNvSpPr>
              <p:nvPr/>
            </p:nvSpPr>
            <p:spPr bwMode="auto">
              <a:xfrm>
                <a:off x="2868" y="4319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2" name="Rectangle 2949"/>
              <p:cNvSpPr>
                <a:spLocks noChangeArrowheads="1"/>
              </p:cNvSpPr>
              <p:nvPr/>
            </p:nvSpPr>
            <p:spPr bwMode="auto">
              <a:xfrm>
                <a:off x="2853" y="4299"/>
                <a:ext cx="33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3" name="Rectangle 2950"/>
              <p:cNvSpPr>
                <a:spLocks noChangeArrowheads="1"/>
              </p:cNvSpPr>
              <p:nvPr/>
            </p:nvSpPr>
            <p:spPr bwMode="auto">
              <a:xfrm>
                <a:off x="2868" y="4278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4" name="Rectangle 2951"/>
              <p:cNvSpPr>
                <a:spLocks noChangeArrowheads="1"/>
              </p:cNvSpPr>
              <p:nvPr/>
            </p:nvSpPr>
            <p:spPr bwMode="auto">
              <a:xfrm>
                <a:off x="2868" y="4257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5" name="Rectangle 2952"/>
              <p:cNvSpPr>
                <a:spLocks noChangeArrowheads="1"/>
              </p:cNvSpPr>
              <p:nvPr/>
            </p:nvSpPr>
            <p:spPr bwMode="auto">
              <a:xfrm>
                <a:off x="2868" y="4237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6" name="Rectangle 2953"/>
              <p:cNvSpPr>
                <a:spLocks noChangeArrowheads="1"/>
              </p:cNvSpPr>
              <p:nvPr/>
            </p:nvSpPr>
            <p:spPr bwMode="auto">
              <a:xfrm>
                <a:off x="2868" y="4216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7" name="Rectangle 2954"/>
              <p:cNvSpPr>
                <a:spLocks noChangeArrowheads="1"/>
              </p:cNvSpPr>
              <p:nvPr/>
            </p:nvSpPr>
            <p:spPr bwMode="auto">
              <a:xfrm>
                <a:off x="2853" y="4196"/>
                <a:ext cx="33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8" name="Rectangle 2955"/>
              <p:cNvSpPr>
                <a:spLocks noChangeArrowheads="1"/>
              </p:cNvSpPr>
              <p:nvPr/>
            </p:nvSpPr>
            <p:spPr bwMode="auto">
              <a:xfrm>
                <a:off x="2868" y="4175"/>
                <a:ext cx="18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9" name="Rectangle 2956"/>
              <p:cNvSpPr>
                <a:spLocks noChangeArrowheads="1"/>
              </p:cNvSpPr>
              <p:nvPr/>
            </p:nvSpPr>
            <p:spPr bwMode="auto">
              <a:xfrm>
                <a:off x="2868" y="4155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" name="Freeform 2957"/>
              <p:cNvSpPr>
                <a:spLocks noEditPoints="1"/>
              </p:cNvSpPr>
              <p:nvPr/>
            </p:nvSpPr>
            <p:spPr bwMode="auto">
              <a:xfrm>
                <a:off x="2883" y="4134"/>
                <a:ext cx="1604" cy="683"/>
              </a:xfrm>
              <a:custGeom>
                <a:avLst/>
                <a:gdLst>
                  <a:gd name="T0" fmla="*/ 0 w 3206"/>
                  <a:gd name="T1" fmla="*/ 1363 h 1367"/>
                  <a:gd name="T2" fmla="*/ 0 w 3206"/>
                  <a:gd name="T3" fmla="*/ 1367 h 1367"/>
                  <a:gd name="T4" fmla="*/ 3206 w 3206"/>
                  <a:gd name="T5" fmla="*/ 1367 h 1367"/>
                  <a:gd name="T6" fmla="*/ 3206 w 3206"/>
                  <a:gd name="T7" fmla="*/ 0 h 1367"/>
                  <a:gd name="T8" fmla="*/ 0 w 3206"/>
                  <a:gd name="T9" fmla="*/ 0 h 1367"/>
                  <a:gd name="T10" fmla="*/ 0 w 3206"/>
                  <a:gd name="T11" fmla="*/ 3 h 1367"/>
                  <a:gd name="T12" fmla="*/ 0 w 3206"/>
                  <a:gd name="T13" fmla="*/ 1363 h 1367"/>
                  <a:gd name="T14" fmla="*/ 6 w 3206"/>
                  <a:gd name="T15" fmla="*/ 3 h 1367"/>
                  <a:gd name="T16" fmla="*/ 2 w 3206"/>
                  <a:gd name="T17" fmla="*/ 3 h 1367"/>
                  <a:gd name="T18" fmla="*/ 2 w 3206"/>
                  <a:gd name="T19" fmla="*/ 7 h 1367"/>
                  <a:gd name="T20" fmla="*/ 3202 w 3206"/>
                  <a:gd name="T21" fmla="*/ 7 h 1367"/>
                  <a:gd name="T22" fmla="*/ 3202 w 3206"/>
                  <a:gd name="T23" fmla="*/ 3 h 1367"/>
                  <a:gd name="T24" fmla="*/ 3199 w 3206"/>
                  <a:gd name="T25" fmla="*/ 3 h 1367"/>
                  <a:gd name="T26" fmla="*/ 3199 w 3206"/>
                  <a:gd name="T27" fmla="*/ 1363 h 1367"/>
                  <a:gd name="T28" fmla="*/ 3202 w 3206"/>
                  <a:gd name="T29" fmla="*/ 1363 h 1367"/>
                  <a:gd name="T30" fmla="*/ 3202 w 3206"/>
                  <a:gd name="T31" fmla="*/ 1360 h 1367"/>
                  <a:gd name="T32" fmla="*/ 2 w 3206"/>
                  <a:gd name="T33" fmla="*/ 1360 h 1367"/>
                  <a:gd name="T34" fmla="*/ 2 w 3206"/>
                  <a:gd name="T35" fmla="*/ 1363 h 1367"/>
                  <a:gd name="T36" fmla="*/ 6 w 3206"/>
                  <a:gd name="T37" fmla="*/ 1363 h 1367"/>
                  <a:gd name="T38" fmla="*/ 6 w 3206"/>
                  <a:gd name="T39" fmla="*/ 3 h 1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06" h="1367">
                    <a:moveTo>
                      <a:pt x="0" y="1363"/>
                    </a:moveTo>
                    <a:lnTo>
                      <a:pt x="0" y="1367"/>
                    </a:lnTo>
                    <a:lnTo>
                      <a:pt x="3206" y="1367"/>
                    </a:lnTo>
                    <a:lnTo>
                      <a:pt x="3206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1363"/>
                    </a:lnTo>
                    <a:close/>
                    <a:moveTo>
                      <a:pt x="6" y="3"/>
                    </a:moveTo>
                    <a:lnTo>
                      <a:pt x="2" y="3"/>
                    </a:lnTo>
                    <a:lnTo>
                      <a:pt x="2" y="7"/>
                    </a:lnTo>
                    <a:lnTo>
                      <a:pt x="3202" y="7"/>
                    </a:lnTo>
                    <a:lnTo>
                      <a:pt x="3202" y="3"/>
                    </a:lnTo>
                    <a:lnTo>
                      <a:pt x="3199" y="3"/>
                    </a:lnTo>
                    <a:lnTo>
                      <a:pt x="3199" y="1363"/>
                    </a:lnTo>
                    <a:lnTo>
                      <a:pt x="3202" y="1363"/>
                    </a:lnTo>
                    <a:lnTo>
                      <a:pt x="3202" y="1360"/>
                    </a:lnTo>
                    <a:lnTo>
                      <a:pt x="2" y="1360"/>
                    </a:lnTo>
                    <a:lnTo>
                      <a:pt x="2" y="1363"/>
                    </a:lnTo>
                    <a:lnTo>
                      <a:pt x="6" y="136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" name="Freeform 2958"/>
              <p:cNvSpPr>
                <a:spLocks/>
              </p:cNvSpPr>
              <p:nvPr/>
            </p:nvSpPr>
            <p:spPr bwMode="auto">
              <a:xfrm>
                <a:off x="2883" y="4475"/>
                <a:ext cx="21" cy="340"/>
              </a:xfrm>
              <a:custGeom>
                <a:avLst/>
                <a:gdLst>
                  <a:gd name="T0" fmla="*/ 0 w 40"/>
                  <a:gd name="T1" fmla="*/ 680 h 680"/>
                  <a:gd name="T2" fmla="*/ 6 w 40"/>
                  <a:gd name="T3" fmla="*/ 680 h 680"/>
                  <a:gd name="T4" fmla="*/ 40 w 40"/>
                  <a:gd name="T5" fmla="*/ 0 h 680"/>
                  <a:gd name="T6" fmla="*/ 33 w 40"/>
                  <a:gd name="T7" fmla="*/ 0 h 680"/>
                  <a:gd name="T8" fmla="*/ 0 w 40"/>
                  <a:gd name="T9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680">
                    <a:moveTo>
                      <a:pt x="0" y="680"/>
                    </a:moveTo>
                    <a:lnTo>
                      <a:pt x="6" y="680"/>
                    </a:lnTo>
                    <a:lnTo>
                      <a:pt x="40" y="0"/>
                    </a:lnTo>
                    <a:lnTo>
                      <a:pt x="33" y="0"/>
                    </a:lnTo>
                    <a:lnTo>
                      <a:pt x="0" y="68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" name="Rectangle 2959"/>
              <p:cNvSpPr>
                <a:spLocks noChangeArrowheads="1"/>
              </p:cNvSpPr>
              <p:nvPr/>
            </p:nvSpPr>
            <p:spPr bwMode="auto">
              <a:xfrm>
                <a:off x="2902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3" name="Rectangle 2960"/>
              <p:cNvSpPr>
                <a:spLocks noChangeArrowheads="1"/>
              </p:cNvSpPr>
              <p:nvPr/>
            </p:nvSpPr>
            <p:spPr bwMode="auto">
              <a:xfrm>
                <a:off x="2919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4" name="Rectangle 2961"/>
              <p:cNvSpPr>
                <a:spLocks noChangeArrowheads="1"/>
              </p:cNvSpPr>
              <p:nvPr/>
            </p:nvSpPr>
            <p:spPr bwMode="auto">
              <a:xfrm>
                <a:off x="2936" y="4474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5" name="Rectangle 2962"/>
              <p:cNvSpPr>
                <a:spLocks noChangeArrowheads="1"/>
              </p:cNvSpPr>
              <p:nvPr/>
            </p:nvSpPr>
            <p:spPr bwMode="auto">
              <a:xfrm>
                <a:off x="2952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6" name="Rectangle 2963"/>
              <p:cNvSpPr>
                <a:spLocks noChangeArrowheads="1"/>
              </p:cNvSpPr>
              <p:nvPr/>
            </p:nvSpPr>
            <p:spPr bwMode="auto">
              <a:xfrm>
                <a:off x="2969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" name="Rectangle 2964"/>
              <p:cNvSpPr>
                <a:spLocks noChangeArrowheads="1"/>
              </p:cNvSpPr>
              <p:nvPr/>
            </p:nvSpPr>
            <p:spPr bwMode="auto">
              <a:xfrm>
                <a:off x="2986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" name="Rectangle 2965"/>
              <p:cNvSpPr>
                <a:spLocks noChangeArrowheads="1"/>
              </p:cNvSpPr>
              <p:nvPr/>
            </p:nvSpPr>
            <p:spPr bwMode="auto">
              <a:xfrm>
                <a:off x="3003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9" name="Rectangle 2966"/>
              <p:cNvSpPr>
                <a:spLocks noChangeArrowheads="1"/>
              </p:cNvSpPr>
              <p:nvPr/>
            </p:nvSpPr>
            <p:spPr bwMode="auto">
              <a:xfrm>
                <a:off x="3020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" name="Rectangle 2967"/>
              <p:cNvSpPr>
                <a:spLocks noChangeArrowheads="1"/>
              </p:cNvSpPr>
              <p:nvPr/>
            </p:nvSpPr>
            <p:spPr bwMode="auto">
              <a:xfrm>
                <a:off x="3037" y="4474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" name="Rectangle 2968"/>
              <p:cNvSpPr>
                <a:spLocks noChangeArrowheads="1"/>
              </p:cNvSpPr>
              <p:nvPr/>
            </p:nvSpPr>
            <p:spPr bwMode="auto">
              <a:xfrm>
                <a:off x="3053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2" name="Rectangle 2969"/>
              <p:cNvSpPr>
                <a:spLocks noChangeArrowheads="1"/>
              </p:cNvSpPr>
              <p:nvPr/>
            </p:nvSpPr>
            <p:spPr bwMode="auto">
              <a:xfrm>
                <a:off x="3070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3" name="Rectangle 2970"/>
              <p:cNvSpPr>
                <a:spLocks noChangeArrowheads="1"/>
              </p:cNvSpPr>
              <p:nvPr/>
            </p:nvSpPr>
            <p:spPr bwMode="auto">
              <a:xfrm>
                <a:off x="3087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4" name="Rectangle 2971"/>
              <p:cNvSpPr>
                <a:spLocks noChangeArrowheads="1"/>
              </p:cNvSpPr>
              <p:nvPr/>
            </p:nvSpPr>
            <p:spPr bwMode="auto">
              <a:xfrm>
                <a:off x="3104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5" name="Rectangle 2972"/>
              <p:cNvSpPr>
                <a:spLocks noChangeArrowheads="1"/>
              </p:cNvSpPr>
              <p:nvPr/>
            </p:nvSpPr>
            <p:spPr bwMode="auto">
              <a:xfrm>
                <a:off x="3121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6" name="Rectangle 2973"/>
              <p:cNvSpPr>
                <a:spLocks noChangeArrowheads="1"/>
              </p:cNvSpPr>
              <p:nvPr/>
            </p:nvSpPr>
            <p:spPr bwMode="auto">
              <a:xfrm>
                <a:off x="3138" y="4474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7" name="Rectangle 2974"/>
              <p:cNvSpPr>
                <a:spLocks noChangeArrowheads="1"/>
              </p:cNvSpPr>
              <p:nvPr/>
            </p:nvSpPr>
            <p:spPr bwMode="auto">
              <a:xfrm>
                <a:off x="3154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8" name="Rectangle 2975"/>
              <p:cNvSpPr>
                <a:spLocks noChangeArrowheads="1"/>
              </p:cNvSpPr>
              <p:nvPr/>
            </p:nvSpPr>
            <p:spPr bwMode="auto">
              <a:xfrm>
                <a:off x="3171" y="447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9" name="Freeform 2976"/>
              <p:cNvSpPr>
                <a:spLocks/>
              </p:cNvSpPr>
              <p:nvPr/>
            </p:nvSpPr>
            <p:spPr bwMode="auto">
              <a:xfrm>
                <a:off x="3187" y="4474"/>
                <a:ext cx="19" cy="23"/>
              </a:xfrm>
              <a:custGeom>
                <a:avLst/>
                <a:gdLst>
                  <a:gd name="T0" fmla="*/ 6 w 39"/>
                  <a:gd name="T1" fmla="*/ 0 h 45"/>
                  <a:gd name="T2" fmla="*/ 0 w 39"/>
                  <a:gd name="T3" fmla="*/ 5 h 45"/>
                  <a:gd name="T4" fmla="*/ 34 w 39"/>
                  <a:gd name="T5" fmla="*/ 45 h 45"/>
                  <a:gd name="T6" fmla="*/ 39 w 39"/>
                  <a:gd name="T7" fmla="*/ 41 h 45"/>
                  <a:gd name="T8" fmla="*/ 6 w 39"/>
                  <a:gd name="T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5">
                    <a:moveTo>
                      <a:pt x="6" y="0"/>
                    </a:moveTo>
                    <a:lnTo>
                      <a:pt x="0" y="5"/>
                    </a:lnTo>
                    <a:lnTo>
                      <a:pt x="34" y="45"/>
                    </a:lnTo>
                    <a:lnTo>
                      <a:pt x="39" y="4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0" name="Rectangle 2977"/>
              <p:cNvSpPr>
                <a:spLocks noChangeArrowheads="1"/>
              </p:cNvSpPr>
              <p:nvPr/>
            </p:nvSpPr>
            <p:spPr bwMode="auto">
              <a:xfrm>
                <a:off x="3205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1" name="Freeform 2978"/>
              <p:cNvSpPr>
                <a:spLocks/>
              </p:cNvSpPr>
              <p:nvPr/>
            </p:nvSpPr>
            <p:spPr bwMode="auto">
              <a:xfrm>
                <a:off x="3221" y="4484"/>
                <a:ext cx="18" cy="13"/>
              </a:xfrm>
              <a:custGeom>
                <a:avLst/>
                <a:gdLst>
                  <a:gd name="T0" fmla="*/ 0 w 37"/>
                  <a:gd name="T1" fmla="*/ 21 h 26"/>
                  <a:gd name="T2" fmla="*/ 4 w 37"/>
                  <a:gd name="T3" fmla="*/ 26 h 26"/>
                  <a:gd name="T4" fmla="*/ 37 w 37"/>
                  <a:gd name="T5" fmla="*/ 6 h 26"/>
                  <a:gd name="T6" fmla="*/ 33 w 37"/>
                  <a:gd name="T7" fmla="*/ 0 h 26"/>
                  <a:gd name="T8" fmla="*/ 0 w 37"/>
                  <a:gd name="T9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6">
                    <a:moveTo>
                      <a:pt x="0" y="21"/>
                    </a:moveTo>
                    <a:lnTo>
                      <a:pt x="4" y="26"/>
                    </a:lnTo>
                    <a:lnTo>
                      <a:pt x="37" y="6"/>
                    </a:lnTo>
                    <a:lnTo>
                      <a:pt x="33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2" name="Freeform 2979"/>
              <p:cNvSpPr>
                <a:spLocks/>
              </p:cNvSpPr>
              <p:nvPr/>
            </p:nvSpPr>
            <p:spPr bwMode="auto">
              <a:xfrm>
                <a:off x="3237" y="4484"/>
                <a:ext cx="19" cy="13"/>
              </a:xfrm>
              <a:custGeom>
                <a:avLst/>
                <a:gdLst>
                  <a:gd name="T0" fmla="*/ 34 w 38"/>
                  <a:gd name="T1" fmla="*/ 26 h 26"/>
                  <a:gd name="T2" fmla="*/ 38 w 38"/>
                  <a:gd name="T3" fmla="*/ 21 h 26"/>
                  <a:gd name="T4" fmla="*/ 4 w 38"/>
                  <a:gd name="T5" fmla="*/ 0 h 26"/>
                  <a:gd name="T6" fmla="*/ 0 w 38"/>
                  <a:gd name="T7" fmla="*/ 6 h 26"/>
                  <a:gd name="T8" fmla="*/ 34 w 38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4" y="26"/>
                    </a:moveTo>
                    <a:lnTo>
                      <a:pt x="38" y="21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34" y="26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3" name="Rectangle 2980"/>
              <p:cNvSpPr>
                <a:spLocks noChangeArrowheads="1"/>
              </p:cNvSpPr>
              <p:nvPr/>
            </p:nvSpPr>
            <p:spPr bwMode="auto">
              <a:xfrm>
                <a:off x="3255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4" name="Rectangle 2981"/>
              <p:cNvSpPr>
                <a:spLocks noChangeArrowheads="1"/>
              </p:cNvSpPr>
              <p:nvPr/>
            </p:nvSpPr>
            <p:spPr bwMode="auto">
              <a:xfrm>
                <a:off x="3272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5" name="Rectangle 2982"/>
              <p:cNvSpPr>
                <a:spLocks noChangeArrowheads="1"/>
              </p:cNvSpPr>
              <p:nvPr/>
            </p:nvSpPr>
            <p:spPr bwMode="auto">
              <a:xfrm>
                <a:off x="3289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6" name="Rectangle 2983"/>
              <p:cNvSpPr>
                <a:spLocks noChangeArrowheads="1"/>
              </p:cNvSpPr>
              <p:nvPr/>
            </p:nvSpPr>
            <p:spPr bwMode="auto">
              <a:xfrm>
                <a:off x="3306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7" name="Rectangle 2984"/>
              <p:cNvSpPr>
                <a:spLocks noChangeArrowheads="1"/>
              </p:cNvSpPr>
              <p:nvPr/>
            </p:nvSpPr>
            <p:spPr bwMode="auto">
              <a:xfrm>
                <a:off x="3323" y="4494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8" name="Rectangle 2985"/>
              <p:cNvSpPr>
                <a:spLocks noChangeArrowheads="1"/>
              </p:cNvSpPr>
              <p:nvPr/>
            </p:nvSpPr>
            <p:spPr bwMode="auto">
              <a:xfrm>
                <a:off x="3339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9" name="Rectangle 2986"/>
              <p:cNvSpPr>
                <a:spLocks noChangeArrowheads="1"/>
              </p:cNvSpPr>
              <p:nvPr/>
            </p:nvSpPr>
            <p:spPr bwMode="auto">
              <a:xfrm>
                <a:off x="3356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0" name="Rectangle 2987"/>
              <p:cNvSpPr>
                <a:spLocks noChangeArrowheads="1"/>
              </p:cNvSpPr>
              <p:nvPr/>
            </p:nvSpPr>
            <p:spPr bwMode="auto">
              <a:xfrm>
                <a:off x="3373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1" name="Rectangle 2988"/>
              <p:cNvSpPr>
                <a:spLocks noChangeArrowheads="1"/>
              </p:cNvSpPr>
              <p:nvPr/>
            </p:nvSpPr>
            <p:spPr bwMode="auto">
              <a:xfrm>
                <a:off x="3390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2" name="Rectangle 2989"/>
              <p:cNvSpPr>
                <a:spLocks noChangeArrowheads="1"/>
              </p:cNvSpPr>
              <p:nvPr/>
            </p:nvSpPr>
            <p:spPr bwMode="auto">
              <a:xfrm>
                <a:off x="3407" y="4494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3" name="Rectangle 2990"/>
              <p:cNvSpPr>
                <a:spLocks noChangeArrowheads="1"/>
              </p:cNvSpPr>
              <p:nvPr/>
            </p:nvSpPr>
            <p:spPr bwMode="auto">
              <a:xfrm>
                <a:off x="3423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4" name="Rectangle 2991"/>
              <p:cNvSpPr>
                <a:spLocks noChangeArrowheads="1"/>
              </p:cNvSpPr>
              <p:nvPr/>
            </p:nvSpPr>
            <p:spPr bwMode="auto">
              <a:xfrm>
                <a:off x="3440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5" name="Rectangle 2992"/>
              <p:cNvSpPr>
                <a:spLocks noChangeArrowheads="1"/>
              </p:cNvSpPr>
              <p:nvPr/>
            </p:nvSpPr>
            <p:spPr bwMode="auto">
              <a:xfrm>
                <a:off x="3457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6" name="Rectangle 2993"/>
              <p:cNvSpPr>
                <a:spLocks noChangeArrowheads="1"/>
              </p:cNvSpPr>
              <p:nvPr/>
            </p:nvSpPr>
            <p:spPr bwMode="auto">
              <a:xfrm>
                <a:off x="3474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7" name="Rectangle 2994"/>
              <p:cNvSpPr>
                <a:spLocks noChangeArrowheads="1"/>
              </p:cNvSpPr>
              <p:nvPr/>
            </p:nvSpPr>
            <p:spPr bwMode="auto">
              <a:xfrm>
                <a:off x="3491" y="4494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8" name="Rectangle 2995"/>
              <p:cNvSpPr>
                <a:spLocks noChangeArrowheads="1"/>
              </p:cNvSpPr>
              <p:nvPr/>
            </p:nvSpPr>
            <p:spPr bwMode="auto">
              <a:xfrm>
                <a:off x="3507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9" name="Rectangle 2996"/>
              <p:cNvSpPr>
                <a:spLocks noChangeArrowheads="1"/>
              </p:cNvSpPr>
              <p:nvPr/>
            </p:nvSpPr>
            <p:spPr bwMode="auto">
              <a:xfrm>
                <a:off x="3524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0" name="Rectangle 2997"/>
              <p:cNvSpPr>
                <a:spLocks noChangeArrowheads="1"/>
              </p:cNvSpPr>
              <p:nvPr/>
            </p:nvSpPr>
            <p:spPr bwMode="auto">
              <a:xfrm>
                <a:off x="3541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1" name="Rectangle 2998"/>
              <p:cNvSpPr>
                <a:spLocks noChangeArrowheads="1"/>
              </p:cNvSpPr>
              <p:nvPr/>
            </p:nvSpPr>
            <p:spPr bwMode="auto">
              <a:xfrm>
                <a:off x="3558" y="4494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2" name="Freeform 2999"/>
              <p:cNvSpPr>
                <a:spLocks/>
              </p:cNvSpPr>
              <p:nvPr/>
            </p:nvSpPr>
            <p:spPr bwMode="auto">
              <a:xfrm>
                <a:off x="3575" y="4494"/>
                <a:ext cx="19" cy="13"/>
              </a:xfrm>
              <a:custGeom>
                <a:avLst/>
                <a:gdLst>
                  <a:gd name="T0" fmla="*/ 34 w 38"/>
                  <a:gd name="T1" fmla="*/ 26 h 26"/>
                  <a:gd name="T2" fmla="*/ 38 w 38"/>
                  <a:gd name="T3" fmla="*/ 20 h 26"/>
                  <a:gd name="T4" fmla="*/ 4 w 38"/>
                  <a:gd name="T5" fmla="*/ 0 h 26"/>
                  <a:gd name="T6" fmla="*/ 0 w 38"/>
                  <a:gd name="T7" fmla="*/ 5 h 26"/>
                  <a:gd name="T8" fmla="*/ 34 w 38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4" y="26"/>
                    </a:moveTo>
                    <a:lnTo>
                      <a:pt x="38" y="20"/>
                    </a:lnTo>
                    <a:lnTo>
                      <a:pt x="4" y="0"/>
                    </a:lnTo>
                    <a:lnTo>
                      <a:pt x="0" y="5"/>
                    </a:lnTo>
                    <a:lnTo>
                      <a:pt x="34" y="26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3" name="Rectangle 3000"/>
              <p:cNvSpPr>
                <a:spLocks noChangeArrowheads="1"/>
              </p:cNvSpPr>
              <p:nvPr/>
            </p:nvSpPr>
            <p:spPr bwMode="auto">
              <a:xfrm>
                <a:off x="3592" y="4504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4" name="Rectangle 3001"/>
              <p:cNvSpPr>
                <a:spLocks noChangeArrowheads="1"/>
              </p:cNvSpPr>
              <p:nvPr/>
            </p:nvSpPr>
            <p:spPr bwMode="auto">
              <a:xfrm>
                <a:off x="3609" y="4504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5" name="Rectangle 3002"/>
              <p:cNvSpPr>
                <a:spLocks noChangeArrowheads="1"/>
              </p:cNvSpPr>
              <p:nvPr/>
            </p:nvSpPr>
            <p:spPr bwMode="auto">
              <a:xfrm>
                <a:off x="3626" y="4504"/>
                <a:ext cx="16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6" name="Rectangle 3003"/>
              <p:cNvSpPr>
                <a:spLocks noChangeArrowheads="1"/>
              </p:cNvSpPr>
              <p:nvPr/>
            </p:nvSpPr>
            <p:spPr bwMode="auto">
              <a:xfrm>
                <a:off x="3642" y="4504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7" name="Freeform 3004"/>
              <p:cNvSpPr>
                <a:spLocks/>
              </p:cNvSpPr>
              <p:nvPr/>
            </p:nvSpPr>
            <p:spPr bwMode="auto">
              <a:xfrm>
                <a:off x="3659" y="4504"/>
                <a:ext cx="19" cy="14"/>
              </a:xfrm>
              <a:custGeom>
                <a:avLst/>
                <a:gdLst>
                  <a:gd name="T0" fmla="*/ 4 w 38"/>
                  <a:gd name="T1" fmla="*/ 0 h 27"/>
                  <a:gd name="T2" fmla="*/ 0 w 38"/>
                  <a:gd name="T3" fmla="*/ 6 h 27"/>
                  <a:gd name="T4" fmla="*/ 33 w 38"/>
                  <a:gd name="T5" fmla="*/ 27 h 27"/>
                  <a:gd name="T6" fmla="*/ 38 w 38"/>
                  <a:gd name="T7" fmla="*/ 22 h 27"/>
                  <a:gd name="T8" fmla="*/ 4 w 3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7">
                    <a:moveTo>
                      <a:pt x="4" y="0"/>
                    </a:moveTo>
                    <a:lnTo>
                      <a:pt x="0" y="6"/>
                    </a:lnTo>
                    <a:lnTo>
                      <a:pt x="33" y="27"/>
                    </a:lnTo>
                    <a:lnTo>
                      <a:pt x="38" y="2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8" name="Rectangle 3005"/>
              <p:cNvSpPr>
                <a:spLocks noChangeArrowheads="1"/>
              </p:cNvSpPr>
              <p:nvPr/>
            </p:nvSpPr>
            <p:spPr bwMode="auto">
              <a:xfrm>
                <a:off x="3676" y="4515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9" name="Rectangle 3006"/>
              <p:cNvSpPr>
                <a:spLocks noChangeArrowheads="1"/>
              </p:cNvSpPr>
              <p:nvPr/>
            </p:nvSpPr>
            <p:spPr bwMode="auto">
              <a:xfrm>
                <a:off x="3693" y="4515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0" name="Rectangle 3007"/>
              <p:cNvSpPr>
                <a:spLocks noChangeArrowheads="1"/>
              </p:cNvSpPr>
              <p:nvPr/>
            </p:nvSpPr>
            <p:spPr bwMode="auto">
              <a:xfrm>
                <a:off x="3710" y="4515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1" name="Rectangle 3008"/>
              <p:cNvSpPr>
                <a:spLocks noChangeArrowheads="1"/>
              </p:cNvSpPr>
              <p:nvPr/>
            </p:nvSpPr>
            <p:spPr bwMode="auto">
              <a:xfrm>
                <a:off x="3727" y="4515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2" name="Rectangle 3009"/>
              <p:cNvSpPr>
                <a:spLocks noChangeArrowheads="1"/>
              </p:cNvSpPr>
              <p:nvPr/>
            </p:nvSpPr>
            <p:spPr bwMode="auto">
              <a:xfrm>
                <a:off x="3744" y="4515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3" name="Rectangle 3010"/>
              <p:cNvSpPr>
                <a:spLocks noChangeArrowheads="1"/>
              </p:cNvSpPr>
              <p:nvPr/>
            </p:nvSpPr>
            <p:spPr bwMode="auto">
              <a:xfrm>
                <a:off x="3761" y="4515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4" name="Rectangle 3011"/>
              <p:cNvSpPr>
                <a:spLocks noChangeArrowheads="1"/>
              </p:cNvSpPr>
              <p:nvPr/>
            </p:nvSpPr>
            <p:spPr bwMode="auto">
              <a:xfrm>
                <a:off x="3777" y="4515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5" name="Freeform 3012"/>
              <p:cNvSpPr>
                <a:spLocks/>
              </p:cNvSpPr>
              <p:nvPr/>
            </p:nvSpPr>
            <p:spPr bwMode="auto">
              <a:xfrm>
                <a:off x="3793" y="4515"/>
                <a:ext cx="19" cy="13"/>
              </a:xfrm>
              <a:custGeom>
                <a:avLst/>
                <a:gdLst>
                  <a:gd name="T0" fmla="*/ 4 w 38"/>
                  <a:gd name="T1" fmla="*/ 0 h 26"/>
                  <a:gd name="T2" fmla="*/ 0 w 38"/>
                  <a:gd name="T3" fmla="*/ 5 h 26"/>
                  <a:gd name="T4" fmla="*/ 34 w 38"/>
                  <a:gd name="T5" fmla="*/ 26 h 26"/>
                  <a:gd name="T6" fmla="*/ 38 w 38"/>
                  <a:gd name="T7" fmla="*/ 20 h 26"/>
                  <a:gd name="T8" fmla="*/ 4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4" y="0"/>
                    </a:moveTo>
                    <a:lnTo>
                      <a:pt x="0" y="5"/>
                    </a:lnTo>
                    <a:lnTo>
                      <a:pt x="34" y="26"/>
                    </a:lnTo>
                    <a:lnTo>
                      <a:pt x="38" y="2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6" name="Rectangle 3013"/>
              <p:cNvSpPr>
                <a:spLocks noChangeArrowheads="1"/>
              </p:cNvSpPr>
              <p:nvPr/>
            </p:nvSpPr>
            <p:spPr bwMode="auto">
              <a:xfrm>
                <a:off x="3811" y="4525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7" name="Rectangle 3014"/>
              <p:cNvSpPr>
                <a:spLocks noChangeArrowheads="1"/>
              </p:cNvSpPr>
              <p:nvPr/>
            </p:nvSpPr>
            <p:spPr bwMode="auto">
              <a:xfrm>
                <a:off x="3828" y="4525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8" name="Rectangle 3015"/>
              <p:cNvSpPr>
                <a:spLocks noChangeArrowheads="1"/>
              </p:cNvSpPr>
              <p:nvPr/>
            </p:nvSpPr>
            <p:spPr bwMode="auto">
              <a:xfrm>
                <a:off x="3845" y="4525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9" name="Rectangle 3016"/>
              <p:cNvSpPr>
                <a:spLocks noChangeArrowheads="1"/>
              </p:cNvSpPr>
              <p:nvPr/>
            </p:nvSpPr>
            <p:spPr bwMode="auto">
              <a:xfrm>
                <a:off x="3862" y="4525"/>
                <a:ext cx="16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0" name="Rectangle 3017"/>
              <p:cNvSpPr>
                <a:spLocks noChangeArrowheads="1"/>
              </p:cNvSpPr>
              <p:nvPr/>
            </p:nvSpPr>
            <p:spPr bwMode="auto">
              <a:xfrm>
                <a:off x="3878" y="4525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1" name="Rectangle 3018"/>
              <p:cNvSpPr>
                <a:spLocks noChangeArrowheads="1"/>
              </p:cNvSpPr>
              <p:nvPr/>
            </p:nvSpPr>
            <p:spPr bwMode="auto">
              <a:xfrm>
                <a:off x="3895" y="4525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2" name="Freeform 3019"/>
              <p:cNvSpPr>
                <a:spLocks/>
              </p:cNvSpPr>
              <p:nvPr/>
            </p:nvSpPr>
            <p:spPr bwMode="auto">
              <a:xfrm>
                <a:off x="3911" y="4525"/>
                <a:ext cx="19" cy="13"/>
              </a:xfrm>
              <a:custGeom>
                <a:avLst/>
                <a:gdLst>
                  <a:gd name="T0" fmla="*/ 34 w 38"/>
                  <a:gd name="T1" fmla="*/ 26 h 26"/>
                  <a:gd name="T2" fmla="*/ 38 w 38"/>
                  <a:gd name="T3" fmla="*/ 21 h 26"/>
                  <a:gd name="T4" fmla="*/ 4 w 38"/>
                  <a:gd name="T5" fmla="*/ 0 h 26"/>
                  <a:gd name="T6" fmla="*/ 0 w 38"/>
                  <a:gd name="T7" fmla="*/ 6 h 26"/>
                  <a:gd name="T8" fmla="*/ 34 w 38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4" y="26"/>
                    </a:moveTo>
                    <a:lnTo>
                      <a:pt x="38" y="21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34" y="26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3" name="Rectangle 3020"/>
              <p:cNvSpPr>
                <a:spLocks noChangeArrowheads="1"/>
              </p:cNvSpPr>
              <p:nvPr/>
            </p:nvSpPr>
            <p:spPr bwMode="auto">
              <a:xfrm>
                <a:off x="3929" y="4535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4" name="Rectangle 3021"/>
              <p:cNvSpPr>
                <a:spLocks noChangeArrowheads="1"/>
              </p:cNvSpPr>
              <p:nvPr/>
            </p:nvSpPr>
            <p:spPr bwMode="auto">
              <a:xfrm>
                <a:off x="3946" y="4535"/>
                <a:ext cx="16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5" name="Rectangle 3022"/>
              <p:cNvSpPr>
                <a:spLocks noChangeArrowheads="1"/>
              </p:cNvSpPr>
              <p:nvPr/>
            </p:nvSpPr>
            <p:spPr bwMode="auto">
              <a:xfrm>
                <a:off x="3962" y="4535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6" name="Rectangle 3023"/>
              <p:cNvSpPr>
                <a:spLocks noChangeArrowheads="1"/>
              </p:cNvSpPr>
              <p:nvPr/>
            </p:nvSpPr>
            <p:spPr bwMode="auto">
              <a:xfrm>
                <a:off x="3979" y="4535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7" name="Freeform 3024"/>
              <p:cNvSpPr>
                <a:spLocks/>
              </p:cNvSpPr>
              <p:nvPr/>
            </p:nvSpPr>
            <p:spPr bwMode="auto">
              <a:xfrm>
                <a:off x="3995" y="4535"/>
                <a:ext cx="19" cy="13"/>
              </a:xfrm>
              <a:custGeom>
                <a:avLst/>
                <a:gdLst>
                  <a:gd name="T0" fmla="*/ 4 w 38"/>
                  <a:gd name="T1" fmla="*/ 0 h 26"/>
                  <a:gd name="T2" fmla="*/ 0 w 38"/>
                  <a:gd name="T3" fmla="*/ 5 h 26"/>
                  <a:gd name="T4" fmla="*/ 34 w 38"/>
                  <a:gd name="T5" fmla="*/ 26 h 26"/>
                  <a:gd name="T6" fmla="*/ 38 w 38"/>
                  <a:gd name="T7" fmla="*/ 20 h 26"/>
                  <a:gd name="T8" fmla="*/ 4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4" y="0"/>
                    </a:moveTo>
                    <a:lnTo>
                      <a:pt x="0" y="5"/>
                    </a:lnTo>
                    <a:lnTo>
                      <a:pt x="34" y="26"/>
                    </a:lnTo>
                    <a:lnTo>
                      <a:pt x="38" y="2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8" name="Freeform 3025"/>
              <p:cNvSpPr>
                <a:spLocks/>
              </p:cNvSpPr>
              <p:nvPr/>
            </p:nvSpPr>
            <p:spPr bwMode="auto">
              <a:xfrm>
                <a:off x="4012" y="4535"/>
                <a:ext cx="19" cy="13"/>
              </a:xfrm>
              <a:custGeom>
                <a:avLst/>
                <a:gdLst>
                  <a:gd name="T0" fmla="*/ 38 w 38"/>
                  <a:gd name="T1" fmla="*/ 5 h 26"/>
                  <a:gd name="T2" fmla="*/ 33 w 38"/>
                  <a:gd name="T3" fmla="*/ 0 h 26"/>
                  <a:gd name="T4" fmla="*/ 0 w 38"/>
                  <a:gd name="T5" fmla="*/ 20 h 26"/>
                  <a:gd name="T6" fmla="*/ 4 w 38"/>
                  <a:gd name="T7" fmla="*/ 26 h 26"/>
                  <a:gd name="T8" fmla="*/ 38 w 38"/>
                  <a:gd name="T9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8" y="5"/>
                    </a:moveTo>
                    <a:lnTo>
                      <a:pt x="33" y="0"/>
                    </a:lnTo>
                    <a:lnTo>
                      <a:pt x="0" y="20"/>
                    </a:lnTo>
                    <a:lnTo>
                      <a:pt x="4" y="26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9" name="Rectangle 3026"/>
              <p:cNvSpPr>
                <a:spLocks noChangeArrowheads="1"/>
              </p:cNvSpPr>
              <p:nvPr/>
            </p:nvSpPr>
            <p:spPr bwMode="auto">
              <a:xfrm>
                <a:off x="4030" y="4535"/>
                <a:ext cx="17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0" name="Rectangle 3027"/>
              <p:cNvSpPr>
                <a:spLocks noChangeArrowheads="1"/>
              </p:cNvSpPr>
              <p:nvPr/>
            </p:nvSpPr>
            <p:spPr bwMode="auto">
              <a:xfrm>
                <a:off x="4047" y="4535"/>
                <a:ext cx="16" cy="4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1" name="Freeform 3028"/>
              <p:cNvSpPr>
                <a:spLocks/>
              </p:cNvSpPr>
              <p:nvPr/>
            </p:nvSpPr>
            <p:spPr bwMode="auto">
              <a:xfrm>
                <a:off x="4062" y="4535"/>
                <a:ext cx="19" cy="13"/>
              </a:xfrm>
              <a:custGeom>
                <a:avLst/>
                <a:gdLst>
                  <a:gd name="T0" fmla="*/ 4 w 38"/>
                  <a:gd name="T1" fmla="*/ 0 h 26"/>
                  <a:gd name="T2" fmla="*/ 0 w 38"/>
                  <a:gd name="T3" fmla="*/ 5 h 26"/>
                  <a:gd name="T4" fmla="*/ 34 w 38"/>
                  <a:gd name="T5" fmla="*/ 26 h 26"/>
                  <a:gd name="T6" fmla="*/ 38 w 38"/>
                  <a:gd name="T7" fmla="*/ 20 h 26"/>
                  <a:gd name="T8" fmla="*/ 4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4" y="0"/>
                    </a:moveTo>
                    <a:lnTo>
                      <a:pt x="0" y="5"/>
                    </a:lnTo>
                    <a:lnTo>
                      <a:pt x="34" y="26"/>
                    </a:lnTo>
                    <a:lnTo>
                      <a:pt x="38" y="2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2" name="Rectangle 3029"/>
              <p:cNvSpPr>
                <a:spLocks noChangeArrowheads="1"/>
              </p:cNvSpPr>
              <p:nvPr/>
            </p:nvSpPr>
            <p:spPr bwMode="auto">
              <a:xfrm>
                <a:off x="4080" y="454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3" name="Rectangle 3030"/>
              <p:cNvSpPr>
                <a:spLocks noChangeArrowheads="1"/>
              </p:cNvSpPr>
              <p:nvPr/>
            </p:nvSpPr>
            <p:spPr bwMode="auto">
              <a:xfrm>
                <a:off x="4097" y="454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4" name="Rectangle 3031"/>
              <p:cNvSpPr>
                <a:spLocks noChangeArrowheads="1"/>
              </p:cNvSpPr>
              <p:nvPr/>
            </p:nvSpPr>
            <p:spPr bwMode="auto">
              <a:xfrm>
                <a:off x="4114" y="454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5" name="Rectangle 3032"/>
              <p:cNvSpPr>
                <a:spLocks noChangeArrowheads="1"/>
              </p:cNvSpPr>
              <p:nvPr/>
            </p:nvSpPr>
            <p:spPr bwMode="auto">
              <a:xfrm>
                <a:off x="4131" y="4546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6" name="Rectangle 3033"/>
              <p:cNvSpPr>
                <a:spLocks noChangeArrowheads="1"/>
              </p:cNvSpPr>
              <p:nvPr/>
            </p:nvSpPr>
            <p:spPr bwMode="auto">
              <a:xfrm>
                <a:off x="4147" y="454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7" name="Freeform 3034"/>
              <p:cNvSpPr>
                <a:spLocks/>
              </p:cNvSpPr>
              <p:nvPr/>
            </p:nvSpPr>
            <p:spPr bwMode="auto">
              <a:xfrm>
                <a:off x="4164" y="4546"/>
                <a:ext cx="19" cy="13"/>
              </a:xfrm>
              <a:custGeom>
                <a:avLst/>
                <a:gdLst>
                  <a:gd name="T0" fmla="*/ 4 w 38"/>
                  <a:gd name="T1" fmla="*/ 0 h 26"/>
                  <a:gd name="T2" fmla="*/ 0 w 38"/>
                  <a:gd name="T3" fmla="*/ 6 h 26"/>
                  <a:gd name="T4" fmla="*/ 34 w 38"/>
                  <a:gd name="T5" fmla="*/ 26 h 26"/>
                  <a:gd name="T6" fmla="*/ 38 w 38"/>
                  <a:gd name="T7" fmla="*/ 21 h 26"/>
                  <a:gd name="T8" fmla="*/ 4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4" y="0"/>
                    </a:moveTo>
                    <a:lnTo>
                      <a:pt x="0" y="6"/>
                    </a:lnTo>
                    <a:lnTo>
                      <a:pt x="34" y="26"/>
                    </a:lnTo>
                    <a:lnTo>
                      <a:pt x="38" y="2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8" name="Rectangle 3035"/>
              <p:cNvSpPr>
                <a:spLocks noChangeArrowheads="1"/>
              </p:cNvSpPr>
              <p:nvPr/>
            </p:nvSpPr>
            <p:spPr bwMode="auto">
              <a:xfrm>
                <a:off x="4181" y="455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9" name="Freeform 3036"/>
              <p:cNvSpPr>
                <a:spLocks/>
              </p:cNvSpPr>
              <p:nvPr/>
            </p:nvSpPr>
            <p:spPr bwMode="auto">
              <a:xfrm>
                <a:off x="4197" y="4556"/>
                <a:ext cx="19" cy="13"/>
              </a:xfrm>
              <a:custGeom>
                <a:avLst/>
                <a:gdLst>
                  <a:gd name="T0" fmla="*/ 4 w 38"/>
                  <a:gd name="T1" fmla="*/ 0 h 25"/>
                  <a:gd name="T2" fmla="*/ 0 w 38"/>
                  <a:gd name="T3" fmla="*/ 5 h 25"/>
                  <a:gd name="T4" fmla="*/ 34 w 38"/>
                  <a:gd name="T5" fmla="*/ 25 h 25"/>
                  <a:gd name="T6" fmla="*/ 38 w 38"/>
                  <a:gd name="T7" fmla="*/ 20 h 25"/>
                  <a:gd name="T8" fmla="*/ 4 w 38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4" y="0"/>
                    </a:moveTo>
                    <a:lnTo>
                      <a:pt x="0" y="5"/>
                    </a:lnTo>
                    <a:lnTo>
                      <a:pt x="34" y="25"/>
                    </a:lnTo>
                    <a:lnTo>
                      <a:pt x="38" y="2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0" name="Rectangle 3037"/>
              <p:cNvSpPr>
                <a:spLocks noChangeArrowheads="1"/>
              </p:cNvSpPr>
              <p:nvPr/>
            </p:nvSpPr>
            <p:spPr bwMode="auto">
              <a:xfrm>
                <a:off x="4215" y="4566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" name="Rectangle 3038"/>
              <p:cNvSpPr>
                <a:spLocks noChangeArrowheads="1"/>
              </p:cNvSpPr>
              <p:nvPr/>
            </p:nvSpPr>
            <p:spPr bwMode="auto">
              <a:xfrm>
                <a:off x="4231" y="456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2" name="Rectangle 3039"/>
              <p:cNvSpPr>
                <a:spLocks noChangeArrowheads="1"/>
              </p:cNvSpPr>
              <p:nvPr/>
            </p:nvSpPr>
            <p:spPr bwMode="auto">
              <a:xfrm>
                <a:off x="4248" y="456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3" name="Rectangle 3040"/>
              <p:cNvSpPr>
                <a:spLocks noChangeArrowheads="1"/>
              </p:cNvSpPr>
              <p:nvPr/>
            </p:nvSpPr>
            <p:spPr bwMode="auto">
              <a:xfrm>
                <a:off x="4265" y="456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4" name="Rectangle 3041"/>
              <p:cNvSpPr>
                <a:spLocks noChangeArrowheads="1"/>
              </p:cNvSpPr>
              <p:nvPr/>
            </p:nvSpPr>
            <p:spPr bwMode="auto">
              <a:xfrm>
                <a:off x="4282" y="456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5" name="Rectangle 3042"/>
              <p:cNvSpPr>
                <a:spLocks noChangeArrowheads="1"/>
              </p:cNvSpPr>
              <p:nvPr/>
            </p:nvSpPr>
            <p:spPr bwMode="auto">
              <a:xfrm>
                <a:off x="4299" y="456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6" name="Rectangle 3043"/>
              <p:cNvSpPr>
                <a:spLocks noChangeArrowheads="1"/>
              </p:cNvSpPr>
              <p:nvPr/>
            </p:nvSpPr>
            <p:spPr bwMode="auto">
              <a:xfrm>
                <a:off x="4316" y="456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7" name="Rectangle 3044"/>
              <p:cNvSpPr>
                <a:spLocks noChangeArrowheads="1"/>
              </p:cNvSpPr>
              <p:nvPr/>
            </p:nvSpPr>
            <p:spPr bwMode="auto">
              <a:xfrm>
                <a:off x="4333" y="4566"/>
                <a:ext cx="16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8" name="Rectangle 3045"/>
              <p:cNvSpPr>
                <a:spLocks noChangeArrowheads="1"/>
              </p:cNvSpPr>
              <p:nvPr/>
            </p:nvSpPr>
            <p:spPr bwMode="auto">
              <a:xfrm>
                <a:off x="4349" y="456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56" name="Group 3247"/>
            <p:cNvGrpSpPr>
              <a:grpSpLocks/>
            </p:cNvGrpSpPr>
            <p:nvPr/>
          </p:nvGrpSpPr>
          <p:grpSpPr bwMode="auto">
            <a:xfrm>
              <a:off x="3961985" y="6654506"/>
              <a:ext cx="2100001" cy="1050172"/>
              <a:chOff x="2883" y="4401"/>
              <a:chExt cx="1535" cy="414"/>
            </a:xfrm>
          </p:grpSpPr>
          <p:sp>
            <p:nvSpPr>
              <p:cNvPr id="3069" name="Rectangle 3047"/>
              <p:cNvSpPr>
                <a:spLocks noChangeArrowheads="1"/>
              </p:cNvSpPr>
              <p:nvPr/>
            </p:nvSpPr>
            <p:spPr bwMode="auto">
              <a:xfrm>
                <a:off x="4366" y="456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0" name="Rectangle 3048"/>
              <p:cNvSpPr>
                <a:spLocks noChangeArrowheads="1"/>
              </p:cNvSpPr>
              <p:nvPr/>
            </p:nvSpPr>
            <p:spPr bwMode="auto">
              <a:xfrm>
                <a:off x="4383" y="4566"/>
                <a:ext cx="17" cy="3"/>
              </a:xfrm>
              <a:prstGeom prst="rect">
                <a:avLst/>
              </a:pr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1" name="Freeform 3049"/>
              <p:cNvSpPr>
                <a:spLocks/>
              </p:cNvSpPr>
              <p:nvPr/>
            </p:nvSpPr>
            <p:spPr bwMode="auto">
              <a:xfrm>
                <a:off x="4400" y="4566"/>
                <a:ext cx="18" cy="13"/>
              </a:xfrm>
              <a:custGeom>
                <a:avLst/>
                <a:gdLst>
                  <a:gd name="T0" fmla="*/ 4 w 37"/>
                  <a:gd name="T1" fmla="*/ 0 h 26"/>
                  <a:gd name="T2" fmla="*/ 0 w 37"/>
                  <a:gd name="T3" fmla="*/ 5 h 26"/>
                  <a:gd name="T4" fmla="*/ 33 w 37"/>
                  <a:gd name="T5" fmla="*/ 26 h 26"/>
                  <a:gd name="T6" fmla="*/ 37 w 37"/>
                  <a:gd name="T7" fmla="*/ 20 h 26"/>
                  <a:gd name="T8" fmla="*/ 4 w 37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6">
                    <a:moveTo>
                      <a:pt x="4" y="0"/>
                    </a:moveTo>
                    <a:lnTo>
                      <a:pt x="0" y="5"/>
                    </a:lnTo>
                    <a:lnTo>
                      <a:pt x="33" y="26"/>
                    </a:lnTo>
                    <a:lnTo>
                      <a:pt x="37" y="2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71B4"/>
              </a:solidFill>
              <a:ln w="0">
                <a:solidFill>
                  <a:srgbClr val="0071B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" name="Freeform 3050"/>
              <p:cNvSpPr>
                <a:spLocks/>
              </p:cNvSpPr>
              <p:nvPr/>
            </p:nvSpPr>
            <p:spPr bwMode="auto">
              <a:xfrm>
                <a:off x="2883" y="4423"/>
                <a:ext cx="21" cy="392"/>
              </a:xfrm>
              <a:custGeom>
                <a:avLst/>
                <a:gdLst>
                  <a:gd name="T0" fmla="*/ 0 w 40"/>
                  <a:gd name="T1" fmla="*/ 784 h 784"/>
                  <a:gd name="T2" fmla="*/ 6 w 40"/>
                  <a:gd name="T3" fmla="*/ 784 h 784"/>
                  <a:gd name="T4" fmla="*/ 40 w 40"/>
                  <a:gd name="T5" fmla="*/ 0 h 784"/>
                  <a:gd name="T6" fmla="*/ 33 w 40"/>
                  <a:gd name="T7" fmla="*/ 0 h 784"/>
                  <a:gd name="T8" fmla="*/ 0 w 40"/>
                  <a:gd name="T9" fmla="*/ 784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784">
                    <a:moveTo>
                      <a:pt x="0" y="784"/>
                    </a:moveTo>
                    <a:lnTo>
                      <a:pt x="6" y="784"/>
                    </a:lnTo>
                    <a:lnTo>
                      <a:pt x="40" y="0"/>
                    </a:lnTo>
                    <a:lnTo>
                      <a:pt x="33" y="0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3" name="Rectangle 3051"/>
              <p:cNvSpPr>
                <a:spLocks noChangeArrowheads="1"/>
              </p:cNvSpPr>
              <p:nvPr/>
            </p:nvSpPr>
            <p:spPr bwMode="auto">
              <a:xfrm>
                <a:off x="2902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" name="Rectangle 3052"/>
              <p:cNvSpPr>
                <a:spLocks noChangeArrowheads="1"/>
              </p:cNvSpPr>
              <p:nvPr/>
            </p:nvSpPr>
            <p:spPr bwMode="auto">
              <a:xfrm>
                <a:off x="2919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" name="Rectangle 3053"/>
              <p:cNvSpPr>
                <a:spLocks noChangeArrowheads="1"/>
              </p:cNvSpPr>
              <p:nvPr/>
            </p:nvSpPr>
            <p:spPr bwMode="auto">
              <a:xfrm>
                <a:off x="2936" y="4422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" name="Rectangle 3054"/>
              <p:cNvSpPr>
                <a:spLocks noChangeArrowheads="1"/>
              </p:cNvSpPr>
              <p:nvPr/>
            </p:nvSpPr>
            <p:spPr bwMode="auto">
              <a:xfrm>
                <a:off x="2952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Rectangle 3055"/>
              <p:cNvSpPr>
                <a:spLocks noChangeArrowheads="1"/>
              </p:cNvSpPr>
              <p:nvPr/>
            </p:nvSpPr>
            <p:spPr bwMode="auto">
              <a:xfrm>
                <a:off x="2969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Rectangle 3056"/>
              <p:cNvSpPr>
                <a:spLocks noChangeArrowheads="1"/>
              </p:cNvSpPr>
              <p:nvPr/>
            </p:nvSpPr>
            <p:spPr bwMode="auto">
              <a:xfrm>
                <a:off x="2986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9" name="Rectangle 3057"/>
              <p:cNvSpPr>
                <a:spLocks noChangeArrowheads="1"/>
              </p:cNvSpPr>
              <p:nvPr/>
            </p:nvSpPr>
            <p:spPr bwMode="auto">
              <a:xfrm>
                <a:off x="3003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Rectangle 3058"/>
              <p:cNvSpPr>
                <a:spLocks noChangeArrowheads="1"/>
              </p:cNvSpPr>
              <p:nvPr/>
            </p:nvSpPr>
            <p:spPr bwMode="auto">
              <a:xfrm>
                <a:off x="3020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Rectangle 3059"/>
              <p:cNvSpPr>
                <a:spLocks noChangeArrowheads="1"/>
              </p:cNvSpPr>
              <p:nvPr/>
            </p:nvSpPr>
            <p:spPr bwMode="auto">
              <a:xfrm>
                <a:off x="3037" y="4422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Rectangle 3060"/>
              <p:cNvSpPr>
                <a:spLocks noChangeArrowheads="1"/>
              </p:cNvSpPr>
              <p:nvPr/>
            </p:nvSpPr>
            <p:spPr bwMode="auto">
              <a:xfrm>
                <a:off x="3053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Rectangle 3061"/>
              <p:cNvSpPr>
                <a:spLocks noChangeArrowheads="1"/>
              </p:cNvSpPr>
              <p:nvPr/>
            </p:nvSpPr>
            <p:spPr bwMode="auto">
              <a:xfrm>
                <a:off x="3070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Rectangle 3062"/>
              <p:cNvSpPr>
                <a:spLocks noChangeArrowheads="1"/>
              </p:cNvSpPr>
              <p:nvPr/>
            </p:nvSpPr>
            <p:spPr bwMode="auto">
              <a:xfrm>
                <a:off x="3087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5" name="Rectangle 3063"/>
              <p:cNvSpPr>
                <a:spLocks noChangeArrowheads="1"/>
              </p:cNvSpPr>
              <p:nvPr/>
            </p:nvSpPr>
            <p:spPr bwMode="auto">
              <a:xfrm>
                <a:off x="3104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Rectangle 3064"/>
              <p:cNvSpPr>
                <a:spLocks noChangeArrowheads="1"/>
              </p:cNvSpPr>
              <p:nvPr/>
            </p:nvSpPr>
            <p:spPr bwMode="auto">
              <a:xfrm>
                <a:off x="3121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Rectangle 3065"/>
              <p:cNvSpPr>
                <a:spLocks noChangeArrowheads="1"/>
              </p:cNvSpPr>
              <p:nvPr/>
            </p:nvSpPr>
            <p:spPr bwMode="auto">
              <a:xfrm>
                <a:off x="3138" y="4422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Rectangle 3066"/>
              <p:cNvSpPr>
                <a:spLocks noChangeArrowheads="1"/>
              </p:cNvSpPr>
              <p:nvPr/>
            </p:nvSpPr>
            <p:spPr bwMode="auto">
              <a:xfrm>
                <a:off x="3154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Rectangle 3067"/>
              <p:cNvSpPr>
                <a:spLocks noChangeArrowheads="1"/>
              </p:cNvSpPr>
              <p:nvPr/>
            </p:nvSpPr>
            <p:spPr bwMode="auto">
              <a:xfrm>
                <a:off x="3171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Rectangle 3068"/>
              <p:cNvSpPr>
                <a:spLocks noChangeArrowheads="1"/>
              </p:cNvSpPr>
              <p:nvPr/>
            </p:nvSpPr>
            <p:spPr bwMode="auto">
              <a:xfrm>
                <a:off x="3188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Rectangle 3069"/>
              <p:cNvSpPr>
                <a:spLocks noChangeArrowheads="1"/>
              </p:cNvSpPr>
              <p:nvPr/>
            </p:nvSpPr>
            <p:spPr bwMode="auto">
              <a:xfrm>
                <a:off x="3205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Rectangle 3070"/>
              <p:cNvSpPr>
                <a:spLocks noChangeArrowheads="1"/>
              </p:cNvSpPr>
              <p:nvPr/>
            </p:nvSpPr>
            <p:spPr bwMode="auto">
              <a:xfrm>
                <a:off x="3222" y="4422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Rectangle 3071"/>
              <p:cNvSpPr>
                <a:spLocks noChangeArrowheads="1"/>
              </p:cNvSpPr>
              <p:nvPr/>
            </p:nvSpPr>
            <p:spPr bwMode="auto">
              <a:xfrm>
                <a:off x="3238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Rectangle 3072"/>
              <p:cNvSpPr>
                <a:spLocks noChangeArrowheads="1"/>
              </p:cNvSpPr>
              <p:nvPr/>
            </p:nvSpPr>
            <p:spPr bwMode="auto">
              <a:xfrm>
                <a:off x="3255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5" name="Rectangle 3073"/>
              <p:cNvSpPr>
                <a:spLocks noChangeArrowheads="1"/>
              </p:cNvSpPr>
              <p:nvPr/>
            </p:nvSpPr>
            <p:spPr bwMode="auto">
              <a:xfrm>
                <a:off x="3272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6" name="Rectangle 3074"/>
              <p:cNvSpPr>
                <a:spLocks noChangeArrowheads="1"/>
              </p:cNvSpPr>
              <p:nvPr/>
            </p:nvSpPr>
            <p:spPr bwMode="auto">
              <a:xfrm>
                <a:off x="3289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7" name="Rectangle 3075"/>
              <p:cNvSpPr>
                <a:spLocks noChangeArrowheads="1"/>
              </p:cNvSpPr>
              <p:nvPr/>
            </p:nvSpPr>
            <p:spPr bwMode="auto">
              <a:xfrm>
                <a:off x="3306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8" name="Rectangle 3076"/>
              <p:cNvSpPr>
                <a:spLocks noChangeArrowheads="1"/>
              </p:cNvSpPr>
              <p:nvPr/>
            </p:nvSpPr>
            <p:spPr bwMode="auto">
              <a:xfrm>
                <a:off x="3323" y="4422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9" name="Rectangle 3077"/>
              <p:cNvSpPr>
                <a:spLocks noChangeArrowheads="1"/>
              </p:cNvSpPr>
              <p:nvPr/>
            </p:nvSpPr>
            <p:spPr bwMode="auto">
              <a:xfrm>
                <a:off x="3339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0" name="Rectangle 3078"/>
              <p:cNvSpPr>
                <a:spLocks noChangeArrowheads="1"/>
              </p:cNvSpPr>
              <p:nvPr/>
            </p:nvSpPr>
            <p:spPr bwMode="auto">
              <a:xfrm>
                <a:off x="3356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1" name="Rectangle 3079"/>
              <p:cNvSpPr>
                <a:spLocks noChangeArrowheads="1"/>
              </p:cNvSpPr>
              <p:nvPr/>
            </p:nvSpPr>
            <p:spPr bwMode="auto">
              <a:xfrm>
                <a:off x="3373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2" name="Rectangle 3080"/>
              <p:cNvSpPr>
                <a:spLocks noChangeArrowheads="1"/>
              </p:cNvSpPr>
              <p:nvPr/>
            </p:nvSpPr>
            <p:spPr bwMode="auto">
              <a:xfrm>
                <a:off x="3390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3" name="Rectangle 3081"/>
              <p:cNvSpPr>
                <a:spLocks noChangeArrowheads="1"/>
              </p:cNvSpPr>
              <p:nvPr/>
            </p:nvSpPr>
            <p:spPr bwMode="auto">
              <a:xfrm>
                <a:off x="3407" y="4422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4" name="Rectangle 3082"/>
              <p:cNvSpPr>
                <a:spLocks noChangeArrowheads="1"/>
              </p:cNvSpPr>
              <p:nvPr/>
            </p:nvSpPr>
            <p:spPr bwMode="auto">
              <a:xfrm>
                <a:off x="3423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5" name="Rectangle 3083"/>
              <p:cNvSpPr>
                <a:spLocks noChangeArrowheads="1"/>
              </p:cNvSpPr>
              <p:nvPr/>
            </p:nvSpPr>
            <p:spPr bwMode="auto">
              <a:xfrm>
                <a:off x="3440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6" name="Rectangle 3084"/>
              <p:cNvSpPr>
                <a:spLocks noChangeArrowheads="1"/>
              </p:cNvSpPr>
              <p:nvPr/>
            </p:nvSpPr>
            <p:spPr bwMode="auto">
              <a:xfrm>
                <a:off x="3457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7" name="Rectangle 3085"/>
              <p:cNvSpPr>
                <a:spLocks noChangeArrowheads="1"/>
              </p:cNvSpPr>
              <p:nvPr/>
            </p:nvSpPr>
            <p:spPr bwMode="auto">
              <a:xfrm>
                <a:off x="3474" y="442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8" name="Freeform 3086"/>
              <p:cNvSpPr>
                <a:spLocks/>
              </p:cNvSpPr>
              <p:nvPr/>
            </p:nvSpPr>
            <p:spPr bwMode="auto">
              <a:xfrm>
                <a:off x="3491" y="4422"/>
                <a:ext cx="18" cy="13"/>
              </a:xfrm>
              <a:custGeom>
                <a:avLst/>
                <a:gdLst>
                  <a:gd name="T0" fmla="*/ 4 w 37"/>
                  <a:gd name="T1" fmla="*/ 0 h 26"/>
                  <a:gd name="T2" fmla="*/ 0 w 37"/>
                  <a:gd name="T3" fmla="*/ 5 h 26"/>
                  <a:gd name="T4" fmla="*/ 33 w 37"/>
                  <a:gd name="T5" fmla="*/ 26 h 26"/>
                  <a:gd name="T6" fmla="*/ 37 w 37"/>
                  <a:gd name="T7" fmla="*/ 20 h 26"/>
                  <a:gd name="T8" fmla="*/ 4 w 37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6">
                    <a:moveTo>
                      <a:pt x="4" y="0"/>
                    </a:moveTo>
                    <a:lnTo>
                      <a:pt x="0" y="5"/>
                    </a:lnTo>
                    <a:lnTo>
                      <a:pt x="33" y="26"/>
                    </a:lnTo>
                    <a:lnTo>
                      <a:pt x="37" y="2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9" name="Freeform 3087"/>
              <p:cNvSpPr>
                <a:spLocks/>
              </p:cNvSpPr>
              <p:nvPr/>
            </p:nvSpPr>
            <p:spPr bwMode="auto">
              <a:xfrm>
                <a:off x="3507" y="4422"/>
                <a:ext cx="19" cy="13"/>
              </a:xfrm>
              <a:custGeom>
                <a:avLst/>
                <a:gdLst>
                  <a:gd name="T0" fmla="*/ 38 w 38"/>
                  <a:gd name="T1" fmla="*/ 5 h 26"/>
                  <a:gd name="T2" fmla="*/ 34 w 38"/>
                  <a:gd name="T3" fmla="*/ 0 h 26"/>
                  <a:gd name="T4" fmla="*/ 0 w 38"/>
                  <a:gd name="T5" fmla="*/ 20 h 26"/>
                  <a:gd name="T6" fmla="*/ 4 w 38"/>
                  <a:gd name="T7" fmla="*/ 26 h 26"/>
                  <a:gd name="T8" fmla="*/ 38 w 38"/>
                  <a:gd name="T9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8" y="5"/>
                    </a:moveTo>
                    <a:lnTo>
                      <a:pt x="34" y="0"/>
                    </a:lnTo>
                    <a:lnTo>
                      <a:pt x="0" y="20"/>
                    </a:lnTo>
                    <a:lnTo>
                      <a:pt x="4" y="26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0" name="Freeform 3088"/>
              <p:cNvSpPr>
                <a:spLocks/>
              </p:cNvSpPr>
              <p:nvPr/>
            </p:nvSpPr>
            <p:spPr bwMode="auto">
              <a:xfrm>
                <a:off x="3524" y="4422"/>
                <a:ext cx="19" cy="13"/>
              </a:xfrm>
              <a:custGeom>
                <a:avLst/>
                <a:gdLst>
                  <a:gd name="T0" fmla="*/ 4 w 38"/>
                  <a:gd name="T1" fmla="*/ 0 h 26"/>
                  <a:gd name="T2" fmla="*/ 0 w 38"/>
                  <a:gd name="T3" fmla="*/ 5 h 26"/>
                  <a:gd name="T4" fmla="*/ 33 w 38"/>
                  <a:gd name="T5" fmla="*/ 26 h 26"/>
                  <a:gd name="T6" fmla="*/ 38 w 38"/>
                  <a:gd name="T7" fmla="*/ 20 h 26"/>
                  <a:gd name="T8" fmla="*/ 4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4" y="0"/>
                    </a:moveTo>
                    <a:lnTo>
                      <a:pt x="0" y="5"/>
                    </a:lnTo>
                    <a:lnTo>
                      <a:pt x="33" y="26"/>
                    </a:lnTo>
                    <a:lnTo>
                      <a:pt x="38" y="2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1" name="Rectangle 3089"/>
              <p:cNvSpPr>
                <a:spLocks noChangeArrowheads="1"/>
              </p:cNvSpPr>
              <p:nvPr/>
            </p:nvSpPr>
            <p:spPr bwMode="auto">
              <a:xfrm>
                <a:off x="3541" y="443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2" name="Rectangle 3090"/>
              <p:cNvSpPr>
                <a:spLocks noChangeArrowheads="1"/>
              </p:cNvSpPr>
              <p:nvPr/>
            </p:nvSpPr>
            <p:spPr bwMode="auto">
              <a:xfrm>
                <a:off x="3558" y="443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3" name="Rectangle 3091"/>
              <p:cNvSpPr>
                <a:spLocks noChangeArrowheads="1"/>
              </p:cNvSpPr>
              <p:nvPr/>
            </p:nvSpPr>
            <p:spPr bwMode="auto">
              <a:xfrm>
                <a:off x="3575" y="443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4" name="Rectangle 3092"/>
              <p:cNvSpPr>
                <a:spLocks noChangeArrowheads="1"/>
              </p:cNvSpPr>
              <p:nvPr/>
            </p:nvSpPr>
            <p:spPr bwMode="auto">
              <a:xfrm>
                <a:off x="3592" y="443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5" name="Rectangle 3093"/>
              <p:cNvSpPr>
                <a:spLocks noChangeArrowheads="1"/>
              </p:cNvSpPr>
              <p:nvPr/>
            </p:nvSpPr>
            <p:spPr bwMode="auto">
              <a:xfrm>
                <a:off x="3609" y="4432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6" name="Freeform 3094"/>
              <p:cNvSpPr>
                <a:spLocks/>
              </p:cNvSpPr>
              <p:nvPr/>
            </p:nvSpPr>
            <p:spPr bwMode="auto">
              <a:xfrm>
                <a:off x="3625" y="4432"/>
                <a:ext cx="19" cy="14"/>
              </a:xfrm>
              <a:custGeom>
                <a:avLst/>
                <a:gdLst>
                  <a:gd name="T0" fmla="*/ 4 w 38"/>
                  <a:gd name="T1" fmla="*/ 0 h 27"/>
                  <a:gd name="T2" fmla="*/ 0 w 38"/>
                  <a:gd name="T3" fmla="*/ 6 h 27"/>
                  <a:gd name="T4" fmla="*/ 34 w 38"/>
                  <a:gd name="T5" fmla="*/ 27 h 27"/>
                  <a:gd name="T6" fmla="*/ 38 w 38"/>
                  <a:gd name="T7" fmla="*/ 22 h 27"/>
                  <a:gd name="T8" fmla="*/ 4 w 3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7">
                    <a:moveTo>
                      <a:pt x="4" y="0"/>
                    </a:moveTo>
                    <a:lnTo>
                      <a:pt x="0" y="6"/>
                    </a:lnTo>
                    <a:lnTo>
                      <a:pt x="34" y="27"/>
                    </a:lnTo>
                    <a:lnTo>
                      <a:pt x="38" y="2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7" name="Rectangle 3095"/>
              <p:cNvSpPr>
                <a:spLocks noChangeArrowheads="1"/>
              </p:cNvSpPr>
              <p:nvPr/>
            </p:nvSpPr>
            <p:spPr bwMode="auto">
              <a:xfrm>
                <a:off x="3642" y="4443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8" name="Rectangle 3096"/>
              <p:cNvSpPr>
                <a:spLocks noChangeArrowheads="1"/>
              </p:cNvSpPr>
              <p:nvPr/>
            </p:nvSpPr>
            <p:spPr bwMode="auto">
              <a:xfrm>
                <a:off x="3659" y="4443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9" name="Rectangle 3097"/>
              <p:cNvSpPr>
                <a:spLocks noChangeArrowheads="1"/>
              </p:cNvSpPr>
              <p:nvPr/>
            </p:nvSpPr>
            <p:spPr bwMode="auto">
              <a:xfrm>
                <a:off x="3676" y="4443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0" name="Rectangle 3098"/>
              <p:cNvSpPr>
                <a:spLocks noChangeArrowheads="1"/>
              </p:cNvSpPr>
              <p:nvPr/>
            </p:nvSpPr>
            <p:spPr bwMode="auto">
              <a:xfrm>
                <a:off x="3693" y="4443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1" name="Rectangle 3099"/>
              <p:cNvSpPr>
                <a:spLocks noChangeArrowheads="1"/>
              </p:cNvSpPr>
              <p:nvPr/>
            </p:nvSpPr>
            <p:spPr bwMode="auto">
              <a:xfrm>
                <a:off x="3710" y="4443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2" name="Rectangle 3100"/>
              <p:cNvSpPr>
                <a:spLocks noChangeArrowheads="1"/>
              </p:cNvSpPr>
              <p:nvPr/>
            </p:nvSpPr>
            <p:spPr bwMode="auto">
              <a:xfrm>
                <a:off x="3727" y="4443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3" name="Rectangle 3101"/>
              <p:cNvSpPr>
                <a:spLocks noChangeArrowheads="1"/>
              </p:cNvSpPr>
              <p:nvPr/>
            </p:nvSpPr>
            <p:spPr bwMode="auto">
              <a:xfrm>
                <a:off x="3744" y="4443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4" name="Freeform 3102"/>
              <p:cNvSpPr>
                <a:spLocks/>
              </p:cNvSpPr>
              <p:nvPr/>
            </p:nvSpPr>
            <p:spPr bwMode="auto">
              <a:xfrm>
                <a:off x="3760" y="4443"/>
                <a:ext cx="18" cy="13"/>
              </a:xfrm>
              <a:custGeom>
                <a:avLst/>
                <a:gdLst>
                  <a:gd name="T0" fmla="*/ 4 w 36"/>
                  <a:gd name="T1" fmla="*/ 0 h 26"/>
                  <a:gd name="T2" fmla="*/ 0 w 36"/>
                  <a:gd name="T3" fmla="*/ 5 h 26"/>
                  <a:gd name="T4" fmla="*/ 32 w 36"/>
                  <a:gd name="T5" fmla="*/ 26 h 26"/>
                  <a:gd name="T6" fmla="*/ 36 w 36"/>
                  <a:gd name="T7" fmla="*/ 20 h 26"/>
                  <a:gd name="T8" fmla="*/ 4 w 36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6">
                    <a:moveTo>
                      <a:pt x="4" y="0"/>
                    </a:moveTo>
                    <a:lnTo>
                      <a:pt x="0" y="5"/>
                    </a:lnTo>
                    <a:lnTo>
                      <a:pt x="32" y="26"/>
                    </a:lnTo>
                    <a:lnTo>
                      <a:pt x="36" y="2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5" name="Rectangle 3103"/>
              <p:cNvSpPr>
                <a:spLocks noChangeArrowheads="1"/>
              </p:cNvSpPr>
              <p:nvPr/>
            </p:nvSpPr>
            <p:spPr bwMode="auto">
              <a:xfrm>
                <a:off x="3777" y="445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6" name="Rectangle 3104"/>
              <p:cNvSpPr>
                <a:spLocks noChangeArrowheads="1"/>
              </p:cNvSpPr>
              <p:nvPr/>
            </p:nvSpPr>
            <p:spPr bwMode="auto">
              <a:xfrm>
                <a:off x="3794" y="445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7" name="Rectangle 3105"/>
              <p:cNvSpPr>
                <a:spLocks noChangeArrowheads="1"/>
              </p:cNvSpPr>
              <p:nvPr/>
            </p:nvSpPr>
            <p:spPr bwMode="auto">
              <a:xfrm>
                <a:off x="3811" y="445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8" name="Rectangle 3106"/>
              <p:cNvSpPr>
                <a:spLocks noChangeArrowheads="1"/>
              </p:cNvSpPr>
              <p:nvPr/>
            </p:nvSpPr>
            <p:spPr bwMode="auto">
              <a:xfrm>
                <a:off x="3828" y="445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9" name="Rectangle 3107"/>
              <p:cNvSpPr>
                <a:spLocks noChangeArrowheads="1"/>
              </p:cNvSpPr>
              <p:nvPr/>
            </p:nvSpPr>
            <p:spPr bwMode="auto">
              <a:xfrm>
                <a:off x="3845" y="445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0" name="Rectangle 3108"/>
              <p:cNvSpPr>
                <a:spLocks noChangeArrowheads="1"/>
              </p:cNvSpPr>
              <p:nvPr/>
            </p:nvSpPr>
            <p:spPr bwMode="auto">
              <a:xfrm>
                <a:off x="3862" y="4453"/>
                <a:ext cx="16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1" name="Rectangle 3109"/>
              <p:cNvSpPr>
                <a:spLocks noChangeArrowheads="1"/>
              </p:cNvSpPr>
              <p:nvPr/>
            </p:nvSpPr>
            <p:spPr bwMode="auto">
              <a:xfrm>
                <a:off x="3878" y="445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2" name="Rectangle 3110"/>
              <p:cNvSpPr>
                <a:spLocks noChangeArrowheads="1"/>
              </p:cNvSpPr>
              <p:nvPr/>
            </p:nvSpPr>
            <p:spPr bwMode="auto">
              <a:xfrm>
                <a:off x="3895" y="445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3" name="Rectangle 3111"/>
              <p:cNvSpPr>
                <a:spLocks noChangeArrowheads="1"/>
              </p:cNvSpPr>
              <p:nvPr/>
            </p:nvSpPr>
            <p:spPr bwMode="auto">
              <a:xfrm>
                <a:off x="3912" y="445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4" name="Rectangle 3112"/>
              <p:cNvSpPr>
                <a:spLocks noChangeArrowheads="1"/>
              </p:cNvSpPr>
              <p:nvPr/>
            </p:nvSpPr>
            <p:spPr bwMode="auto">
              <a:xfrm>
                <a:off x="3929" y="445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5" name="Freeform 3113"/>
              <p:cNvSpPr>
                <a:spLocks/>
              </p:cNvSpPr>
              <p:nvPr/>
            </p:nvSpPr>
            <p:spPr bwMode="auto">
              <a:xfrm>
                <a:off x="3945" y="4453"/>
                <a:ext cx="18" cy="13"/>
              </a:xfrm>
              <a:custGeom>
                <a:avLst/>
                <a:gdLst>
                  <a:gd name="T0" fmla="*/ 33 w 37"/>
                  <a:gd name="T1" fmla="*/ 26 h 26"/>
                  <a:gd name="T2" fmla="*/ 37 w 37"/>
                  <a:gd name="T3" fmla="*/ 21 h 26"/>
                  <a:gd name="T4" fmla="*/ 4 w 37"/>
                  <a:gd name="T5" fmla="*/ 0 h 26"/>
                  <a:gd name="T6" fmla="*/ 0 w 37"/>
                  <a:gd name="T7" fmla="*/ 6 h 26"/>
                  <a:gd name="T8" fmla="*/ 33 w 37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6">
                    <a:moveTo>
                      <a:pt x="33" y="26"/>
                    </a:moveTo>
                    <a:lnTo>
                      <a:pt x="37" y="21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33" y="2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" name="Rectangle 3114"/>
              <p:cNvSpPr>
                <a:spLocks noChangeArrowheads="1"/>
              </p:cNvSpPr>
              <p:nvPr/>
            </p:nvSpPr>
            <p:spPr bwMode="auto">
              <a:xfrm>
                <a:off x="3962" y="446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7" name="Rectangle 3115"/>
              <p:cNvSpPr>
                <a:spLocks noChangeArrowheads="1"/>
              </p:cNvSpPr>
              <p:nvPr/>
            </p:nvSpPr>
            <p:spPr bwMode="auto">
              <a:xfrm>
                <a:off x="3979" y="446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8" name="Rectangle 3116"/>
              <p:cNvSpPr>
                <a:spLocks noChangeArrowheads="1"/>
              </p:cNvSpPr>
              <p:nvPr/>
            </p:nvSpPr>
            <p:spPr bwMode="auto">
              <a:xfrm>
                <a:off x="3996" y="446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9" name="Rectangle 3117"/>
              <p:cNvSpPr>
                <a:spLocks noChangeArrowheads="1"/>
              </p:cNvSpPr>
              <p:nvPr/>
            </p:nvSpPr>
            <p:spPr bwMode="auto">
              <a:xfrm>
                <a:off x="4013" y="4463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0" name="Freeform 3118"/>
              <p:cNvSpPr>
                <a:spLocks/>
              </p:cNvSpPr>
              <p:nvPr/>
            </p:nvSpPr>
            <p:spPr bwMode="auto">
              <a:xfrm>
                <a:off x="4029" y="4463"/>
                <a:ext cx="19" cy="13"/>
              </a:xfrm>
              <a:custGeom>
                <a:avLst/>
                <a:gdLst>
                  <a:gd name="T0" fmla="*/ 5 w 38"/>
                  <a:gd name="T1" fmla="*/ 0 h 26"/>
                  <a:gd name="T2" fmla="*/ 0 w 38"/>
                  <a:gd name="T3" fmla="*/ 5 h 26"/>
                  <a:gd name="T4" fmla="*/ 34 w 38"/>
                  <a:gd name="T5" fmla="*/ 26 h 26"/>
                  <a:gd name="T6" fmla="*/ 38 w 38"/>
                  <a:gd name="T7" fmla="*/ 20 h 26"/>
                  <a:gd name="T8" fmla="*/ 5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5" y="0"/>
                    </a:moveTo>
                    <a:lnTo>
                      <a:pt x="0" y="5"/>
                    </a:lnTo>
                    <a:lnTo>
                      <a:pt x="34" y="26"/>
                    </a:lnTo>
                    <a:lnTo>
                      <a:pt x="38" y="2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1" name="Rectangle 3119"/>
              <p:cNvSpPr>
                <a:spLocks noChangeArrowheads="1"/>
              </p:cNvSpPr>
              <p:nvPr/>
            </p:nvSpPr>
            <p:spPr bwMode="auto">
              <a:xfrm>
                <a:off x="4047" y="4474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2" name="Rectangle 3120"/>
              <p:cNvSpPr>
                <a:spLocks noChangeArrowheads="1"/>
              </p:cNvSpPr>
              <p:nvPr/>
            </p:nvSpPr>
            <p:spPr bwMode="auto">
              <a:xfrm>
                <a:off x="4063" y="447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3" name="Rectangle 3121"/>
              <p:cNvSpPr>
                <a:spLocks noChangeArrowheads="1"/>
              </p:cNvSpPr>
              <p:nvPr/>
            </p:nvSpPr>
            <p:spPr bwMode="auto">
              <a:xfrm>
                <a:off x="4080" y="447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4" name="Rectangle 3122"/>
              <p:cNvSpPr>
                <a:spLocks noChangeArrowheads="1"/>
              </p:cNvSpPr>
              <p:nvPr/>
            </p:nvSpPr>
            <p:spPr bwMode="auto">
              <a:xfrm>
                <a:off x="4097" y="447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5" name="Rectangle 3123"/>
              <p:cNvSpPr>
                <a:spLocks noChangeArrowheads="1"/>
              </p:cNvSpPr>
              <p:nvPr/>
            </p:nvSpPr>
            <p:spPr bwMode="auto">
              <a:xfrm>
                <a:off x="4114" y="447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6" name="Rectangle 3124"/>
              <p:cNvSpPr>
                <a:spLocks noChangeArrowheads="1"/>
              </p:cNvSpPr>
              <p:nvPr/>
            </p:nvSpPr>
            <p:spPr bwMode="auto">
              <a:xfrm>
                <a:off x="4131" y="4474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7" name="Rectangle 3125"/>
              <p:cNvSpPr>
                <a:spLocks noChangeArrowheads="1"/>
              </p:cNvSpPr>
              <p:nvPr/>
            </p:nvSpPr>
            <p:spPr bwMode="auto">
              <a:xfrm>
                <a:off x="4147" y="447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8" name="Rectangle 3126"/>
              <p:cNvSpPr>
                <a:spLocks noChangeArrowheads="1"/>
              </p:cNvSpPr>
              <p:nvPr/>
            </p:nvSpPr>
            <p:spPr bwMode="auto">
              <a:xfrm>
                <a:off x="4164" y="447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9" name="Rectangle 3127"/>
              <p:cNvSpPr>
                <a:spLocks noChangeArrowheads="1"/>
              </p:cNvSpPr>
              <p:nvPr/>
            </p:nvSpPr>
            <p:spPr bwMode="auto">
              <a:xfrm>
                <a:off x="4181" y="447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0" name="Rectangle 3128"/>
              <p:cNvSpPr>
                <a:spLocks noChangeArrowheads="1"/>
              </p:cNvSpPr>
              <p:nvPr/>
            </p:nvSpPr>
            <p:spPr bwMode="auto">
              <a:xfrm>
                <a:off x="4198" y="447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1" name="Rectangle 3129"/>
              <p:cNvSpPr>
                <a:spLocks noChangeArrowheads="1"/>
              </p:cNvSpPr>
              <p:nvPr/>
            </p:nvSpPr>
            <p:spPr bwMode="auto">
              <a:xfrm>
                <a:off x="4215" y="4474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2" name="Rectangle 3130"/>
              <p:cNvSpPr>
                <a:spLocks noChangeArrowheads="1"/>
              </p:cNvSpPr>
              <p:nvPr/>
            </p:nvSpPr>
            <p:spPr bwMode="auto">
              <a:xfrm>
                <a:off x="4231" y="447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3" name="Freeform 3131"/>
              <p:cNvSpPr>
                <a:spLocks/>
              </p:cNvSpPr>
              <p:nvPr/>
            </p:nvSpPr>
            <p:spPr bwMode="auto">
              <a:xfrm>
                <a:off x="4248" y="4474"/>
                <a:ext cx="19" cy="12"/>
              </a:xfrm>
              <a:custGeom>
                <a:avLst/>
                <a:gdLst>
                  <a:gd name="T0" fmla="*/ 34 w 38"/>
                  <a:gd name="T1" fmla="*/ 26 h 26"/>
                  <a:gd name="T2" fmla="*/ 38 w 38"/>
                  <a:gd name="T3" fmla="*/ 20 h 26"/>
                  <a:gd name="T4" fmla="*/ 4 w 38"/>
                  <a:gd name="T5" fmla="*/ 0 h 26"/>
                  <a:gd name="T6" fmla="*/ 0 w 38"/>
                  <a:gd name="T7" fmla="*/ 6 h 26"/>
                  <a:gd name="T8" fmla="*/ 34 w 38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4" y="26"/>
                    </a:moveTo>
                    <a:lnTo>
                      <a:pt x="38" y="20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34" y="2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4" name="Rectangle 3132"/>
              <p:cNvSpPr>
                <a:spLocks noChangeArrowheads="1"/>
              </p:cNvSpPr>
              <p:nvPr/>
            </p:nvSpPr>
            <p:spPr bwMode="auto">
              <a:xfrm>
                <a:off x="4265" y="448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5" name="Rectangle 3133"/>
              <p:cNvSpPr>
                <a:spLocks noChangeArrowheads="1"/>
              </p:cNvSpPr>
              <p:nvPr/>
            </p:nvSpPr>
            <p:spPr bwMode="auto">
              <a:xfrm>
                <a:off x="4282" y="448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6" name="Rectangle 3134"/>
              <p:cNvSpPr>
                <a:spLocks noChangeArrowheads="1"/>
              </p:cNvSpPr>
              <p:nvPr/>
            </p:nvSpPr>
            <p:spPr bwMode="auto">
              <a:xfrm>
                <a:off x="4299" y="448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7" name="Rectangle 3135"/>
              <p:cNvSpPr>
                <a:spLocks noChangeArrowheads="1"/>
              </p:cNvSpPr>
              <p:nvPr/>
            </p:nvSpPr>
            <p:spPr bwMode="auto">
              <a:xfrm>
                <a:off x="4316" y="448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8" name="Rectangle 3136"/>
              <p:cNvSpPr>
                <a:spLocks noChangeArrowheads="1"/>
              </p:cNvSpPr>
              <p:nvPr/>
            </p:nvSpPr>
            <p:spPr bwMode="auto">
              <a:xfrm>
                <a:off x="4333" y="4484"/>
                <a:ext cx="16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9" name="Rectangle 3137"/>
              <p:cNvSpPr>
                <a:spLocks noChangeArrowheads="1"/>
              </p:cNvSpPr>
              <p:nvPr/>
            </p:nvSpPr>
            <p:spPr bwMode="auto">
              <a:xfrm>
                <a:off x="4349" y="448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0" name="Freeform 3138"/>
              <p:cNvSpPr>
                <a:spLocks/>
              </p:cNvSpPr>
              <p:nvPr/>
            </p:nvSpPr>
            <p:spPr bwMode="auto">
              <a:xfrm>
                <a:off x="4366" y="4484"/>
                <a:ext cx="19" cy="13"/>
              </a:xfrm>
              <a:custGeom>
                <a:avLst/>
                <a:gdLst>
                  <a:gd name="T0" fmla="*/ 4 w 38"/>
                  <a:gd name="T1" fmla="*/ 0 h 26"/>
                  <a:gd name="T2" fmla="*/ 0 w 38"/>
                  <a:gd name="T3" fmla="*/ 6 h 26"/>
                  <a:gd name="T4" fmla="*/ 33 w 38"/>
                  <a:gd name="T5" fmla="*/ 26 h 26"/>
                  <a:gd name="T6" fmla="*/ 38 w 38"/>
                  <a:gd name="T7" fmla="*/ 21 h 26"/>
                  <a:gd name="T8" fmla="*/ 4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4" y="0"/>
                    </a:moveTo>
                    <a:lnTo>
                      <a:pt x="0" y="6"/>
                    </a:lnTo>
                    <a:lnTo>
                      <a:pt x="33" y="26"/>
                    </a:lnTo>
                    <a:lnTo>
                      <a:pt x="38" y="2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1" name="Rectangle 3139"/>
              <p:cNvSpPr>
                <a:spLocks noChangeArrowheads="1"/>
              </p:cNvSpPr>
              <p:nvPr/>
            </p:nvSpPr>
            <p:spPr bwMode="auto">
              <a:xfrm>
                <a:off x="4383" y="449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2" name="Rectangle 3140"/>
              <p:cNvSpPr>
                <a:spLocks noChangeArrowheads="1"/>
              </p:cNvSpPr>
              <p:nvPr/>
            </p:nvSpPr>
            <p:spPr bwMode="auto">
              <a:xfrm>
                <a:off x="4400" y="4494"/>
                <a:ext cx="17" cy="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3" name="Freeform 3141"/>
              <p:cNvSpPr>
                <a:spLocks/>
              </p:cNvSpPr>
              <p:nvPr/>
            </p:nvSpPr>
            <p:spPr bwMode="auto">
              <a:xfrm>
                <a:off x="2883" y="4403"/>
                <a:ext cx="21" cy="412"/>
              </a:xfrm>
              <a:custGeom>
                <a:avLst/>
                <a:gdLst>
                  <a:gd name="T0" fmla="*/ 0 w 40"/>
                  <a:gd name="T1" fmla="*/ 824 h 824"/>
                  <a:gd name="T2" fmla="*/ 6 w 40"/>
                  <a:gd name="T3" fmla="*/ 824 h 824"/>
                  <a:gd name="T4" fmla="*/ 40 w 40"/>
                  <a:gd name="T5" fmla="*/ 0 h 824"/>
                  <a:gd name="T6" fmla="*/ 33 w 40"/>
                  <a:gd name="T7" fmla="*/ 0 h 824"/>
                  <a:gd name="T8" fmla="*/ 0 w 40"/>
                  <a:gd name="T9" fmla="*/ 824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824">
                    <a:moveTo>
                      <a:pt x="0" y="824"/>
                    </a:moveTo>
                    <a:lnTo>
                      <a:pt x="6" y="824"/>
                    </a:lnTo>
                    <a:lnTo>
                      <a:pt x="40" y="0"/>
                    </a:lnTo>
                    <a:lnTo>
                      <a:pt x="33" y="0"/>
                    </a:lnTo>
                    <a:lnTo>
                      <a:pt x="0" y="824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4" name="Rectangle 3142"/>
              <p:cNvSpPr>
                <a:spLocks noChangeArrowheads="1"/>
              </p:cNvSpPr>
              <p:nvPr/>
            </p:nvSpPr>
            <p:spPr bwMode="auto">
              <a:xfrm>
                <a:off x="2902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5" name="Rectangle 3143"/>
              <p:cNvSpPr>
                <a:spLocks noChangeArrowheads="1"/>
              </p:cNvSpPr>
              <p:nvPr/>
            </p:nvSpPr>
            <p:spPr bwMode="auto">
              <a:xfrm>
                <a:off x="2919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6" name="Rectangle 3144"/>
              <p:cNvSpPr>
                <a:spLocks noChangeArrowheads="1"/>
              </p:cNvSpPr>
              <p:nvPr/>
            </p:nvSpPr>
            <p:spPr bwMode="auto">
              <a:xfrm>
                <a:off x="2936" y="4401"/>
                <a:ext cx="16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7" name="Rectangle 3145"/>
              <p:cNvSpPr>
                <a:spLocks noChangeArrowheads="1"/>
              </p:cNvSpPr>
              <p:nvPr/>
            </p:nvSpPr>
            <p:spPr bwMode="auto">
              <a:xfrm>
                <a:off x="2952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8" name="Rectangle 3146"/>
              <p:cNvSpPr>
                <a:spLocks noChangeArrowheads="1"/>
              </p:cNvSpPr>
              <p:nvPr/>
            </p:nvSpPr>
            <p:spPr bwMode="auto">
              <a:xfrm>
                <a:off x="2969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9" name="Rectangle 3147"/>
              <p:cNvSpPr>
                <a:spLocks noChangeArrowheads="1"/>
              </p:cNvSpPr>
              <p:nvPr/>
            </p:nvSpPr>
            <p:spPr bwMode="auto">
              <a:xfrm>
                <a:off x="2986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0" name="Rectangle 3148"/>
              <p:cNvSpPr>
                <a:spLocks noChangeArrowheads="1"/>
              </p:cNvSpPr>
              <p:nvPr/>
            </p:nvSpPr>
            <p:spPr bwMode="auto">
              <a:xfrm>
                <a:off x="3003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1" name="Rectangle 3149"/>
              <p:cNvSpPr>
                <a:spLocks noChangeArrowheads="1"/>
              </p:cNvSpPr>
              <p:nvPr/>
            </p:nvSpPr>
            <p:spPr bwMode="auto">
              <a:xfrm>
                <a:off x="3020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2" name="Rectangle 3150"/>
              <p:cNvSpPr>
                <a:spLocks noChangeArrowheads="1"/>
              </p:cNvSpPr>
              <p:nvPr/>
            </p:nvSpPr>
            <p:spPr bwMode="auto">
              <a:xfrm>
                <a:off x="3037" y="4401"/>
                <a:ext cx="16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3" name="Rectangle 3151"/>
              <p:cNvSpPr>
                <a:spLocks noChangeArrowheads="1"/>
              </p:cNvSpPr>
              <p:nvPr/>
            </p:nvSpPr>
            <p:spPr bwMode="auto">
              <a:xfrm>
                <a:off x="3053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4" name="Rectangle 3152"/>
              <p:cNvSpPr>
                <a:spLocks noChangeArrowheads="1"/>
              </p:cNvSpPr>
              <p:nvPr/>
            </p:nvSpPr>
            <p:spPr bwMode="auto">
              <a:xfrm>
                <a:off x="3070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5" name="Rectangle 3153"/>
              <p:cNvSpPr>
                <a:spLocks noChangeArrowheads="1"/>
              </p:cNvSpPr>
              <p:nvPr/>
            </p:nvSpPr>
            <p:spPr bwMode="auto">
              <a:xfrm>
                <a:off x="3087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6" name="Rectangle 3154"/>
              <p:cNvSpPr>
                <a:spLocks noChangeArrowheads="1"/>
              </p:cNvSpPr>
              <p:nvPr/>
            </p:nvSpPr>
            <p:spPr bwMode="auto">
              <a:xfrm>
                <a:off x="3104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" name="Rectangle 3155"/>
              <p:cNvSpPr>
                <a:spLocks noChangeArrowheads="1"/>
              </p:cNvSpPr>
              <p:nvPr/>
            </p:nvSpPr>
            <p:spPr bwMode="auto">
              <a:xfrm>
                <a:off x="3121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8" name="Rectangle 3156"/>
              <p:cNvSpPr>
                <a:spLocks noChangeArrowheads="1"/>
              </p:cNvSpPr>
              <p:nvPr/>
            </p:nvSpPr>
            <p:spPr bwMode="auto">
              <a:xfrm>
                <a:off x="3138" y="4401"/>
                <a:ext cx="16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9" name="Rectangle 3157"/>
              <p:cNvSpPr>
                <a:spLocks noChangeArrowheads="1"/>
              </p:cNvSpPr>
              <p:nvPr/>
            </p:nvSpPr>
            <p:spPr bwMode="auto">
              <a:xfrm>
                <a:off x="3154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0" name="Rectangle 3158"/>
              <p:cNvSpPr>
                <a:spLocks noChangeArrowheads="1"/>
              </p:cNvSpPr>
              <p:nvPr/>
            </p:nvSpPr>
            <p:spPr bwMode="auto">
              <a:xfrm>
                <a:off x="3171" y="4401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" name="Freeform 3159"/>
              <p:cNvSpPr>
                <a:spLocks/>
              </p:cNvSpPr>
              <p:nvPr/>
            </p:nvSpPr>
            <p:spPr bwMode="auto">
              <a:xfrm>
                <a:off x="3187" y="4401"/>
                <a:ext cx="19" cy="13"/>
              </a:xfrm>
              <a:custGeom>
                <a:avLst/>
                <a:gdLst>
                  <a:gd name="T0" fmla="*/ 5 w 38"/>
                  <a:gd name="T1" fmla="*/ 0 h 26"/>
                  <a:gd name="T2" fmla="*/ 0 w 38"/>
                  <a:gd name="T3" fmla="*/ 5 h 26"/>
                  <a:gd name="T4" fmla="*/ 34 w 38"/>
                  <a:gd name="T5" fmla="*/ 26 h 26"/>
                  <a:gd name="T6" fmla="*/ 38 w 38"/>
                  <a:gd name="T7" fmla="*/ 20 h 26"/>
                  <a:gd name="T8" fmla="*/ 5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5" y="0"/>
                    </a:moveTo>
                    <a:lnTo>
                      <a:pt x="0" y="5"/>
                    </a:lnTo>
                    <a:lnTo>
                      <a:pt x="34" y="26"/>
                    </a:lnTo>
                    <a:lnTo>
                      <a:pt x="38" y="2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2" name="Rectangle 3160"/>
              <p:cNvSpPr>
                <a:spLocks noChangeArrowheads="1"/>
              </p:cNvSpPr>
              <p:nvPr/>
            </p:nvSpPr>
            <p:spPr bwMode="auto">
              <a:xfrm>
                <a:off x="3205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3" name="Rectangle 3161"/>
              <p:cNvSpPr>
                <a:spLocks noChangeArrowheads="1"/>
              </p:cNvSpPr>
              <p:nvPr/>
            </p:nvSpPr>
            <p:spPr bwMode="auto">
              <a:xfrm>
                <a:off x="3222" y="4412"/>
                <a:ext cx="16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4" name="Rectangle 3162"/>
              <p:cNvSpPr>
                <a:spLocks noChangeArrowheads="1"/>
              </p:cNvSpPr>
              <p:nvPr/>
            </p:nvSpPr>
            <p:spPr bwMode="auto">
              <a:xfrm>
                <a:off x="3238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5" name="Rectangle 3163"/>
              <p:cNvSpPr>
                <a:spLocks noChangeArrowheads="1"/>
              </p:cNvSpPr>
              <p:nvPr/>
            </p:nvSpPr>
            <p:spPr bwMode="auto">
              <a:xfrm>
                <a:off x="3255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6" name="Rectangle 3164"/>
              <p:cNvSpPr>
                <a:spLocks noChangeArrowheads="1"/>
              </p:cNvSpPr>
              <p:nvPr/>
            </p:nvSpPr>
            <p:spPr bwMode="auto">
              <a:xfrm>
                <a:off x="3272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7" name="Rectangle 3165"/>
              <p:cNvSpPr>
                <a:spLocks noChangeArrowheads="1"/>
              </p:cNvSpPr>
              <p:nvPr/>
            </p:nvSpPr>
            <p:spPr bwMode="auto">
              <a:xfrm>
                <a:off x="3289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8" name="Rectangle 3166"/>
              <p:cNvSpPr>
                <a:spLocks noChangeArrowheads="1"/>
              </p:cNvSpPr>
              <p:nvPr/>
            </p:nvSpPr>
            <p:spPr bwMode="auto">
              <a:xfrm>
                <a:off x="3306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9" name="Rectangle 3167"/>
              <p:cNvSpPr>
                <a:spLocks noChangeArrowheads="1"/>
              </p:cNvSpPr>
              <p:nvPr/>
            </p:nvSpPr>
            <p:spPr bwMode="auto">
              <a:xfrm>
                <a:off x="3323" y="4412"/>
                <a:ext cx="16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0" name="Rectangle 3168"/>
              <p:cNvSpPr>
                <a:spLocks noChangeArrowheads="1"/>
              </p:cNvSpPr>
              <p:nvPr/>
            </p:nvSpPr>
            <p:spPr bwMode="auto">
              <a:xfrm>
                <a:off x="3339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1" name="Rectangle 3169"/>
              <p:cNvSpPr>
                <a:spLocks noChangeArrowheads="1"/>
              </p:cNvSpPr>
              <p:nvPr/>
            </p:nvSpPr>
            <p:spPr bwMode="auto">
              <a:xfrm>
                <a:off x="3356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2" name="Rectangle 3170"/>
              <p:cNvSpPr>
                <a:spLocks noChangeArrowheads="1"/>
              </p:cNvSpPr>
              <p:nvPr/>
            </p:nvSpPr>
            <p:spPr bwMode="auto">
              <a:xfrm>
                <a:off x="3373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3" name="Rectangle 3171"/>
              <p:cNvSpPr>
                <a:spLocks noChangeArrowheads="1"/>
              </p:cNvSpPr>
              <p:nvPr/>
            </p:nvSpPr>
            <p:spPr bwMode="auto">
              <a:xfrm>
                <a:off x="3390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4" name="Rectangle 3172"/>
              <p:cNvSpPr>
                <a:spLocks noChangeArrowheads="1"/>
              </p:cNvSpPr>
              <p:nvPr/>
            </p:nvSpPr>
            <p:spPr bwMode="auto">
              <a:xfrm>
                <a:off x="3407" y="4412"/>
                <a:ext cx="16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5" name="Rectangle 3173"/>
              <p:cNvSpPr>
                <a:spLocks noChangeArrowheads="1"/>
              </p:cNvSpPr>
              <p:nvPr/>
            </p:nvSpPr>
            <p:spPr bwMode="auto">
              <a:xfrm>
                <a:off x="3423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6" name="Rectangle 3174"/>
              <p:cNvSpPr>
                <a:spLocks noChangeArrowheads="1"/>
              </p:cNvSpPr>
              <p:nvPr/>
            </p:nvSpPr>
            <p:spPr bwMode="auto">
              <a:xfrm>
                <a:off x="3440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7" name="Rectangle 3175"/>
              <p:cNvSpPr>
                <a:spLocks noChangeArrowheads="1"/>
              </p:cNvSpPr>
              <p:nvPr/>
            </p:nvSpPr>
            <p:spPr bwMode="auto">
              <a:xfrm>
                <a:off x="3457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8" name="Rectangle 3176"/>
              <p:cNvSpPr>
                <a:spLocks noChangeArrowheads="1"/>
              </p:cNvSpPr>
              <p:nvPr/>
            </p:nvSpPr>
            <p:spPr bwMode="auto">
              <a:xfrm>
                <a:off x="3474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9" name="Rectangle 3177"/>
              <p:cNvSpPr>
                <a:spLocks noChangeArrowheads="1"/>
              </p:cNvSpPr>
              <p:nvPr/>
            </p:nvSpPr>
            <p:spPr bwMode="auto">
              <a:xfrm>
                <a:off x="3491" y="4412"/>
                <a:ext cx="16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0" name="Rectangle 3178"/>
              <p:cNvSpPr>
                <a:spLocks noChangeArrowheads="1"/>
              </p:cNvSpPr>
              <p:nvPr/>
            </p:nvSpPr>
            <p:spPr bwMode="auto">
              <a:xfrm>
                <a:off x="3507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1" name="Rectangle 3179"/>
              <p:cNvSpPr>
                <a:spLocks noChangeArrowheads="1"/>
              </p:cNvSpPr>
              <p:nvPr/>
            </p:nvSpPr>
            <p:spPr bwMode="auto">
              <a:xfrm>
                <a:off x="3524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2" name="Rectangle 3180"/>
              <p:cNvSpPr>
                <a:spLocks noChangeArrowheads="1"/>
              </p:cNvSpPr>
              <p:nvPr/>
            </p:nvSpPr>
            <p:spPr bwMode="auto">
              <a:xfrm>
                <a:off x="3541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3" name="Rectangle 3181"/>
              <p:cNvSpPr>
                <a:spLocks noChangeArrowheads="1"/>
              </p:cNvSpPr>
              <p:nvPr/>
            </p:nvSpPr>
            <p:spPr bwMode="auto">
              <a:xfrm>
                <a:off x="3558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4" name="Rectangle 3182"/>
              <p:cNvSpPr>
                <a:spLocks noChangeArrowheads="1"/>
              </p:cNvSpPr>
              <p:nvPr/>
            </p:nvSpPr>
            <p:spPr bwMode="auto">
              <a:xfrm>
                <a:off x="3575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5" name="Rectangle 3183"/>
              <p:cNvSpPr>
                <a:spLocks noChangeArrowheads="1"/>
              </p:cNvSpPr>
              <p:nvPr/>
            </p:nvSpPr>
            <p:spPr bwMode="auto">
              <a:xfrm>
                <a:off x="3592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6" name="Rectangle 3184"/>
              <p:cNvSpPr>
                <a:spLocks noChangeArrowheads="1"/>
              </p:cNvSpPr>
              <p:nvPr/>
            </p:nvSpPr>
            <p:spPr bwMode="auto">
              <a:xfrm>
                <a:off x="3609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7" name="Rectangle 3185"/>
              <p:cNvSpPr>
                <a:spLocks noChangeArrowheads="1"/>
              </p:cNvSpPr>
              <p:nvPr/>
            </p:nvSpPr>
            <p:spPr bwMode="auto">
              <a:xfrm>
                <a:off x="3626" y="4412"/>
                <a:ext cx="16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8" name="Rectangle 3186"/>
              <p:cNvSpPr>
                <a:spLocks noChangeArrowheads="1"/>
              </p:cNvSpPr>
              <p:nvPr/>
            </p:nvSpPr>
            <p:spPr bwMode="auto">
              <a:xfrm>
                <a:off x="3642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9" name="Rectangle 3187"/>
              <p:cNvSpPr>
                <a:spLocks noChangeArrowheads="1"/>
              </p:cNvSpPr>
              <p:nvPr/>
            </p:nvSpPr>
            <p:spPr bwMode="auto">
              <a:xfrm>
                <a:off x="3659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0" name="Rectangle 3188"/>
              <p:cNvSpPr>
                <a:spLocks noChangeArrowheads="1"/>
              </p:cNvSpPr>
              <p:nvPr/>
            </p:nvSpPr>
            <p:spPr bwMode="auto">
              <a:xfrm>
                <a:off x="3676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1" name="Rectangle 3189"/>
              <p:cNvSpPr>
                <a:spLocks noChangeArrowheads="1"/>
              </p:cNvSpPr>
              <p:nvPr/>
            </p:nvSpPr>
            <p:spPr bwMode="auto">
              <a:xfrm>
                <a:off x="3693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2" name="Rectangle 3190"/>
              <p:cNvSpPr>
                <a:spLocks noChangeArrowheads="1"/>
              </p:cNvSpPr>
              <p:nvPr/>
            </p:nvSpPr>
            <p:spPr bwMode="auto">
              <a:xfrm>
                <a:off x="3710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3" name="Rectangle 3191"/>
              <p:cNvSpPr>
                <a:spLocks noChangeArrowheads="1"/>
              </p:cNvSpPr>
              <p:nvPr/>
            </p:nvSpPr>
            <p:spPr bwMode="auto">
              <a:xfrm>
                <a:off x="3727" y="441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4" name="Freeform 3192"/>
              <p:cNvSpPr>
                <a:spLocks/>
              </p:cNvSpPr>
              <p:nvPr/>
            </p:nvSpPr>
            <p:spPr bwMode="auto">
              <a:xfrm>
                <a:off x="3743" y="4412"/>
                <a:ext cx="19" cy="13"/>
              </a:xfrm>
              <a:custGeom>
                <a:avLst/>
                <a:gdLst>
                  <a:gd name="T0" fmla="*/ 34 w 38"/>
                  <a:gd name="T1" fmla="*/ 26 h 26"/>
                  <a:gd name="T2" fmla="*/ 38 w 38"/>
                  <a:gd name="T3" fmla="*/ 21 h 26"/>
                  <a:gd name="T4" fmla="*/ 4 w 38"/>
                  <a:gd name="T5" fmla="*/ 0 h 26"/>
                  <a:gd name="T6" fmla="*/ 0 w 38"/>
                  <a:gd name="T7" fmla="*/ 6 h 26"/>
                  <a:gd name="T8" fmla="*/ 34 w 38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4" y="26"/>
                    </a:moveTo>
                    <a:lnTo>
                      <a:pt x="38" y="21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34" y="26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5" name="Rectangle 3193"/>
              <p:cNvSpPr>
                <a:spLocks noChangeArrowheads="1"/>
              </p:cNvSpPr>
              <p:nvPr/>
            </p:nvSpPr>
            <p:spPr bwMode="auto">
              <a:xfrm>
                <a:off x="3761" y="4422"/>
                <a:ext cx="16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6" name="Rectangle 3194"/>
              <p:cNvSpPr>
                <a:spLocks noChangeArrowheads="1"/>
              </p:cNvSpPr>
              <p:nvPr/>
            </p:nvSpPr>
            <p:spPr bwMode="auto">
              <a:xfrm>
                <a:off x="3777" y="442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7" name="Rectangle 3195"/>
              <p:cNvSpPr>
                <a:spLocks noChangeArrowheads="1"/>
              </p:cNvSpPr>
              <p:nvPr/>
            </p:nvSpPr>
            <p:spPr bwMode="auto">
              <a:xfrm>
                <a:off x="3794" y="442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8" name="Rectangle 3196"/>
              <p:cNvSpPr>
                <a:spLocks noChangeArrowheads="1"/>
              </p:cNvSpPr>
              <p:nvPr/>
            </p:nvSpPr>
            <p:spPr bwMode="auto">
              <a:xfrm>
                <a:off x="3811" y="442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9" name="Rectangle 3197"/>
              <p:cNvSpPr>
                <a:spLocks noChangeArrowheads="1"/>
              </p:cNvSpPr>
              <p:nvPr/>
            </p:nvSpPr>
            <p:spPr bwMode="auto">
              <a:xfrm>
                <a:off x="3828" y="442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0" name="Rectangle 3198"/>
              <p:cNvSpPr>
                <a:spLocks noChangeArrowheads="1"/>
              </p:cNvSpPr>
              <p:nvPr/>
            </p:nvSpPr>
            <p:spPr bwMode="auto">
              <a:xfrm>
                <a:off x="3845" y="442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1" name="Rectangle 3199"/>
              <p:cNvSpPr>
                <a:spLocks noChangeArrowheads="1"/>
              </p:cNvSpPr>
              <p:nvPr/>
            </p:nvSpPr>
            <p:spPr bwMode="auto">
              <a:xfrm>
                <a:off x="3862" y="4422"/>
                <a:ext cx="16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2" name="Rectangle 3200"/>
              <p:cNvSpPr>
                <a:spLocks noChangeArrowheads="1"/>
              </p:cNvSpPr>
              <p:nvPr/>
            </p:nvSpPr>
            <p:spPr bwMode="auto">
              <a:xfrm>
                <a:off x="3878" y="442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3" name="Rectangle 3201"/>
              <p:cNvSpPr>
                <a:spLocks noChangeArrowheads="1"/>
              </p:cNvSpPr>
              <p:nvPr/>
            </p:nvSpPr>
            <p:spPr bwMode="auto">
              <a:xfrm>
                <a:off x="3895" y="442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4" name="Rectangle 3202"/>
              <p:cNvSpPr>
                <a:spLocks noChangeArrowheads="1"/>
              </p:cNvSpPr>
              <p:nvPr/>
            </p:nvSpPr>
            <p:spPr bwMode="auto">
              <a:xfrm>
                <a:off x="3912" y="442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5" name="Rectangle 3203"/>
              <p:cNvSpPr>
                <a:spLocks noChangeArrowheads="1"/>
              </p:cNvSpPr>
              <p:nvPr/>
            </p:nvSpPr>
            <p:spPr bwMode="auto">
              <a:xfrm>
                <a:off x="3929" y="442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6" name="Freeform 3204"/>
              <p:cNvSpPr>
                <a:spLocks/>
              </p:cNvSpPr>
              <p:nvPr/>
            </p:nvSpPr>
            <p:spPr bwMode="auto">
              <a:xfrm>
                <a:off x="3945" y="4422"/>
                <a:ext cx="18" cy="13"/>
              </a:xfrm>
              <a:custGeom>
                <a:avLst/>
                <a:gdLst>
                  <a:gd name="T0" fmla="*/ 33 w 37"/>
                  <a:gd name="T1" fmla="*/ 26 h 26"/>
                  <a:gd name="T2" fmla="*/ 37 w 37"/>
                  <a:gd name="T3" fmla="*/ 20 h 26"/>
                  <a:gd name="T4" fmla="*/ 4 w 37"/>
                  <a:gd name="T5" fmla="*/ 0 h 26"/>
                  <a:gd name="T6" fmla="*/ 0 w 37"/>
                  <a:gd name="T7" fmla="*/ 5 h 26"/>
                  <a:gd name="T8" fmla="*/ 33 w 37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6">
                    <a:moveTo>
                      <a:pt x="33" y="26"/>
                    </a:moveTo>
                    <a:lnTo>
                      <a:pt x="37" y="20"/>
                    </a:lnTo>
                    <a:lnTo>
                      <a:pt x="4" y="0"/>
                    </a:lnTo>
                    <a:lnTo>
                      <a:pt x="0" y="5"/>
                    </a:lnTo>
                    <a:lnTo>
                      <a:pt x="33" y="26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7" name="Rectangle 3205"/>
              <p:cNvSpPr>
                <a:spLocks noChangeArrowheads="1"/>
              </p:cNvSpPr>
              <p:nvPr/>
            </p:nvSpPr>
            <p:spPr bwMode="auto">
              <a:xfrm>
                <a:off x="3962" y="443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8" name="Rectangle 3206"/>
              <p:cNvSpPr>
                <a:spLocks noChangeArrowheads="1"/>
              </p:cNvSpPr>
              <p:nvPr/>
            </p:nvSpPr>
            <p:spPr bwMode="auto">
              <a:xfrm>
                <a:off x="3979" y="443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9" name="Rectangle 3207"/>
              <p:cNvSpPr>
                <a:spLocks noChangeArrowheads="1"/>
              </p:cNvSpPr>
              <p:nvPr/>
            </p:nvSpPr>
            <p:spPr bwMode="auto">
              <a:xfrm>
                <a:off x="3996" y="443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0" name="Rectangle 3208"/>
              <p:cNvSpPr>
                <a:spLocks noChangeArrowheads="1"/>
              </p:cNvSpPr>
              <p:nvPr/>
            </p:nvSpPr>
            <p:spPr bwMode="auto">
              <a:xfrm>
                <a:off x="4013" y="4432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1" name="Freeform 3209"/>
              <p:cNvSpPr>
                <a:spLocks/>
              </p:cNvSpPr>
              <p:nvPr/>
            </p:nvSpPr>
            <p:spPr bwMode="auto">
              <a:xfrm>
                <a:off x="4029" y="4432"/>
                <a:ext cx="19" cy="14"/>
              </a:xfrm>
              <a:custGeom>
                <a:avLst/>
                <a:gdLst>
                  <a:gd name="T0" fmla="*/ 5 w 38"/>
                  <a:gd name="T1" fmla="*/ 0 h 27"/>
                  <a:gd name="T2" fmla="*/ 0 w 38"/>
                  <a:gd name="T3" fmla="*/ 6 h 27"/>
                  <a:gd name="T4" fmla="*/ 34 w 38"/>
                  <a:gd name="T5" fmla="*/ 27 h 27"/>
                  <a:gd name="T6" fmla="*/ 38 w 38"/>
                  <a:gd name="T7" fmla="*/ 22 h 27"/>
                  <a:gd name="T8" fmla="*/ 5 w 3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7">
                    <a:moveTo>
                      <a:pt x="5" y="0"/>
                    </a:moveTo>
                    <a:lnTo>
                      <a:pt x="0" y="6"/>
                    </a:lnTo>
                    <a:lnTo>
                      <a:pt x="34" y="27"/>
                    </a:lnTo>
                    <a:lnTo>
                      <a:pt x="38" y="2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2" name="Rectangle 3210"/>
              <p:cNvSpPr>
                <a:spLocks noChangeArrowheads="1"/>
              </p:cNvSpPr>
              <p:nvPr/>
            </p:nvSpPr>
            <p:spPr bwMode="auto">
              <a:xfrm>
                <a:off x="4047" y="4443"/>
                <a:ext cx="16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3" name="Rectangle 3211"/>
              <p:cNvSpPr>
                <a:spLocks noChangeArrowheads="1"/>
              </p:cNvSpPr>
              <p:nvPr/>
            </p:nvSpPr>
            <p:spPr bwMode="auto">
              <a:xfrm>
                <a:off x="4063" y="4443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4" name="Rectangle 3212"/>
              <p:cNvSpPr>
                <a:spLocks noChangeArrowheads="1"/>
              </p:cNvSpPr>
              <p:nvPr/>
            </p:nvSpPr>
            <p:spPr bwMode="auto">
              <a:xfrm>
                <a:off x="4080" y="4443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5" name="Rectangle 3213"/>
              <p:cNvSpPr>
                <a:spLocks noChangeArrowheads="1"/>
              </p:cNvSpPr>
              <p:nvPr/>
            </p:nvSpPr>
            <p:spPr bwMode="auto">
              <a:xfrm>
                <a:off x="4097" y="4443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6" name="Rectangle 3214"/>
              <p:cNvSpPr>
                <a:spLocks noChangeArrowheads="1"/>
              </p:cNvSpPr>
              <p:nvPr/>
            </p:nvSpPr>
            <p:spPr bwMode="auto">
              <a:xfrm>
                <a:off x="4114" y="4443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7" name="Rectangle 3215"/>
              <p:cNvSpPr>
                <a:spLocks noChangeArrowheads="1"/>
              </p:cNvSpPr>
              <p:nvPr/>
            </p:nvSpPr>
            <p:spPr bwMode="auto">
              <a:xfrm>
                <a:off x="4131" y="4443"/>
                <a:ext cx="16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8" name="Rectangle 3216"/>
              <p:cNvSpPr>
                <a:spLocks noChangeArrowheads="1"/>
              </p:cNvSpPr>
              <p:nvPr/>
            </p:nvSpPr>
            <p:spPr bwMode="auto">
              <a:xfrm>
                <a:off x="4147" y="4443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9" name="Rectangle 3217"/>
              <p:cNvSpPr>
                <a:spLocks noChangeArrowheads="1"/>
              </p:cNvSpPr>
              <p:nvPr/>
            </p:nvSpPr>
            <p:spPr bwMode="auto">
              <a:xfrm>
                <a:off x="4164" y="4443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0" name="Rectangle 3218"/>
              <p:cNvSpPr>
                <a:spLocks noChangeArrowheads="1"/>
              </p:cNvSpPr>
              <p:nvPr/>
            </p:nvSpPr>
            <p:spPr bwMode="auto">
              <a:xfrm>
                <a:off x="4181" y="4443"/>
                <a:ext cx="17" cy="3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1" name="Freeform 3219"/>
              <p:cNvSpPr>
                <a:spLocks/>
              </p:cNvSpPr>
              <p:nvPr/>
            </p:nvSpPr>
            <p:spPr bwMode="auto">
              <a:xfrm>
                <a:off x="4197" y="4443"/>
                <a:ext cx="19" cy="13"/>
              </a:xfrm>
              <a:custGeom>
                <a:avLst/>
                <a:gdLst>
                  <a:gd name="T0" fmla="*/ 4 w 38"/>
                  <a:gd name="T1" fmla="*/ 0 h 26"/>
                  <a:gd name="T2" fmla="*/ 0 w 38"/>
                  <a:gd name="T3" fmla="*/ 5 h 26"/>
                  <a:gd name="T4" fmla="*/ 34 w 38"/>
                  <a:gd name="T5" fmla="*/ 26 h 26"/>
                  <a:gd name="T6" fmla="*/ 38 w 38"/>
                  <a:gd name="T7" fmla="*/ 20 h 26"/>
                  <a:gd name="T8" fmla="*/ 4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4" y="0"/>
                    </a:moveTo>
                    <a:lnTo>
                      <a:pt x="0" y="5"/>
                    </a:lnTo>
                    <a:lnTo>
                      <a:pt x="34" y="26"/>
                    </a:lnTo>
                    <a:lnTo>
                      <a:pt x="38" y="2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2" name="Rectangle 3220"/>
              <p:cNvSpPr>
                <a:spLocks noChangeArrowheads="1"/>
              </p:cNvSpPr>
              <p:nvPr/>
            </p:nvSpPr>
            <p:spPr bwMode="auto">
              <a:xfrm>
                <a:off x="4215" y="4453"/>
                <a:ext cx="16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3" name="Rectangle 3221"/>
              <p:cNvSpPr>
                <a:spLocks noChangeArrowheads="1"/>
              </p:cNvSpPr>
              <p:nvPr/>
            </p:nvSpPr>
            <p:spPr bwMode="auto">
              <a:xfrm>
                <a:off x="4231" y="4453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4" name="Rectangle 3222"/>
              <p:cNvSpPr>
                <a:spLocks noChangeArrowheads="1"/>
              </p:cNvSpPr>
              <p:nvPr/>
            </p:nvSpPr>
            <p:spPr bwMode="auto">
              <a:xfrm>
                <a:off x="4248" y="4453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5" name="Rectangle 3223"/>
              <p:cNvSpPr>
                <a:spLocks noChangeArrowheads="1"/>
              </p:cNvSpPr>
              <p:nvPr/>
            </p:nvSpPr>
            <p:spPr bwMode="auto">
              <a:xfrm>
                <a:off x="4265" y="4453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" name="Rectangle 3224"/>
              <p:cNvSpPr>
                <a:spLocks noChangeArrowheads="1"/>
              </p:cNvSpPr>
              <p:nvPr/>
            </p:nvSpPr>
            <p:spPr bwMode="auto">
              <a:xfrm>
                <a:off x="4282" y="4453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7" name="Rectangle 3225"/>
              <p:cNvSpPr>
                <a:spLocks noChangeArrowheads="1"/>
              </p:cNvSpPr>
              <p:nvPr/>
            </p:nvSpPr>
            <p:spPr bwMode="auto">
              <a:xfrm>
                <a:off x="4299" y="4453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8" name="Rectangle 3226"/>
              <p:cNvSpPr>
                <a:spLocks noChangeArrowheads="1"/>
              </p:cNvSpPr>
              <p:nvPr/>
            </p:nvSpPr>
            <p:spPr bwMode="auto">
              <a:xfrm>
                <a:off x="4316" y="4453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9" name="Rectangle 3227"/>
              <p:cNvSpPr>
                <a:spLocks noChangeArrowheads="1"/>
              </p:cNvSpPr>
              <p:nvPr/>
            </p:nvSpPr>
            <p:spPr bwMode="auto">
              <a:xfrm>
                <a:off x="4333" y="4453"/>
                <a:ext cx="16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0" name="Rectangle 3228"/>
              <p:cNvSpPr>
                <a:spLocks noChangeArrowheads="1"/>
              </p:cNvSpPr>
              <p:nvPr/>
            </p:nvSpPr>
            <p:spPr bwMode="auto">
              <a:xfrm>
                <a:off x="4349" y="4453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1" name="Freeform 3229"/>
              <p:cNvSpPr>
                <a:spLocks/>
              </p:cNvSpPr>
              <p:nvPr/>
            </p:nvSpPr>
            <p:spPr bwMode="auto">
              <a:xfrm>
                <a:off x="4366" y="4453"/>
                <a:ext cx="19" cy="13"/>
              </a:xfrm>
              <a:custGeom>
                <a:avLst/>
                <a:gdLst>
                  <a:gd name="T0" fmla="*/ 4 w 38"/>
                  <a:gd name="T1" fmla="*/ 0 h 26"/>
                  <a:gd name="T2" fmla="*/ 0 w 38"/>
                  <a:gd name="T3" fmla="*/ 6 h 26"/>
                  <a:gd name="T4" fmla="*/ 33 w 38"/>
                  <a:gd name="T5" fmla="*/ 26 h 26"/>
                  <a:gd name="T6" fmla="*/ 38 w 38"/>
                  <a:gd name="T7" fmla="*/ 21 h 26"/>
                  <a:gd name="T8" fmla="*/ 4 w 38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4" y="0"/>
                    </a:moveTo>
                    <a:lnTo>
                      <a:pt x="0" y="6"/>
                    </a:lnTo>
                    <a:lnTo>
                      <a:pt x="33" y="26"/>
                    </a:lnTo>
                    <a:lnTo>
                      <a:pt x="38" y="2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2" name="Rectangle 3230"/>
              <p:cNvSpPr>
                <a:spLocks noChangeArrowheads="1"/>
              </p:cNvSpPr>
              <p:nvPr/>
            </p:nvSpPr>
            <p:spPr bwMode="auto">
              <a:xfrm>
                <a:off x="4383" y="4463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3" name="Rectangle 3231"/>
              <p:cNvSpPr>
                <a:spLocks noChangeArrowheads="1"/>
              </p:cNvSpPr>
              <p:nvPr/>
            </p:nvSpPr>
            <p:spPr bwMode="auto">
              <a:xfrm>
                <a:off x="4400" y="4463"/>
                <a:ext cx="17" cy="4"/>
              </a:xfrm>
              <a:prstGeom prst="rect">
                <a:avLst/>
              </a:prstGeom>
              <a:solidFill>
                <a:srgbClr val="BA1319"/>
              </a:solidFill>
              <a:ln w="0">
                <a:solidFill>
                  <a:srgbClr val="BA131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4" name="Freeform 3232"/>
              <p:cNvSpPr>
                <a:spLocks/>
              </p:cNvSpPr>
              <p:nvPr/>
            </p:nvSpPr>
            <p:spPr bwMode="auto">
              <a:xfrm>
                <a:off x="2883" y="4403"/>
                <a:ext cx="21" cy="412"/>
              </a:xfrm>
              <a:custGeom>
                <a:avLst/>
                <a:gdLst>
                  <a:gd name="T0" fmla="*/ 0 w 40"/>
                  <a:gd name="T1" fmla="*/ 824 h 824"/>
                  <a:gd name="T2" fmla="*/ 6 w 40"/>
                  <a:gd name="T3" fmla="*/ 824 h 824"/>
                  <a:gd name="T4" fmla="*/ 40 w 40"/>
                  <a:gd name="T5" fmla="*/ 0 h 824"/>
                  <a:gd name="T6" fmla="*/ 33 w 40"/>
                  <a:gd name="T7" fmla="*/ 0 h 824"/>
                  <a:gd name="T8" fmla="*/ 0 w 40"/>
                  <a:gd name="T9" fmla="*/ 824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824">
                    <a:moveTo>
                      <a:pt x="0" y="824"/>
                    </a:moveTo>
                    <a:lnTo>
                      <a:pt x="6" y="824"/>
                    </a:lnTo>
                    <a:lnTo>
                      <a:pt x="40" y="0"/>
                    </a:lnTo>
                    <a:lnTo>
                      <a:pt x="33" y="0"/>
                    </a:lnTo>
                    <a:lnTo>
                      <a:pt x="0" y="824"/>
                    </a:lnTo>
                    <a:close/>
                  </a:path>
                </a:pathLst>
              </a:cu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5" name="Rectangle 3233"/>
              <p:cNvSpPr>
                <a:spLocks noChangeArrowheads="1"/>
              </p:cNvSpPr>
              <p:nvPr/>
            </p:nvSpPr>
            <p:spPr bwMode="auto">
              <a:xfrm>
                <a:off x="2902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6" name="Rectangle 3234"/>
              <p:cNvSpPr>
                <a:spLocks noChangeArrowheads="1"/>
              </p:cNvSpPr>
              <p:nvPr/>
            </p:nvSpPr>
            <p:spPr bwMode="auto">
              <a:xfrm>
                <a:off x="2919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7" name="Rectangle 3235"/>
              <p:cNvSpPr>
                <a:spLocks noChangeArrowheads="1"/>
              </p:cNvSpPr>
              <p:nvPr/>
            </p:nvSpPr>
            <p:spPr bwMode="auto">
              <a:xfrm>
                <a:off x="2936" y="4401"/>
                <a:ext cx="16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8" name="Rectangle 3236"/>
              <p:cNvSpPr>
                <a:spLocks noChangeArrowheads="1"/>
              </p:cNvSpPr>
              <p:nvPr/>
            </p:nvSpPr>
            <p:spPr bwMode="auto">
              <a:xfrm>
                <a:off x="2952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9" name="Rectangle 3237"/>
              <p:cNvSpPr>
                <a:spLocks noChangeArrowheads="1"/>
              </p:cNvSpPr>
              <p:nvPr/>
            </p:nvSpPr>
            <p:spPr bwMode="auto">
              <a:xfrm>
                <a:off x="2969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0" name="Rectangle 3238"/>
              <p:cNvSpPr>
                <a:spLocks noChangeArrowheads="1"/>
              </p:cNvSpPr>
              <p:nvPr/>
            </p:nvSpPr>
            <p:spPr bwMode="auto">
              <a:xfrm>
                <a:off x="2986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1" name="Rectangle 3239"/>
              <p:cNvSpPr>
                <a:spLocks noChangeArrowheads="1"/>
              </p:cNvSpPr>
              <p:nvPr/>
            </p:nvSpPr>
            <p:spPr bwMode="auto">
              <a:xfrm>
                <a:off x="3003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2" name="Rectangle 3240"/>
              <p:cNvSpPr>
                <a:spLocks noChangeArrowheads="1"/>
              </p:cNvSpPr>
              <p:nvPr/>
            </p:nvSpPr>
            <p:spPr bwMode="auto">
              <a:xfrm>
                <a:off x="3020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3" name="Rectangle 3241"/>
              <p:cNvSpPr>
                <a:spLocks noChangeArrowheads="1"/>
              </p:cNvSpPr>
              <p:nvPr/>
            </p:nvSpPr>
            <p:spPr bwMode="auto">
              <a:xfrm>
                <a:off x="3037" y="4401"/>
                <a:ext cx="16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4" name="Rectangle 3242"/>
              <p:cNvSpPr>
                <a:spLocks noChangeArrowheads="1"/>
              </p:cNvSpPr>
              <p:nvPr/>
            </p:nvSpPr>
            <p:spPr bwMode="auto">
              <a:xfrm>
                <a:off x="3053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5" name="Rectangle 3243"/>
              <p:cNvSpPr>
                <a:spLocks noChangeArrowheads="1"/>
              </p:cNvSpPr>
              <p:nvPr/>
            </p:nvSpPr>
            <p:spPr bwMode="auto">
              <a:xfrm>
                <a:off x="3070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6" name="Rectangle 3244"/>
              <p:cNvSpPr>
                <a:spLocks noChangeArrowheads="1"/>
              </p:cNvSpPr>
              <p:nvPr/>
            </p:nvSpPr>
            <p:spPr bwMode="auto">
              <a:xfrm>
                <a:off x="3087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7" name="Rectangle 3245"/>
              <p:cNvSpPr>
                <a:spLocks noChangeArrowheads="1"/>
              </p:cNvSpPr>
              <p:nvPr/>
            </p:nvSpPr>
            <p:spPr bwMode="auto">
              <a:xfrm>
                <a:off x="3104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8" name="Rectangle 3246"/>
              <p:cNvSpPr>
                <a:spLocks noChangeArrowheads="1"/>
              </p:cNvSpPr>
              <p:nvPr/>
            </p:nvSpPr>
            <p:spPr bwMode="auto">
              <a:xfrm>
                <a:off x="3121" y="4401"/>
                <a:ext cx="17" cy="4"/>
              </a:xfrm>
              <a:prstGeom prst="rect">
                <a:avLst/>
              </a:prstGeom>
              <a:solidFill>
                <a:srgbClr val="0CDCEF"/>
              </a:solidFill>
              <a:ln w="0">
                <a:solidFill>
                  <a:srgbClr val="0CDCE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69" name="Rectangle 3248"/>
            <p:cNvSpPr>
              <a:spLocks noChangeArrowheads="1"/>
            </p:cNvSpPr>
            <p:nvPr/>
          </p:nvSpPr>
          <p:spPr bwMode="auto">
            <a:xfrm>
              <a:off x="4310847" y="6654505"/>
              <a:ext cx="21889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" name="Rectangle 3249"/>
            <p:cNvSpPr>
              <a:spLocks noChangeArrowheads="1"/>
            </p:cNvSpPr>
            <p:nvPr/>
          </p:nvSpPr>
          <p:spPr bwMode="auto">
            <a:xfrm>
              <a:off x="4332736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" name="Rectangle 3250"/>
            <p:cNvSpPr>
              <a:spLocks noChangeArrowheads="1"/>
            </p:cNvSpPr>
            <p:nvPr/>
          </p:nvSpPr>
          <p:spPr bwMode="auto">
            <a:xfrm>
              <a:off x="4355993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" name="Rectangle 3251"/>
            <p:cNvSpPr>
              <a:spLocks noChangeArrowheads="1"/>
            </p:cNvSpPr>
            <p:nvPr/>
          </p:nvSpPr>
          <p:spPr bwMode="auto">
            <a:xfrm>
              <a:off x="4379250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" name="Rectangle 3252"/>
            <p:cNvSpPr>
              <a:spLocks noChangeArrowheads="1"/>
            </p:cNvSpPr>
            <p:nvPr/>
          </p:nvSpPr>
          <p:spPr bwMode="auto">
            <a:xfrm>
              <a:off x="4402508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" name="Rectangle 3253"/>
            <p:cNvSpPr>
              <a:spLocks noChangeArrowheads="1"/>
            </p:cNvSpPr>
            <p:nvPr/>
          </p:nvSpPr>
          <p:spPr bwMode="auto">
            <a:xfrm>
              <a:off x="4425765" y="6654505"/>
              <a:ext cx="21889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" name="Rectangle 3254"/>
            <p:cNvSpPr>
              <a:spLocks noChangeArrowheads="1"/>
            </p:cNvSpPr>
            <p:nvPr/>
          </p:nvSpPr>
          <p:spPr bwMode="auto">
            <a:xfrm>
              <a:off x="4447654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" name="Rectangle 3255"/>
            <p:cNvSpPr>
              <a:spLocks noChangeArrowheads="1"/>
            </p:cNvSpPr>
            <p:nvPr/>
          </p:nvSpPr>
          <p:spPr bwMode="auto">
            <a:xfrm>
              <a:off x="4470912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" name="Rectangle 3256"/>
            <p:cNvSpPr>
              <a:spLocks noChangeArrowheads="1"/>
            </p:cNvSpPr>
            <p:nvPr/>
          </p:nvSpPr>
          <p:spPr bwMode="auto">
            <a:xfrm>
              <a:off x="4494169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" name="Rectangle 3257"/>
            <p:cNvSpPr>
              <a:spLocks noChangeArrowheads="1"/>
            </p:cNvSpPr>
            <p:nvPr/>
          </p:nvSpPr>
          <p:spPr bwMode="auto">
            <a:xfrm>
              <a:off x="4517426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" name="Rectangle 3258"/>
            <p:cNvSpPr>
              <a:spLocks noChangeArrowheads="1"/>
            </p:cNvSpPr>
            <p:nvPr/>
          </p:nvSpPr>
          <p:spPr bwMode="auto">
            <a:xfrm>
              <a:off x="4540684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" name="Rectangle 3259"/>
            <p:cNvSpPr>
              <a:spLocks noChangeArrowheads="1"/>
            </p:cNvSpPr>
            <p:nvPr/>
          </p:nvSpPr>
          <p:spPr bwMode="auto">
            <a:xfrm>
              <a:off x="4563941" y="6654505"/>
              <a:ext cx="21889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" name="Rectangle 3260"/>
            <p:cNvSpPr>
              <a:spLocks noChangeArrowheads="1"/>
            </p:cNvSpPr>
            <p:nvPr/>
          </p:nvSpPr>
          <p:spPr bwMode="auto">
            <a:xfrm>
              <a:off x="4585830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2" name="Rectangle 3261"/>
            <p:cNvSpPr>
              <a:spLocks noChangeArrowheads="1"/>
            </p:cNvSpPr>
            <p:nvPr/>
          </p:nvSpPr>
          <p:spPr bwMode="auto">
            <a:xfrm>
              <a:off x="4609088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3" name="Rectangle 3262"/>
            <p:cNvSpPr>
              <a:spLocks noChangeArrowheads="1"/>
            </p:cNvSpPr>
            <p:nvPr/>
          </p:nvSpPr>
          <p:spPr bwMode="auto">
            <a:xfrm>
              <a:off x="4632345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4" name="Rectangle 3263"/>
            <p:cNvSpPr>
              <a:spLocks noChangeArrowheads="1"/>
            </p:cNvSpPr>
            <p:nvPr/>
          </p:nvSpPr>
          <p:spPr bwMode="auto">
            <a:xfrm>
              <a:off x="4655602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5" name="Rectangle 3264"/>
            <p:cNvSpPr>
              <a:spLocks noChangeArrowheads="1"/>
            </p:cNvSpPr>
            <p:nvPr/>
          </p:nvSpPr>
          <p:spPr bwMode="auto">
            <a:xfrm>
              <a:off x="4678860" y="6654505"/>
              <a:ext cx="21889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6" name="Rectangle 3265"/>
            <p:cNvSpPr>
              <a:spLocks noChangeArrowheads="1"/>
            </p:cNvSpPr>
            <p:nvPr/>
          </p:nvSpPr>
          <p:spPr bwMode="auto">
            <a:xfrm>
              <a:off x="4700749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" name="Rectangle 3266"/>
            <p:cNvSpPr>
              <a:spLocks noChangeArrowheads="1"/>
            </p:cNvSpPr>
            <p:nvPr/>
          </p:nvSpPr>
          <p:spPr bwMode="auto">
            <a:xfrm>
              <a:off x="4724006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8" name="Rectangle 3267"/>
            <p:cNvSpPr>
              <a:spLocks noChangeArrowheads="1"/>
            </p:cNvSpPr>
            <p:nvPr/>
          </p:nvSpPr>
          <p:spPr bwMode="auto">
            <a:xfrm>
              <a:off x="4747264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9" name="Rectangle 3268"/>
            <p:cNvSpPr>
              <a:spLocks noChangeArrowheads="1"/>
            </p:cNvSpPr>
            <p:nvPr/>
          </p:nvSpPr>
          <p:spPr bwMode="auto">
            <a:xfrm>
              <a:off x="4770521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0" name="Rectangle 3269"/>
            <p:cNvSpPr>
              <a:spLocks noChangeArrowheads="1"/>
            </p:cNvSpPr>
            <p:nvPr/>
          </p:nvSpPr>
          <p:spPr bwMode="auto">
            <a:xfrm>
              <a:off x="4793778" y="6654505"/>
              <a:ext cx="21889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1" name="Rectangle 3270"/>
            <p:cNvSpPr>
              <a:spLocks noChangeArrowheads="1"/>
            </p:cNvSpPr>
            <p:nvPr/>
          </p:nvSpPr>
          <p:spPr bwMode="auto">
            <a:xfrm>
              <a:off x="4815668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2" name="Rectangle 3271"/>
            <p:cNvSpPr>
              <a:spLocks noChangeArrowheads="1"/>
            </p:cNvSpPr>
            <p:nvPr/>
          </p:nvSpPr>
          <p:spPr bwMode="auto">
            <a:xfrm>
              <a:off x="4838925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3" name="Rectangle 3272"/>
            <p:cNvSpPr>
              <a:spLocks noChangeArrowheads="1"/>
            </p:cNvSpPr>
            <p:nvPr/>
          </p:nvSpPr>
          <p:spPr bwMode="auto">
            <a:xfrm>
              <a:off x="4862182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4" name="Rectangle 3273"/>
            <p:cNvSpPr>
              <a:spLocks noChangeArrowheads="1"/>
            </p:cNvSpPr>
            <p:nvPr/>
          </p:nvSpPr>
          <p:spPr bwMode="auto">
            <a:xfrm>
              <a:off x="4885440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5" name="Rectangle 3274"/>
            <p:cNvSpPr>
              <a:spLocks noChangeArrowheads="1"/>
            </p:cNvSpPr>
            <p:nvPr/>
          </p:nvSpPr>
          <p:spPr bwMode="auto">
            <a:xfrm>
              <a:off x="4908697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6" name="Rectangle 3275"/>
            <p:cNvSpPr>
              <a:spLocks noChangeArrowheads="1"/>
            </p:cNvSpPr>
            <p:nvPr/>
          </p:nvSpPr>
          <p:spPr bwMode="auto">
            <a:xfrm>
              <a:off x="4931954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7" name="Rectangle 3276"/>
            <p:cNvSpPr>
              <a:spLocks noChangeArrowheads="1"/>
            </p:cNvSpPr>
            <p:nvPr/>
          </p:nvSpPr>
          <p:spPr bwMode="auto">
            <a:xfrm>
              <a:off x="4955212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" name="Rectangle 3277"/>
            <p:cNvSpPr>
              <a:spLocks noChangeArrowheads="1"/>
            </p:cNvSpPr>
            <p:nvPr/>
          </p:nvSpPr>
          <p:spPr bwMode="auto">
            <a:xfrm>
              <a:off x="4978469" y="6654505"/>
              <a:ext cx="21889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9" name="Rectangle 3278"/>
            <p:cNvSpPr>
              <a:spLocks noChangeArrowheads="1"/>
            </p:cNvSpPr>
            <p:nvPr/>
          </p:nvSpPr>
          <p:spPr bwMode="auto">
            <a:xfrm>
              <a:off x="5000358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0" name="Rectangle 3279"/>
            <p:cNvSpPr>
              <a:spLocks noChangeArrowheads="1"/>
            </p:cNvSpPr>
            <p:nvPr/>
          </p:nvSpPr>
          <p:spPr bwMode="auto">
            <a:xfrm>
              <a:off x="5023616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1" name="Rectangle 3280"/>
            <p:cNvSpPr>
              <a:spLocks noChangeArrowheads="1"/>
            </p:cNvSpPr>
            <p:nvPr/>
          </p:nvSpPr>
          <p:spPr bwMode="auto">
            <a:xfrm>
              <a:off x="5046873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2" name="Rectangle 3281"/>
            <p:cNvSpPr>
              <a:spLocks noChangeArrowheads="1"/>
            </p:cNvSpPr>
            <p:nvPr/>
          </p:nvSpPr>
          <p:spPr bwMode="auto">
            <a:xfrm>
              <a:off x="5070130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3" name="Rectangle 3282"/>
            <p:cNvSpPr>
              <a:spLocks noChangeArrowheads="1"/>
            </p:cNvSpPr>
            <p:nvPr/>
          </p:nvSpPr>
          <p:spPr bwMode="auto">
            <a:xfrm>
              <a:off x="5093388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4" name="Rectangle 3283"/>
            <p:cNvSpPr>
              <a:spLocks noChangeArrowheads="1"/>
            </p:cNvSpPr>
            <p:nvPr/>
          </p:nvSpPr>
          <p:spPr bwMode="auto">
            <a:xfrm>
              <a:off x="5116645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5" name="Rectangle 3284"/>
            <p:cNvSpPr>
              <a:spLocks noChangeArrowheads="1"/>
            </p:cNvSpPr>
            <p:nvPr/>
          </p:nvSpPr>
          <p:spPr bwMode="auto">
            <a:xfrm>
              <a:off x="5139902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6" name="Rectangle 3285"/>
            <p:cNvSpPr>
              <a:spLocks noChangeArrowheads="1"/>
            </p:cNvSpPr>
            <p:nvPr/>
          </p:nvSpPr>
          <p:spPr bwMode="auto">
            <a:xfrm>
              <a:off x="5163160" y="6654505"/>
              <a:ext cx="21889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7" name="Rectangle 3286"/>
            <p:cNvSpPr>
              <a:spLocks noChangeArrowheads="1"/>
            </p:cNvSpPr>
            <p:nvPr/>
          </p:nvSpPr>
          <p:spPr bwMode="auto">
            <a:xfrm>
              <a:off x="5185049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" name="Rectangle 3287"/>
            <p:cNvSpPr>
              <a:spLocks noChangeArrowheads="1"/>
            </p:cNvSpPr>
            <p:nvPr/>
          </p:nvSpPr>
          <p:spPr bwMode="auto">
            <a:xfrm>
              <a:off x="5208306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9" name="Rectangle 3288"/>
            <p:cNvSpPr>
              <a:spLocks noChangeArrowheads="1"/>
            </p:cNvSpPr>
            <p:nvPr/>
          </p:nvSpPr>
          <p:spPr bwMode="auto">
            <a:xfrm>
              <a:off x="5231564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0" name="Rectangle 3289"/>
            <p:cNvSpPr>
              <a:spLocks noChangeArrowheads="1"/>
            </p:cNvSpPr>
            <p:nvPr/>
          </p:nvSpPr>
          <p:spPr bwMode="auto">
            <a:xfrm>
              <a:off x="5254821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1" name="Rectangle 3290"/>
            <p:cNvSpPr>
              <a:spLocks noChangeArrowheads="1"/>
            </p:cNvSpPr>
            <p:nvPr/>
          </p:nvSpPr>
          <p:spPr bwMode="auto">
            <a:xfrm>
              <a:off x="5278078" y="6654505"/>
              <a:ext cx="23257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2" name="Rectangle 3291"/>
            <p:cNvSpPr>
              <a:spLocks noChangeArrowheads="1"/>
            </p:cNvSpPr>
            <p:nvPr/>
          </p:nvSpPr>
          <p:spPr bwMode="auto">
            <a:xfrm>
              <a:off x="5301336" y="6654505"/>
              <a:ext cx="21889" cy="10147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3" name="Freeform 3292"/>
            <p:cNvSpPr>
              <a:spLocks/>
            </p:cNvSpPr>
            <p:nvPr/>
          </p:nvSpPr>
          <p:spPr bwMode="auto">
            <a:xfrm>
              <a:off x="5321857" y="6654505"/>
              <a:ext cx="25994" cy="32976"/>
            </a:xfrm>
            <a:custGeom>
              <a:avLst/>
              <a:gdLst>
                <a:gd name="T0" fmla="*/ 34 w 38"/>
                <a:gd name="T1" fmla="*/ 26 h 26"/>
                <a:gd name="T2" fmla="*/ 38 w 38"/>
                <a:gd name="T3" fmla="*/ 20 h 26"/>
                <a:gd name="T4" fmla="*/ 5 w 38"/>
                <a:gd name="T5" fmla="*/ 0 h 26"/>
                <a:gd name="T6" fmla="*/ 0 w 38"/>
                <a:gd name="T7" fmla="*/ 5 h 26"/>
                <a:gd name="T8" fmla="*/ 34 w 38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6">
                  <a:moveTo>
                    <a:pt x="34" y="26"/>
                  </a:moveTo>
                  <a:lnTo>
                    <a:pt x="38" y="20"/>
                  </a:lnTo>
                  <a:lnTo>
                    <a:pt x="5" y="0"/>
                  </a:lnTo>
                  <a:lnTo>
                    <a:pt x="0" y="5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4" name="Rectangle 3293"/>
            <p:cNvSpPr>
              <a:spLocks noChangeArrowheads="1"/>
            </p:cNvSpPr>
            <p:nvPr/>
          </p:nvSpPr>
          <p:spPr bwMode="auto">
            <a:xfrm>
              <a:off x="5346482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5" name="Rectangle 3294"/>
            <p:cNvSpPr>
              <a:spLocks noChangeArrowheads="1"/>
            </p:cNvSpPr>
            <p:nvPr/>
          </p:nvSpPr>
          <p:spPr bwMode="auto">
            <a:xfrm>
              <a:off x="5369740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6" name="Rectangle 3295"/>
            <p:cNvSpPr>
              <a:spLocks noChangeArrowheads="1"/>
            </p:cNvSpPr>
            <p:nvPr/>
          </p:nvSpPr>
          <p:spPr bwMode="auto">
            <a:xfrm>
              <a:off x="5392997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7" name="Rectangle 3296"/>
            <p:cNvSpPr>
              <a:spLocks noChangeArrowheads="1"/>
            </p:cNvSpPr>
            <p:nvPr/>
          </p:nvSpPr>
          <p:spPr bwMode="auto">
            <a:xfrm>
              <a:off x="5416254" y="6682408"/>
              <a:ext cx="21889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8" name="Rectangle 3297"/>
            <p:cNvSpPr>
              <a:spLocks noChangeArrowheads="1"/>
            </p:cNvSpPr>
            <p:nvPr/>
          </p:nvSpPr>
          <p:spPr bwMode="auto">
            <a:xfrm>
              <a:off x="5438144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9" name="Rectangle 3298"/>
            <p:cNvSpPr>
              <a:spLocks noChangeArrowheads="1"/>
            </p:cNvSpPr>
            <p:nvPr/>
          </p:nvSpPr>
          <p:spPr bwMode="auto">
            <a:xfrm>
              <a:off x="5461401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0" name="Rectangle 3299"/>
            <p:cNvSpPr>
              <a:spLocks noChangeArrowheads="1"/>
            </p:cNvSpPr>
            <p:nvPr/>
          </p:nvSpPr>
          <p:spPr bwMode="auto">
            <a:xfrm>
              <a:off x="5484658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1" name="Rectangle 3300"/>
            <p:cNvSpPr>
              <a:spLocks noChangeArrowheads="1"/>
            </p:cNvSpPr>
            <p:nvPr/>
          </p:nvSpPr>
          <p:spPr bwMode="auto">
            <a:xfrm>
              <a:off x="5507916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2" name="Rectangle 3301"/>
            <p:cNvSpPr>
              <a:spLocks noChangeArrowheads="1"/>
            </p:cNvSpPr>
            <p:nvPr/>
          </p:nvSpPr>
          <p:spPr bwMode="auto">
            <a:xfrm>
              <a:off x="5531173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3" name="Rectangle 3302"/>
            <p:cNvSpPr>
              <a:spLocks noChangeArrowheads="1"/>
            </p:cNvSpPr>
            <p:nvPr/>
          </p:nvSpPr>
          <p:spPr bwMode="auto">
            <a:xfrm>
              <a:off x="5554430" y="6682408"/>
              <a:ext cx="21889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4" name="Rectangle 3303"/>
            <p:cNvSpPr>
              <a:spLocks noChangeArrowheads="1"/>
            </p:cNvSpPr>
            <p:nvPr/>
          </p:nvSpPr>
          <p:spPr bwMode="auto">
            <a:xfrm>
              <a:off x="5576320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5" name="Rectangle 3304"/>
            <p:cNvSpPr>
              <a:spLocks noChangeArrowheads="1"/>
            </p:cNvSpPr>
            <p:nvPr/>
          </p:nvSpPr>
          <p:spPr bwMode="auto">
            <a:xfrm>
              <a:off x="5599577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6" name="Rectangle 3305"/>
            <p:cNvSpPr>
              <a:spLocks noChangeArrowheads="1"/>
            </p:cNvSpPr>
            <p:nvPr/>
          </p:nvSpPr>
          <p:spPr bwMode="auto">
            <a:xfrm>
              <a:off x="5622834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7" name="Rectangle 3306"/>
            <p:cNvSpPr>
              <a:spLocks noChangeArrowheads="1"/>
            </p:cNvSpPr>
            <p:nvPr/>
          </p:nvSpPr>
          <p:spPr bwMode="auto">
            <a:xfrm>
              <a:off x="5646092" y="6682408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8" name="Freeform 3307"/>
            <p:cNvSpPr>
              <a:spLocks/>
            </p:cNvSpPr>
            <p:nvPr/>
          </p:nvSpPr>
          <p:spPr bwMode="auto">
            <a:xfrm>
              <a:off x="5667981" y="6682408"/>
              <a:ext cx="25994" cy="32976"/>
            </a:xfrm>
            <a:custGeom>
              <a:avLst/>
              <a:gdLst>
                <a:gd name="T0" fmla="*/ 4 w 36"/>
                <a:gd name="T1" fmla="*/ 0 h 26"/>
                <a:gd name="T2" fmla="*/ 0 w 36"/>
                <a:gd name="T3" fmla="*/ 6 h 26"/>
                <a:gd name="T4" fmla="*/ 32 w 36"/>
                <a:gd name="T5" fmla="*/ 26 h 26"/>
                <a:gd name="T6" fmla="*/ 36 w 36"/>
                <a:gd name="T7" fmla="*/ 21 h 26"/>
                <a:gd name="T8" fmla="*/ 4 w 36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6">
                  <a:moveTo>
                    <a:pt x="4" y="0"/>
                  </a:moveTo>
                  <a:lnTo>
                    <a:pt x="0" y="6"/>
                  </a:lnTo>
                  <a:lnTo>
                    <a:pt x="32" y="26"/>
                  </a:lnTo>
                  <a:lnTo>
                    <a:pt x="36" y="2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9" name="Rectangle 3308"/>
            <p:cNvSpPr>
              <a:spLocks noChangeArrowheads="1"/>
            </p:cNvSpPr>
            <p:nvPr/>
          </p:nvSpPr>
          <p:spPr bwMode="auto">
            <a:xfrm>
              <a:off x="5691238" y="6707775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0" name="Rectangle 3309"/>
            <p:cNvSpPr>
              <a:spLocks noChangeArrowheads="1"/>
            </p:cNvSpPr>
            <p:nvPr/>
          </p:nvSpPr>
          <p:spPr bwMode="auto">
            <a:xfrm>
              <a:off x="5714496" y="6707775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1" name="Rectangle 3310"/>
            <p:cNvSpPr>
              <a:spLocks noChangeArrowheads="1"/>
            </p:cNvSpPr>
            <p:nvPr/>
          </p:nvSpPr>
          <p:spPr bwMode="auto">
            <a:xfrm>
              <a:off x="5737753" y="6707775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2" name="Rectangle 3311"/>
            <p:cNvSpPr>
              <a:spLocks noChangeArrowheads="1"/>
            </p:cNvSpPr>
            <p:nvPr/>
          </p:nvSpPr>
          <p:spPr bwMode="auto">
            <a:xfrm>
              <a:off x="5761010" y="6707775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3" name="Rectangle 3312"/>
            <p:cNvSpPr>
              <a:spLocks noChangeArrowheads="1"/>
            </p:cNvSpPr>
            <p:nvPr/>
          </p:nvSpPr>
          <p:spPr bwMode="auto">
            <a:xfrm>
              <a:off x="5784268" y="6707775"/>
              <a:ext cx="21889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4" name="Rectangle 3313"/>
            <p:cNvSpPr>
              <a:spLocks noChangeArrowheads="1"/>
            </p:cNvSpPr>
            <p:nvPr/>
          </p:nvSpPr>
          <p:spPr bwMode="auto">
            <a:xfrm>
              <a:off x="5806157" y="6707775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5" name="Rectangle 3314"/>
            <p:cNvSpPr>
              <a:spLocks noChangeArrowheads="1"/>
            </p:cNvSpPr>
            <p:nvPr/>
          </p:nvSpPr>
          <p:spPr bwMode="auto">
            <a:xfrm>
              <a:off x="5829414" y="6707775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6" name="Rectangle 3315"/>
            <p:cNvSpPr>
              <a:spLocks noChangeArrowheads="1"/>
            </p:cNvSpPr>
            <p:nvPr/>
          </p:nvSpPr>
          <p:spPr bwMode="auto">
            <a:xfrm>
              <a:off x="5852671" y="6707775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7" name="Freeform 3316"/>
            <p:cNvSpPr>
              <a:spLocks/>
            </p:cNvSpPr>
            <p:nvPr/>
          </p:nvSpPr>
          <p:spPr bwMode="auto">
            <a:xfrm>
              <a:off x="5875929" y="6707775"/>
              <a:ext cx="25994" cy="32976"/>
            </a:xfrm>
            <a:custGeom>
              <a:avLst/>
              <a:gdLst>
                <a:gd name="T0" fmla="*/ 34 w 38"/>
                <a:gd name="T1" fmla="*/ 26 h 26"/>
                <a:gd name="T2" fmla="*/ 38 w 38"/>
                <a:gd name="T3" fmla="*/ 20 h 26"/>
                <a:gd name="T4" fmla="*/ 4 w 38"/>
                <a:gd name="T5" fmla="*/ 0 h 26"/>
                <a:gd name="T6" fmla="*/ 0 w 38"/>
                <a:gd name="T7" fmla="*/ 5 h 26"/>
                <a:gd name="T8" fmla="*/ 34 w 38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6">
                  <a:moveTo>
                    <a:pt x="34" y="26"/>
                  </a:moveTo>
                  <a:lnTo>
                    <a:pt x="38" y="20"/>
                  </a:lnTo>
                  <a:lnTo>
                    <a:pt x="4" y="0"/>
                  </a:lnTo>
                  <a:lnTo>
                    <a:pt x="0" y="5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8" name="Rectangle 3317"/>
            <p:cNvSpPr>
              <a:spLocks noChangeArrowheads="1"/>
            </p:cNvSpPr>
            <p:nvPr/>
          </p:nvSpPr>
          <p:spPr bwMode="auto">
            <a:xfrm>
              <a:off x="5899186" y="6733141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9" name="Rectangle 3318"/>
            <p:cNvSpPr>
              <a:spLocks noChangeArrowheads="1"/>
            </p:cNvSpPr>
            <p:nvPr/>
          </p:nvSpPr>
          <p:spPr bwMode="auto">
            <a:xfrm>
              <a:off x="5922444" y="6733141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0" name="Rectangle 3319"/>
            <p:cNvSpPr>
              <a:spLocks noChangeArrowheads="1"/>
            </p:cNvSpPr>
            <p:nvPr/>
          </p:nvSpPr>
          <p:spPr bwMode="auto">
            <a:xfrm>
              <a:off x="5945701" y="6733141"/>
              <a:ext cx="21889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1" name="Rectangle 3320"/>
            <p:cNvSpPr>
              <a:spLocks noChangeArrowheads="1"/>
            </p:cNvSpPr>
            <p:nvPr/>
          </p:nvSpPr>
          <p:spPr bwMode="auto">
            <a:xfrm>
              <a:off x="5967590" y="6733141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2" name="Freeform 3321"/>
            <p:cNvSpPr>
              <a:spLocks/>
            </p:cNvSpPr>
            <p:nvPr/>
          </p:nvSpPr>
          <p:spPr bwMode="auto">
            <a:xfrm>
              <a:off x="5990847" y="6733141"/>
              <a:ext cx="25994" cy="35513"/>
            </a:xfrm>
            <a:custGeom>
              <a:avLst/>
              <a:gdLst>
                <a:gd name="T0" fmla="*/ 4 w 38"/>
                <a:gd name="T1" fmla="*/ 0 h 27"/>
                <a:gd name="T2" fmla="*/ 0 w 38"/>
                <a:gd name="T3" fmla="*/ 6 h 27"/>
                <a:gd name="T4" fmla="*/ 33 w 38"/>
                <a:gd name="T5" fmla="*/ 27 h 27"/>
                <a:gd name="T6" fmla="*/ 38 w 38"/>
                <a:gd name="T7" fmla="*/ 22 h 27"/>
                <a:gd name="T8" fmla="*/ 4 w 3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7">
                  <a:moveTo>
                    <a:pt x="4" y="0"/>
                  </a:moveTo>
                  <a:lnTo>
                    <a:pt x="0" y="6"/>
                  </a:lnTo>
                  <a:lnTo>
                    <a:pt x="33" y="27"/>
                  </a:lnTo>
                  <a:lnTo>
                    <a:pt x="38" y="2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3" name="Rectangle 3322"/>
            <p:cNvSpPr>
              <a:spLocks noChangeArrowheads="1"/>
            </p:cNvSpPr>
            <p:nvPr/>
          </p:nvSpPr>
          <p:spPr bwMode="auto">
            <a:xfrm>
              <a:off x="6014105" y="6761045"/>
              <a:ext cx="23257" cy="761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4" name="Freeform 3323"/>
            <p:cNvSpPr>
              <a:spLocks/>
            </p:cNvSpPr>
            <p:nvPr/>
          </p:nvSpPr>
          <p:spPr bwMode="auto">
            <a:xfrm>
              <a:off x="6037362" y="6733141"/>
              <a:ext cx="24625" cy="35513"/>
            </a:xfrm>
            <a:custGeom>
              <a:avLst/>
              <a:gdLst>
                <a:gd name="T0" fmla="*/ 0 w 37"/>
                <a:gd name="T1" fmla="*/ 22 h 27"/>
                <a:gd name="T2" fmla="*/ 4 w 37"/>
                <a:gd name="T3" fmla="*/ 27 h 27"/>
                <a:gd name="T4" fmla="*/ 37 w 37"/>
                <a:gd name="T5" fmla="*/ 6 h 27"/>
                <a:gd name="T6" fmla="*/ 33 w 37"/>
                <a:gd name="T7" fmla="*/ 0 h 27"/>
                <a:gd name="T8" fmla="*/ 0 w 37"/>
                <a:gd name="T9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7">
                  <a:moveTo>
                    <a:pt x="0" y="22"/>
                  </a:moveTo>
                  <a:lnTo>
                    <a:pt x="4" y="27"/>
                  </a:lnTo>
                  <a:lnTo>
                    <a:pt x="37" y="6"/>
                  </a:lnTo>
                  <a:lnTo>
                    <a:pt x="33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5" name="Freeform 3324"/>
            <p:cNvSpPr>
              <a:spLocks/>
            </p:cNvSpPr>
            <p:nvPr/>
          </p:nvSpPr>
          <p:spPr bwMode="auto">
            <a:xfrm>
              <a:off x="3961986" y="6659579"/>
              <a:ext cx="28730" cy="1045099"/>
            </a:xfrm>
            <a:custGeom>
              <a:avLst/>
              <a:gdLst>
                <a:gd name="T0" fmla="*/ 0 w 40"/>
                <a:gd name="T1" fmla="*/ 824 h 824"/>
                <a:gd name="T2" fmla="*/ 6 w 40"/>
                <a:gd name="T3" fmla="*/ 824 h 824"/>
                <a:gd name="T4" fmla="*/ 40 w 40"/>
                <a:gd name="T5" fmla="*/ 0 h 824"/>
                <a:gd name="T6" fmla="*/ 33 w 40"/>
                <a:gd name="T7" fmla="*/ 0 h 824"/>
                <a:gd name="T8" fmla="*/ 0 w 40"/>
                <a:gd name="T9" fmla="*/ 824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24">
                  <a:moveTo>
                    <a:pt x="0" y="824"/>
                  </a:moveTo>
                  <a:lnTo>
                    <a:pt x="6" y="824"/>
                  </a:lnTo>
                  <a:lnTo>
                    <a:pt x="40" y="0"/>
                  </a:lnTo>
                  <a:lnTo>
                    <a:pt x="33" y="0"/>
                  </a:lnTo>
                  <a:lnTo>
                    <a:pt x="0" y="824"/>
                  </a:lnTo>
                  <a:close/>
                </a:path>
              </a:pathLst>
            </a:cu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6" name="Rectangle 3325"/>
            <p:cNvSpPr>
              <a:spLocks noChangeArrowheads="1"/>
            </p:cNvSpPr>
            <p:nvPr/>
          </p:nvSpPr>
          <p:spPr bwMode="auto">
            <a:xfrm>
              <a:off x="3987980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7" name="Rectangle 3326"/>
            <p:cNvSpPr>
              <a:spLocks noChangeArrowheads="1"/>
            </p:cNvSpPr>
            <p:nvPr/>
          </p:nvSpPr>
          <p:spPr bwMode="auto">
            <a:xfrm>
              <a:off x="4011237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8" name="Rectangle 3327"/>
            <p:cNvSpPr>
              <a:spLocks noChangeArrowheads="1"/>
            </p:cNvSpPr>
            <p:nvPr/>
          </p:nvSpPr>
          <p:spPr bwMode="auto">
            <a:xfrm>
              <a:off x="4034495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" name="Rectangle 3328"/>
            <p:cNvSpPr>
              <a:spLocks noChangeArrowheads="1"/>
            </p:cNvSpPr>
            <p:nvPr/>
          </p:nvSpPr>
          <p:spPr bwMode="auto">
            <a:xfrm>
              <a:off x="405638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0" name="Rectangle 3329"/>
            <p:cNvSpPr>
              <a:spLocks noChangeArrowheads="1"/>
            </p:cNvSpPr>
            <p:nvPr/>
          </p:nvSpPr>
          <p:spPr bwMode="auto">
            <a:xfrm>
              <a:off x="4079641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1" name="Rectangle 3330"/>
            <p:cNvSpPr>
              <a:spLocks noChangeArrowheads="1"/>
            </p:cNvSpPr>
            <p:nvPr/>
          </p:nvSpPr>
          <p:spPr bwMode="auto">
            <a:xfrm>
              <a:off x="4102899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2" name="Rectangle 3331"/>
            <p:cNvSpPr>
              <a:spLocks noChangeArrowheads="1"/>
            </p:cNvSpPr>
            <p:nvPr/>
          </p:nvSpPr>
          <p:spPr bwMode="auto">
            <a:xfrm>
              <a:off x="4126156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3" name="Rectangle 3332"/>
            <p:cNvSpPr>
              <a:spLocks noChangeArrowheads="1"/>
            </p:cNvSpPr>
            <p:nvPr/>
          </p:nvSpPr>
          <p:spPr bwMode="auto">
            <a:xfrm>
              <a:off x="4149413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4" name="Rectangle 3333"/>
            <p:cNvSpPr>
              <a:spLocks noChangeArrowheads="1"/>
            </p:cNvSpPr>
            <p:nvPr/>
          </p:nvSpPr>
          <p:spPr bwMode="auto">
            <a:xfrm>
              <a:off x="4172671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5" name="Rectangle 3334"/>
            <p:cNvSpPr>
              <a:spLocks noChangeArrowheads="1"/>
            </p:cNvSpPr>
            <p:nvPr/>
          </p:nvSpPr>
          <p:spPr bwMode="auto">
            <a:xfrm>
              <a:off x="4194560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6" name="Rectangle 3335"/>
            <p:cNvSpPr>
              <a:spLocks noChangeArrowheads="1"/>
            </p:cNvSpPr>
            <p:nvPr/>
          </p:nvSpPr>
          <p:spPr bwMode="auto">
            <a:xfrm>
              <a:off x="4217817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7" name="Rectangle 3336"/>
            <p:cNvSpPr>
              <a:spLocks noChangeArrowheads="1"/>
            </p:cNvSpPr>
            <p:nvPr/>
          </p:nvSpPr>
          <p:spPr bwMode="auto">
            <a:xfrm>
              <a:off x="424107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8" name="Rectangle 3337"/>
            <p:cNvSpPr>
              <a:spLocks noChangeArrowheads="1"/>
            </p:cNvSpPr>
            <p:nvPr/>
          </p:nvSpPr>
          <p:spPr bwMode="auto">
            <a:xfrm>
              <a:off x="4264332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9" name="Rectangle 3338"/>
            <p:cNvSpPr>
              <a:spLocks noChangeArrowheads="1"/>
            </p:cNvSpPr>
            <p:nvPr/>
          </p:nvSpPr>
          <p:spPr bwMode="auto">
            <a:xfrm>
              <a:off x="4287589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0" name="Rectangle 3339"/>
            <p:cNvSpPr>
              <a:spLocks noChangeArrowheads="1"/>
            </p:cNvSpPr>
            <p:nvPr/>
          </p:nvSpPr>
          <p:spPr bwMode="auto">
            <a:xfrm>
              <a:off x="4310847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1" name="Rectangle 3340"/>
            <p:cNvSpPr>
              <a:spLocks noChangeArrowheads="1"/>
            </p:cNvSpPr>
            <p:nvPr/>
          </p:nvSpPr>
          <p:spPr bwMode="auto">
            <a:xfrm>
              <a:off x="4332736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2" name="Rectangle 3341"/>
            <p:cNvSpPr>
              <a:spLocks noChangeArrowheads="1"/>
            </p:cNvSpPr>
            <p:nvPr/>
          </p:nvSpPr>
          <p:spPr bwMode="auto">
            <a:xfrm>
              <a:off x="4355993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3" name="Rectangle 3342"/>
            <p:cNvSpPr>
              <a:spLocks noChangeArrowheads="1"/>
            </p:cNvSpPr>
            <p:nvPr/>
          </p:nvSpPr>
          <p:spPr bwMode="auto">
            <a:xfrm>
              <a:off x="4379250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4" name="Rectangle 3343"/>
            <p:cNvSpPr>
              <a:spLocks noChangeArrowheads="1"/>
            </p:cNvSpPr>
            <p:nvPr/>
          </p:nvSpPr>
          <p:spPr bwMode="auto">
            <a:xfrm>
              <a:off x="4402508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5" name="Rectangle 3344"/>
            <p:cNvSpPr>
              <a:spLocks noChangeArrowheads="1"/>
            </p:cNvSpPr>
            <p:nvPr/>
          </p:nvSpPr>
          <p:spPr bwMode="auto">
            <a:xfrm>
              <a:off x="4425765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6" name="Rectangle 3345"/>
            <p:cNvSpPr>
              <a:spLocks noChangeArrowheads="1"/>
            </p:cNvSpPr>
            <p:nvPr/>
          </p:nvSpPr>
          <p:spPr bwMode="auto">
            <a:xfrm>
              <a:off x="444765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7" name="Rectangle 3346"/>
            <p:cNvSpPr>
              <a:spLocks noChangeArrowheads="1"/>
            </p:cNvSpPr>
            <p:nvPr/>
          </p:nvSpPr>
          <p:spPr bwMode="auto">
            <a:xfrm>
              <a:off x="4470912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8" name="Rectangle 3347"/>
            <p:cNvSpPr>
              <a:spLocks noChangeArrowheads="1"/>
            </p:cNvSpPr>
            <p:nvPr/>
          </p:nvSpPr>
          <p:spPr bwMode="auto">
            <a:xfrm>
              <a:off x="4494169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" name="Rectangle 3348"/>
            <p:cNvSpPr>
              <a:spLocks noChangeArrowheads="1"/>
            </p:cNvSpPr>
            <p:nvPr/>
          </p:nvSpPr>
          <p:spPr bwMode="auto">
            <a:xfrm>
              <a:off x="4517426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" name="Rectangle 3349"/>
            <p:cNvSpPr>
              <a:spLocks noChangeArrowheads="1"/>
            </p:cNvSpPr>
            <p:nvPr/>
          </p:nvSpPr>
          <p:spPr bwMode="auto">
            <a:xfrm>
              <a:off x="454068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" name="Rectangle 3350"/>
            <p:cNvSpPr>
              <a:spLocks noChangeArrowheads="1"/>
            </p:cNvSpPr>
            <p:nvPr/>
          </p:nvSpPr>
          <p:spPr bwMode="auto">
            <a:xfrm>
              <a:off x="4563941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" name="Rectangle 3351"/>
            <p:cNvSpPr>
              <a:spLocks noChangeArrowheads="1"/>
            </p:cNvSpPr>
            <p:nvPr/>
          </p:nvSpPr>
          <p:spPr bwMode="auto">
            <a:xfrm>
              <a:off x="4585830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" name="Rectangle 3352"/>
            <p:cNvSpPr>
              <a:spLocks noChangeArrowheads="1"/>
            </p:cNvSpPr>
            <p:nvPr/>
          </p:nvSpPr>
          <p:spPr bwMode="auto">
            <a:xfrm>
              <a:off x="4609088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" name="Rectangle 3353"/>
            <p:cNvSpPr>
              <a:spLocks noChangeArrowheads="1"/>
            </p:cNvSpPr>
            <p:nvPr/>
          </p:nvSpPr>
          <p:spPr bwMode="auto">
            <a:xfrm>
              <a:off x="4632345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" name="Rectangle 3354"/>
            <p:cNvSpPr>
              <a:spLocks noChangeArrowheads="1"/>
            </p:cNvSpPr>
            <p:nvPr/>
          </p:nvSpPr>
          <p:spPr bwMode="auto">
            <a:xfrm>
              <a:off x="4655602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" name="Rectangle 3355"/>
            <p:cNvSpPr>
              <a:spLocks noChangeArrowheads="1"/>
            </p:cNvSpPr>
            <p:nvPr/>
          </p:nvSpPr>
          <p:spPr bwMode="auto">
            <a:xfrm>
              <a:off x="4678860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" name="Rectangle 3356"/>
            <p:cNvSpPr>
              <a:spLocks noChangeArrowheads="1"/>
            </p:cNvSpPr>
            <p:nvPr/>
          </p:nvSpPr>
          <p:spPr bwMode="auto">
            <a:xfrm>
              <a:off x="4700749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" name="Rectangle 3357"/>
            <p:cNvSpPr>
              <a:spLocks noChangeArrowheads="1"/>
            </p:cNvSpPr>
            <p:nvPr/>
          </p:nvSpPr>
          <p:spPr bwMode="auto">
            <a:xfrm>
              <a:off x="4724006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" name="Rectangle 3358"/>
            <p:cNvSpPr>
              <a:spLocks noChangeArrowheads="1"/>
            </p:cNvSpPr>
            <p:nvPr/>
          </p:nvSpPr>
          <p:spPr bwMode="auto">
            <a:xfrm>
              <a:off x="474726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" name="Rectangle 3359"/>
            <p:cNvSpPr>
              <a:spLocks noChangeArrowheads="1"/>
            </p:cNvSpPr>
            <p:nvPr/>
          </p:nvSpPr>
          <p:spPr bwMode="auto">
            <a:xfrm>
              <a:off x="4770521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1" name="Rectangle 3360"/>
            <p:cNvSpPr>
              <a:spLocks noChangeArrowheads="1"/>
            </p:cNvSpPr>
            <p:nvPr/>
          </p:nvSpPr>
          <p:spPr bwMode="auto">
            <a:xfrm>
              <a:off x="4793778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2" name="Rectangle 3361"/>
            <p:cNvSpPr>
              <a:spLocks noChangeArrowheads="1"/>
            </p:cNvSpPr>
            <p:nvPr/>
          </p:nvSpPr>
          <p:spPr bwMode="auto">
            <a:xfrm>
              <a:off x="4815668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3" name="Rectangle 3362"/>
            <p:cNvSpPr>
              <a:spLocks noChangeArrowheads="1"/>
            </p:cNvSpPr>
            <p:nvPr/>
          </p:nvSpPr>
          <p:spPr bwMode="auto">
            <a:xfrm>
              <a:off x="4838925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4" name="Rectangle 3363"/>
            <p:cNvSpPr>
              <a:spLocks noChangeArrowheads="1"/>
            </p:cNvSpPr>
            <p:nvPr/>
          </p:nvSpPr>
          <p:spPr bwMode="auto">
            <a:xfrm>
              <a:off x="4862182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5" name="Rectangle 3364"/>
            <p:cNvSpPr>
              <a:spLocks noChangeArrowheads="1"/>
            </p:cNvSpPr>
            <p:nvPr/>
          </p:nvSpPr>
          <p:spPr bwMode="auto">
            <a:xfrm>
              <a:off x="4885440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6" name="Rectangle 3365"/>
            <p:cNvSpPr>
              <a:spLocks noChangeArrowheads="1"/>
            </p:cNvSpPr>
            <p:nvPr/>
          </p:nvSpPr>
          <p:spPr bwMode="auto">
            <a:xfrm>
              <a:off x="4908697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7" name="Rectangle 3366"/>
            <p:cNvSpPr>
              <a:spLocks noChangeArrowheads="1"/>
            </p:cNvSpPr>
            <p:nvPr/>
          </p:nvSpPr>
          <p:spPr bwMode="auto">
            <a:xfrm>
              <a:off x="493195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8" name="Rectangle 3367"/>
            <p:cNvSpPr>
              <a:spLocks noChangeArrowheads="1"/>
            </p:cNvSpPr>
            <p:nvPr/>
          </p:nvSpPr>
          <p:spPr bwMode="auto">
            <a:xfrm>
              <a:off x="4955212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9" name="Rectangle 3368"/>
            <p:cNvSpPr>
              <a:spLocks noChangeArrowheads="1"/>
            </p:cNvSpPr>
            <p:nvPr/>
          </p:nvSpPr>
          <p:spPr bwMode="auto">
            <a:xfrm>
              <a:off x="4978469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" name="Rectangle 3369"/>
            <p:cNvSpPr>
              <a:spLocks noChangeArrowheads="1"/>
            </p:cNvSpPr>
            <p:nvPr/>
          </p:nvSpPr>
          <p:spPr bwMode="auto">
            <a:xfrm>
              <a:off x="5000358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1" name="Rectangle 3370"/>
            <p:cNvSpPr>
              <a:spLocks noChangeArrowheads="1"/>
            </p:cNvSpPr>
            <p:nvPr/>
          </p:nvSpPr>
          <p:spPr bwMode="auto">
            <a:xfrm>
              <a:off x="5023616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2" name="Rectangle 3371"/>
            <p:cNvSpPr>
              <a:spLocks noChangeArrowheads="1"/>
            </p:cNvSpPr>
            <p:nvPr/>
          </p:nvSpPr>
          <p:spPr bwMode="auto">
            <a:xfrm>
              <a:off x="5046873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3" name="Rectangle 3372"/>
            <p:cNvSpPr>
              <a:spLocks noChangeArrowheads="1"/>
            </p:cNvSpPr>
            <p:nvPr/>
          </p:nvSpPr>
          <p:spPr bwMode="auto">
            <a:xfrm>
              <a:off x="5070130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4" name="Rectangle 3373"/>
            <p:cNvSpPr>
              <a:spLocks noChangeArrowheads="1"/>
            </p:cNvSpPr>
            <p:nvPr/>
          </p:nvSpPr>
          <p:spPr bwMode="auto">
            <a:xfrm>
              <a:off x="5093388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5" name="Rectangle 3374"/>
            <p:cNvSpPr>
              <a:spLocks noChangeArrowheads="1"/>
            </p:cNvSpPr>
            <p:nvPr/>
          </p:nvSpPr>
          <p:spPr bwMode="auto">
            <a:xfrm>
              <a:off x="5116645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6" name="Rectangle 3375"/>
            <p:cNvSpPr>
              <a:spLocks noChangeArrowheads="1"/>
            </p:cNvSpPr>
            <p:nvPr/>
          </p:nvSpPr>
          <p:spPr bwMode="auto">
            <a:xfrm>
              <a:off x="5139902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7" name="Rectangle 3376"/>
            <p:cNvSpPr>
              <a:spLocks noChangeArrowheads="1"/>
            </p:cNvSpPr>
            <p:nvPr/>
          </p:nvSpPr>
          <p:spPr bwMode="auto">
            <a:xfrm>
              <a:off x="5163160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8" name="Rectangle 3377"/>
            <p:cNvSpPr>
              <a:spLocks noChangeArrowheads="1"/>
            </p:cNvSpPr>
            <p:nvPr/>
          </p:nvSpPr>
          <p:spPr bwMode="auto">
            <a:xfrm>
              <a:off x="5185049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9" name="Rectangle 3378"/>
            <p:cNvSpPr>
              <a:spLocks noChangeArrowheads="1"/>
            </p:cNvSpPr>
            <p:nvPr/>
          </p:nvSpPr>
          <p:spPr bwMode="auto">
            <a:xfrm>
              <a:off x="5208306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0" name="Rectangle 3379"/>
            <p:cNvSpPr>
              <a:spLocks noChangeArrowheads="1"/>
            </p:cNvSpPr>
            <p:nvPr/>
          </p:nvSpPr>
          <p:spPr bwMode="auto">
            <a:xfrm>
              <a:off x="523156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1" name="Rectangle 3380"/>
            <p:cNvSpPr>
              <a:spLocks noChangeArrowheads="1"/>
            </p:cNvSpPr>
            <p:nvPr/>
          </p:nvSpPr>
          <p:spPr bwMode="auto">
            <a:xfrm>
              <a:off x="5254821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2" name="Rectangle 3381"/>
            <p:cNvSpPr>
              <a:spLocks noChangeArrowheads="1"/>
            </p:cNvSpPr>
            <p:nvPr/>
          </p:nvSpPr>
          <p:spPr bwMode="auto">
            <a:xfrm>
              <a:off x="5278078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3" name="Rectangle 3382"/>
            <p:cNvSpPr>
              <a:spLocks noChangeArrowheads="1"/>
            </p:cNvSpPr>
            <p:nvPr/>
          </p:nvSpPr>
          <p:spPr bwMode="auto">
            <a:xfrm>
              <a:off x="5301336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4" name="Rectangle 3383"/>
            <p:cNvSpPr>
              <a:spLocks noChangeArrowheads="1"/>
            </p:cNvSpPr>
            <p:nvPr/>
          </p:nvSpPr>
          <p:spPr bwMode="auto">
            <a:xfrm>
              <a:off x="5323225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5" name="Rectangle 3384"/>
            <p:cNvSpPr>
              <a:spLocks noChangeArrowheads="1"/>
            </p:cNvSpPr>
            <p:nvPr/>
          </p:nvSpPr>
          <p:spPr bwMode="auto">
            <a:xfrm>
              <a:off x="5346482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6" name="Rectangle 3385"/>
            <p:cNvSpPr>
              <a:spLocks noChangeArrowheads="1"/>
            </p:cNvSpPr>
            <p:nvPr/>
          </p:nvSpPr>
          <p:spPr bwMode="auto">
            <a:xfrm>
              <a:off x="5369740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7" name="Rectangle 3386"/>
            <p:cNvSpPr>
              <a:spLocks noChangeArrowheads="1"/>
            </p:cNvSpPr>
            <p:nvPr/>
          </p:nvSpPr>
          <p:spPr bwMode="auto">
            <a:xfrm>
              <a:off x="5392997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8" name="Rectangle 3387"/>
            <p:cNvSpPr>
              <a:spLocks noChangeArrowheads="1"/>
            </p:cNvSpPr>
            <p:nvPr/>
          </p:nvSpPr>
          <p:spPr bwMode="auto">
            <a:xfrm>
              <a:off x="5416254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9" name="Rectangle 3388"/>
            <p:cNvSpPr>
              <a:spLocks noChangeArrowheads="1"/>
            </p:cNvSpPr>
            <p:nvPr/>
          </p:nvSpPr>
          <p:spPr bwMode="auto">
            <a:xfrm>
              <a:off x="543814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0" name="Rectangle 3389"/>
            <p:cNvSpPr>
              <a:spLocks noChangeArrowheads="1"/>
            </p:cNvSpPr>
            <p:nvPr/>
          </p:nvSpPr>
          <p:spPr bwMode="auto">
            <a:xfrm>
              <a:off x="5461401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1" name="Rectangle 3390"/>
            <p:cNvSpPr>
              <a:spLocks noChangeArrowheads="1"/>
            </p:cNvSpPr>
            <p:nvPr/>
          </p:nvSpPr>
          <p:spPr bwMode="auto">
            <a:xfrm>
              <a:off x="5484658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2" name="Rectangle 3391"/>
            <p:cNvSpPr>
              <a:spLocks noChangeArrowheads="1"/>
            </p:cNvSpPr>
            <p:nvPr/>
          </p:nvSpPr>
          <p:spPr bwMode="auto">
            <a:xfrm>
              <a:off x="5507916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3" name="Rectangle 3392"/>
            <p:cNvSpPr>
              <a:spLocks noChangeArrowheads="1"/>
            </p:cNvSpPr>
            <p:nvPr/>
          </p:nvSpPr>
          <p:spPr bwMode="auto">
            <a:xfrm>
              <a:off x="5531173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4" name="Rectangle 3393"/>
            <p:cNvSpPr>
              <a:spLocks noChangeArrowheads="1"/>
            </p:cNvSpPr>
            <p:nvPr/>
          </p:nvSpPr>
          <p:spPr bwMode="auto">
            <a:xfrm>
              <a:off x="5554430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5" name="Rectangle 3394"/>
            <p:cNvSpPr>
              <a:spLocks noChangeArrowheads="1"/>
            </p:cNvSpPr>
            <p:nvPr/>
          </p:nvSpPr>
          <p:spPr bwMode="auto">
            <a:xfrm>
              <a:off x="5576320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6" name="Rectangle 3395"/>
            <p:cNvSpPr>
              <a:spLocks noChangeArrowheads="1"/>
            </p:cNvSpPr>
            <p:nvPr/>
          </p:nvSpPr>
          <p:spPr bwMode="auto">
            <a:xfrm>
              <a:off x="5599577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7" name="Rectangle 3396"/>
            <p:cNvSpPr>
              <a:spLocks noChangeArrowheads="1"/>
            </p:cNvSpPr>
            <p:nvPr/>
          </p:nvSpPr>
          <p:spPr bwMode="auto">
            <a:xfrm>
              <a:off x="562283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8" name="Rectangle 3397"/>
            <p:cNvSpPr>
              <a:spLocks noChangeArrowheads="1"/>
            </p:cNvSpPr>
            <p:nvPr/>
          </p:nvSpPr>
          <p:spPr bwMode="auto">
            <a:xfrm>
              <a:off x="5646092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9" name="Rectangle 3398"/>
            <p:cNvSpPr>
              <a:spLocks noChangeArrowheads="1"/>
            </p:cNvSpPr>
            <p:nvPr/>
          </p:nvSpPr>
          <p:spPr bwMode="auto">
            <a:xfrm>
              <a:off x="5669349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" name="Rectangle 3399"/>
            <p:cNvSpPr>
              <a:spLocks noChangeArrowheads="1"/>
            </p:cNvSpPr>
            <p:nvPr/>
          </p:nvSpPr>
          <p:spPr bwMode="auto">
            <a:xfrm>
              <a:off x="5691238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" name="Rectangle 3400"/>
            <p:cNvSpPr>
              <a:spLocks noChangeArrowheads="1"/>
            </p:cNvSpPr>
            <p:nvPr/>
          </p:nvSpPr>
          <p:spPr bwMode="auto">
            <a:xfrm>
              <a:off x="5714496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2" name="Rectangle 3401"/>
            <p:cNvSpPr>
              <a:spLocks noChangeArrowheads="1"/>
            </p:cNvSpPr>
            <p:nvPr/>
          </p:nvSpPr>
          <p:spPr bwMode="auto">
            <a:xfrm>
              <a:off x="5737753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3" name="Rectangle 3402"/>
            <p:cNvSpPr>
              <a:spLocks noChangeArrowheads="1"/>
            </p:cNvSpPr>
            <p:nvPr/>
          </p:nvSpPr>
          <p:spPr bwMode="auto">
            <a:xfrm>
              <a:off x="5761010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4" name="Rectangle 3403"/>
            <p:cNvSpPr>
              <a:spLocks noChangeArrowheads="1"/>
            </p:cNvSpPr>
            <p:nvPr/>
          </p:nvSpPr>
          <p:spPr bwMode="auto">
            <a:xfrm>
              <a:off x="5784268" y="6654505"/>
              <a:ext cx="21889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5" name="Rectangle 3404"/>
            <p:cNvSpPr>
              <a:spLocks noChangeArrowheads="1"/>
            </p:cNvSpPr>
            <p:nvPr/>
          </p:nvSpPr>
          <p:spPr bwMode="auto">
            <a:xfrm>
              <a:off x="5806157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6" name="Rectangle 3405"/>
            <p:cNvSpPr>
              <a:spLocks noChangeArrowheads="1"/>
            </p:cNvSpPr>
            <p:nvPr/>
          </p:nvSpPr>
          <p:spPr bwMode="auto">
            <a:xfrm>
              <a:off x="582941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7" name="Rectangle 3406"/>
            <p:cNvSpPr>
              <a:spLocks noChangeArrowheads="1"/>
            </p:cNvSpPr>
            <p:nvPr/>
          </p:nvSpPr>
          <p:spPr bwMode="auto">
            <a:xfrm>
              <a:off x="5852671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8" name="Rectangle 3407"/>
            <p:cNvSpPr>
              <a:spLocks noChangeArrowheads="1"/>
            </p:cNvSpPr>
            <p:nvPr/>
          </p:nvSpPr>
          <p:spPr bwMode="auto">
            <a:xfrm>
              <a:off x="5875929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9" name="Rectangle 3408"/>
            <p:cNvSpPr>
              <a:spLocks noChangeArrowheads="1"/>
            </p:cNvSpPr>
            <p:nvPr/>
          </p:nvSpPr>
          <p:spPr bwMode="auto">
            <a:xfrm>
              <a:off x="5899186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0" name="Rectangle 3409"/>
            <p:cNvSpPr>
              <a:spLocks noChangeArrowheads="1"/>
            </p:cNvSpPr>
            <p:nvPr/>
          </p:nvSpPr>
          <p:spPr bwMode="auto">
            <a:xfrm>
              <a:off x="5922444" y="6654505"/>
              <a:ext cx="23257" cy="10147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1" name="Freeform 3410"/>
            <p:cNvSpPr>
              <a:spLocks/>
            </p:cNvSpPr>
            <p:nvPr/>
          </p:nvSpPr>
          <p:spPr bwMode="auto">
            <a:xfrm>
              <a:off x="5944333" y="6654505"/>
              <a:ext cx="25994" cy="32976"/>
            </a:xfrm>
            <a:custGeom>
              <a:avLst/>
              <a:gdLst>
                <a:gd name="T0" fmla="*/ 4 w 38"/>
                <a:gd name="T1" fmla="*/ 0 h 26"/>
                <a:gd name="T2" fmla="*/ 0 w 38"/>
                <a:gd name="T3" fmla="*/ 5 h 26"/>
                <a:gd name="T4" fmla="*/ 34 w 38"/>
                <a:gd name="T5" fmla="*/ 26 h 26"/>
                <a:gd name="T6" fmla="*/ 38 w 38"/>
                <a:gd name="T7" fmla="*/ 20 h 26"/>
                <a:gd name="T8" fmla="*/ 4 w 3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6">
                  <a:moveTo>
                    <a:pt x="4" y="0"/>
                  </a:moveTo>
                  <a:lnTo>
                    <a:pt x="0" y="5"/>
                  </a:lnTo>
                  <a:lnTo>
                    <a:pt x="34" y="26"/>
                  </a:lnTo>
                  <a:lnTo>
                    <a:pt x="38" y="2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2" name="Rectangle 3411"/>
            <p:cNvSpPr>
              <a:spLocks noChangeArrowheads="1"/>
            </p:cNvSpPr>
            <p:nvPr/>
          </p:nvSpPr>
          <p:spPr bwMode="auto">
            <a:xfrm>
              <a:off x="5967590" y="6682408"/>
              <a:ext cx="23257" cy="7610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3" name="Rectangle 3412"/>
            <p:cNvSpPr>
              <a:spLocks noChangeArrowheads="1"/>
            </p:cNvSpPr>
            <p:nvPr/>
          </p:nvSpPr>
          <p:spPr bwMode="auto">
            <a:xfrm>
              <a:off x="5990847" y="6682408"/>
              <a:ext cx="23257" cy="7610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4" name="Rectangle 3413"/>
            <p:cNvSpPr>
              <a:spLocks noChangeArrowheads="1"/>
            </p:cNvSpPr>
            <p:nvPr/>
          </p:nvSpPr>
          <p:spPr bwMode="auto">
            <a:xfrm>
              <a:off x="6014105" y="6682408"/>
              <a:ext cx="23257" cy="7610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5" name="Freeform 3414"/>
            <p:cNvSpPr>
              <a:spLocks/>
            </p:cNvSpPr>
            <p:nvPr/>
          </p:nvSpPr>
          <p:spPr bwMode="auto">
            <a:xfrm>
              <a:off x="6037362" y="6654505"/>
              <a:ext cx="24625" cy="32976"/>
            </a:xfrm>
            <a:custGeom>
              <a:avLst/>
              <a:gdLst>
                <a:gd name="T0" fmla="*/ 0 w 37"/>
                <a:gd name="T1" fmla="*/ 20 h 26"/>
                <a:gd name="T2" fmla="*/ 4 w 37"/>
                <a:gd name="T3" fmla="*/ 26 h 26"/>
                <a:gd name="T4" fmla="*/ 37 w 37"/>
                <a:gd name="T5" fmla="*/ 5 h 26"/>
                <a:gd name="T6" fmla="*/ 33 w 37"/>
                <a:gd name="T7" fmla="*/ 0 h 26"/>
                <a:gd name="T8" fmla="*/ 0 w 37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6">
                  <a:moveTo>
                    <a:pt x="0" y="20"/>
                  </a:moveTo>
                  <a:lnTo>
                    <a:pt x="4" y="26"/>
                  </a:lnTo>
                  <a:lnTo>
                    <a:pt x="37" y="5"/>
                  </a:lnTo>
                  <a:lnTo>
                    <a:pt x="33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6" name="Rectangle 3415"/>
            <p:cNvSpPr>
              <a:spLocks noChangeArrowheads="1"/>
            </p:cNvSpPr>
            <p:nvPr/>
          </p:nvSpPr>
          <p:spPr bwMode="auto">
            <a:xfrm>
              <a:off x="3961986" y="7699605"/>
              <a:ext cx="2193031" cy="1014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7" name="Rectangle 3416"/>
            <p:cNvSpPr>
              <a:spLocks noChangeArrowheads="1"/>
            </p:cNvSpPr>
            <p:nvPr/>
          </p:nvSpPr>
          <p:spPr bwMode="auto">
            <a:xfrm>
              <a:off x="3961986" y="7699605"/>
              <a:ext cx="5472" cy="8624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9" name="Rectangle 3418"/>
            <p:cNvSpPr>
              <a:spLocks noChangeArrowheads="1"/>
            </p:cNvSpPr>
            <p:nvPr/>
          </p:nvSpPr>
          <p:spPr bwMode="auto">
            <a:xfrm>
              <a:off x="4076905" y="7699605"/>
              <a:ext cx="5472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0" name="Rectangle 3419"/>
            <p:cNvSpPr>
              <a:spLocks noChangeArrowheads="1"/>
            </p:cNvSpPr>
            <p:nvPr/>
          </p:nvSpPr>
          <p:spPr bwMode="auto">
            <a:xfrm>
              <a:off x="4193192" y="7699605"/>
              <a:ext cx="4104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1" name="Rectangle 3420"/>
            <p:cNvSpPr>
              <a:spLocks noChangeArrowheads="1"/>
            </p:cNvSpPr>
            <p:nvPr/>
          </p:nvSpPr>
          <p:spPr bwMode="auto">
            <a:xfrm>
              <a:off x="4308110" y="7699605"/>
              <a:ext cx="5472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2" name="Rectangle 3421"/>
            <p:cNvSpPr>
              <a:spLocks noChangeArrowheads="1"/>
            </p:cNvSpPr>
            <p:nvPr/>
          </p:nvSpPr>
          <p:spPr bwMode="auto">
            <a:xfrm>
              <a:off x="4423029" y="7699605"/>
              <a:ext cx="5472" cy="8624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3" name="Freeform 3422"/>
            <p:cNvSpPr>
              <a:spLocks noEditPoints="1"/>
            </p:cNvSpPr>
            <p:nvPr/>
          </p:nvSpPr>
          <p:spPr bwMode="auto">
            <a:xfrm>
              <a:off x="4356777" y="7808681"/>
              <a:ext cx="122155" cy="85348"/>
            </a:xfrm>
            <a:custGeom>
              <a:avLst/>
              <a:gdLst>
                <a:gd name="T0" fmla="*/ 35 w 78"/>
                <a:gd name="T1" fmla="*/ 53 h 55"/>
                <a:gd name="T2" fmla="*/ 1 w 78"/>
                <a:gd name="T3" fmla="*/ 49 h 55"/>
                <a:gd name="T4" fmla="*/ 5 w 78"/>
                <a:gd name="T5" fmla="*/ 43 h 55"/>
                <a:gd name="T6" fmla="*/ 13 w 78"/>
                <a:gd name="T7" fmla="*/ 34 h 55"/>
                <a:gd name="T8" fmla="*/ 23 w 78"/>
                <a:gd name="T9" fmla="*/ 26 h 55"/>
                <a:gd name="T10" fmla="*/ 28 w 78"/>
                <a:gd name="T11" fmla="*/ 20 h 55"/>
                <a:gd name="T12" fmla="*/ 28 w 78"/>
                <a:gd name="T13" fmla="*/ 11 h 55"/>
                <a:gd name="T14" fmla="*/ 23 w 78"/>
                <a:gd name="T15" fmla="*/ 7 h 55"/>
                <a:gd name="T16" fmla="*/ 15 w 78"/>
                <a:gd name="T17" fmla="*/ 7 h 55"/>
                <a:gd name="T18" fmla="*/ 9 w 78"/>
                <a:gd name="T19" fmla="*/ 13 h 55"/>
                <a:gd name="T20" fmla="*/ 1 w 78"/>
                <a:gd name="T21" fmla="*/ 15 h 55"/>
                <a:gd name="T22" fmla="*/ 4 w 78"/>
                <a:gd name="T23" fmla="*/ 7 h 55"/>
                <a:gd name="T24" fmla="*/ 10 w 78"/>
                <a:gd name="T25" fmla="*/ 2 h 55"/>
                <a:gd name="T26" fmla="*/ 19 w 78"/>
                <a:gd name="T27" fmla="*/ 0 h 55"/>
                <a:gd name="T28" fmla="*/ 28 w 78"/>
                <a:gd name="T29" fmla="*/ 3 h 55"/>
                <a:gd name="T30" fmla="*/ 34 w 78"/>
                <a:gd name="T31" fmla="*/ 9 h 55"/>
                <a:gd name="T32" fmla="*/ 35 w 78"/>
                <a:gd name="T33" fmla="*/ 15 h 55"/>
                <a:gd name="T34" fmla="*/ 34 w 78"/>
                <a:gd name="T35" fmla="*/ 22 h 55"/>
                <a:gd name="T36" fmla="*/ 29 w 78"/>
                <a:gd name="T37" fmla="*/ 28 h 55"/>
                <a:gd name="T38" fmla="*/ 24 w 78"/>
                <a:gd name="T39" fmla="*/ 34 h 55"/>
                <a:gd name="T40" fmla="*/ 16 w 78"/>
                <a:gd name="T41" fmla="*/ 40 h 55"/>
                <a:gd name="T42" fmla="*/ 12 w 78"/>
                <a:gd name="T43" fmla="*/ 44 h 55"/>
                <a:gd name="T44" fmla="*/ 35 w 78"/>
                <a:gd name="T45" fmla="*/ 48 h 55"/>
                <a:gd name="T46" fmla="*/ 44 w 78"/>
                <a:gd name="T47" fmla="*/ 22 h 55"/>
                <a:gd name="T48" fmla="*/ 46 w 78"/>
                <a:gd name="T49" fmla="*/ 13 h 55"/>
                <a:gd name="T50" fmla="*/ 53 w 78"/>
                <a:gd name="T51" fmla="*/ 3 h 55"/>
                <a:gd name="T52" fmla="*/ 62 w 78"/>
                <a:gd name="T53" fmla="*/ 0 h 55"/>
                <a:gd name="T54" fmla="*/ 69 w 78"/>
                <a:gd name="T55" fmla="*/ 2 h 55"/>
                <a:gd name="T56" fmla="*/ 74 w 78"/>
                <a:gd name="T57" fmla="*/ 7 h 55"/>
                <a:gd name="T58" fmla="*/ 78 w 78"/>
                <a:gd name="T59" fmla="*/ 15 h 55"/>
                <a:gd name="T60" fmla="*/ 78 w 78"/>
                <a:gd name="T61" fmla="*/ 28 h 55"/>
                <a:gd name="T62" fmla="*/ 78 w 78"/>
                <a:gd name="T63" fmla="*/ 39 h 55"/>
                <a:gd name="T64" fmla="*/ 74 w 78"/>
                <a:gd name="T65" fmla="*/ 48 h 55"/>
                <a:gd name="T66" fmla="*/ 67 w 78"/>
                <a:gd name="T67" fmla="*/ 53 h 55"/>
                <a:gd name="T68" fmla="*/ 57 w 78"/>
                <a:gd name="T69" fmla="*/ 55 h 55"/>
                <a:gd name="T70" fmla="*/ 50 w 78"/>
                <a:gd name="T71" fmla="*/ 49 h 55"/>
                <a:gd name="T72" fmla="*/ 46 w 78"/>
                <a:gd name="T73" fmla="*/ 41 h 55"/>
                <a:gd name="T74" fmla="*/ 44 w 78"/>
                <a:gd name="T75" fmla="*/ 28 h 55"/>
                <a:gd name="T76" fmla="*/ 51 w 78"/>
                <a:gd name="T77" fmla="*/ 36 h 55"/>
                <a:gd name="T78" fmla="*/ 54 w 78"/>
                <a:gd name="T79" fmla="*/ 45 h 55"/>
                <a:gd name="T80" fmla="*/ 59 w 78"/>
                <a:gd name="T81" fmla="*/ 49 h 55"/>
                <a:gd name="T82" fmla="*/ 65 w 78"/>
                <a:gd name="T83" fmla="*/ 49 h 55"/>
                <a:gd name="T84" fmla="*/ 69 w 78"/>
                <a:gd name="T85" fmla="*/ 45 h 55"/>
                <a:gd name="T86" fmla="*/ 72 w 78"/>
                <a:gd name="T87" fmla="*/ 36 h 55"/>
                <a:gd name="T88" fmla="*/ 72 w 78"/>
                <a:gd name="T89" fmla="*/ 20 h 55"/>
                <a:gd name="T90" fmla="*/ 69 w 78"/>
                <a:gd name="T91" fmla="*/ 10 h 55"/>
                <a:gd name="T92" fmla="*/ 65 w 78"/>
                <a:gd name="T93" fmla="*/ 6 h 55"/>
                <a:gd name="T94" fmla="*/ 59 w 78"/>
                <a:gd name="T95" fmla="*/ 6 h 55"/>
                <a:gd name="T96" fmla="*/ 54 w 78"/>
                <a:gd name="T97" fmla="*/ 10 h 55"/>
                <a:gd name="T98" fmla="*/ 51 w 78"/>
                <a:gd name="T99" fmla="*/ 2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8" h="55">
                  <a:moveTo>
                    <a:pt x="35" y="48"/>
                  </a:moveTo>
                  <a:lnTo>
                    <a:pt x="35" y="53"/>
                  </a:lnTo>
                  <a:lnTo>
                    <a:pt x="0" y="53"/>
                  </a:lnTo>
                  <a:lnTo>
                    <a:pt x="1" y="49"/>
                  </a:lnTo>
                  <a:lnTo>
                    <a:pt x="2" y="45"/>
                  </a:lnTo>
                  <a:lnTo>
                    <a:pt x="5" y="43"/>
                  </a:lnTo>
                  <a:lnTo>
                    <a:pt x="9" y="39"/>
                  </a:lnTo>
                  <a:lnTo>
                    <a:pt x="13" y="34"/>
                  </a:lnTo>
                  <a:lnTo>
                    <a:pt x="19" y="30"/>
                  </a:lnTo>
                  <a:lnTo>
                    <a:pt x="23" y="26"/>
                  </a:lnTo>
                  <a:lnTo>
                    <a:pt x="25" y="24"/>
                  </a:lnTo>
                  <a:lnTo>
                    <a:pt x="28" y="20"/>
                  </a:lnTo>
                  <a:lnTo>
                    <a:pt x="28" y="15"/>
                  </a:lnTo>
                  <a:lnTo>
                    <a:pt x="28" y="11"/>
                  </a:lnTo>
                  <a:lnTo>
                    <a:pt x="25" y="9"/>
                  </a:lnTo>
                  <a:lnTo>
                    <a:pt x="23" y="7"/>
                  </a:lnTo>
                  <a:lnTo>
                    <a:pt x="19" y="6"/>
                  </a:lnTo>
                  <a:lnTo>
                    <a:pt x="15" y="7"/>
                  </a:lnTo>
                  <a:lnTo>
                    <a:pt x="10" y="9"/>
                  </a:lnTo>
                  <a:lnTo>
                    <a:pt x="9" y="13"/>
                  </a:lnTo>
                  <a:lnTo>
                    <a:pt x="8" y="17"/>
                  </a:lnTo>
                  <a:lnTo>
                    <a:pt x="1" y="15"/>
                  </a:lnTo>
                  <a:lnTo>
                    <a:pt x="2" y="11"/>
                  </a:lnTo>
                  <a:lnTo>
                    <a:pt x="4" y="7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4" y="2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4" y="9"/>
                  </a:lnTo>
                  <a:lnTo>
                    <a:pt x="35" y="11"/>
                  </a:lnTo>
                  <a:lnTo>
                    <a:pt x="35" y="15"/>
                  </a:lnTo>
                  <a:lnTo>
                    <a:pt x="35" y="18"/>
                  </a:lnTo>
                  <a:lnTo>
                    <a:pt x="34" y="22"/>
                  </a:lnTo>
                  <a:lnTo>
                    <a:pt x="32" y="25"/>
                  </a:lnTo>
                  <a:lnTo>
                    <a:pt x="29" y="28"/>
                  </a:lnTo>
                  <a:lnTo>
                    <a:pt x="27" y="30"/>
                  </a:lnTo>
                  <a:lnTo>
                    <a:pt x="24" y="34"/>
                  </a:lnTo>
                  <a:lnTo>
                    <a:pt x="20" y="37"/>
                  </a:lnTo>
                  <a:lnTo>
                    <a:pt x="16" y="40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9" y="48"/>
                  </a:lnTo>
                  <a:lnTo>
                    <a:pt x="35" y="48"/>
                  </a:lnTo>
                  <a:close/>
                  <a:moveTo>
                    <a:pt x="44" y="28"/>
                  </a:moveTo>
                  <a:lnTo>
                    <a:pt x="44" y="22"/>
                  </a:lnTo>
                  <a:lnTo>
                    <a:pt x="46" y="17"/>
                  </a:lnTo>
                  <a:lnTo>
                    <a:pt x="46" y="13"/>
                  </a:lnTo>
                  <a:lnTo>
                    <a:pt x="48" y="7"/>
                  </a:lnTo>
                  <a:lnTo>
                    <a:pt x="53" y="3"/>
                  </a:lnTo>
                  <a:lnTo>
                    <a:pt x="57" y="2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2"/>
                  </a:lnTo>
                  <a:lnTo>
                    <a:pt x="72" y="5"/>
                  </a:lnTo>
                  <a:lnTo>
                    <a:pt x="74" y="7"/>
                  </a:lnTo>
                  <a:lnTo>
                    <a:pt x="76" y="11"/>
                  </a:lnTo>
                  <a:lnTo>
                    <a:pt x="78" y="15"/>
                  </a:lnTo>
                  <a:lnTo>
                    <a:pt x="78" y="21"/>
                  </a:lnTo>
                  <a:lnTo>
                    <a:pt x="78" y="28"/>
                  </a:lnTo>
                  <a:lnTo>
                    <a:pt x="78" y="33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4" y="48"/>
                  </a:lnTo>
                  <a:lnTo>
                    <a:pt x="72" y="52"/>
                  </a:lnTo>
                  <a:lnTo>
                    <a:pt x="67" y="53"/>
                  </a:lnTo>
                  <a:lnTo>
                    <a:pt x="62" y="55"/>
                  </a:lnTo>
                  <a:lnTo>
                    <a:pt x="57" y="55"/>
                  </a:lnTo>
                  <a:lnTo>
                    <a:pt x="53" y="52"/>
                  </a:lnTo>
                  <a:lnTo>
                    <a:pt x="50" y="49"/>
                  </a:lnTo>
                  <a:lnTo>
                    <a:pt x="47" y="45"/>
                  </a:lnTo>
                  <a:lnTo>
                    <a:pt x="46" y="41"/>
                  </a:lnTo>
                  <a:lnTo>
                    <a:pt x="44" y="34"/>
                  </a:lnTo>
                  <a:lnTo>
                    <a:pt x="44" y="28"/>
                  </a:lnTo>
                  <a:close/>
                  <a:moveTo>
                    <a:pt x="51" y="28"/>
                  </a:moveTo>
                  <a:lnTo>
                    <a:pt x="51" y="36"/>
                  </a:lnTo>
                  <a:lnTo>
                    <a:pt x="53" y="41"/>
                  </a:lnTo>
                  <a:lnTo>
                    <a:pt x="54" y="45"/>
                  </a:lnTo>
                  <a:lnTo>
                    <a:pt x="57" y="48"/>
                  </a:lnTo>
                  <a:lnTo>
                    <a:pt x="59" y="49"/>
                  </a:lnTo>
                  <a:lnTo>
                    <a:pt x="62" y="49"/>
                  </a:lnTo>
                  <a:lnTo>
                    <a:pt x="65" y="49"/>
                  </a:lnTo>
                  <a:lnTo>
                    <a:pt x="67" y="48"/>
                  </a:lnTo>
                  <a:lnTo>
                    <a:pt x="69" y="45"/>
                  </a:lnTo>
                  <a:lnTo>
                    <a:pt x="70" y="41"/>
                  </a:lnTo>
                  <a:lnTo>
                    <a:pt x="72" y="36"/>
                  </a:lnTo>
                  <a:lnTo>
                    <a:pt x="72" y="28"/>
                  </a:lnTo>
                  <a:lnTo>
                    <a:pt x="72" y="20"/>
                  </a:lnTo>
                  <a:lnTo>
                    <a:pt x="70" y="14"/>
                  </a:lnTo>
                  <a:lnTo>
                    <a:pt x="69" y="10"/>
                  </a:lnTo>
                  <a:lnTo>
                    <a:pt x="67" y="9"/>
                  </a:lnTo>
                  <a:lnTo>
                    <a:pt x="65" y="6"/>
                  </a:lnTo>
                  <a:lnTo>
                    <a:pt x="62" y="6"/>
                  </a:lnTo>
                  <a:lnTo>
                    <a:pt x="59" y="6"/>
                  </a:lnTo>
                  <a:lnTo>
                    <a:pt x="57" y="7"/>
                  </a:lnTo>
                  <a:lnTo>
                    <a:pt x="54" y="10"/>
                  </a:lnTo>
                  <a:lnTo>
                    <a:pt x="53" y="14"/>
                  </a:lnTo>
                  <a:lnTo>
                    <a:pt x="51" y="20"/>
                  </a:lnTo>
                  <a:lnTo>
                    <a:pt x="51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" name="Rectangle 3423"/>
            <p:cNvSpPr>
              <a:spLocks noChangeArrowheads="1"/>
            </p:cNvSpPr>
            <p:nvPr/>
          </p:nvSpPr>
          <p:spPr bwMode="auto">
            <a:xfrm>
              <a:off x="4539316" y="7699605"/>
              <a:ext cx="4104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5" name="Rectangle 3424"/>
            <p:cNvSpPr>
              <a:spLocks noChangeArrowheads="1"/>
            </p:cNvSpPr>
            <p:nvPr/>
          </p:nvSpPr>
          <p:spPr bwMode="auto">
            <a:xfrm>
              <a:off x="4654234" y="7699605"/>
              <a:ext cx="4104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6" name="Rectangle 3425"/>
            <p:cNvSpPr>
              <a:spLocks noChangeArrowheads="1"/>
            </p:cNvSpPr>
            <p:nvPr/>
          </p:nvSpPr>
          <p:spPr bwMode="auto">
            <a:xfrm>
              <a:off x="4769153" y="7699605"/>
              <a:ext cx="4104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7" name="Rectangle 3426"/>
            <p:cNvSpPr>
              <a:spLocks noChangeArrowheads="1"/>
            </p:cNvSpPr>
            <p:nvPr/>
          </p:nvSpPr>
          <p:spPr bwMode="auto">
            <a:xfrm>
              <a:off x="4884072" y="7699605"/>
              <a:ext cx="4104" cy="8624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8" name="Freeform 3427"/>
            <p:cNvSpPr>
              <a:spLocks noEditPoints="1"/>
            </p:cNvSpPr>
            <p:nvPr/>
          </p:nvSpPr>
          <p:spPr bwMode="auto">
            <a:xfrm>
              <a:off x="4816453" y="7808681"/>
              <a:ext cx="125287" cy="85348"/>
            </a:xfrm>
            <a:custGeom>
              <a:avLst/>
              <a:gdLst>
                <a:gd name="T0" fmla="*/ 23 w 80"/>
                <a:gd name="T1" fmla="*/ 41 h 55"/>
                <a:gd name="T2" fmla="*/ 0 w 80"/>
                <a:gd name="T3" fmla="*/ 36 h 55"/>
                <a:gd name="T4" fmla="*/ 30 w 80"/>
                <a:gd name="T5" fmla="*/ 0 h 55"/>
                <a:gd name="T6" fmla="*/ 36 w 80"/>
                <a:gd name="T7" fmla="*/ 36 h 55"/>
                <a:gd name="T8" fmla="*/ 30 w 80"/>
                <a:gd name="T9" fmla="*/ 41 h 55"/>
                <a:gd name="T10" fmla="*/ 23 w 80"/>
                <a:gd name="T11" fmla="*/ 53 h 55"/>
                <a:gd name="T12" fmla="*/ 23 w 80"/>
                <a:gd name="T13" fmla="*/ 11 h 55"/>
                <a:gd name="T14" fmla="*/ 23 w 80"/>
                <a:gd name="T15" fmla="*/ 36 h 55"/>
                <a:gd name="T16" fmla="*/ 44 w 80"/>
                <a:gd name="T17" fmla="*/ 22 h 55"/>
                <a:gd name="T18" fmla="*/ 47 w 80"/>
                <a:gd name="T19" fmla="*/ 13 h 55"/>
                <a:gd name="T20" fmla="*/ 53 w 80"/>
                <a:gd name="T21" fmla="*/ 3 h 55"/>
                <a:gd name="T22" fmla="*/ 62 w 80"/>
                <a:gd name="T23" fmla="*/ 0 h 55"/>
                <a:gd name="T24" fmla="*/ 69 w 80"/>
                <a:gd name="T25" fmla="*/ 2 h 55"/>
                <a:gd name="T26" fmla="*/ 74 w 80"/>
                <a:gd name="T27" fmla="*/ 7 h 55"/>
                <a:gd name="T28" fmla="*/ 78 w 80"/>
                <a:gd name="T29" fmla="*/ 15 h 55"/>
                <a:gd name="T30" fmla="*/ 80 w 80"/>
                <a:gd name="T31" fmla="*/ 28 h 55"/>
                <a:gd name="T32" fmla="*/ 78 w 80"/>
                <a:gd name="T33" fmla="*/ 39 h 55"/>
                <a:gd name="T34" fmla="*/ 76 w 80"/>
                <a:gd name="T35" fmla="*/ 48 h 55"/>
                <a:gd name="T36" fmla="*/ 67 w 80"/>
                <a:gd name="T37" fmla="*/ 53 h 55"/>
                <a:gd name="T38" fmla="*/ 57 w 80"/>
                <a:gd name="T39" fmla="*/ 55 h 55"/>
                <a:gd name="T40" fmla="*/ 50 w 80"/>
                <a:gd name="T41" fmla="*/ 49 h 55"/>
                <a:gd name="T42" fmla="*/ 46 w 80"/>
                <a:gd name="T43" fmla="*/ 41 h 55"/>
                <a:gd name="T44" fmla="*/ 44 w 80"/>
                <a:gd name="T45" fmla="*/ 28 h 55"/>
                <a:gd name="T46" fmla="*/ 51 w 80"/>
                <a:gd name="T47" fmla="*/ 36 h 55"/>
                <a:gd name="T48" fmla="*/ 54 w 80"/>
                <a:gd name="T49" fmla="*/ 45 h 55"/>
                <a:gd name="T50" fmla="*/ 59 w 80"/>
                <a:gd name="T51" fmla="*/ 49 h 55"/>
                <a:gd name="T52" fmla="*/ 65 w 80"/>
                <a:gd name="T53" fmla="*/ 49 h 55"/>
                <a:gd name="T54" fmla="*/ 69 w 80"/>
                <a:gd name="T55" fmla="*/ 45 h 55"/>
                <a:gd name="T56" fmla="*/ 72 w 80"/>
                <a:gd name="T57" fmla="*/ 36 h 55"/>
                <a:gd name="T58" fmla="*/ 72 w 80"/>
                <a:gd name="T59" fmla="*/ 20 h 55"/>
                <a:gd name="T60" fmla="*/ 69 w 80"/>
                <a:gd name="T61" fmla="*/ 10 h 55"/>
                <a:gd name="T62" fmla="*/ 65 w 80"/>
                <a:gd name="T63" fmla="*/ 6 h 55"/>
                <a:gd name="T64" fmla="*/ 59 w 80"/>
                <a:gd name="T65" fmla="*/ 6 h 55"/>
                <a:gd name="T66" fmla="*/ 55 w 80"/>
                <a:gd name="T67" fmla="*/ 10 h 55"/>
                <a:gd name="T68" fmla="*/ 51 w 80"/>
                <a:gd name="T69" fmla="*/ 2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0" h="55">
                  <a:moveTo>
                    <a:pt x="23" y="53"/>
                  </a:moveTo>
                  <a:lnTo>
                    <a:pt x="23" y="41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36" y="41"/>
                  </a:lnTo>
                  <a:lnTo>
                    <a:pt x="30" y="41"/>
                  </a:lnTo>
                  <a:lnTo>
                    <a:pt x="30" y="53"/>
                  </a:lnTo>
                  <a:lnTo>
                    <a:pt x="23" y="53"/>
                  </a:lnTo>
                  <a:close/>
                  <a:moveTo>
                    <a:pt x="23" y="36"/>
                  </a:moveTo>
                  <a:lnTo>
                    <a:pt x="23" y="11"/>
                  </a:lnTo>
                  <a:lnTo>
                    <a:pt x="5" y="36"/>
                  </a:lnTo>
                  <a:lnTo>
                    <a:pt x="23" y="36"/>
                  </a:lnTo>
                  <a:close/>
                  <a:moveTo>
                    <a:pt x="44" y="28"/>
                  </a:moveTo>
                  <a:lnTo>
                    <a:pt x="44" y="22"/>
                  </a:lnTo>
                  <a:lnTo>
                    <a:pt x="46" y="17"/>
                  </a:lnTo>
                  <a:lnTo>
                    <a:pt x="47" y="13"/>
                  </a:lnTo>
                  <a:lnTo>
                    <a:pt x="48" y="7"/>
                  </a:lnTo>
                  <a:lnTo>
                    <a:pt x="53" y="3"/>
                  </a:lnTo>
                  <a:lnTo>
                    <a:pt x="57" y="2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2"/>
                  </a:lnTo>
                  <a:lnTo>
                    <a:pt x="73" y="5"/>
                  </a:lnTo>
                  <a:lnTo>
                    <a:pt x="74" y="7"/>
                  </a:lnTo>
                  <a:lnTo>
                    <a:pt x="77" y="11"/>
                  </a:lnTo>
                  <a:lnTo>
                    <a:pt x="78" y="15"/>
                  </a:lnTo>
                  <a:lnTo>
                    <a:pt x="78" y="21"/>
                  </a:lnTo>
                  <a:lnTo>
                    <a:pt x="80" y="28"/>
                  </a:lnTo>
                  <a:lnTo>
                    <a:pt x="78" y="33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2" y="52"/>
                  </a:lnTo>
                  <a:lnTo>
                    <a:pt x="67" y="53"/>
                  </a:lnTo>
                  <a:lnTo>
                    <a:pt x="62" y="55"/>
                  </a:lnTo>
                  <a:lnTo>
                    <a:pt x="57" y="55"/>
                  </a:lnTo>
                  <a:lnTo>
                    <a:pt x="53" y="52"/>
                  </a:lnTo>
                  <a:lnTo>
                    <a:pt x="50" y="49"/>
                  </a:lnTo>
                  <a:lnTo>
                    <a:pt x="47" y="45"/>
                  </a:lnTo>
                  <a:lnTo>
                    <a:pt x="46" y="41"/>
                  </a:lnTo>
                  <a:lnTo>
                    <a:pt x="44" y="34"/>
                  </a:lnTo>
                  <a:lnTo>
                    <a:pt x="44" y="28"/>
                  </a:lnTo>
                  <a:close/>
                  <a:moveTo>
                    <a:pt x="51" y="28"/>
                  </a:moveTo>
                  <a:lnTo>
                    <a:pt x="51" y="36"/>
                  </a:lnTo>
                  <a:lnTo>
                    <a:pt x="53" y="41"/>
                  </a:lnTo>
                  <a:lnTo>
                    <a:pt x="54" y="45"/>
                  </a:lnTo>
                  <a:lnTo>
                    <a:pt x="57" y="48"/>
                  </a:lnTo>
                  <a:lnTo>
                    <a:pt x="59" y="49"/>
                  </a:lnTo>
                  <a:lnTo>
                    <a:pt x="62" y="49"/>
                  </a:lnTo>
                  <a:lnTo>
                    <a:pt x="65" y="49"/>
                  </a:lnTo>
                  <a:lnTo>
                    <a:pt x="67" y="48"/>
                  </a:lnTo>
                  <a:lnTo>
                    <a:pt x="69" y="45"/>
                  </a:lnTo>
                  <a:lnTo>
                    <a:pt x="72" y="41"/>
                  </a:lnTo>
                  <a:lnTo>
                    <a:pt x="72" y="36"/>
                  </a:lnTo>
                  <a:lnTo>
                    <a:pt x="73" y="28"/>
                  </a:lnTo>
                  <a:lnTo>
                    <a:pt x="72" y="20"/>
                  </a:lnTo>
                  <a:lnTo>
                    <a:pt x="72" y="14"/>
                  </a:lnTo>
                  <a:lnTo>
                    <a:pt x="69" y="10"/>
                  </a:lnTo>
                  <a:lnTo>
                    <a:pt x="67" y="9"/>
                  </a:lnTo>
                  <a:lnTo>
                    <a:pt x="65" y="6"/>
                  </a:lnTo>
                  <a:lnTo>
                    <a:pt x="62" y="6"/>
                  </a:lnTo>
                  <a:lnTo>
                    <a:pt x="59" y="6"/>
                  </a:lnTo>
                  <a:lnTo>
                    <a:pt x="57" y="7"/>
                  </a:lnTo>
                  <a:lnTo>
                    <a:pt x="55" y="10"/>
                  </a:lnTo>
                  <a:lnTo>
                    <a:pt x="53" y="14"/>
                  </a:lnTo>
                  <a:lnTo>
                    <a:pt x="51" y="20"/>
                  </a:lnTo>
                  <a:lnTo>
                    <a:pt x="51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9" name="Rectangle 3428"/>
            <p:cNvSpPr>
              <a:spLocks noChangeArrowheads="1"/>
            </p:cNvSpPr>
            <p:nvPr/>
          </p:nvSpPr>
          <p:spPr bwMode="auto">
            <a:xfrm>
              <a:off x="4998990" y="7699605"/>
              <a:ext cx="5472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0" name="Rectangle 3429"/>
            <p:cNvSpPr>
              <a:spLocks noChangeArrowheads="1"/>
            </p:cNvSpPr>
            <p:nvPr/>
          </p:nvSpPr>
          <p:spPr bwMode="auto">
            <a:xfrm>
              <a:off x="5113909" y="7699605"/>
              <a:ext cx="5472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1" name="Rectangle 3430"/>
            <p:cNvSpPr>
              <a:spLocks noChangeArrowheads="1"/>
            </p:cNvSpPr>
            <p:nvPr/>
          </p:nvSpPr>
          <p:spPr bwMode="auto">
            <a:xfrm>
              <a:off x="5228827" y="7699605"/>
              <a:ext cx="5472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2" name="Rectangle 3431"/>
            <p:cNvSpPr>
              <a:spLocks noChangeArrowheads="1"/>
            </p:cNvSpPr>
            <p:nvPr/>
          </p:nvSpPr>
          <p:spPr bwMode="auto">
            <a:xfrm>
              <a:off x="5345114" y="7699605"/>
              <a:ext cx="4104" cy="8624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3" name="Freeform 3432"/>
            <p:cNvSpPr>
              <a:spLocks noEditPoints="1"/>
            </p:cNvSpPr>
            <p:nvPr/>
          </p:nvSpPr>
          <p:spPr bwMode="auto">
            <a:xfrm>
              <a:off x="5278863" y="7808681"/>
              <a:ext cx="122155" cy="85348"/>
            </a:xfrm>
            <a:custGeom>
              <a:avLst/>
              <a:gdLst>
                <a:gd name="T0" fmla="*/ 29 w 79"/>
                <a:gd name="T1" fmla="*/ 14 h 55"/>
                <a:gd name="T2" fmla="*/ 26 w 79"/>
                <a:gd name="T3" fmla="*/ 9 h 55"/>
                <a:gd name="T4" fmla="*/ 19 w 79"/>
                <a:gd name="T5" fmla="*/ 6 h 55"/>
                <a:gd name="T6" fmla="*/ 14 w 79"/>
                <a:gd name="T7" fmla="*/ 7 h 55"/>
                <a:gd name="T8" fmla="*/ 10 w 79"/>
                <a:gd name="T9" fmla="*/ 14 h 55"/>
                <a:gd name="T10" fmla="*/ 7 w 79"/>
                <a:gd name="T11" fmla="*/ 26 h 55"/>
                <a:gd name="T12" fmla="*/ 12 w 79"/>
                <a:gd name="T13" fmla="*/ 21 h 55"/>
                <a:gd name="T14" fmla="*/ 20 w 79"/>
                <a:gd name="T15" fmla="*/ 20 h 55"/>
                <a:gd name="T16" fmla="*/ 27 w 79"/>
                <a:gd name="T17" fmla="*/ 22 h 55"/>
                <a:gd name="T18" fmla="*/ 34 w 79"/>
                <a:gd name="T19" fmla="*/ 28 h 55"/>
                <a:gd name="T20" fmla="*/ 35 w 79"/>
                <a:gd name="T21" fmla="*/ 37 h 55"/>
                <a:gd name="T22" fmla="*/ 34 w 79"/>
                <a:gd name="T23" fmla="*/ 45 h 55"/>
                <a:gd name="T24" fmla="*/ 27 w 79"/>
                <a:gd name="T25" fmla="*/ 52 h 55"/>
                <a:gd name="T26" fmla="*/ 19 w 79"/>
                <a:gd name="T27" fmla="*/ 55 h 55"/>
                <a:gd name="T28" fmla="*/ 10 w 79"/>
                <a:gd name="T29" fmla="*/ 52 h 55"/>
                <a:gd name="T30" fmla="*/ 4 w 79"/>
                <a:gd name="T31" fmla="*/ 45 h 55"/>
                <a:gd name="T32" fmla="*/ 1 w 79"/>
                <a:gd name="T33" fmla="*/ 36 h 55"/>
                <a:gd name="T34" fmla="*/ 1 w 79"/>
                <a:gd name="T35" fmla="*/ 15 h 55"/>
                <a:gd name="T36" fmla="*/ 10 w 79"/>
                <a:gd name="T37" fmla="*/ 3 h 55"/>
                <a:gd name="T38" fmla="*/ 19 w 79"/>
                <a:gd name="T39" fmla="*/ 0 h 55"/>
                <a:gd name="T40" fmla="*/ 27 w 79"/>
                <a:gd name="T41" fmla="*/ 2 h 55"/>
                <a:gd name="T42" fmla="*/ 33 w 79"/>
                <a:gd name="T43" fmla="*/ 7 h 55"/>
                <a:gd name="T44" fmla="*/ 35 w 79"/>
                <a:gd name="T45" fmla="*/ 14 h 55"/>
                <a:gd name="T46" fmla="*/ 8 w 79"/>
                <a:gd name="T47" fmla="*/ 40 h 55"/>
                <a:gd name="T48" fmla="*/ 11 w 79"/>
                <a:gd name="T49" fmla="*/ 45 h 55"/>
                <a:gd name="T50" fmla="*/ 16 w 79"/>
                <a:gd name="T51" fmla="*/ 49 h 55"/>
                <a:gd name="T52" fmla="*/ 23 w 79"/>
                <a:gd name="T53" fmla="*/ 48 h 55"/>
                <a:gd name="T54" fmla="*/ 29 w 79"/>
                <a:gd name="T55" fmla="*/ 43 h 55"/>
                <a:gd name="T56" fmla="*/ 29 w 79"/>
                <a:gd name="T57" fmla="*/ 32 h 55"/>
                <a:gd name="T58" fmla="*/ 23 w 79"/>
                <a:gd name="T59" fmla="*/ 26 h 55"/>
                <a:gd name="T60" fmla="*/ 15 w 79"/>
                <a:gd name="T61" fmla="*/ 26 h 55"/>
                <a:gd name="T62" fmla="*/ 10 w 79"/>
                <a:gd name="T63" fmla="*/ 32 h 55"/>
                <a:gd name="T64" fmla="*/ 43 w 79"/>
                <a:gd name="T65" fmla="*/ 28 h 55"/>
                <a:gd name="T66" fmla="*/ 45 w 79"/>
                <a:gd name="T67" fmla="*/ 17 h 55"/>
                <a:gd name="T68" fmla="*/ 49 w 79"/>
                <a:gd name="T69" fmla="*/ 7 h 55"/>
                <a:gd name="T70" fmla="*/ 56 w 79"/>
                <a:gd name="T71" fmla="*/ 2 h 55"/>
                <a:gd name="T72" fmla="*/ 65 w 79"/>
                <a:gd name="T73" fmla="*/ 0 h 55"/>
                <a:gd name="T74" fmla="*/ 72 w 79"/>
                <a:gd name="T75" fmla="*/ 5 h 55"/>
                <a:gd name="T76" fmla="*/ 76 w 79"/>
                <a:gd name="T77" fmla="*/ 11 h 55"/>
                <a:gd name="T78" fmla="*/ 79 w 79"/>
                <a:gd name="T79" fmla="*/ 21 h 55"/>
                <a:gd name="T80" fmla="*/ 79 w 79"/>
                <a:gd name="T81" fmla="*/ 33 h 55"/>
                <a:gd name="T82" fmla="*/ 77 w 79"/>
                <a:gd name="T83" fmla="*/ 43 h 55"/>
                <a:gd name="T84" fmla="*/ 71 w 79"/>
                <a:gd name="T85" fmla="*/ 52 h 55"/>
                <a:gd name="T86" fmla="*/ 61 w 79"/>
                <a:gd name="T87" fmla="*/ 55 h 55"/>
                <a:gd name="T88" fmla="*/ 53 w 79"/>
                <a:gd name="T89" fmla="*/ 52 h 55"/>
                <a:gd name="T90" fmla="*/ 48 w 79"/>
                <a:gd name="T91" fmla="*/ 45 h 55"/>
                <a:gd name="T92" fmla="*/ 45 w 79"/>
                <a:gd name="T93" fmla="*/ 34 h 55"/>
                <a:gd name="T94" fmla="*/ 50 w 79"/>
                <a:gd name="T95" fmla="*/ 28 h 55"/>
                <a:gd name="T96" fmla="*/ 52 w 79"/>
                <a:gd name="T97" fmla="*/ 41 h 55"/>
                <a:gd name="T98" fmla="*/ 56 w 79"/>
                <a:gd name="T99" fmla="*/ 48 h 55"/>
                <a:gd name="T100" fmla="*/ 61 w 79"/>
                <a:gd name="T101" fmla="*/ 49 h 55"/>
                <a:gd name="T102" fmla="*/ 67 w 79"/>
                <a:gd name="T103" fmla="*/ 48 h 55"/>
                <a:gd name="T104" fmla="*/ 71 w 79"/>
                <a:gd name="T105" fmla="*/ 41 h 55"/>
                <a:gd name="T106" fmla="*/ 72 w 79"/>
                <a:gd name="T107" fmla="*/ 28 h 55"/>
                <a:gd name="T108" fmla="*/ 71 w 79"/>
                <a:gd name="T109" fmla="*/ 14 h 55"/>
                <a:gd name="T110" fmla="*/ 67 w 79"/>
                <a:gd name="T111" fmla="*/ 9 h 55"/>
                <a:gd name="T112" fmla="*/ 61 w 79"/>
                <a:gd name="T113" fmla="*/ 6 h 55"/>
                <a:gd name="T114" fmla="*/ 56 w 79"/>
                <a:gd name="T115" fmla="*/ 7 h 55"/>
                <a:gd name="T116" fmla="*/ 52 w 79"/>
                <a:gd name="T117" fmla="*/ 14 h 55"/>
                <a:gd name="T118" fmla="*/ 50 w 79"/>
                <a:gd name="T119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" h="55">
                  <a:moveTo>
                    <a:pt x="35" y="14"/>
                  </a:moveTo>
                  <a:lnTo>
                    <a:pt x="29" y="14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3" y="7"/>
                  </a:lnTo>
                  <a:lnTo>
                    <a:pt x="19" y="6"/>
                  </a:lnTo>
                  <a:lnTo>
                    <a:pt x="16" y="6"/>
                  </a:lnTo>
                  <a:lnTo>
                    <a:pt x="14" y="7"/>
                  </a:lnTo>
                  <a:lnTo>
                    <a:pt x="11" y="10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7" y="26"/>
                  </a:lnTo>
                  <a:lnTo>
                    <a:pt x="10" y="24"/>
                  </a:lnTo>
                  <a:lnTo>
                    <a:pt x="12" y="21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0"/>
                  </a:lnTo>
                  <a:lnTo>
                    <a:pt x="27" y="22"/>
                  </a:lnTo>
                  <a:lnTo>
                    <a:pt x="31" y="25"/>
                  </a:lnTo>
                  <a:lnTo>
                    <a:pt x="34" y="28"/>
                  </a:lnTo>
                  <a:lnTo>
                    <a:pt x="35" y="32"/>
                  </a:lnTo>
                  <a:lnTo>
                    <a:pt x="35" y="37"/>
                  </a:lnTo>
                  <a:lnTo>
                    <a:pt x="35" y="41"/>
                  </a:lnTo>
                  <a:lnTo>
                    <a:pt x="34" y="45"/>
                  </a:lnTo>
                  <a:lnTo>
                    <a:pt x="31" y="49"/>
                  </a:lnTo>
                  <a:lnTo>
                    <a:pt x="27" y="52"/>
                  </a:lnTo>
                  <a:lnTo>
                    <a:pt x="23" y="55"/>
                  </a:lnTo>
                  <a:lnTo>
                    <a:pt x="19" y="55"/>
                  </a:lnTo>
                  <a:lnTo>
                    <a:pt x="14" y="55"/>
                  </a:lnTo>
                  <a:lnTo>
                    <a:pt x="10" y="52"/>
                  </a:lnTo>
                  <a:lnTo>
                    <a:pt x="5" y="49"/>
                  </a:lnTo>
                  <a:lnTo>
                    <a:pt x="4" y="45"/>
                  </a:lnTo>
                  <a:lnTo>
                    <a:pt x="1" y="41"/>
                  </a:lnTo>
                  <a:lnTo>
                    <a:pt x="1" y="36"/>
                  </a:lnTo>
                  <a:lnTo>
                    <a:pt x="0" y="29"/>
                  </a:lnTo>
                  <a:lnTo>
                    <a:pt x="1" y="15"/>
                  </a:lnTo>
                  <a:lnTo>
                    <a:pt x="7" y="7"/>
                  </a:lnTo>
                  <a:lnTo>
                    <a:pt x="10" y="3"/>
                  </a:lnTo>
                  <a:lnTo>
                    <a:pt x="15" y="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2"/>
                  </a:lnTo>
                  <a:lnTo>
                    <a:pt x="30" y="5"/>
                  </a:lnTo>
                  <a:lnTo>
                    <a:pt x="33" y="7"/>
                  </a:lnTo>
                  <a:lnTo>
                    <a:pt x="34" y="10"/>
                  </a:lnTo>
                  <a:lnTo>
                    <a:pt x="35" y="14"/>
                  </a:lnTo>
                  <a:close/>
                  <a:moveTo>
                    <a:pt x="8" y="37"/>
                  </a:moveTo>
                  <a:lnTo>
                    <a:pt x="8" y="40"/>
                  </a:lnTo>
                  <a:lnTo>
                    <a:pt x="10" y="43"/>
                  </a:lnTo>
                  <a:lnTo>
                    <a:pt x="11" y="45"/>
                  </a:lnTo>
                  <a:lnTo>
                    <a:pt x="14" y="48"/>
                  </a:lnTo>
                  <a:lnTo>
                    <a:pt x="16" y="49"/>
                  </a:lnTo>
                  <a:lnTo>
                    <a:pt x="19" y="49"/>
                  </a:lnTo>
                  <a:lnTo>
                    <a:pt x="23" y="48"/>
                  </a:lnTo>
                  <a:lnTo>
                    <a:pt x="26" y="47"/>
                  </a:lnTo>
                  <a:lnTo>
                    <a:pt x="29" y="43"/>
                  </a:lnTo>
                  <a:lnTo>
                    <a:pt x="29" y="37"/>
                  </a:lnTo>
                  <a:lnTo>
                    <a:pt x="29" y="32"/>
                  </a:lnTo>
                  <a:lnTo>
                    <a:pt x="26" y="29"/>
                  </a:lnTo>
                  <a:lnTo>
                    <a:pt x="23" y="26"/>
                  </a:lnTo>
                  <a:lnTo>
                    <a:pt x="19" y="25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10" y="32"/>
                  </a:lnTo>
                  <a:lnTo>
                    <a:pt x="8" y="37"/>
                  </a:lnTo>
                  <a:close/>
                  <a:moveTo>
                    <a:pt x="43" y="28"/>
                  </a:moveTo>
                  <a:lnTo>
                    <a:pt x="45" y="22"/>
                  </a:lnTo>
                  <a:lnTo>
                    <a:pt x="45" y="17"/>
                  </a:lnTo>
                  <a:lnTo>
                    <a:pt x="46" y="13"/>
                  </a:lnTo>
                  <a:lnTo>
                    <a:pt x="49" y="7"/>
                  </a:lnTo>
                  <a:lnTo>
                    <a:pt x="52" y="3"/>
                  </a:lnTo>
                  <a:lnTo>
                    <a:pt x="56" y="2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9" y="2"/>
                  </a:lnTo>
                  <a:lnTo>
                    <a:pt x="72" y="5"/>
                  </a:lnTo>
                  <a:lnTo>
                    <a:pt x="75" y="7"/>
                  </a:lnTo>
                  <a:lnTo>
                    <a:pt x="76" y="11"/>
                  </a:lnTo>
                  <a:lnTo>
                    <a:pt x="77" y="15"/>
                  </a:lnTo>
                  <a:lnTo>
                    <a:pt x="79" y="21"/>
                  </a:lnTo>
                  <a:lnTo>
                    <a:pt x="79" y="28"/>
                  </a:lnTo>
                  <a:lnTo>
                    <a:pt x="79" y="33"/>
                  </a:lnTo>
                  <a:lnTo>
                    <a:pt x="77" y="39"/>
                  </a:lnTo>
                  <a:lnTo>
                    <a:pt x="77" y="43"/>
                  </a:lnTo>
                  <a:lnTo>
                    <a:pt x="75" y="48"/>
                  </a:lnTo>
                  <a:lnTo>
                    <a:pt x="71" y="52"/>
                  </a:lnTo>
                  <a:lnTo>
                    <a:pt x="67" y="53"/>
                  </a:lnTo>
                  <a:lnTo>
                    <a:pt x="61" y="55"/>
                  </a:lnTo>
                  <a:lnTo>
                    <a:pt x="57" y="55"/>
                  </a:lnTo>
                  <a:lnTo>
                    <a:pt x="53" y="52"/>
                  </a:lnTo>
                  <a:lnTo>
                    <a:pt x="49" y="49"/>
                  </a:lnTo>
                  <a:lnTo>
                    <a:pt x="48" y="45"/>
                  </a:lnTo>
                  <a:lnTo>
                    <a:pt x="45" y="41"/>
                  </a:lnTo>
                  <a:lnTo>
                    <a:pt x="45" y="34"/>
                  </a:lnTo>
                  <a:lnTo>
                    <a:pt x="43" y="28"/>
                  </a:lnTo>
                  <a:close/>
                  <a:moveTo>
                    <a:pt x="50" y="28"/>
                  </a:moveTo>
                  <a:lnTo>
                    <a:pt x="52" y="36"/>
                  </a:lnTo>
                  <a:lnTo>
                    <a:pt x="52" y="41"/>
                  </a:lnTo>
                  <a:lnTo>
                    <a:pt x="54" y="45"/>
                  </a:lnTo>
                  <a:lnTo>
                    <a:pt x="56" y="48"/>
                  </a:lnTo>
                  <a:lnTo>
                    <a:pt x="58" y="49"/>
                  </a:lnTo>
                  <a:lnTo>
                    <a:pt x="61" y="49"/>
                  </a:lnTo>
                  <a:lnTo>
                    <a:pt x="64" y="49"/>
                  </a:lnTo>
                  <a:lnTo>
                    <a:pt x="67" y="48"/>
                  </a:lnTo>
                  <a:lnTo>
                    <a:pt x="69" y="45"/>
                  </a:lnTo>
                  <a:lnTo>
                    <a:pt x="71" y="41"/>
                  </a:lnTo>
                  <a:lnTo>
                    <a:pt x="72" y="36"/>
                  </a:lnTo>
                  <a:lnTo>
                    <a:pt x="72" y="28"/>
                  </a:lnTo>
                  <a:lnTo>
                    <a:pt x="72" y="20"/>
                  </a:lnTo>
                  <a:lnTo>
                    <a:pt x="71" y="14"/>
                  </a:lnTo>
                  <a:lnTo>
                    <a:pt x="69" y="10"/>
                  </a:lnTo>
                  <a:lnTo>
                    <a:pt x="67" y="9"/>
                  </a:lnTo>
                  <a:lnTo>
                    <a:pt x="64" y="6"/>
                  </a:lnTo>
                  <a:lnTo>
                    <a:pt x="61" y="6"/>
                  </a:lnTo>
                  <a:lnTo>
                    <a:pt x="58" y="6"/>
                  </a:lnTo>
                  <a:lnTo>
                    <a:pt x="56" y="7"/>
                  </a:lnTo>
                  <a:lnTo>
                    <a:pt x="54" y="10"/>
                  </a:lnTo>
                  <a:lnTo>
                    <a:pt x="52" y="14"/>
                  </a:lnTo>
                  <a:lnTo>
                    <a:pt x="52" y="20"/>
                  </a:lnTo>
                  <a:lnTo>
                    <a:pt x="5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4" name="Rectangle 3433"/>
            <p:cNvSpPr>
              <a:spLocks noChangeArrowheads="1"/>
            </p:cNvSpPr>
            <p:nvPr/>
          </p:nvSpPr>
          <p:spPr bwMode="auto">
            <a:xfrm>
              <a:off x="5460033" y="7699605"/>
              <a:ext cx="4104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5" name="Rectangle 3434"/>
            <p:cNvSpPr>
              <a:spLocks noChangeArrowheads="1"/>
            </p:cNvSpPr>
            <p:nvPr/>
          </p:nvSpPr>
          <p:spPr bwMode="auto">
            <a:xfrm>
              <a:off x="5574951" y="7699605"/>
              <a:ext cx="4104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6" name="Rectangle 3435"/>
            <p:cNvSpPr>
              <a:spLocks noChangeArrowheads="1"/>
            </p:cNvSpPr>
            <p:nvPr/>
          </p:nvSpPr>
          <p:spPr bwMode="auto">
            <a:xfrm>
              <a:off x="5689870" y="7699605"/>
              <a:ext cx="4104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7" name="Rectangle 3436"/>
            <p:cNvSpPr>
              <a:spLocks noChangeArrowheads="1"/>
            </p:cNvSpPr>
            <p:nvPr/>
          </p:nvSpPr>
          <p:spPr bwMode="auto">
            <a:xfrm>
              <a:off x="5804789" y="7699605"/>
              <a:ext cx="4104" cy="8624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" name="Freeform 3437"/>
            <p:cNvSpPr>
              <a:spLocks noEditPoints="1"/>
            </p:cNvSpPr>
            <p:nvPr/>
          </p:nvSpPr>
          <p:spPr bwMode="auto">
            <a:xfrm>
              <a:off x="5739906" y="7808681"/>
              <a:ext cx="119023" cy="85348"/>
            </a:xfrm>
            <a:custGeom>
              <a:avLst/>
              <a:gdLst>
                <a:gd name="T0" fmla="*/ 5 w 78"/>
                <a:gd name="T1" fmla="*/ 21 h 55"/>
                <a:gd name="T2" fmla="*/ 3 w 78"/>
                <a:gd name="T3" fmla="*/ 11 h 55"/>
                <a:gd name="T4" fmla="*/ 10 w 78"/>
                <a:gd name="T5" fmla="*/ 2 h 55"/>
                <a:gd name="T6" fmla="*/ 22 w 78"/>
                <a:gd name="T7" fmla="*/ 0 h 55"/>
                <a:gd name="T8" fmla="*/ 32 w 78"/>
                <a:gd name="T9" fmla="*/ 7 h 55"/>
                <a:gd name="T10" fmla="*/ 33 w 78"/>
                <a:gd name="T11" fmla="*/ 18 h 55"/>
                <a:gd name="T12" fmla="*/ 25 w 78"/>
                <a:gd name="T13" fmla="*/ 25 h 55"/>
                <a:gd name="T14" fmla="*/ 34 w 78"/>
                <a:gd name="T15" fmla="*/ 34 h 55"/>
                <a:gd name="T16" fmla="*/ 33 w 78"/>
                <a:gd name="T17" fmla="*/ 47 h 55"/>
                <a:gd name="T18" fmla="*/ 22 w 78"/>
                <a:gd name="T19" fmla="*/ 55 h 55"/>
                <a:gd name="T20" fmla="*/ 9 w 78"/>
                <a:gd name="T21" fmla="*/ 52 h 55"/>
                <a:gd name="T22" fmla="*/ 0 w 78"/>
                <a:gd name="T23" fmla="*/ 43 h 55"/>
                <a:gd name="T24" fmla="*/ 3 w 78"/>
                <a:gd name="T25" fmla="*/ 30 h 55"/>
                <a:gd name="T26" fmla="*/ 9 w 78"/>
                <a:gd name="T27" fmla="*/ 14 h 55"/>
                <a:gd name="T28" fmla="*/ 14 w 78"/>
                <a:gd name="T29" fmla="*/ 22 h 55"/>
                <a:gd name="T30" fmla="*/ 24 w 78"/>
                <a:gd name="T31" fmla="*/ 21 h 55"/>
                <a:gd name="T32" fmla="*/ 26 w 78"/>
                <a:gd name="T33" fmla="*/ 11 h 55"/>
                <a:gd name="T34" fmla="*/ 18 w 78"/>
                <a:gd name="T35" fmla="*/ 6 h 55"/>
                <a:gd name="T36" fmla="*/ 10 w 78"/>
                <a:gd name="T37" fmla="*/ 11 h 55"/>
                <a:gd name="T38" fmla="*/ 7 w 78"/>
                <a:gd name="T39" fmla="*/ 41 h 55"/>
                <a:gd name="T40" fmla="*/ 13 w 78"/>
                <a:gd name="T41" fmla="*/ 48 h 55"/>
                <a:gd name="T42" fmla="*/ 22 w 78"/>
                <a:gd name="T43" fmla="*/ 49 h 55"/>
                <a:gd name="T44" fmla="*/ 29 w 78"/>
                <a:gd name="T45" fmla="*/ 39 h 55"/>
                <a:gd name="T46" fmla="*/ 22 w 78"/>
                <a:gd name="T47" fmla="*/ 29 h 55"/>
                <a:gd name="T48" fmla="*/ 10 w 78"/>
                <a:gd name="T49" fmla="*/ 30 h 55"/>
                <a:gd name="T50" fmla="*/ 44 w 78"/>
                <a:gd name="T51" fmla="*/ 28 h 55"/>
                <a:gd name="T52" fmla="*/ 45 w 78"/>
                <a:gd name="T53" fmla="*/ 13 h 55"/>
                <a:gd name="T54" fmla="*/ 56 w 78"/>
                <a:gd name="T55" fmla="*/ 2 h 55"/>
                <a:gd name="T56" fmla="*/ 68 w 78"/>
                <a:gd name="T57" fmla="*/ 2 h 55"/>
                <a:gd name="T58" fmla="*/ 75 w 78"/>
                <a:gd name="T59" fmla="*/ 11 h 55"/>
                <a:gd name="T60" fmla="*/ 78 w 78"/>
                <a:gd name="T61" fmla="*/ 28 h 55"/>
                <a:gd name="T62" fmla="*/ 76 w 78"/>
                <a:gd name="T63" fmla="*/ 43 h 55"/>
                <a:gd name="T64" fmla="*/ 66 w 78"/>
                <a:gd name="T65" fmla="*/ 53 h 55"/>
                <a:gd name="T66" fmla="*/ 52 w 78"/>
                <a:gd name="T67" fmla="*/ 52 h 55"/>
                <a:gd name="T68" fmla="*/ 45 w 78"/>
                <a:gd name="T69" fmla="*/ 41 h 55"/>
                <a:gd name="T70" fmla="*/ 51 w 78"/>
                <a:gd name="T71" fmla="*/ 28 h 55"/>
                <a:gd name="T72" fmla="*/ 53 w 78"/>
                <a:gd name="T73" fmla="*/ 45 h 55"/>
                <a:gd name="T74" fmla="*/ 60 w 78"/>
                <a:gd name="T75" fmla="*/ 49 h 55"/>
                <a:gd name="T76" fmla="*/ 68 w 78"/>
                <a:gd name="T77" fmla="*/ 45 h 55"/>
                <a:gd name="T78" fmla="*/ 71 w 78"/>
                <a:gd name="T79" fmla="*/ 28 h 55"/>
                <a:gd name="T80" fmla="*/ 68 w 78"/>
                <a:gd name="T81" fmla="*/ 10 h 55"/>
                <a:gd name="T82" fmla="*/ 60 w 78"/>
                <a:gd name="T83" fmla="*/ 6 h 55"/>
                <a:gd name="T84" fmla="*/ 53 w 78"/>
                <a:gd name="T85" fmla="*/ 10 h 55"/>
                <a:gd name="T86" fmla="*/ 51 w 78"/>
                <a:gd name="T87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" h="55">
                  <a:moveTo>
                    <a:pt x="10" y="25"/>
                  </a:moveTo>
                  <a:lnTo>
                    <a:pt x="7" y="24"/>
                  </a:lnTo>
                  <a:lnTo>
                    <a:pt x="5" y="21"/>
                  </a:lnTo>
                  <a:lnTo>
                    <a:pt x="3" y="18"/>
                  </a:lnTo>
                  <a:lnTo>
                    <a:pt x="2" y="14"/>
                  </a:lnTo>
                  <a:lnTo>
                    <a:pt x="3" y="11"/>
                  </a:lnTo>
                  <a:lnTo>
                    <a:pt x="5" y="7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9" y="5"/>
                  </a:lnTo>
                  <a:lnTo>
                    <a:pt x="32" y="7"/>
                  </a:lnTo>
                  <a:lnTo>
                    <a:pt x="33" y="11"/>
                  </a:lnTo>
                  <a:lnTo>
                    <a:pt x="33" y="14"/>
                  </a:lnTo>
                  <a:lnTo>
                    <a:pt x="33" y="18"/>
                  </a:lnTo>
                  <a:lnTo>
                    <a:pt x="32" y="21"/>
                  </a:lnTo>
                  <a:lnTo>
                    <a:pt x="29" y="24"/>
                  </a:lnTo>
                  <a:lnTo>
                    <a:pt x="25" y="25"/>
                  </a:lnTo>
                  <a:lnTo>
                    <a:pt x="29" y="28"/>
                  </a:lnTo>
                  <a:lnTo>
                    <a:pt x="33" y="30"/>
                  </a:lnTo>
                  <a:lnTo>
                    <a:pt x="34" y="34"/>
                  </a:lnTo>
                  <a:lnTo>
                    <a:pt x="36" y="39"/>
                  </a:lnTo>
                  <a:lnTo>
                    <a:pt x="34" y="43"/>
                  </a:lnTo>
                  <a:lnTo>
                    <a:pt x="33" y="47"/>
                  </a:lnTo>
                  <a:lnTo>
                    <a:pt x="30" y="51"/>
                  </a:lnTo>
                  <a:lnTo>
                    <a:pt x="26" y="52"/>
                  </a:lnTo>
                  <a:lnTo>
                    <a:pt x="22" y="55"/>
                  </a:lnTo>
                  <a:lnTo>
                    <a:pt x="18" y="55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51"/>
                  </a:lnTo>
                  <a:lnTo>
                    <a:pt x="2" y="47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3" y="30"/>
                  </a:lnTo>
                  <a:lnTo>
                    <a:pt x="6" y="28"/>
                  </a:lnTo>
                  <a:lnTo>
                    <a:pt x="10" y="25"/>
                  </a:lnTo>
                  <a:close/>
                  <a:moveTo>
                    <a:pt x="9" y="14"/>
                  </a:moveTo>
                  <a:lnTo>
                    <a:pt x="10" y="18"/>
                  </a:lnTo>
                  <a:lnTo>
                    <a:pt x="11" y="21"/>
                  </a:lnTo>
                  <a:lnTo>
                    <a:pt x="14" y="22"/>
                  </a:lnTo>
                  <a:lnTo>
                    <a:pt x="18" y="22"/>
                  </a:lnTo>
                  <a:lnTo>
                    <a:pt x="21" y="22"/>
                  </a:lnTo>
                  <a:lnTo>
                    <a:pt x="24" y="21"/>
                  </a:lnTo>
                  <a:lnTo>
                    <a:pt x="26" y="18"/>
                  </a:lnTo>
                  <a:lnTo>
                    <a:pt x="26" y="14"/>
                  </a:lnTo>
                  <a:lnTo>
                    <a:pt x="26" y="11"/>
                  </a:lnTo>
                  <a:lnTo>
                    <a:pt x="24" y="9"/>
                  </a:lnTo>
                  <a:lnTo>
                    <a:pt x="21" y="7"/>
                  </a:lnTo>
                  <a:lnTo>
                    <a:pt x="18" y="6"/>
                  </a:lnTo>
                  <a:lnTo>
                    <a:pt x="14" y="7"/>
                  </a:lnTo>
                  <a:lnTo>
                    <a:pt x="11" y="9"/>
                  </a:lnTo>
                  <a:lnTo>
                    <a:pt x="10" y="11"/>
                  </a:lnTo>
                  <a:lnTo>
                    <a:pt x="9" y="14"/>
                  </a:lnTo>
                  <a:close/>
                  <a:moveTo>
                    <a:pt x="7" y="39"/>
                  </a:moveTo>
                  <a:lnTo>
                    <a:pt x="7" y="41"/>
                  </a:lnTo>
                  <a:lnTo>
                    <a:pt x="9" y="44"/>
                  </a:lnTo>
                  <a:lnTo>
                    <a:pt x="10" y="47"/>
                  </a:lnTo>
                  <a:lnTo>
                    <a:pt x="13" y="48"/>
                  </a:lnTo>
                  <a:lnTo>
                    <a:pt x="15" y="49"/>
                  </a:lnTo>
                  <a:lnTo>
                    <a:pt x="18" y="49"/>
                  </a:lnTo>
                  <a:lnTo>
                    <a:pt x="22" y="49"/>
                  </a:lnTo>
                  <a:lnTo>
                    <a:pt x="25" y="47"/>
                  </a:lnTo>
                  <a:lnTo>
                    <a:pt x="28" y="43"/>
                  </a:lnTo>
                  <a:lnTo>
                    <a:pt x="29" y="39"/>
                  </a:lnTo>
                  <a:lnTo>
                    <a:pt x="28" y="34"/>
                  </a:lnTo>
                  <a:lnTo>
                    <a:pt x="25" y="32"/>
                  </a:lnTo>
                  <a:lnTo>
                    <a:pt x="22" y="29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30"/>
                  </a:lnTo>
                  <a:lnTo>
                    <a:pt x="7" y="34"/>
                  </a:lnTo>
                  <a:lnTo>
                    <a:pt x="7" y="39"/>
                  </a:lnTo>
                  <a:close/>
                  <a:moveTo>
                    <a:pt x="44" y="28"/>
                  </a:moveTo>
                  <a:lnTo>
                    <a:pt x="44" y="22"/>
                  </a:lnTo>
                  <a:lnTo>
                    <a:pt x="44" y="17"/>
                  </a:lnTo>
                  <a:lnTo>
                    <a:pt x="45" y="13"/>
                  </a:lnTo>
                  <a:lnTo>
                    <a:pt x="48" y="7"/>
                  </a:lnTo>
                  <a:lnTo>
                    <a:pt x="51" y="3"/>
                  </a:lnTo>
                  <a:lnTo>
                    <a:pt x="56" y="2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8" y="2"/>
                  </a:lnTo>
                  <a:lnTo>
                    <a:pt x="71" y="5"/>
                  </a:lnTo>
                  <a:lnTo>
                    <a:pt x="74" y="7"/>
                  </a:lnTo>
                  <a:lnTo>
                    <a:pt x="75" y="11"/>
                  </a:lnTo>
                  <a:lnTo>
                    <a:pt x="76" y="15"/>
                  </a:lnTo>
                  <a:lnTo>
                    <a:pt x="78" y="21"/>
                  </a:lnTo>
                  <a:lnTo>
                    <a:pt x="78" y="28"/>
                  </a:lnTo>
                  <a:lnTo>
                    <a:pt x="78" y="33"/>
                  </a:lnTo>
                  <a:lnTo>
                    <a:pt x="78" y="39"/>
                  </a:lnTo>
                  <a:lnTo>
                    <a:pt x="76" y="43"/>
                  </a:lnTo>
                  <a:lnTo>
                    <a:pt x="74" y="48"/>
                  </a:lnTo>
                  <a:lnTo>
                    <a:pt x="71" y="52"/>
                  </a:lnTo>
                  <a:lnTo>
                    <a:pt x="66" y="53"/>
                  </a:lnTo>
                  <a:lnTo>
                    <a:pt x="60" y="55"/>
                  </a:lnTo>
                  <a:lnTo>
                    <a:pt x="56" y="55"/>
                  </a:lnTo>
                  <a:lnTo>
                    <a:pt x="52" y="52"/>
                  </a:lnTo>
                  <a:lnTo>
                    <a:pt x="49" y="49"/>
                  </a:lnTo>
                  <a:lnTo>
                    <a:pt x="47" y="45"/>
                  </a:lnTo>
                  <a:lnTo>
                    <a:pt x="45" y="41"/>
                  </a:lnTo>
                  <a:lnTo>
                    <a:pt x="44" y="34"/>
                  </a:lnTo>
                  <a:lnTo>
                    <a:pt x="44" y="28"/>
                  </a:lnTo>
                  <a:close/>
                  <a:moveTo>
                    <a:pt x="51" y="28"/>
                  </a:moveTo>
                  <a:lnTo>
                    <a:pt x="51" y="36"/>
                  </a:lnTo>
                  <a:lnTo>
                    <a:pt x="52" y="41"/>
                  </a:lnTo>
                  <a:lnTo>
                    <a:pt x="53" y="45"/>
                  </a:lnTo>
                  <a:lnTo>
                    <a:pt x="56" y="48"/>
                  </a:lnTo>
                  <a:lnTo>
                    <a:pt x="57" y="49"/>
                  </a:lnTo>
                  <a:lnTo>
                    <a:pt x="60" y="49"/>
                  </a:lnTo>
                  <a:lnTo>
                    <a:pt x="64" y="49"/>
                  </a:lnTo>
                  <a:lnTo>
                    <a:pt x="66" y="48"/>
                  </a:lnTo>
                  <a:lnTo>
                    <a:pt x="68" y="45"/>
                  </a:lnTo>
                  <a:lnTo>
                    <a:pt x="70" y="41"/>
                  </a:lnTo>
                  <a:lnTo>
                    <a:pt x="71" y="36"/>
                  </a:lnTo>
                  <a:lnTo>
                    <a:pt x="71" y="28"/>
                  </a:lnTo>
                  <a:lnTo>
                    <a:pt x="71" y="20"/>
                  </a:lnTo>
                  <a:lnTo>
                    <a:pt x="70" y="14"/>
                  </a:lnTo>
                  <a:lnTo>
                    <a:pt x="68" y="10"/>
                  </a:lnTo>
                  <a:lnTo>
                    <a:pt x="66" y="9"/>
                  </a:lnTo>
                  <a:lnTo>
                    <a:pt x="64" y="6"/>
                  </a:lnTo>
                  <a:lnTo>
                    <a:pt x="60" y="6"/>
                  </a:lnTo>
                  <a:lnTo>
                    <a:pt x="57" y="6"/>
                  </a:lnTo>
                  <a:lnTo>
                    <a:pt x="56" y="7"/>
                  </a:lnTo>
                  <a:lnTo>
                    <a:pt x="53" y="10"/>
                  </a:lnTo>
                  <a:lnTo>
                    <a:pt x="52" y="14"/>
                  </a:lnTo>
                  <a:lnTo>
                    <a:pt x="51" y="20"/>
                  </a:lnTo>
                  <a:lnTo>
                    <a:pt x="51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9" name="Rectangle 3438"/>
            <p:cNvSpPr>
              <a:spLocks noChangeArrowheads="1"/>
            </p:cNvSpPr>
            <p:nvPr/>
          </p:nvSpPr>
          <p:spPr bwMode="auto">
            <a:xfrm>
              <a:off x="5921075" y="7699605"/>
              <a:ext cx="4104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0" name="Rectangle 3439"/>
            <p:cNvSpPr>
              <a:spLocks noChangeArrowheads="1"/>
            </p:cNvSpPr>
            <p:nvPr/>
          </p:nvSpPr>
          <p:spPr bwMode="auto">
            <a:xfrm>
              <a:off x="6035994" y="7699605"/>
              <a:ext cx="4104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" name="Rectangle 3440"/>
            <p:cNvSpPr>
              <a:spLocks noChangeArrowheads="1"/>
            </p:cNvSpPr>
            <p:nvPr/>
          </p:nvSpPr>
          <p:spPr bwMode="auto">
            <a:xfrm>
              <a:off x="6150913" y="7699605"/>
              <a:ext cx="5472" cy="4819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3" name="Rectangle 3442"/>
            <p:cNvSpPr>
              <a:spLocks noChangeArrowheads="1"/>
            </p:cNvSpPr>
            <p:nvPr/>
          </p:nvSpPr>
          <p:spPr bwMode="auto">
            <a:xfrm>
              <a:off x="3920944" y="7699605"/>
              <a:ext cx="45147" cy="1014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4" name="Rectangle 3443"/>
            <p:cNvSpPr>
              <a:spLocks noChangeArrowheads="1"/>
            </p:cNvSpPr>
            <p:nvPr/>
          </p:nvSpPr>
          <p:spPr bwMode="auto">
            <a:xfrm>
              <a:off x="3964723" y="7704678"/>
              <a:ext cx="2187558" cy="507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5" name="Rectangle 3444"/>
            <p:cNvSpPr>
              <a:spLocks noChangeArrowheads="1"/>
            </p:cNvSpPr>
            <p:nvPr/>
          </p:nvSpPr>
          <p:spPr bwMode="auto">
            <a:xfrm>
              <a:off x="6152281" y="5977220"/>
              <a:ext cx="4104" cy="253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6" name="Rectangle 3445"/>
            <p:cNvSpPr>
              <a:spLocks noChangeArrowheads="1"/>
            </p:cNvSpPr>
            <p:nvPr/>
          </p:nvSpPr>
          <p:spPr bwMode="auto">
            <a:xfrm>
              <a:off x="6150913" y="7699605"/>
              <a:ext cx="5472" cy="4566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7" name="Rectangle 3446"/>
            <p:cNvSpPr>
              <a:spLocks noChangeArrowheads="1"/>
            </p:cNvSpPr>
            <p:nvPr/>
          </p:nvSpPr>
          <p:spPr bwMode="auto">
            <a:xfrm>
              <a:off x="6152281" y="5979757"/>
              <a:ext cx="4104" cy="172492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" name="Rectangle 3458"/>
            <p:cNvSpPr>
              <a:spLocks noChangeArrowheads="1"/>
            </p:cNvSpPr>
            <p:nvPr/>
          </p:nvSpPr>
          <p:spPr bwMode="auto">
            <a:xfrm>
              <a:off x="6150912" y="7699605"/>
              <a:ext cx="5472" cy="4819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" name="Rectangle 3459"/>
            <p:cNvSpPr>
              <a:spLocks noChangeArrowheads="1"/>
            </p:cNvSpPr>
            <p:nvPr/>
          </p:nvSpPr>
          <p:spPr bwMode="auto">
            <a:xfrm>
              <a:off x="6152279" y="7704678"/>
              <a:ext cx="4104" cy="507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8" name="Freeform 2825"/>
            <p:cNvSpPr>
              <a:spLocks noEditPoints="1"/>
            </p:cNvSpPr>
            <p:nvPr/>
          </p:nvSpPr>
          <p:spPr bwMode="auto">
            <a:xfrm>
              <a:off x="4761365" y="7947025"/>
              <a:ext cx="709613" cy="93662"/>
            </a:xfrm>
            <a:custGeom>
              <a:avLst/>
              <a:gdLst>
                <a:gd name="T0" fmla="*/ 34 w 894"/>
                <a:gd name="T1" fmla="*/ 24 h 119"/>
                <a:gd name="T2" fmla="*/ 63 w 894"/>
                <a:gd name="T3" fmla="*/ 75 h 119"/>
                <a:gd name="T4" fmla="*/ 11 w 894"/>
                <a:gd name="T5" fmla="*/ 93 h 119"/>
                <a:gd name="T6" fmla="*/ 42 w 894"/>
                <a:gd name="T7" fmla="*/ 83 h 119"/>
                <a:gd name="T8" fmla="*/ 37 w 894"/>
                <a:gd name="T9" fmla="*/ 35 h 119"/>
                <a:gd name="T10" fmla="*/ 127 w 894"/>
                <a:gd name="T11" fmla="*/ 90 h 119"/>
                <a:gd name="T12" fmla="*/ 81 w 894"/>
                <a:gd name="T13" fmla="*/ 76 h 119"/>
                <a:gd name="T14" fmla="*/ 121 w 894"/>
                <a:gd name="T15" fmla="*/ 53 h 119"/>
                <a:gd name="T16" fmla="*/ 116 w 894"/>
                <a:gd name="T17" fmla="*/ 33 h 119"/>
                <a:gd name="T18" fmla="*/ 89 w 894"/>
                <a:gd name="T19" fmla="*/ 33 h 119"/>
                <a:gd name="T20" fmla="*/ 145 w 894"/>
                <a:gd name="T21" fmla="*/ 35 h 119"/>
                <a:gd name="T22" fmla="*/ 152 w 894"/>
                <a:gd name="T23" fmla="*/ 93 h 119"/>
                <a:gd name="T24" fmla="*/ 102 w 894"/>
                <a:gd name="T25" fmla="*/ 66 h 119"/>
                <a:gd name="T26" fmla="*/ 110 w 894"/>
                <a:gd name="T27" fmla="*/ 86 h 119"/>
                <a:gd name="T28" fmla="*/ 179 w 894"/>
                <a:gd name="T29" fmla="*/ 72 h 119"/>
                <a:gd name="T30" fmla="*/ 211 w 894"/>
                <a:gd name="T31" fmla="*/ 82 h 119"/>
                <a:gd name="T32" fmla="*/ 184 w 894"/>
                <a:gd name="T33" fmla="*/ 60 h 119"/>
                <a:gd name="T34" fmla="*/ 177 w 894"/>
                <a:gd name="T35" fmla="*/ 29 h 119"/>
                <a:gd name="T36" fmla="*/ 224 w 894"/>
                <a:gd name="T37" fmla="*/ 37 h 119"/>
                <a:gd name="T38" fmla="*/ 187 w 894"/>
                <a:gd name="T39" fmla="*/ 35 h 119"/>
                <a:gd name="T40" fmla="*/ 193 w 894"/>
                <a:gd name="T41" fmla="*/ 52 h 119"/>
                <a:gd name="T42" fmla="*/ 229 w 894"/>
                <a:gd name="T43" fmla="*/ 79 h 119"/>
                <a:gd name="T44" fmla="*/ 171 w 894"/>
                <a:gd name="T45" fmla="*/ 85 h 119"/>
                <a:gd name="T46" fmla="*/ 297 w 894"/>
                <a:gd name="T47" fmla="*/ 95 h 119"/>
                <a:gd name="T48" fmla="*/ 274 w 894"/>
                <a:gd name="T49" fmla="*/ 26 h 119"/>
                <a:gd name="T50" fmla="*/ 322 w 894"/>
                <a:gd name="T51" fmla="*/ 63 h 119"/>
                <a:gd name="T52" fmla="*/ 301 w 894"/>
                <a:gd name="T53" fmla="*/ 82 h 119"/>
                <a:gd name="T54" fmla="*/ 300 w 894"/>
                <a:gd name="T55" fmla="*/ 36 h 119"/>
                <a:gd name="T56" fmla="*/ 380 w 894"/>
                <a:gd name="T57" fmla="*/ 119 h 119"/>
                <a:gd name="T58" fmla="*/ 425 w 894"/>
                <a:gd name="T59" fmla="*/ 26 h 119"/>
                <a:gd name="T60" fmla="*/ 438 w 894"/>
                <a:gd name="T61" fmla="*/ 83 h 119"/>
                <a:gd name="T62" fmla="*/ 392 w 894"/>
                <a:gd name="T63" fmla="*/ 119 h 119"/>
                <a:gd name="T64" fmla="*/ 417 w 894"/>
                <a:gd name="T65" fmla="*/ 85 h 119"/>
                <a:gd name="T66" fmla="*/ 422 w 894"/>
                <a:gd name="T67" fmla="*/ 36 h 119"/>
                <a:gd name="T68" fmla="*/ 461 w 894"/>
                <a:gd name="T69" fmla="*/ 60 h 119"/>
                <a:gd name="T70" fmla="*/ 522 w 894"/>
                <a:gd name="T71" fmla="*/ 33 h 119"/>
                <a:gd name="T72" fmla="*/ 506 w 894"/>
                <a:gd name="T73" fmla="*/ 95 h 119"/>
                <a:gd name="T74" fmla="*/ 474 w 894"/>
                <a:gd name="T75" fmla="*/ 67 h 119"/>
                <a:gd name="T76" fmla="*/ 516 w 894"/>
                <a:gd name="T77" fmla="*/ 75 h 119"/>
                <a:gd name="T78" fmla="*/ 490 w 894"/>
                <a:gd name="T79" fmla="*/ 35 h 119"/>
                <a:gd name="T80" fmla="*/ 562 w 894"/>
                <a:gd name="T81" fmla="*/ 79 h 119"/>
                <a:gd name="T82" fmla="*/ 596 w 894"/>
                <a:gd name="T83" fmla="*/ 75 h 119"/>
                <a:gd name="T84" fmla="*/ 554 w 894"/>
                <a:gd name="T85" fmla="*/ 56 h 119"/>
                <a:gd name="T86" fmla="*/ 566 w 894"/>
                <a:gd name="T87" fmla="*/ 26 h 119"/>
                <a:gd name="T88" fmla="*/ 593 w 894"/>
                <a:gd name="T89" fmla="*/ 45 h 119"/>
                <a:gd name="T90" fmla="*/ 561 w 894"/>
                <a:gd name="T91" fmla="*/ 39 h 119"/>
                <a:gd name="T92" fmla="*/ 587 w 894"/>
                <a:gd name="T93" fmla="*/ 55 h 119"/>
                <a:gd name="T94" fmla="*/ 601 w 894"/>
                <a:gd name="T95" fmla="*/ 89 h 119"/>
                <a:gd name="T96" fmla="*/ 546 w 894"/>
                <a:gd name="T97" fmla="*/ 73 h 119"/>
                <a:gd name="T98" fmla="*/ 649 w 894"/>
                <a:gd name="T99" fmla="*/ 93 h 119"/>
                <a:gd name="T100" fmla="*/ 677 w 894"/>
                <a:gd name="T101" fmla="*/ 88 h 119"/>
                <a:gd name="T102" fmla="*/ 688 w 894"/>
                <a:gd name="T103" fmla="*/ 2 h 119"/>
                <a:gd name="T104" fmla="*/ 693 w 894"/>
                <a:gd name="T105" fmla="*/ 83 h 119"/>
                <a:gd name="T106" fmla="*/ 711 w 894"/>
                <a:gd name="T107" fmla="*/ 26 h 119"/>
                <a:gd name="T108" fmla="*/ 778 w 894"/>
                <a:gd name="T109" fmla="*/ 24 h 119"/>
                <a:gd name="T110" fmla="*/ 809 w 894"/>
                <a:gd name="T111" fmla="*/ 79 h 119"/>
                <a:gd name="T112" fmla="*/ 752 w 894"/>
                <a:gd name="T113" fmla="*/ 86 h 119"/>
                <a:gd name="T114" fmla="*/ 778 w 894"/>
                <a:gd name="T115" fmla="*/ 86 h 119"/>
                <a:gd name="T116" fmla="*/ 794 w 894"/>
                <a:gd name="T117" fmla="*/ 40 h 119"/>
                <a:gd name="T118" fmla="*/ 756 w 894"/>
                <a:gd name="T119" fmla="*/ 60 h 119"/>
                <a:gd name="T120" fmla="*/ 875 w 894"/>
                <a:gd name="T121" fmla="*/ 24 h 119"/>
                <a:gd name="T122" fmla="*/ 881 w 894"/>
                <a:gd name="T123" fmla="*/ 93 h 119"/>
                <a:gd name="T124" fmla="*/ 856 w 894"/>
                <a:gd name="T125" fmla="*/ 3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94" h="119">
                  <a:moveTo>
                    <a:pt x="11" y="93"/>
                  </a:moveTo>
                  <a:lnTo>
                    <a:pt x="0" y="93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33"/>
                  </a:lnTo>
                  <a:lnTo>
                    <a:pt x="16" y="29"/>
                  </a:lnTo>
                  <a:lnTo>
                    <a:pt x="23" y="26"/>
                  </a:lnTo>
                  <a:lnTo>
                    <a:pt x="28" y="24"/>
                  </a:lnTo>
                  <a:lnTo>
                    <a:pt x="34" y="24"/>
                  </a:lnTo>
                  <a:lnTo>
                    <a:pt x="40" y="24"/>
                  </a:lnTo>
                  <a:lnTo>
                    <a:pt x="47" y="27"/>
                  </a:lnTo>
                  <a:lnTo>
                    <a:pt x="52" y="30"/>
                  </a:lnTo>
                  <a:lnTo>
                    <a:pt x="57" y="33"/>
                  </a:lnTo>
                  <a:lnTo>
                    <a:pt x="61" y="39"/>
                  </a:lnTo>
                  <a:lnTo>
                    <a:pt x="63" y="45"/>
                  </a:lnTo>
                  <a:lnTo>
                    <a:pt x="65" y="52"/>
                  </a:lnTo>
                  <a:lnTo>
                    <a:pt x="66" y="59"/>
                  </a:lnTo>
                  <a:lnTo>
                    <a:pt x="63" y="75"/>
                  </a:lnTo>
                  <a:lnTo>
                    <a:pt x="57" y="86"/>
                  </a:lnTo>
                  <a:lnTo>
                    <a:pt x="48" y="90"/>
                  </a:lnTo>
                  <a:lnTo>
                    <a:pt x="42" y="95"/>
                  </a:lnTo>
                  <a:lnTo>
                    <a:pt x="32" y="95"/>
                  </a:lnTo>
                  <a:lnTo>
                    <a:pt x="26" y="95"/>
                  </a:lnTo>
                  <a:lnTo>
                    <a:pt x="21" y="93"/>
                  </a:lnTo>
                  <a:lnTo>
                    <a:pt x="16" y="89"/>
                  </a:lnTo>
                  <a:lnTo>
                    <a:pt x="11" y="85"/>
                  </a:lnTo>
                  <a:lnTo>
                    <a:pt x="11" y="93"/>
                  </a:lnTo>
                  <a:close/>
                  <a:moveTo>
                    <a:pt x="11" y="59"/>
                  </a:moveTo>
                  <a:lnTo>
                    <a:pt x="11" y="66"/>
                  </a:lnTo>
                  <a:lnTo>
                    <a:pt x="13" y="72"/>
                  </a:lnTo>
                  <a:lnTo>
                    <a:pt x="15" y="76"/>
                  </a:lnTo>
                  <a:lnTo>
                    <a:pt x="19" y="82"/>
                  </a:lnTo>
                  <a:lnTo>
                    <a:pt x="26" y="85"/>
                  </a:lnTo>
                  <a:lnTo>
                    <a:pt x="32" y="86"/>
                  </a:lnTo>
                  <a:lnTo>
                    <a:pt x="37" y="85"/>
                  </a:lnTo>
                  <a:lnTo>
                    <a:pt x="42" y="83"/>
                  </a:lnTo>
                  <a:lnTo>
                    <a:pt x="47" y="79"/>
                  </a:lnTo>
                  <a:lnTo>
                    <a:pt x="50" y="75"/>
                  </a:lnTo>
                  <a:lnTo>
                    <a:pt x="52" y="67"/>
                  </a:lnTo>
                  <a:lnTo>
                    <a:pt x="53" y="59"/>
                  </a:lnTo>
                  <a:lnTo>
                    <a:pt x="52" y="52"/>
                  </a:lnTo>
                  <a:lnTo>
                    <a:pt x="50" y="45"/>
                  </a:lnTo>
                  <a:lnTo>
                    <a:pt x="47" y="40"/>
                  </a:lnTo>
                  <a:lnTo>
                    <a:pt x="42" y="36"/>
                  </a:lnTo>
                  <a:lnTo>
                    <a:pt x="37" y="35"/>
                  </a:lnTo>
                  <a:lnTo>
                    <a:pt x="32" y="33"/>
                  </a:lnTo>
                  <a:lnTo>
                    <a:pt x="28" y="35"/>
                  </a:lnTo>
                  <a:lnTo>
                    <a:pt x="23" y="36"/>
                  </a:lnTo>
                  <a:lnTo>
                    <a:pt x="18" y="40"/>
                  </a:lnTo>
                  <a:lnTo>
                    <a:pt x="15" y="45"/>
                  </a:lnTo>
                  <a:lnTo>
                    <a:pt x="11" y="52"/>
                  </a:lnTo>
                  <a:lnTo>
                    <a:pt x="11" y="59"/>
                  </a:lnTo>
                  <a:close/>
                  <a:moveTo>
                    <a:pt x="135" y="85"/>
                  </a:moveTo>
                  <a:lnTo>
                    <a:pt x="127" y="90"/>
                  </a:lnTo>
                  <a:lnTo>
                    <a:pt x="121" y="93"/>
                  </a:lnTo>
                  <a:lnTo>
                    <a:pt x="115" y="95"/>
                  </a:lnTo>
                  <a:lnTo>
                    <a:pt x="106" y="95"/>
                  </a:lnTo>
                  <a:lnTo>
                    <a:pt x="100" y="95"/>
                  </a:lnTo>
                  <a:lnTo>
                    <a:pt x="94" y="93"/>
                  </a:lnTo>
                  <a:lnTo>
                    <a:pt x="87" y="90"/>
                  </a:lnTo>
                  <a:lnTo>
                    <a:pt x="84" y="86"/>
                  </a:lnTo>
                  <a:lnTo>
                    <a:pt x="82" y="80"/>
                  </a:lnTo>
                  <a:lnTo>
                    <a:pt x="81" y="76"/>
                  </a:lnTo>
                  <a:lnTo>
                    <a:pt x="82" y="70"/>
                  </a:lnTo>
                  <a:lnTo>
                    <a:pt x="84" y="66"/>
                  </a:lnTo>
                  <a:lnTo>
                    <a:pt x="87" y="63"/>
                  </a:lnTo>
                  <a:lnTo>
                    <a:pt x="90" y="60"/>
                  </a:lnTo>
                  <a:lnTo>
                    <a:pt x="95" y="57"/>
                  </a:lnTo>
                  <a:lnTo>
                    <a:pt x="100" y="56"/>
                  </a:lnTo>
                  <a:lnTo>
                    <a:pt x="105" y="55"/>
                  </a:lnTo>
                  <a:lnTo>
                    <a:pt x="111" y="55"/>
                  </a:lnTo>
                  <a:lnTo>
                    <a:pt x="121" y="53"/>
                  </a:lnTo>
                  <a:lnTo>
                    <a:pt x="129" y="52"/>
                  </a:lnTo>
                  <a:lnTo>
                    <a:pt x="134" y="50"/>
                  </a:lnTo>
                  <a:lnTo>
                    <a:pt x="134" y="47"/>
                  </a:lnTo>
                  <a:lnTo>
                    <a:pt x="134" y="43"/>
                  </a:lnTo>
                  <a:lnTo>
                    <a:pt x="132" y="40"/>
                  </a:lnTo>
                  <a:lnTo>
                    <a:pt x="131" y="37"/>
                  </a:lnTo>
                  <a:lnTo>
                    <a:pt x="127" y="36"/>
                  </a:lnTo>
                  <a:lnTo>
                    <a:pt x="121" y="35"/>
                  </a:lnTo>
                  <a:lnTo>
                    <a:pt x="116" y="33"/>
                  </a:lnTo>
                  <a:lnTo>
                    <a:pt x="110" y="35"/>
                  </a:lnTo>
                  <a:lnTo>
                    <a:pt x="106" y="35"/>
                  </a:lnTo>
                  <a:lnTo>
                    <a:pt x="102" y="36"/>
                  </a:lnTo>
                  <a:lnTo>
                    <a:pt x="100" y="39"/>
                  </a:lnTo>
                  <a:lnTo>
                    <a:pt x="97" y="42"/>
                  </a:lnTo>
                  <a:lnTo>
                    <a:pt x="95" y="46"/>
                  </a:lnTo>
                  <a:lnTo>
                    <a:pt x="84" y="45"/>
                  </a:lnTo>
                  <a:lnTo>
                    <a:pt x="86" y="39"/>
                  </a:lnTo>
                  <a:lnTo>
                    <a:pt x="89" y="33"/>
                  </a:lnTo>
                  <a:lnTo>
                    <a:pt x="94" y="29"/>
                  </a:lnTo>
                  <a:lnTo>
                    <a:pt x="100" y="26"/>
                  </a:lnTo>
                  <a:lnTo>
                    <a:pt x="108" y="24"/>
                  </a:lnTo>
                  <a:lnTo>
                    <a:pt x="118" y="24"/>
                  </a:lnTo>
                  <a:lnTo>
                    <a:pt x="126" y="24"/>
                  </a:lnTo>
                  <a:lnTo>
                    <a:pt x="134" y="26"/>
                  </a:lnTo>
                  <a:lnTo>
                    <a:pt x="139" y="29"/>
                  </a:lnTo>
                  <a:lnTo>
                    <a:pt x="142" y="32"/>
                  </a:lnTo>
                  <a:lnTo>
                    <a:pt x="145" y="35"/>
                  </a:lnTo>
                  <a:lnTo>
                    <a:pt x="147" y="39"/>
                  </a:lnTo>
                  <a:lnTo>
                    <a:pt x="147" y="43"/>
                  </a:lnTo>
                  <a:lnTo>
                    <a:pt x="147" y="50"/>
                  </a:lnTo>
                  <a:lnTo>
                    <a:pt x="147" y="65"/>
                  </a:lnTo>
                  <a:lnTo>
                    <a:pt x="147" y="75"/>
                  </a:lnTo>
                  <a:lnTo>
                    <a:pt x="148" y="82"/>
                  </a:lnTo>
                  <a:lnTo>
                    <a:pt x="148" y="86"/>
                  </a:lnTo>
                  <a:lnTo>
                    <a:pt x="150" y="89"/>
                  </a:lnTo>
                  <a:lnTo>
                    <a:pt x="152" y="93"/>
                  </a:lnTo>
                  <a:lnTo>
                    <a:pt x="137" y="93"/>
                  </a:lnTo>
                  <a:lnTo>
                    <a:pt x="135" y="90"/>
                  </a:lnTo>
                  <a:lnTo>
                    <a:pt x="135" y="85"/>
                  </a:lnTo>
                  <a:close/>
                  <a:moveTo>
                    <a:pt x="134" y="59"/>
                  </a:moveTo>
                  <a:lnTo>
                    <a:pt x="129" y="62"/>
                  </a:lnTo>
                  <a:lnTo>
                    <a:pt x="121" y="63"/>
                  </a:lnTo>
                  <a:lnTo>
                    <a:pt x="113" y="65"/>
                  </a:lnTo>
                  <a:lnTo>
                    <a:pt x="106" y="65"/>
                  </a:lnTo>
                  <a:lnTo>
                    <a:pt x="102" y="66"/>
                  </a:lnTo>
                  <a:lnTo>
                    <a:pt x="98" y="67"/>
                  </a:lnTo>
                  <a:lnTo>
                    <a:pt x="97" y="70"/>
                  </a:lnTo>
                  <a:lnTo>
                    <a:pt x="95" y="73"/>
                  </a:lnTo>
                  <a:lnTo>
                    <a:pt x="95" y="76"/>
                  </a:lnTo>
                  <a:lnTo>
                    <a:pt x="95" y="79"/>
                  </a:lnTo>
                  <a:lnTo>
                    <a:pt x="98" y="83"/>
                  </a:lnTo>
                  <a:lnTo>
                    <a:pt x="102" y="85"/>
                  </a:lnTo>
                  <a:lnTo>
                    <a:pt x="105" y="86"/>
                  </a:lnTo>
                  <a:lnTo>
                    <a:pt x="110" y="86"/>
                  </a:lnTo>
                  <a:lnTo>
                    <a:pt x="118" y="86"/>
                  </a:lnTo>
                  <a:lnTo>
                    <a:pt x="124" y="83"/>
                  </a:lnTo>
                  <a:lnTo>
                    <a:pt x="129" y="80"/>
                  </a:lnTo>
                  <a:lnTo>
                    <a:pt x="132" y="75"/>
                  </a:lnTo>
                  <a:lnTo>
                    <a:pt x="134" y="70"/>
                  </a:lnTo>
                  <a:lnTo>
                    <a:pt x="134" y="63"/>
                  </a:lnTo>
                  <a:lnTo>
                    <a:pt x="134" y="59"/>
                  </a:lnTo>
                  <a:close/>
                  <a:moveTo>
                    <a:pt x="166" y="73"/>
                  </a:moveTo>
                  <a:lnTo>
                    <a:pt x="179" y="72"/>
                  </a:lnTo>
                  <a:lnTo>
                    <a:pt x="181" y="76"/>
                  </a:lnTo>
                  <a:lnTo>
                    <a:pt x="182" y="79"/>
                  </a:lnTo>
                  <a:lnTo>
                    <a:pt x="185" y="82"/>
                  </a:lnTo>
                  <a:lnTo>
                    <a:pt x="189" y="85"/>
                  </a:lnTo>
                  <a:lnTo>
                    <a:pt x="193" y="85"/>
                  </a:lnTo>
                  <a:lnTo>
                    <a:pt x="198" y="86"/>
                  </a:lnTo>
                  <a:lnTo>
                    <a:pt x="205" y="85"/>
                  </a:lnTo>
                  <a:lnTo>
                    <a:pt x="208" y="85"/>
                  </a:lnTo>
                  <a:lnTo>
                    <a:pt x="211" y="82"/>
                  </a:lnTo>
                  <a:lnTo>
                    <a:pt x="214" y="79"/>
                  </a:lnTo>
                  <a:lnTo>
                    <a:pt x="216" y="75"/>
                  </a:lnTo>
                  <a:lnTo>
                    <a:pt x="214" y="72"/>
                  </a:lnTo>
                  <a:lnTo>
                    <a:pt x="213" y="69"/>
                  </a:lnTo>
                  <a:lnTo>
                    <a:pt x="210" y="67"/>
                  </a:lnTo>
                  <a:lnTo>
                    <a:pt x="205" y="66"/>
                  </a:lnTo>
                  <a:lnTo>
                    <a:pt x="198" y="65"/>
                  </a:lnTo>
                  <a:lnTo>
                    <a:pt x="190" y="63"/>
                  </a:lnTo>
                  <a:lnTo>
                    <a:pt x="184" y="60"/>
                  </a:lnTo>
                  <a:lnTo>
                    <a:pt x="179" y="59"/>
                  </a:lnTo>
                  <a:lnTo>
                    <a:pt x="174" y="56"/>
                  </a:lnTo>
                  <a:lnTo>
                    <a:pt x="171" y="53"/>
                  </a:lnTo>
                  <a:lnTo>
                    <a:pt x="169" y="49"/>
                  </a:lnTo>
                  <a:lnTo>
                    <a:pt x="168" y="43"/>
                  </a:lnTo>
                  <a:lnTo>
                    <a:pt x="169" y="39"/>
                  </a:lnTo>
                  <a:lnTo>
                    <a:pt x="171" y="36"/>
                  </a:lnTo>
                  <a:lnTo>
                    <a:pt x="172" y="32"/>
                  </a:lnTo>
                  <a:lnTo>
                    <a:pt x="177" y="29"/>
                  </a:lnTo>
                  <a:lnTo>
                    <a:pt x="181" y="27"/>
                  </a:lnTo>
                  <a:lnTo>
                    <a:pt x="185" y="26"/>
                  </a:lnTo>
                  <a:lnTo>
                    <a:pt x="190" y="24"/>
                  </a:lnTo>
                  <a:lnTo>
                    <a:pt x="197" y="24"/>
                  </a:lnTo>
                  <a:lnTo>
                    <a:pt x="205" y="24"/>
                  </a:lnTo>
                  <a:lnTo>
                    <a:pt x="211" y="26"/>
                  </a:lnTo>
                  <a:lnTo>
                    <a:pt x="218" y="29"/>
                  </a:lnTo>
                  <a:lnTo>
                    <a:pt x="222" y="33"/>
                  </a:lnTo>
                  <a:lnTo>
                    <a:pt x="224" y="37"/>
                  </a:lnTo>
                  <a:lnTo>
                    <a:pt x="226" y="43"/>
                  </a:lnTo>
                  <a:lnTo>
                    <a:pt x="214" y="45"/>
                  </a:lnTo>
                  <a:lnTo>
                    <a:pt x="213" y="40"/>
                  </a:lnTo>
                  <a:lnTo>
                    <a:pt x="210" y="36"/>
                  </a:lnTo>
                  <a:lnTo>
                    <a:pt x="206" y="35"/>
                  </a:lnTo>
                  <a:lnTo>
                    <a:pt x="201" y="35"/>
                  </a:lnTo>
                  <a:lnTo>
                    <a:pt x="197" y="33"/>
                  </a:lnTo>
                  <a:lnTo>
                    <a:pt x="192" y="35"/>
                  </a:lnTo>
                  <a:lnTo>
                    <a:pt x="187" y="35"/>
                  </a:lnTo>
                  <a:lnTo>
                    <a:pt x="184" y="36"/>
                  </a:lnTo>
                  <a:lnTo>
                    <a:pt x="182" y="39"/>
                  </a:lnTo>
                  <a:lnTo>
                    <a:pt x="181" y="43"/>
                  </a:lnTo>
                  <a:lnTo>
                    <a:pt x="181" y="45"/>
                  </a:lnTo>
                  <a:lnTo>
                    <a:pt x="182" y="46"/>
                  </a:lnTo>
                  <a:lnTo>
                    <a:pt x="184" y="47"/>
                  </a:lnTo>
                  <a:lnTo>
                    <a:pt x="187" y="49"/>
                  </a:lnTo>
                  <a:lnTo>
                    <a:pt x="189" y="50"/>
                  </a:lnTo>
                  <a:lnTo>
                    <a:pt x="193" y="52"/>
                  </a:lnTo>
                  <a:lnTo>
                    <a:pt x="198" y="52"/>
                  </a:lnTo>
                  <a:lnTo>
                    <a:pt x="206" y="55"/>
                  </a:lnTo>
                  <a:lnTo>
                    <a:pt x="213" y="56"/>
                  </a:lnTo>
                  <a:lnTo>
                    <a:pt x="218" y="57"/>
                  </a:lnTo>
                  <a:lnTo>
                    <a:pt x="222" y="60"/>
                  </a:lnTo>
                  <a:lnTo>
                    <a:pt x="226" y="63"/>
                  </a:lnTo>
                  <a:lnTo>
                    <a:pt x="229" y="69"/>
                  </a:lnTo>
                  <a:lnTo>
                    <a:pt x="229" y="73"/>
                  </a:lnTo>
                  <a:lnTo>
                    <a:pt x="229" y="79"/>
                  </a:lnTo>
                  <a:lnTo>
                    <a:pt x="226" y="85"/>
                  </a:lnTo>
                  <a:lnTo>
                    <a:pt x="221" y="89"/>
                  </a:lnTo>
                  <a:lnTo>
                    <a:pt x="214" y="92"/>
                  </a:lnTo>
                  <a:lnTo>
                    <a:pt x="208" y="95"/>
                  </a:lnTo>
                  <a:lnTo>
                    <a:pt x="198" y="95"/>
                  </a:lnTo>
                  <a:lnTo>
                    <a:pt x="190" y="95"/>
                  </a:lnTo>
                  <a:lnTo>
                    <a:pt x="182" y="93"/>
                  </a:lnTo>
                  <a:lnTo>
                    <a:pt x="176" y="89"/>
                  </a:lnTo>
                  <a:lnTo>
                    <a:pt x="171" y="85"/>
                  </a:lnTo>
                  <a:lnTo>
                    <a:pt x="168" y="80"/>
                  </a:lnTo>
                  <a:lnTo>
                    <a:pt x="166" y="73"/>
                  </a:lnTo>
                  <a:close/>
                  <a:moveTo>
                    <a:pt x="309" y="72"/>
                  </a:moveTo>
                  <a:lnTo>
                    <a:pt x="322" y="73"/>
                  </a:lnTo>
                  <a:lnTo>
                    <a:pt x="319" y="79"/>
                  </a:lnTo>
                  <a:lnTo>
                    <a:pt x="316" y="85"/>
                  </a:lnTo>
                  <a:lnTo>
                    <a:pt x="311" y="89"/>
                  </a:lnTo>
                  <a:lnTo>
                    <a:pt x="305" y="93"/>
                  </a:lnTo>
                  <a:lnTo>
                    <a:pt x="297" y="95"/>
                  </a:lnTo>
                  <a:lnTo>
                    <a:pt x="288" y="95"/>
                  </a:lnTo>
                  <a:lnTo>
                    <a:pt x="274" y="93"/>
                  </a:lnTo>
                  <a:lnTo>
                    <a:pt x="263" y="86"/>
                  </a:lnTo>
                  <a:lnTo>
                    <a:pt x="255" y="75"/>
                  </a:lnTo>
                  <a:lnTo>
                    <a:pt x="253" y="60"/>
                  </a:lnTo>
                  <a:lnTo>
                    <a:pt x="255" y="45"/>
                  </a:lnTo>
                  <a:lnTo>
                    <a:pt x="263" y="33"/>
                  </a:lnTo>
                  <a:lnTo>
                    <a:pt x="268" y="30"/>
                  </a:lnTo>
                  <a:lnTo>
                    <a:pt x="274" y="26"/>
                  </a:lnTo>
                  <a:lnTo>
                    <a:pt x="280" y="24"/>
                  </a:lnTo>
                  <a:lnTo>
                    <a:pt x="288" y="24"/>
                  </a:lnTo>
                  <a:lnTo>
                    <a:pt x="295" y="24"/>
                  </a:lnTo>
                  <a:lnTo>
                    <a:pt x="301" y="26"/>
                  </a:lnTo>
                  <a:lnTo>
                    <a:pt x="308" y="29"/>
                  </a:lnTo>
                  <a:lnTo>
                    <a:pt x="313" y="33"/>
                  </a:lnTo>
                  <a:lnTo>
                    <a:pt x="321" y="45"/>
                  </a:lnTo>
                  <a:lnTo>
                    <a:pt x="322" y="59"/>
                  </a:lnTo>
                  <a:lnTo>
                    <a:pt x="322" y="63"/>
                  </a:lnTo>
                  <a:lnTo>
                    <a:pt x="266" y="63"/>
                  </a:lnTo>
                  <a:lnTo>
                    <a:pt x="268" y="69"/>
                  </a:lnTo>
                  <a:lnTo>
                    <a:pt x="269" y="75"/>
                  </a:lnTo>
                  <a:lnTo>
                    <a:pt x="272" y="80"/>
                  </a:lnTo>
                  <a:lnTo>
                    <a:pt x="277" y="83"/>
                  </a:lnTo>
                  <a:lnTo>
                    <a:pt x="284" y="85"/>
                  </a:lnTo>
                  <a:lnTo>
                    <a:pt x="288" y="86"/>
                  </a:lnTo>
                  <a:lnTo>
                    <a:pt x="295" y="85"/>
                  </a:lnTo>
                  <a:lnTo>
                    <a:pt x="301" y="82"/>
                  </a:lnTo>
                  <a:lnTo>
                    <a:pt x="305" y="80"/>
                  </a:lnTo>
                  <a:lnTo>
                    <a:pt x="306" y="76"/>
                  </a:lnTo>
                  <a:lnTo>
                    <a:pt x="309" y="72"/>
                  </a:lnTo>
                  <a:close/>
                  <a:moveTo>
                    <a:pt x="268" y="53"/>
                  </a:moveTo>
                  <a:lnTo>
                    <a:pt x="309" y="53"/>
                  </a:lnTo>
                  <a:lnTo>
                    <a:pt x="308" y="47"/>
                  </a:lnTo>
                  <a:lnTo>
                    <a:pt x="306" y="43"/>
                  </a:lnTo>
                  <a:lnTo>
                    <a:pt x="305" y="40"/>
                  </a:lnTo>
                  <a:lnTo>
                    <a:pt x="300" y="36"/>
                  </a:lnTo>
                  <a:lnTo>
                    <a:pt x="295" y="35"/>
                  </a:lnTo>
                  <a:lnTo>
                    <a:pt x="288" y="33"/>
                  </a:lnTo>
                  <a:lnTo>
                    <a:pt x="282" y="35"/>
                  </a:lnTo>
                  <a:lnTo>
                    <a:pt x="277" y="36"/>
                  </a:lnTo>
                  <a:lnTo>
                    <a:pt x="274" y="39"/>
                  </a:lnTo>
                  <a:lnTo>
                    <a:pt x="271" y="43"/>
                  </a:lnTo>
                  <a:lnTo>
                    <a:pt x="268" y="47"/>
                  </a:lnTo>
                  <a:lnTo>
                    <a:pt x="268" y="53"/>
                  </a:lnTo>
                  <a:close/>
                  <a:moveTo>
                    <a:pt x="380" y="119"/>
                  </a:moveTo>
                  <a:lnTo>
                    <a:pt x="380" y="26"/>
                  </a:lnTo>
                  <a:lnTo>
                    <a:pt x="392" y="26"/>
                  </a:lnTo>
                  <a:lnTo>
                    <a:pt x="392" y="35"/>
                  </a:lnTo>
                  <a:lnTo>
                    <a:pt x="396" y="30"/>
                  </a:lnTo>
                  <a:lnTo>
                    <a:pt x="401" y="27"/>
                  </a:lnTo>
                  <a:lnTo>
                    <a:pt x="406" y="24"/>
                  </a:lnTo>
                  <a:lnTo>
                    <a:pt x="414" y="24"/>
                  </a:lnTo>
                  <a:lnTo>
                    <a:pt x="419" y="24"/>
                  </a:lnTo>
                  <a:lnTo>
                    <a:pt x="425" y="26"/>
                  </a:lnTo>
                  <a:lnTo>
                    <a:pt x="430" y="29"/>
                  </a:lnTo>
                  <a:lnTo>
                    <a:pt x="435" y="32"/>
                  </a:lnTo>
                  <a:lnTo>
                    <a:pt x="438" y="36"/>
                  </a:lnTo>
                  <a:lnTo>
                    <a:pt x="442" y="42"/>
                  </a:lnTo>
                  <a:lnTo>
                    <a:pt x="445" y="50"/>
                  </a:lnTo>
                  <a:lnTo>
                    <a:pt x="445" y="59"/>
                  </a:lnTo>
                  <a:lnTo>
                    <a:pt x="445" y="69"/>
                  </a:lnTo>
                  <a:lnTo>
                    <a:pt x="442" y="78"/>
                  </a:lnTo>
                  <a:lnTo>
                    <a:pt x="438" y="83"/>
                  </a:lnTo>
                  <a:lnTo>
                    <a:pt x="433" y="88"/>
                  </a:lnTo>
                  <a:lnTo>
                    <a:pt x="429" y="90"/>
                  </a:lnTo>
                  <a:lnTo>
                    <a:pt x="421" y="95"/>
                  </a:lnTo>
                  <a:lnTo>
                    <a:pt x="413" y="95"/>
                  </a:lnTo>
                  <a:lnTo>
                    <a:pt x="406" y="95"/>
                  </a:lnTo>
                  <a:lnTo>
                    <a:pt x="401" y="93"/>
                  </a:lnTo>
                  <a:lnTo>
                    <a:pt x="396" y="90"/>
                  </a:lnTo>
                  <a:lnTo>
                    <a:pt x="392" y="86"/>
                  </a:lnTo>
                  <a:lnTo>
                    <a:pt x="392" y="119"/>
                  </a:lnTo>
                  <a:lnTo>
                    <a:pt x="380" y="119"/>
                  </a:lnTo>
                  <a:close/>
                  <a:moveTo>
                    <a:pt x="392" y="60"/>
                  </a:moveTo>
                  <a:lnTo>
                    <a:pt x="392" y="67"/>
                  </a:lnTo>
                  <a:lnTo>
                    <a:pt x="393" y="75"/>
                  </a:lnTo>
                  <a:lnTo>
                    <a:pt x="396" y="79"/>
                  </a:lnTo>
                  <a:lnTo>
                    <a:pt x="401" y="83"/>
                  </a:lnTo>
                  <a:lnTo>
                    <a:pt x="406" y="85"/>
                  </a:lnTo>
                  <a:lnTo>
                    <a:pt x="411" y="86"/>
                  </a:lnTo>
                  <a:lnTo>
                    <a:pt x="417" y="85"/>
                  </a:lnTo>
                  <a:lnTo>
                    <a:pt x="422" y="83"/>
                  </a:lnTo>
                  <a:lnTo>
                    <a:pt x="425" y="79"/>
                  </a:lnTo>
                  <a:lnTo>
                    <a:pt x="430" y="75"/>
                  </a:lnTo>
                  <a:lnTo>
                    <a:pt x="432" y="67"/>
                  </a:lnTo>
                  <a:lnTo>
                    <a:pt x="432" y="59"/>
                  </a:lnTo>
                  <a:lnTo>
                    <a:pt x="432" y="52"/>
                  </a:lnTo>
                  <a:lnTo>
                    <a:pt x="430" y="45"/>
                  </a:lnTo>
                  <a:lnTo>
                    <a:pt x="427" y="40"/>
                  </a:lnTo>
                  <a:lnTo>
                    <a:pt x="422" y="36"/>
                  </a:lnTo>
                  <a:lnTo>
                    <a:pt x="417" y="35"/>
                  </a:lnTo>
                  <a:lnTo>
                    <a:pt x="413" y="33"/>
                  </a:lnTo>
                  <a:lnTo>
                    <a:pt x="406" y="35"/>
                  </a:lnTo>
                  <a:lnTo>
                    <a:pt x="401" y="36"/>
                  </a:lnTo>
                  <a:lnTo>
                    <a:pt x="398" y="40"/>
                  </a:lnTo>
                  <a:lnTo>
                    <a:pt x="393" y="46"/>
                  </a:lnTo>
                  <a:lnTo>
                    <a:pt x="392" y="52"/>
                  </a:lnTo>
                  <a:lnTo>
                    <a:pt x="392" y="60"/>
                  </a:lnTo>
                  <a:close/>
                  <a:moveTo>
                    <a:pt x="461" y="60"/>
                  </a:moveTo>
                  <a:lnTo>
                    <a:pt x="464" y="43"/>
                  </a:lnTo>
                  <a:lnTo>
                    <a:pt x="472" y="32"/>
                  </a:lnTo>
                  <a:lnTo>
                    <a:pt x="479" y="27"/>
                  </a:lnTo>
                  <a:lnTo>
                    <a:pt x="487" y="24"/>
                  </a:lnTo>
                  <a:lnTo>
                    <a:pt x="496" y="24"/>
                  </a:lnTo>
                  <a:lnTo>
                    <a:pt x="504" y="24"/>
                  </a:lnTo>
                  <a:lnTo>
                    <a:pt x="511" y="26"/>
                  </a:lnTo>
                  <a:lnTo>
                    <a:pt x="516" y="29"/>
                  </a:lnTo>
                  <a:lnTo>
                    <a:pt x="522" y="33"/>
                  </a:lnTo>
                  <a:lnTo>
                    <a:pt x="530" y="45"/>
                  </a:lnTo>
                  <a:lnTo>
                    <a:pt x="532" y="59"/>
                  </a:lnTo>
                  <a:lnTo>
                    <a:pt x="532" y="67"/>
                  </a:lnTo>
                  <a:lnTo>
                    <a:pt x="530" y="73"/>
                  </a:lnTo>
                  <a:lnTo>
                    <a:pt x="527" y="79"/>
                  </a:lnTo>
                  <a:lnTo>
                    <a:pt x="524" y="85"/>
                  </a:lnTo>
                  <a:lnTo>
                    <a:pt x="520" y="88"/>
                  </a:lnTo>
                  <a:lnTo>
                    <a:pt x="514" y="90"/>
                  </a:lnTo>
                  <a:lnTo>
                    <a:pt x="506" y="95"/>
                  </a:lnTo>
                  <a:lnTo>
                    <a:pt x="496" y="95"/>
                  </a:lnTo>
                  <a:lnTo>
                    <a:pt x="488" y="95"/>
                  </a:lnTo>
                  <a:lnTo>
                    <a:pt x="482" y="93"/>
                  </a:lnTo>
                  <a:lnTo>
                    <a:pt x="475" y="90"/>
                  </a:lnTo>
                  <a:lnTo>
                    <a:pt x="471" y="86"/>
                  </a:lnTo>
                  <a:lnTo>
                    <a:pt x="462" y="75"/>
                  </a:lnTo>
                  <a:lnTo>
                    <a:pt x="461" y="60"/>
                  </a:lnTo>
                  <a:close/>
                  <a:moveTo>
                    <a:pt x="474" y="60"/>
                  </a:moveTo>
                  <a:lnTo>
                    <a:pt x="474" y="67"/>
                  </a:lnTo>
                  <a:lnTo>
                    <a:pt x="477" y="75"/>
                  </a:lnTo>
                  <a:lnTo>
                    <a:pt x="480" y="79"/>
                  </a:lnTo>
                  <a:lnTo>
                    <a:pt x="485" y="83"/>
                  </a:lnTo>
                  <a:lnTo>
                    <a:pt x="490" y="85"/>
                  </a:lnTo>
                  <a:lnTo>
                    <a:pt x="496" y="86"/>
                  </a:lnTo>
                  <a:lnTo>
                    <a:pt x="503" y="85"/>
                  </a:lnTo>
                  <a:lnTo>
                    <a:pt x="508" y="83"/>
                  </a:lnTo>
                  <a:lnTo>
                    <a:pt x="512" y="79"/>
                  </a:lnTo>
                  <a:lnTo>
                    <a:pt x="516" y="75"/>
                  </a:lnTo>
                  <a:lnTo>
                    <a:pt x="517" y="67"/>
                  </a:lnTo>
                  <a:lnTo>
                    <a:pt x="519" y="59"/>
                  </a:lnTo>
                  <a:lnTo>
                    <a:pt x="517" y="52"/>
                  </a:lnTo>
                  <a:lnTo>
                    <a:pt x="516" y="45"/>
                  </a:lnTo>
                  <a:lnTo>
                    <a:pt x="512" y="40"/>
                  </a:lnTo>
                  <a:lnTo>
                    <a:pt x="508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0" y="35"/>
                  </a:lnTo>
                  <a:lnTo>
                    <a:pt x="485" y="36"/>
                  </a:lnTo>
                  <a:lnTo>
                    <a:pt x="480" y="40"/>
                  </a:lnTo>
                  <a:lnTo>
                    <a:pt x="477" y="45"/>
                  </a:lnTo>
                  <a:lnTo>
                    <a:pt x="474" y="52"/>
                  </a:lnTo>
                  <a:lnTo>
                    <a:pt x="474" y="60"/>
                  </a:lnTo>
                  <a:close/>
                  <a:moveTo>
                    <a:pt x="546" y="73"/>
                  </a:moveTo>
                  <a:lnTo>
                    <a:pt x="559" y="72"/>
                  </a:lnTo>
                  <a:lnTo>
                    <a:pt x="559" y="76"/>
                  </a:lnTo>
                  <a:lnTo>
                    <a:pt x="562" y="79"/>
                  </a:lnTo>
                  <a:lnTo>
                    <a:pt x="564" y="82"/>
                  </a:lnTo>
                  <a:lnTo>
                    <a:pt x="569" y="85"/>
                  </a:lnTo>
                  <a:lnTo>
                    <a:pt x="574" y="85"/>
                  </a:lnTo>
                  <a:lnTo>
                    <a:pt x="578" y="86"/>
                  </a:lnTo>
                  <a:lnTo>
                    <a:pt x="583" y="85"/>
                  </a:lnTo>
                  <a:lnTo>
                    <a:pt x="588" y="85"/>
                  </a:lnTo>
                  <a:lnTo>
                    <a:pt x="591" y="82"/>
                  </a:lnTo>
                  <a:lnTo>
                    <a:pt x="595" y="79"/>
                  </a:lnTo>
                  <a:lnTo>
                    <a:pt x="596" y="75"/>
                  </a:lnTo>
                  <a:lnTo>
                    <a:pt x="595" y="72"/>
                  </a:lnTo>
                  <a:lnTo>
                    <a:pt x="591" y="69"/>
                  </a:lnTo>
                  <a:lnTo>
                    <a:pt x="590" y="67"/>
                  </a:lnTo>
                  <a:lnTo>
                    <a:pt x="585" y="66"/>
                  </a:lnTo>
                  <a:lnTo>
                    <a:pt x="578" y="65"/>
                  </a:lnTo>
                  <a:lnTo>
                    <a:pt x="570" y="63"/>
                  </a:lnTo>
                  <a:lnTo>
                    <a:pt x="564" y="60"/>
                  </a:lnTo>
                  <a:lnTo>
                    <a:pt x="559" y="59"/>
                  </a:lnTo>
                  <a:lnTo>
                    <a:pt x="554" y="56"/>
                  </a:lnTo>
                  <a:lnTo>
                    <a:pt x="551" y="53"/>
                  </a:lnTo>
                  <a:lnTo>
                    <a:pt x="548" y="49"/>
                  </a:lnTo>
                  <a:lnTo>
                    <a:pt x="548" y="43"/>
                  </a:lnTo>
                  <a:lnTo>
                    <a:pt x="548" y="39"/>
                  </a:lnTo>
                  <a:lnTo>
                    <a:pt x="549" y="36"/>
                  </a:lnTo>
                  <a:lnTo>
                    <a:pt x="553" y="32"/>
                  </a:lnTo>
                  <a:lnTo>
                    <a:pt x="556" y="29"/>
                  </a:lnTo>
                  <a:lnTo>
                    <a:pt x="561" y="27"/>
                  </a:lnTo>
                  <a:lnTo>
                    <a:pt x="566" y="26"/>
                  </a:lnTo>
                  <a:lnTo>
                    <a:pt x="570" y="24"/>
                  </a:lnTo>
                  <a:lnTo>
                    <a:pt x="577" y="24"/>
                  </a:lnTo>
                  <a:lnTo>
                    <a:pt x="585" y="24"/>
                  </a:lnTo>
                  <a:lnTo>
                    <a:pt x="591" y="26"/>
                  </a:lnTo>
                  <a:lnTo>
                    <a:pt x="598" y="29"/>
                  </a:lnTo>
                  <a:lnTo>
                    <a:pt x="601" y="33"/>
                  </a:lnTo>
                  <a:lnTo>
                    <a:pt x="604" y="37"/>
                  </a:lnTo>
                  <a:lnTo>
                    <a:pt x="606" y="43"/>
                  </a:lnTo>
                  <a:lnTo>
                    <a:pt x="593" y="45"/>
                  </a:lnTo>
                  <a:lnTo>
                    <a:pt x="591" y="40"/>
                  </a:lnTo>
                  <a:lnTo>
                    <a:pt x="588" y="36"/>
                  </a:lnTo>
                  <a:lnTo>
                    <a:pt x="585" y="35"/>
                  </a:lnTo>
                  <a:lnTo>
                    <a:pt x="582" y="35"/>
                  </a:lnTo>
                  <a:lnTo>
                    <a:pt x="577" y="33"/>
                  </a:lnTo>
                  <a:lnTo>
                    <a:pt x="572" y="35"/>
                  </a:lnTo>
                  <a:lnTo>
                    <a:pt x="567" y="35"/>
                  </a:lnTo>
                  <a:lnTo>
                    <a:pt x="564" y="36"/>
                  </a:lnTo>
                  <a:lnTo>
                    <a:pt x="561" y="39"/>
                  </a:lnTo>
                  <a:lnTo>
                    <a:pt x="561" y="43"/>
                  </a:lnTo>
                  <a:lnTo>
                    <a:pt x="561" y="45"/>
                  </a:lnTo>
                  <a:lnTo>
                    <a:pt x="562" y="46"/>
                  </a:lnTo>
                  <a:lnTo>
                    <a:pt x="564" y="47"/>
                  </a:lnTo>
                  <a:lnTo>
                    <a:pt x="567" y="49"/>
                  </a:lnTo>
                  <a:lnTo>
                    <a:pt x="569" y="50"/>
                  </a:lnTo>
                  <a:lnTo>
                    <a:pt x="574" y="52"/>
                  </a:lnTo>
                  <a:lnTo>
                    <a:pt x="578" y="52"/>
                  </a:lnTo>
                  <a:lnTo>
                    <a:pt x="587" y="55"/>
                  </a:lnTo>
                  <a:lnTo>
                    <a:pt x="593" y="56"/>
                  </a:lnTo>
                  <a:lnTo>
                    <a:pt x="598" y="57"/>
                  </a:lnTo>
                  <a:lnTo>
                    <a:pt x="603" y="60"/>
                  </a:lnTo>
                  <a:lnTo>
                    <a:pt x="606" y="63"/>
                  </a:lnTo>
                  <a:lnTo>
                    <a:pt x="607" y="69"/>
                  </a:lnTo>
                  <a:lnTo>
                    <a:pt x="609" y="73"/>
                  </a:lnTo>
                  <a:lnTo>
                    <a:pt x="607" y="79"/>
                  </a:lnTo>
                  <a:lnTo>
                    <a:pt x="606" y="85"/>
                  </a:lnTo>
                  <a:lnTo>
                    <a:pt x="601" y="89"/>
                  </a:lnTo>
                  <a:lnTo>
                    <a:pt x="595" y="92"/>
                  </a:lnTo>
                  <a:lnTo>
                    <a:pt x="587" y="95"/>
                  </a:lnTo>
                  <a:lnTo>
                    <a:pt x="578" y="95"/>
                  </a:lnTo>
                  <a:lnTo>
                    <a:pt x="569" y="95"/>
                  </a:lnTo>
                  <a:lnTo>
                    <a:pt x="562" y="93"/>
                  </a:lnTo>
                  <a:lnTo>
                    <a:pt x="556" y="89"/>
                  </a:lnTo>
                  <a:lnTo>
                    <a:pt x="551" y="85"/>
                  </a:lnTo>
                  <a:lnTo>
                    <a:pt x="548" y="80"/>
                  </a:lnTo>
                  <a:lnTo>
                    <a:pt x="546" y="73"/>
                  </a:lnTo>
                  <a:close/>
                  <a:moveTo>
                    <a:pt x="636" y="13"/>
                  </a:moveTo>
                  <a:lnTo>
                    <a:pt x="636" y="0"/>
                  </a:lnTo>
                  <a:lnTo>
                    <a:pt x="649" y="0"/>
                  </a:lnTo>
                  <a:lnTo>
                    <a:pt x="649" y="13"/>
                  </a:lnTo>
                  <a:lnTo>
                    <a:pt x="636" y="13"/>
                  </a:lnTo>
                  <a:close/>
                  <a:moveTo>
                    <a:pt x="636" y="93"/>
                  </a:moveTo>
                  <a:lnTo>
                    <a:pt x="636" y="26"/>
                  </a:lnTo>
                  <a:lnTo>
                    <a:pt x="649" y="26"/>
                  </a:lnTo>
                  <a:lnTo>
                    <a:pt x="649" y="93"/>
                  </a:lnTo>
                  <a:lnTo>
                    <a:pt x="636" y="93"/>
                  </a:lnTo>
                  <a:close/>
                  <a:moveTo>
                    <a:pt x="701" y="83"/>
                  </a:moveTo>
                  <a:lnTo>
                    <a:pt x="704" y="93"/>
                  </a:lnTo>
                  <a:lnTo>
                    <a:pt x="698" y="95"/>
                  </a:lnTo>
                  <a:lnTo>
                    <a:pt x="694" y="95"/>
                  </a:lnTo>
                  <a:lnTo>
                    <a:pt x="688" y="95"/>
                  </a:lnTo>
                  <a:lnTo>
                    <a:pt x="683" y="92"/>
                  </a:lnTo>
                  <a:lnTo>
                    <a:pt x="680" y="90"/>
                  </a:lnTo>
                  <a:lnTo>
                    <a:pt x="677" y="88"/>
                  </a:lnTo>
                  <a:lnTo>
                    <a:pt x="677" y="85"/>
                  </a:lnTo>
                  <a:lnTo>
                    <a:pt x="677" y="80"/>
                  </a:lnTo>
                  <a:lnTo>
                    <a:pt x="675" y="73"/>
                  </a:lnTo>
                  <a:lnTo>
                    <a:pt x="675" y="35"/>
                  </a:lnTo>
                  <a:lnTo>
                    <a:pt x="667" y="35"/>
                  </a:lnTo>
                  <a:lnTo>
                    <a:pt x="667" y="26"/>
                  </a:lnTo>
                  <a:lnTo>
                    <a:pt x="675" y="26"/>
                  </a:lnTo>
                  <a:lnTo>
                    <a:pt x="675" y="9"/>
                  </a:lnTo>
                  <a:lnTo>
                    <a:pt x="688" y="2"/>
                  </a:lnTo>
                  <a:lnTo>
                    <a:pt x="688" y="26"/>
                  </a:lnTo>
                  <a:lnTo>
                    <a:pt x="701" y="26"/>
                  </a:lnTo>
                  <a:lnTo>
                    <a:pt x="701" y="35"/>
                  </a:lnTo>
                  <a:lnTo>
                    <a:pt x="688" y="35"/>
                  </a:lnTo>
                  <a:lnTo>
                    <a:pt x="688" y="75"/>
                  </a:lnTo>
                  <a:lnTo>
                    <a:pt x="688" y="79"/>
                  </a:lnTo>
                  <a:lnTo>
                    <a:pt x="690" y="80"/>
                  </a:lnTo>
                  <a:lnTo>
                    <a:pt x="691" y="83"/>
                  </a:lnTo>
                  <a:lnTo>
                    <a:pt x="693" y="83"/>
                  </a:lnTo>
                  <a:lnTo>
                    <a:pt x="696" y="83"/>
                  </a:lnTo>
                  <a:lnTo>
                    <a:pt x="701" y="83"/>
                  </a:lnTo>
                  <a:close/>
                  <a:moveTo>
                    <a:pt x="711" y="13"/>
                  </a:moveTo>
                  <a:lnTo>
                    <a:pt x="711" y="0"/>
                  </a:lnTo>
                  <a:lnTo>
                    <a:pt x="723" y="0"/>
                  </a:lnTo>
                  <a:lnTo>
                    <a:pt x="723" y="13"/>
                  </a:lnTo>
                  <a:lnTo>
                    <a:pt x="711" y="13"/>
                  </a:lnTo>
                  <a:close/>
                  <a:moveTo>
                    <a:pt x="711" y="93"/>
                  </a:moveTo>
                  <a:lnTo>
                    <a:pt x="711" y="26"/>
                  </a:lnTo>
                  <a:lnTo>
                    <a:pt x="723" y="26"/>
                  </a:lnTo>
                  <a:lnTo>
                    <a:pt x="723" y="93"/>
                  </a:lnTo>
                  <a:lnTo>
                    <a:pt x="711" y="93"/>
                  </a:lnTo>
                  <a:close/>
                  <a:moveTo>
                    <a:pt x="743" y="60"/>
                  </a:moveTo>
                  <a:lnTo>
                    <a:pt x="744" y="43"/>
                  </a:lnTo>
                  <a:lnTo>
                    <a:pt x="754" y="32"/>
                  </a:lnTo>
                  <a:lnTo>
                    <a:pt x="760" y="27"/>
                  </a:lnTo>
                  <a:lnTo>
                    <a:pt x="769" y="24"/>
                  </a:lnTo>
                  <a:lnTo>
                    <a:pt x="778" y="24"/>
                  </a:lnTo>
                  <a:lnTo>
                    <a:pt x="785" y="24"/>
                  </a:lnTo>
                  <a:lnTo>
                    <a:pt x="793" y="26"/>
                  </a:lnTo>
                  <a:lnTo>
                    <a:pt x="798" y="29"/>
                  </a:lnTo>
                  <a:lnTo>
                    <a:pt x="804" y="33"/>
                  </a:lnTo>
                  <a:lnTo>
                    <a:pt x="810" y="45"/>
                  </a:lnTo>
                  <a:lnTo>
                    <a:pt x="814" y="59"/>
                  </a:lnTo>
                  <a:lnTo>
                    <a:pt x="814" y="67"/>
                  </a:lnTo>
                  <a:lnTo>
                    <a:pt x="812" y="73"/>
                  </a:lnTo>
                  <a:lnTo>
                    <a:pt x="809" y="79"/>
                  </a:lnTo>
                  <a:lnTo>
                    <a:pt x="806" y="85"/>
                  </a:lnTo>
                  <a:lnTo>
                    <a:pt x="801" y="88"/>
                  </a:lnTo>
                  <a:lnTo>
                    <a:pt x="796" y="90"/>
                  </a:lnTo>
                  <a:lnTo>
                    <a:pt x="788" y="95"/>
                  </a:lnTo>
                  <a:lnTo>
                    <a:pt x="778" y="95"/>
                  </a:lnTo>
                  <a:lnTo>
                    <a:pt x="770" y="95"/>
                  </a:lnTo>
                  <a:lnTo>
                    <a:pt x="764" y="93"/>
                  </a:lnTo>
                  <a:lnTo>
                    <a:pt x="757" y="90"/>
                  </a:lnTo>
                  <a:lnTo>
                    <a:pt x="752" y="86"/>
                  </a:lnTo>
                  <a:lnTo>
                    <a:pt x="744" y="75"/>
                  </a:lnTo>
                  <a:lnTo>
                    <a:pt x="743" y="60"/>
                  </a:lnTo>
                  <a:close/>
                  <a:moveTo>
                    <a:pt x="756" y="60"/>
                  </a:moveTo>
                  <a:lnTo>
                    <a:pt x="756" y="67"/>
                  </a:lnTo>
                  <a:lnTo>
                    <a:pt x="759" y="75"/>
                  </a:lnTo>
                  <a:lnTo>
                    <a:pt x="762" y="79"/>
                  </a:lnTo>
                  <a:lnTo>
                    <a:pt x="767" y="83"/>
                  </a:lnTo>
                  <a:lnTo>
                    <a:pt x="772" y="85"/>
                  </a:lnTo>
                  <a:lnTo>
                    <a:pt x="778" y="86"/>
                  </a:lnTo>
                  <a:lnTo>
                    <a:pt x="785" y="85"/>
                  </a:lnTo>
                  <a:lnTo>
                    <a:pt x="789" y="83"/>
                  </a:lnTo>
                  <a:lnTo>
                    <a:pt x="794" y="79"/>
                  </a:lnTo>
                  <a:lnTo>
                    <a:pt x="798" y="75"/>
                  </a:lnTo>
                  <a:lnTo>
                    <a:pt x="799" y="67"/>
                  </a:lnTo>
                  <a:lnTo>
                    <a:pt x="801" y="59"/>
                  </a:lnTo>
                  <a:lnTo>
                    <a:pt x="799" y="52"/>
                  </a:lnTo>
                  <a:lnTo>
                    <a:pt x="798" y="45"/>
                  </a:lnTo>
                  <a:lnTo>
                    <a:pt x="794" y="40"/>
                  </a:lnTo>
                  <a:lnTo>
                    <a:pt x="789" y="36"/>
                  </a:lnTo>
                  <a:lnTo>
                    <a:pt x="783" y="35"/>
                  </a:lnTo>
                  <a:lnTo>
                    <a:pt x="778" y="33"/>
                  </a:lnTo>
                  <a:lnTo>
                    <a:pt x="772" y="35"/>
                  </a:lnTo>
                  <a:lnTo>
                    <a:pt x="767" y="36"/>
                  </a:lnTo>
                  <a:lnTo>
                    <a:pt x="762" y="40"/>
                  </a:lnTo>
                  <a:lnTo>
                    <a:pt x="759" y="45"/>
                  </a:lnTo>
                  <a:lnTo>
                    <a:pt x="756" y="52"/>
                  </a:lnTo>
                  <a:lnTo>
                    <a:pt x="756" y="60"/>
                  </a:lnTo>
                  <a:close/>
                  <a:moveTo>
                    <a:pt x="833" y="93"/>
                  </a:moveTo>
                  <a:lnTo>
                    <a:pt x="833" y="26"/>
                  </a:lnTo>
                  <a:lnTo>
                    <a:pt x="844" y="26"/>
                  </a:lnTo>
                  <a:lnTo>
                    <a:pt x="844" y="36"/>
                  </a:lnTo>
                  <a:lnTo>
                    <a:pt x="849" y="30"/>
                  </a:lnTo>
                  <a:lnTo>
                    <a:pt x="854" y="27"/>
                  </a:lnTo>
                  <a:lnTo>
                    <a:pt x="860" y="24"/>
                  </a:lnTo>
                  <a:lnTo>
                    <a:pt x="868" y="24"/>
                  </a:lnTo>
                  <a:lnTo>
                    <a:pt x="875" y="24"/>
                  </a:lnTo>
                  <a:lnTo>
                    <a:pt x="881" y="26"/>
                  </a:lnTo>
                  <a:lnTo>
                    <a:pt x="886" y="29"/>
                  </a:lnTo>
                  <a:lnTo>
                    <a:pt x="889" y="32"/>
                  </a:lnTo>
                  <a:lnTo>
                    <a:pt x="893" y="36"/>
                  </a:lnTo>
                  <a:lnTo>
                    <a:pt x="894" y="40"/>
                  </a:lnTo>
                  <a:lnTo>
                    <a:pt x="894" y="45"/>
                  </a:lnTo>
                  <a:lnTo>
                    <a:pt x="894" y="52"/>
                  </a:lnTo>
                  <a:lnTo>
                    <a:pt x="894" y="93"/>
                  </a:lnTo>
                  <a:lnTo>
                    <a:pt x="881" y="93"/>
                  </a:lnTo>
                  <a:lnTo>
                    <a:pt x="881" y="52"/>
                  </a:lnTo>
                  <a:lnTo>
                    <a:pt x="881" y="46"/>
                  </a:lnTo>
                  <a:lnTo>
                    <a:pt x="880" y="42"/>
                  </a:lnTo>
                  <a:lnTo>
                    <a:pt x="878" y="39"/>
                  </a:lnTo>
                  <a:lnTo>
                    <a:pt x="875" y="36"/>
                  </a:lnTo>
                  <a:lnTo>
                    <a:pt x="870" y="35"/>
                  </a:lnTo>
                  <a:lnTo>
                    <a:pt x="865" y="35"/>
                  </a:lnTo>
                  <a:lnTo>
                    <a:pt x="860" y="35"/>
                  </a:lnTo>
                  <a:lnTo>
                    <a:pt x="856" y="36"/>
                  </a:lnTo>
                  <a:lnTo>
                    <a:pt x="852" y="39"/>
                  </a:lnTo>
                  <a:lnTo>
                    <a:pt x="849" y="42"/>
                  </a:lnTo>
                  <a:lnTo>
                    <a:pt x="847" y="46"/>
                  </a:lnTo>
                  <a:lnTo>
                    <a:pt x="846" y="50"/>
                  </a:lnTo>
                  <a:lnTo>
                    <a:pt x="846" y="56"/>
                  </a:lnTo>
                  <a:lnTo>
                    <a:pt x="846" y="93"/>
                  </a:lnTo>
                  <a:lnTo>
                    <a:pt x="833" y="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9" name="Freeform 2251"/>
            <p:cNvSpPr>
              <a:spLocks noEditPoints="1"/>
            </p:cNvSpPr>
            <p:nvPr/>
          </p:nvSpPr>
          <p:spPr bwMode="auto">
            <a:xfrm>
              <a:off x="4554793" y="5843880"/>
              <a:ext cx="965200" cy="98425"/>
            </a:xfrm>
            <a:custGeom>
              <a:avLst/>
              <a:gdLst>
                <a:gd name="T0" fmla="*/ 17 w 1217"/>
                <a:gd name="T1" fmla="*/ 86 h 124"/>
                <a:gd name="T2" fmla="*/ 50 w 1217"/>
                <a:gd name="T3" fmla="*/ 0 h 124"/>
                <a:gd name="T4" fmla="*/ 94 w 1217"/>
                <a:gd name="T5" fmla="*/ 76 h 124"/>
                <a:gd name="T6" fmla="*/ 83 w 1217"/>
                <a:gd name="T7" fmla="*/ 29 h 124"/>
                <a:gd name="T8" fmla="*/ 17 w 1217"/>
                <a:gd name="T9" fmla="*/ 65 h 124"/>
                <a:gd name="T10" fmla="*/ 158 w 1217"/>
                <a:gd name="T11" fmla="*/ 91 h 124"/>
                <a:gd name="T12" fmla="*/ 113 w 1217"/>
                <a:gd name="T13" fmla="*/ 71 h 124"/>
                <a:gd name="T14" fmla="*/ 147 w 1217"/>
                <a:gd name="T15" fmla="*/ 88 h 124"/>
                <a:gd name="T16" fmla="*/ 249 w 1217"/>
                <a:gd name="T17" fmla="*/ 88 h 124"/>
                <a:gd name="T18" fmla="*/ 195 w 1217"/>
                <a:gd name="T19" fmla="*/ 74 h 124"/>
                <a:gd name="T20" fmla="*/ 249 w 1217"/>
                <a:gd name="T21" fmla="*/ 51 h 124"/>
                <a:gd name="T22" fmla="*/ 211 w 1217"/>
                <a:gd name="T23" fmla="*/ 45 h 124"/>
                <a:gd name="T24" fmla="*/ 253 w 1217"/>
                <a:gd name="T25" fmla="*/ 31 h 124"/>
                <a:gd name="T26" fmla="*/ 265 w 1217"/>
                <a:gd name="T27" fmla="*/ 96 h 124"/>
                <a:gd name="T28" fmla="*/ 211 w 1217"/>
                <a:gd name="T29" fmla="*/ 72 h 124"/>
                <a:gd name="T30" fmla="*/ 245 w 1217"/>
                <a:gd name="T31" fmla="*/ 78 h 124"/>
                <a:gd name="T32" fmla="*/ 335 w 1217"/>
                <a:gd name="T33" fmla="*/ 2 h 124"/>
                <a:gd name="T34" fmla="*/ 379 w 1217"/>
                <a:gd name="T35" fmla="*/ 96 h 124"/>
                <a:gd name="T36" fmla="*/ 361 w 1217"/>
                <a:gd name="T37" fmla="*/ 28 h 124"/>
                <a:gd name="T38" fmla="*/ 379 w 1217"/>
                <a:gd name="T39" fmla="*/ 86 h 124"/>
                <a:gd name="T40" fmla="*/ 413 w 1217"/>
                <a:gd name="T41" fmla="*/ 107 h 124"/>
                <a:gd name="T42" fmla="*/ 458 w 1217"/>
                <a:gd name="T43" fmla="*/ 28 h 124"/>
                <a:gd name="T44" fmla="*/ 543 w 1217"/>
                <a:gd name="T45" fmla="*/ 96 h 124"/>
                <a:gd name="T46" fmla="*/ 493 w 1217"/>
                <a:gd name="T47" fmla="*/ 81 h 124"/>
                <a:gd name="T48" fmla="*/ 521 w 1217"/>
                <a:gd name="T49" fmla="*/ 26 h 124"/>
                <a:gd name="T50" fmla="*/ 505 w 1217"/>
                <a:gd name="T51" fmla="*/ 76 h 124"/>
                <a:gd name="T52" fmla="*/ 542 w 1217"/>
                <a:gd name="T53" fmla="*/ 55 h 124"/>
                <a:gd name="T54" fmla="*/ 501 w 1217"/>
                <a:gd name="T55" fmla="*/ 62 h 124"/>
                <a:gd name="T56" fmla="*/ 611 w 1217"/>
                <a:gd name="T57" fmla="*/ 76 h 124"/>
                <a:gd name="T58" fmla="*/ 659 w 1217"/>
                <a:gd name="T59" fmla="*/ 82 h 124"/>
                <a:gd name="T60" fmla="*/ 616 w 1217"/>
                <a:gd name="T61" fmla="*/ 55 h 124"/>
                <a:gd name="T62" fmla="*/ 650 w 1217"/>
                <a:gd name="T63" fmla="*/ 28 h 124"/>
                <a:gd name="T64" fmla="*/ 642 w 1217"/>
                <a:gd name="T65" fmla="*/ 36 h 124"/>
                <a:gd name="T66" fmla="*/ 638 w 1217"/>
                <a:gd name="T67" fmla="*/ 53 h 124"/>
                <a:gd name="T68" fmla="*/ 666 w 1217"/>
                <a:gd name="T69" fmla="*/ 92 h 124"/>
                <a:gd name="T70" fmla="*/ 732 w 1217"/>
                <a:gd name="T71" fmla="*/ 96 h 124"/>
                <a:gd name="T72" fmla="*/ 695 w 1217"/>
                <a:gd name="T73" fmla="*/ 38 h 124"/>
                <a:gd name="T74" fmla="*/ 717 w 1217"/>
                <a:gd name="T75" fmla="*/ 84 h 124"/>
                <a:gd name="T76" fmla="*/ 762 w 1217"/>
                <a:gd name="T77" fmla="*/ 28 h 124"/>
                <a:gd name="T78" fmla="*/ 751 w 1217"/>
                <a:gd name="T79" fmla="*/ 53 h 124"/>
                <a:gd name="T80" fmla="*/ 801 w 1217"/>
                <a:gd name="T81" fmla="*/ 28 h 124"/>
                <a:gd name="T82" fmla="*/ 857 w 1217"/>
                <a:gd name="T83" fmla="*/ 26 h 124"/>
                <a:gd name="T84" fmla="*/ 874 w 1217"/>
                <a:gd name="T85" fmla="*/ 94 h 124"/>
                <a:gd name="T86" fmla="*/ 840 w 1217"/>
                <a:gd name="T87" fmla="*/ 79 h 124"/>
                <a:gd name="T88" fmla="*/ 875 w 1217"/>
                <a:gd name="T89" fmla="*/ 48 h 124"/>
                <a:gd name="T90" fmla="*/ 961 w 1217"/>
                <a:gd name="T91" fmla="*/ 96 h 124"/>
                <a:gd name="T92" fmla="*/ 911 w 1217"/>
                <a:gd name="T93" fmla="*/ 81 h 124"/>
                <a:gd name="T94" fmla="*/ 933 w 1217"/>
                <a:gd name="T95" fmla="*/ 88 h 124"/>
                <a:gd name="T96" fmla="*/ 972 w 1217"/>
                <a:gd name="T97" fmla="*/ 96 h 124"/>
                <a:gd name="T98" fmla="*/ 998 w 1217"/>
                <a:gd name="T99" fmla="*/ 82 h 124"/>
                <a:gd name="T100" fmla="*/ 1010 w 1217"/>
                <a:gd name="T101" fmla="*/ 38 h 124"/>
                <a:gd name="T102" fmla="*/ 1046 w 1217"/>
                <a:gd name="T103" fmla="*/ 16 h 124"/>
                <a:gd name="T104" fmla="*/ 1091 w 1217"/>
                <a:gd name="T105" fmla="*/ 28 h 124"/>
                <a:gd name="T106" fmla="*/ 1128 w 1217"/>
                <a:gd name="T107" fmla="*/ 86 h 124"/>
                <a:gd name="T108" fmla="*/ 1078 w 1217"/>
                <a:gd name="T109" fmla="*/ 62 h 124"/>
                <a:gd name="T110" fmla="*/ 1122 w 1217"/>
                <a:gd name="T111" fmla="*/ 71 h 124"/>
                <a:gd name="T112" fmla="*/ 1080 w 1217"/>
                <a:gd name="T113" fmla="*/ 48 h 124"/>
                <a:gd name="T114" fmla="*/ 1197 w 1217"/>
                <a:gd name="T115" fmla="*/ 28 h 124"/>
                <a:gd name="T116" fmla="*/ 1204 w 1217"/>
                <a:gd name="T117" fmla="*/ 49 h 124"/>
                <a:gd name="T118" fmla="*/ 1168 w 1217"/>
                <a:gd name="T119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17" h="124">
                  <a:moveTo>
                    <a:pt x="84" y="86"/>
                  </a:moveTo>
                  <a:lnTo>
                    <a:pt x="94" y="91"/>
                  </a:lnTo>
                  <a:lnTo>
                    <a:pt x="102" y="95"/>
                  </a:lnTo>
                  <a:lnTo>
                    <a:pt x="99" y="104"/>
                  </a:lnTo>
                  <a:lnTo>
                    <a:pt x="87" y="99"/>
                  </a:lnTo>
                  <a:lnTo>
                    <a:pt x="76" y="92"/>
                  </a:lnTo>
                  <a:lnTo>
                    <a:pt x="63" y="96"/>
                  </a:lnTo>
                  <a:lnTo>
                    <a:pt x="50" y="98"/>
                  </a:lnTo>
                  <a:lnTo>
                    <a:pt x="36" y="96"/>
                  </a:lnTo>
                  <a:lnTo>
                    <a:pt x="25" y="92"/>
                  </a:lnTo>
                  <a:lnTo>
                    <a:pt x="17" y="86"/>
                  </a:lnTo>
                  <a:lnTo>
                    <a:pt x="12" y="81"/>
                  </a:lnTo>
                  <a:lnTo>
                    <a:pt x="7" y="75"/>
                  </a:lnTo>
                  <a:lnTo>
                    <a:pt x="2" y="62"/>
                  </a:lnTo>
                  <a:lnTo>
                    <a:pt x="0" y="49"/>
                  </a:lnTo>
                  <a:lnTo>
                    <a:pt x="2" y="36"/>
                  </a:lnTo>
                  <a:lnTo>
                    <a:pt x="7" y="23"/>
                  </a:lnTo>
                  <a:lnTo>
                    <a:pt x="12" y="18"/>
                  </a:lnTo>
                  <a:lnTo>
                    <a:pt x="17" y="10"/>
                  </a:lnTo>
                  <a:lnTo>
                    <a:pt x="25" y="6"/>
                  </a:lnTo>
                  <a:lnTo>
                    <a:pt x="37" y="2"/>
                  </a:lnTo>
                  <a:lnTo>
                    <a:pt x="50" y="0"/>
                  </a:lnTo>
                  <a:lnTo>
                    <a:pt x="65" y="2"/>
                  </a:lnTo>
                  <a:lnTo>
                    <a:pt x="76" y="6"/>
                  </a:lnTo>
                  <a:lnTo>
                    <a:pt x="84" y="12"/>
                  </a:lnTo>
                  <a:lnTo>
                    <a:pt x="91" y="18"/>
                  </a:lnTo>
                  <a:lnTo>
                    <a:pt x="94" y="25"/>
                  </a:lnTo>
                  <a:lnTo>
                    <a:pt x="99" y="36"/>
                  </a:lnTo>
                  <a:lnTo>
                    <a:pt x="100" y="49"/>
                  </a:lnTo>
                  <a:lnTo>
                    <a:pt x="100" y="56"/>
                  </a:lnTo>
                  <a:lnTo>
                    <a:pt x="99" y="64"/>
                  </a:lnTo>
                  <a:lnTo>
                    <a:pt x="97" y="71"/>
                  </a:lnTo>
                  <a:lnTo>
                    <a:pt x="94" y="76"/>
                  </a:lnTo>
                  <a:lnTo>
                    <a:pt x="89" y="81"/>
                  </a:lnTo>
                  <a:lnTo>
                    <a:pt x="84" y="86"/>
                  </a:lnTo>
                  <a:close/>
                  <a:moveTo>
                    <a:pt x="54" y="71"/>
                  </a:moveTo>
                  <a:lnTo>
                    <a:pt x="62" y="72"/>
                  </a:lnTo>
                  <a:lnTo>
                    <a:pt x="68" y="75"/>
                  </a:lnTo>
                  <a:lnTo>
                    <a:pt x="75" y="79"/>
                  </a:lnTo>
                  <a:lnTo>
                    <a:pt x="83" y="66"/>
                  </a:lnTo>
                  <a:lnTo>
                    <a:pt x="86" y="49"/>
                  </a:lnTo>
                  <a:lnTo>
                    <a:pt x="86" y="42"/>
                  </a:lnTo>
                  <a:lnTo>
                    <a:pt x="84" y="35"/>
                  </a:lnTo>
                  <a:lnTo>
                    <a:pt x="83" y="29"/>
                  </a:lnTo>
                  <a:lnTo>
                    <a:pt x="79" y="23"/>
                  </a:lnTo>
                  <a:lnTo>
                    <a:pt x="75" y="19"/>
                  </a:lnTo>
                  <a:lnTo>
                    <a:pt x="70" y="16"/>
                  </a:lnTo>
                  <a:lnTo>
                    <a:pt x="63" y="13"/>
                  </a:lnTo>
                  <a:lnTo>
                    <a:pt x="57" y="12"/>
                  </a:lnTo>
                  <a:lnTo>
                    <a:pt x="50" y="12"/>
                  </a:lnTo>
                  <a:lnTo>
                    <a:pt x="36" y="13"/>
                  </a:lnTo>
                  <a:lnTo>
                    <a:pt x="25" y="21"/>
                  </a:lnTo>
                  <a:lnTo>
                    <a:pt x="17" y="32"/>
                  </a:lnTo>
                  <a:lnTo>
                    <a:pt x="15" y="49"/>
                  </a:lnTo>
                  <a:lnTo>
                    <a:pt x="17" y="65"/>
                  </a:lnTo>
                  <a:lnTo>
                    <a:pt x="25" y="78"/>
                  </a:lnTo>
                  <a:lnTo>
                    <a:pt x="36" y="85"/>
                  </a:lnTo>
                  <a:lnTo>
                    <a:pt x="50" y="88"/>
                  </a:lnTo>
                  <a:lnTo>
                    <a:pt x="58" y="86"/>
                  </a:lnTo>
                  <a:lnTo>
                    <a:pt x="65" y="85"/>
                  </a:lnTo>
                  <a:lnTo>
                    <a:pt x="58" y="81"/>
                  </a:lnTo>
                  <a:lnTo>
                    <a:pt x="50" y="79"/>
                  </a:lnTo>
                  <a:lnTo>
                    <a:pt x="54" y="71"/>
                  </a:lnTo>
                  <a:close/>
                  <a:moveTo>
                    <a:pt x="163" y="96"/>
                  </a:moveTo>
                  <a:lnTo>
                    <a:pt x="163" y="86"/>
                  </a:lnTo>
                  <a:lnTo>
                    <a:pt x="158" y="91"/>
                  </a:lnTo>
                  <a:lnTo>
                    <a:pt x="153" y="95"/>
                  </a:lnTo>
                  <a:lnTo>
                    <a:pt x="147" y="96"/>
                  </a:lnTo>
                  <a:lnTo>
                    <a:pt x="139" y="98"/>
                  </a:lnTo>
                  <a:lnTo>
                    <a:pt x="133" y="96"/>
                  </a:lnTo>
                  <a:lnTo>
                    <a:pt x="128" y="95"/>
                  </a:lnTo>
                  <a:lnTo>
                    <a:pt x="121" y="92"/>
                  </a:lnTo>
                  <a:lnTo>
                    <a:pt x="118" y="89"/>
                  </a:lnTo>
                  <a:lnTo>
                    <a:pt x="116" y="86"/>
                  </a:lnTo>
                  <a:lnTo>
                    <a:pt x="115" y="81"/>
                  </a:lnTo>
                  <a:lnTo>
                    <a:pt x="113" y="76"/>
                  </a:lnTo>
                  <a:lnTo>
                    <a:pt x="113" y="71"/>
                  </a:lnTo>
                  <a:lnTo>
                    <a:pt x="113" y="28"/>
                  </a:lnTo>
                  <a:lnTo>
                    <a:pt x="126" y="28"/>
                  </a:lnTo>
                  <a:lnTo>
                    <a:pt x="126" y="66"/>
                  </a:lnTo>
                  <a:lnTo>
                    <a:pt x="126" y="71"/>
                  </a:lnTo>
                  <a:lnTo>
                    <a:pt x="126" y="75"/>
                  </a:lnTo>
                  <a:lnTo>
                    <a:pt x="128" y="78"/>
                  </a:lnTo>
                  <a:lnTo>
                    <a:pt x="129" y="82"/>
                  </a:lnTo>
                  <a:lnTo>
                    <a:pt x="133" y="85"/>
                  </a:lnTo>
                  <a:lnTo>
                    <a:pt x="137" y="88"/>
                  </a:lnTo>
                  <a:lnTo>
                    <a:pt x="142" y="88"/>
                  </a:lnTo>
                  <a:lnTo>
                    <a:pt x="147" y="88"/>
                  </a:lnTo>
                  <a:lnTo>
                    <a:pt x="153" y="85"/>
                  </a:lnTo>
                  <a:lnTo>
                    <a:pt x="157" y="82"/>
                  </a:lnTo>
                  <a:lnTo>
                    <a:pt x="160" y="78"/>
                  </a:lnTo>
                  <a:lnTo>
                    <a:pt x="162" y="75"/>
                  </a:lnTo>
                  <a:lnTo>
                    <a:pt x="162" y="71"/>
                  </a:lnTo>
                  <a:lnTo>
                    <a:pt x="163" y="65"/>
                  </a:lnTo>
                  <a:lnTo>
                    <a:pt x="163" y="28"/>
                  </a:lnTo>
                  <a:lnTo>
                    <a:pt x="176" y="28"/>
                  </a:lnTo>
                  <a:lnTo>
                    <a:pt x="176" y="96"/>
                  </a:lnTo>
                  <a:lnTo>
                    <a:pt x="163" y="96"/>
                  </a:lnTo>
                  <a:close/>
                  <a:moveTo>
                    <a:pt x="249" y="88"/>
                  </a:moveTo>
                  <a:lnTo>
                    <a:pt x="242" y="92"/>
                  </a:lnTo>
                  <a:lnTo>
                    <a:pt x="236" y="95"/>
                  </a:lnTo>
                  <a:lnTo>
                    <a:pt x="229" y="98"/>
                  </a:lnTo>
                  <a:lnTo>
                    <a:pt x="221" y="98"/>
                  </a:lnTo>
                  <a:lnTo>
                    <a:pt x="213" y="96"/>
                  </a:lnTo>
                  <a:lnTo>
                    <a:pt x="207" y="95"/>
                  </a:lnTo>
                  <a:lnTo>
                    <a:pt x="202" y="92"/>
                  </a:lnTo>
                  <a:lnTo>
                    <a:pt x="199" y="88"/>
                  </a:lnTo>
                  <a:lnTo>
                    <a:pt x="195" y="84"/>
                  </a:lnTo>
                  <a:lnTo>
                    <a:pt x="195" y="78"/>
                  </a:lnTo>
                  <a:lnTo>
                    <a:pt x="195" y="74"/>
                  </a:lnTo>
                  <a:lnTo>
                    <a:pt x="197" y="69"/>
                  </a:lnTo>
                  <a:lnTo>
                    <a:pt x="200" y="65"/>
                  </a:lnTo>
                  <a:lnTo>
                    <a:pt x="205" y="62"/>
                  </a:lnTo>
                  <a:lnTo>
                    <a:pt x="208" y="61"/>
                  </a:lnTo>
                  <a:lnTo>
                    <a:pt x="213" y="59"/>
                  </a:lnTo>
                  <a:lnTo>
                    <a:pt x="218" y="58"/>
                  </a:lnTo>
                  <a:lnTo>
                    <a:pt x="226" y="56"/>
                  </a:lnTo>
                  <a:lnTo>
                    <a:pt x="234" y="56"/>
                  </a:lnTo>
                  <a:lnTo>
                    <a:pt x="242" y="55"/>
                  </a:lnTo>
                  <a:lnTo>
                    <a:pt x="249" y="53"/>
                  </a:lnTo>
                  <a:lnTo>
                    <a:pt x="249" y="51"/>
                  </a:lnTo>
                  <a:lnTo>
                    <a:pt x="249" y="46"/>
                  </a:lnTo>
                  <a:lnTo>
                    <a:pt x="247" y="42"/>
                  </a:lnTo>
                  <a:lnTo>
                    <a:pt x="245" y="41"/>
                  </a:lnTo>
                  <a:lnTo>
                    <a:pt x="240" y="38"/>
                  </a:lnTo>
                  <a:lnTo>
                    <a:pt x="236" y="36"/>
                  </a:lnTo>
                  <a:lnTo>
                    <a:pt x="229" y="36"/>
                  </a:lnTo>
                  <a:lnTo>
                    <a:pt x="224" y="36"/>
                  </a:lnTo>
                  <a:lnTo>
                    <a:pt x="220" y="38"/>
                  </a:lnTo>
                  <a:lnTo>
                    <a:pt x="216" y="39"/>
                  </a:lnTo>
                  <a:lnTo>
                    <a:pt x="213" y="42"/>
                  </a:lnTo>
                  <a:lnTo>
                    <a:pt x="211" y="45"/>
                  </a:lnTo>
                  <a:lnTo>
                    <a:pt x="210" y="49"/>
                  </a:lnTo>
                  <a:lnTo>
                    <a:pt x="197" y="48"/>
                  </a:lnTo>
                  <a:lnTo>
                    <a:pt x="200" y="41"/>
                  </a:lnTo>
                  <a:lnTo>
                    <a:pt x="203" y="36"/>
                  </a:lnTo>
                  <a:lnTo>
                    <a:pt x="208" y="32"/>
                  </a:lnTo>
                  <a:lnTo>
                    <a:pt x="215" y="29"/>
                  </a:lnTo>
                  <a:lnTo>
                    <a:pt x="223" y="28"/>
                  </a:lnTo>
                  <a:lnTo>
                    <a:pt x="232" y="26"/>
                  </a:lnTo>
                  <a:lnTo>
                    <a:pt x="240" y="28"/>
                  </a:lnTo>
                  <a:lnTo>
                    <a:pt x="247" y="29"/>
                  </a:lnTo>
                  <a:lnTo>
                    <a:pt x="253" y="31"/>
                  </a:lnTo>
                  <a:lnTo>
                    <a:pt x="257" y="33"/>
                  </a:lnTo>
                  <a:lnTo>
                    <a:pt x="260" y="38"/>
                  </a:lnTo>
                  <a:lnTo>
                    <a:pt x="260" y="42"/>
                  </a:lnTo>
                  <a:lnTo>
                    <a:pt x="261" y="46"/>
                  </a:lnTo>
                  <a:lnTo>
                    <a:pt x="261" y="52"/>
                  </a:lnTo>
                  <a:lnTo>
                    <a:pt x="261" y="68"/>
                  </a:lnTo>
                  <a:lnTo>
                    <a:pt x="261" y="76"/>
                  </a:lnTo>
                  <a:lnTo>
                    <a:pt x="261" y="84"/>
                  </a:lnTo>
                  <a:lnTo>
                    <a:pt x="261" y="88"/>
                  </a:lnTo>
                  <a:lnTo>
                    <a:pt x="263" y="92"/>
                  </a:lnTo>
                  <a:lnTo>
                    <a:pt x="265" y="96"/>
                  </a:lnTo>
                  <a:lnTo>
                    <a:pt x="252" y="96"/>
                  </a:lnTo>
                  <a:lnTo>
                    <a:pt x="250" y="92"/>
                  </a:lnTo>
                  <a:lnTo>
                    <a:pt x="249" y="88"/>
                  </a:lnTo>
                  <a:close/>
                  <a:moveTo>
                    <a:pt x="249" y="62"/>
                  </a:moveTo>
                  <a:lnTo>
                    <a:pt x="242" y="64"/>
                  </a:lnTo>
                  <a:lnTo>
                    <a:pt x="236" y="65"/>
                  </a:lnTo>
                  <a:lnTo>
                    <a:pt x="228" y="66"/>
                  </a:lnTo>
                  <a:lnTo>
                    <a:pt x="220" y="68"/>
                  </a:lnTo>
                  <a:lnTo>
                    <a:pt x="216" y="69"/>
                  </a:lnTo>
                  <a:lnTo>
                    <a:pt x="213" y="71"/>
                  </a:lnTo>
                  <a:lnTo>
                    <a:pt x="211" y="72"/>
                  </a:lnTo>
                  <a:lnTo>
                    <a:pt x="210" y="75"/>
                  </a:lnTo>
                  <a:lnTo>
                    <a:pt x="208" y="78"/>
                  </a:lnTo>
                  <a:lnTo>
                    <a:pt x="210" y="82"/>
                  </a:lnTo>
                  <a:lnTo>
                    <a:pt x="213" y="85"/>
                  </a:lnTo>
                  <a:lnTo>
                    <a:pt x="216" y="88"/>
                  </a:lnTo>
                  <a:lnTo>
                    <a:pt x="220" y="88"/>
                  </a:lnTo>
                  <a:lnTo>
                    <a:pt x="224" y="89"/>
                  </a:lnTo>
                  <a:lnTo>
                    <a:pt x="231" y="88"/>
                  </a:lnTo>
                  <a:lnTo>
                    <a:pt x="237" y="86"/>
                  </a:lnTo>
                  <a:lnTo>
                    <a:pt x="242" y="82"/>
                  </a:lnTo>
                  <a:lnTo>
                    <a:pt x="245" y="78"/>
                  </a:lnTo>
                  <a:lnTo>
                    <a:pt x="247" y="74"/>
                  </a:lnTo>
                  <a:lnTo>
                    <a:pt x="249" y="66"/>
                  </a:lnTo>
                  <a:lnTo>
                    <a:pt x="249" y="62"/>
                  </a:lnTo>
                  <a:close/>
                  <a:moveTo>
                    <a:pt x="286" y="96"/>
                  </a:moveTo>
                  <a:lnTo>
                    <a:pt x="286" y="2"/>
                  </a:lnTo>
                  <a:lnTo>
                    <a:pt x="298" y="2"/>
                  </a:lnTo>
                  <a:lnTo>
                    <a:pt x="298" y="96"/>
                  </a:lnTo>
                  <a:lnTo>
                    <a:pt x="286" y="96"/>
                  </a:lnTo>
                  <a:close/>
                  <a:moveTo>
                    <a:pt x="323" y="16"/>
                  </a:moveTo>
                  <a:lnTo>
                    <a:pt x="323" y="2"/>
                  </a:lnTo>
                  <a:lnTo>
                    <a:pt x="335" y="2"/>
                  </a:lnTo>
                  <a:lnTo>
                    <a:pt x="335" y="16"/>
                  </a:lnTo>
                  <a:lnTo>
                    <a:pt x="323" y="16"/>
                  </a:lnTo>
                  <a:close/>
                  <a:moveTo>
                    <a:pt x="323" y="96"/>
                  </a:moveTo>
                  <a:lnTo>
                    <a:pt x="323" y="28"/>
                  </a:lnTo>
                  <a:lnTo>
                    <a:pt x="335" y="28"/>
                  </a:lnTo>
                  <a:lnTo>
                    <a:pt x="335" y="96"/>
                  </a:lnTo>
                  <a:lnTo>
                    <a:pt x="323" y="96"/>
                  </a:lnTo>
                  <a:close/>
                  <a:moveTo>
                    <a:pt x="387" y="86"/>
                  </a:moveTo>
                  <a:lnTo>
                    <a:pt x="389" y="96"/>
                  </a:lnTo>
                  <a:lnTo>
                    <a:pt x="384" y="96"/>
                  </a:lnTo>
                  <a:lnTo>
                    <a:pt x="379" y="96"/>
                  </a:lnTo>
                  <a:lnTo>
                    <a:pt x="373" y="96"/>
                  </a:lnTo>
                  <a:lnTo>
                    <a:pt x="368" y="95"/>
                  </a:lnTo>
                  <a:lnTo>
                    <a:pt x="364" y="92"/>
                  </a:lnTo>
                  <a:lnTo>
                    <a:pt x="363" y="89"/>
                  </a:lnTo>
                  <a:lnTo>
                    <a:pt x="361" y="86"/>
                  </a:lnTo>
                  <a:lnTo>
                    <a:pt x="361" y="82"/>
                  </a:lnTo>
                  <a:lnTo>
                    <a:pt x="361" y="76"/>
                  </a:lnTo>
                  <a:lnTo>
                    <a:pt x="361" y="38"/>
                  </a:lnTo>
                  <a:lnTo>
                    <a:pt x="352" y="38"/>
                  </a:lnTo>
                  <a:lnTo>
                    <a:pt x="352" y="28"/>
                  </a:lnTo>
                  <a:lnTo>
                    <a:pt x="361" y="28"/>
                  </a:lnTo>
                  <a:lnTo>
                    <a:pt x="361" y="12"/>
                  </a:lnTo>
                  <a:lnTo>
                    <a:pt x="374" y="5"/>
                  </a:lnTo>
                  <a:lnTo>
                    <a:pt x="374" y="28"/>
                  </a:lnTo>
                  <a:lnTo>
                    <a:pt x="387" y="28"/>
                  </a:lnTo>
                  <a:lnTo>
                    <a:pt x="387" y="38"/>
                  </a:lnTo>
                  <a:lnTo>
                    <a:pt x="374" y="38"/>
                  </a:lnTo>
                  <a:lnTo>
                    <a:pt x="374" y="76"/>
                  </a:lnTo>
                  <a:lnTo>
                    <a:pt x="374" y="81"/>
                  </a:lnTo>
                  <a:lnTo>
                    <a:pt x="374" y="84"/>
                  </a:lnTo>
                  <a:lnTo>
                    <a:pt x="377" y="85"/>
                  </a:lnTo>
                  <a:lnTo>
                    <a:pt x="379" y="86"/>
                  </a:lnTo>
                  <a:lnTo>
                    <a:pt x="381" y="86"/>
                  </a:lnTo>
                  <a:lnTo>
                    <a:pt x="387" y="86"/>
                  </a:lnTo>
                  <a:close/>
                  <a:moveTo>
                    <a:pt x="395" y="122"/>
                  </a:moveTo>
                  <a:lnTo>
                    <a:pt x="393" y="112"/>
                  </a:lnTo>
                  <a:lnTo>
                    <a:pt x="397" y="112"/>
                  </a:lnTo>
                  <a:lnTo>
                    <a:pt x="402" y="112"/>
                  </a:lnTo>
                  <a:lnTo>
                    <a:pt x="405" y="112"/>
                  </a:lnTo>
                  <a:lnTo>
                    <a:pt x="408" y="111"/>
                  </a:lnTo>
                  <a:lnTo>
                    <a:pt x="410" y="109"/>
                  </a:lnTo>
                  <a:lnTo>
                    <a:pt x="411" y="108"/>
                  </a:lnTo>
                  <a:lnTo>
                    <a:pt x="413" y="107"/>
                  </a:lnTo>
                  <a:lnTo>
                    <a:pt x="414" y="104"/>
                  </a:lnTo>
                  <a:lnTo>
                    <a:pt x="416" y="99"/>
                  </a:lnTo>
                  <a:lnTo>
                    <a:pt x="416" y="98"/>
                  </a:lnTo>
                  <a:lnTo>
                    <a:pt x="418" y="96"/>
                  </a:lnTo>
                  <a:lnTo>
                    <a:pt x="389" y="28"/>
                  </a:lnTo>
                  <a:lnTo>
                    <a:pt x="402" y="28"/>
                  </a:lnTo>
                  <a:lnTo>
                    <a:pt x="418" y="68"/>
                  </a:lnTo>
                  <a:lnTo>
                    <a:pt x="424" y="84"/>
                  </a:lnTo>
                  <a:lnTo>
                    <a:pt x="429" y="68"/>
                  </a:lnTo>
                  <a:lnTo>
                    <a:pt x="445" y="28"/>
                  </a:lnTo>
                  <a:lnTo>
                    <a:pt x="458" y="28"/>
                  </a:lnTo>
                  <a:lnTo>
                    <a:pt x="429" y="98"/>
                  </a:lnTo>
                  <a:lnTo>
                    <a:pt x="426" y="104"/>
                  </a:lnTo>
                  <a:lnTo>
                    <a:pt x="424" y="109"/>
                  </a:lnTo>
                  <a:lnTo>
                    <a:pt x="422" y="112"/>
                  </a:lnTo>
                  <a:lnTo>
                    <a:pt x="418" y="118"/>
                  </a:lnTo>
                  <a:lnTo>
                    <a:pt x="414" y="121"/>
                  </a:lnTo>
                  <a:lnTo>
                    <a:pt x="410" y="124"/>
                  </a:lnTo>
                  <a:lnTo>
                    <a:pt x="403" y="124"/>
                  </a:lnTo>
                  <a:lnTo>
                    <a:pt x="400" y="124"/>
                  </a:lnTo>
                  <a:lnTo>
                    <a:pt x="395" y="122"/>
                  </a:lnTo>
                  <a:close/>
                  <a:moveTo>
                    <a:pt x="543" y="96"/>
                  </a:moveTo>
                  <a:lnTo>
                    <a:pt x="543" y="88"/>
                  </a:lnTo>
                  <a:lnTo>
                    <a:pt x="538" y="92"/>
                  </a:lnTo>
                  <a:lnTo>
                    <a:pt x="534" y="95"/>
                  </a:lnTo>
                  <a:lnTo>
                    <a:pt x="529" y="96"/>
                  </a:lnTo>
                  <a:lnTo>
                    <a:pt x="522" y="98"/>
                  </a:lnTo>
                  <a:lnTo>
                    <a:pt x="516" y="98"/>
                  </a:lnTo>
                  <a:lnTo>
                    <a:pt x="509" y="95"/>
                  </a:lnTo>
                  <a:lnTo>
                    <a:pt x="505" y="94"/>
                  </a:lnTo>
                  <a:lnTo>
                    <a:pt x="500" y="89"/>
                  </a:lnTo>
                  <a:lnTo>
                    <a:pt x="497" y="85"/>
                  </a:lnTo>
                  <a:lnTo>
                    <a:pt x="493" y="81"/>
                  </a:lnTo>
                  <a:lnTo>
                    <a:pt x="490" y="75"/>
                  </a:lnTo>
                  <a:lnTo>
                    <a:pt x="489" y="69"/>
                  </a:lnTo>
                  <a:lnTo>
                    <a:pt x="489" y="62"/>
                  </a:lnTo>
                  <a:lnTo>
                    <a:pt x="490" y="52"/>
                  </a:lnTo>
                  <a:lnTo>
                    <a:pt x="492" y="43"/>
                  </a:lnTo>
                  <a:lnTo>
                    <a:pt x="495" y="39"/>
                  </a:lnTo>
                  <a:lnTo>
                    <a:pt x="500" y="35"/>
                  </a:lnTo>
                  <a:lnTo>
                    <a:pt x="505" y="31"/>
                  </a:lnTo>
                  <a:lnTo>
                    <a:pt x="509" y="29"/>
                  </a:lnTo>
                  <a:lnTo>
                    <a:pt x="514" y="28"/>
                  </a:lnTo>
                  <a:lnTo>
                    <a:pt x="521" y="26"/>
                  </a:lnTo>
                  <a:lnTo>
                    <a:pt x="527" y="28"/>
                  </a:lnTo>
                  <a:lnTo>
                    <a:pt x="534" y="29"/>
                  </a:lnTo>
                  <a:lnTo>
                    <a:pt x="538" y="32"/>
                  </a:lnTo>
                  <a:lnTo>
                    <a:pt x="542" y="36"/>
                  </a:lnTo>
                  <a:lnTo>
                    <a:pt x="542" y="2"/>
                  </a:lnTo>
                  <a:lnTo>
                    <a:pt x="555" y="2"/>
                  </a:lnTo>
                  <a:lnTo>
                    <a:pt x="555" y="96"/>
                  </a:lnTo>
                  <a:lnTo>
                    <a:pt x="543" y="96"/>
                  </a:lnTo>
                  <a:close/>
                  <a:moveTo>
                    <a:pt x="501" y="62"/>
                  </a:moveTo>
                  <a:lnTo>
                    <a:pt x="503" y="71"/>
                  </a:lnTo>
                  <a:lnTo>
                    <a:pt x="505" y="76"/>
                  </a:lnTo>
                  <a:lnTo>
                    <a:pt x="508" y="82"/>
                  </a:lnTo>
                  <a:lnTo>
                    <a:pt x="513" y="85"/>
                  </a:lnTo>
                  <a:lnTo>
                    <a:pt x="518" y="88"/>
                  </a:lnTo>
                  <a:lnTo>
                    <a:pt x="522" y="88"/>
                  </a:lnTo>
                  <a:lnTo>
                    <a:pt x="529" y="88"/>
                  </a:lnTo>
                  <a:lnTo>
                    <a:pt x="534" y="85"/>
                  </a:lnTo>
                  <a:lnTo>
                    <a:pt x="537" y="82"/>
                  </a:lnTo>
                  <a:lnTo>
                    <a:pt x="540" y="78"/>
                  </a:lnTo>
                  <a:lnTo>
                    <a:pt x="542" y="71"/>
                  </a:lnTo>
                  <a:lnTo>
                    <a:pt x="543" y="64"/>
                  </a:lnTo>
                  <a:lnTo>
                    <a:pt x="542" y="55"/>
                  </a:lnTo>
                  <a:lnTo>
                    <a:pt x="540" y="48"/>
                  </a:lnTo>
                  <a:lnTo>
                    <a:pt x="537" y="43"/>
                  </a:lnTo>
                  <a:lnTo>
                    <a:pt x="532" y="39"/>
                  </a:lnTo>
                  <a:lnTo>
                    <a:pt x="527" y="38"/>
                  </a:lnTo>
                  <a:lnTo>
                    <a:pt x="522" y="36"/>
                  </a:lnTo>
                  <a:lnTo>
                    <a:pt x="518" y="36"/>
                  </a:lnTo>
                  <a:lnTo>
                    <a:pt x="513" y="39"/>
                  </a:lnTo>
                  <a:lnTo>
                    <a:pt x="508" y="42"/>
                  </a:lnTo>
                  <a:lnTo>
                    <a:pt x="505" y="48"/>
                  </a:lnTo>
                  <a:lnTo>
                    <a:pt x="503" y="53"/>
                  </a:lnTo>
                  <a:lnTo>
                    <a:pt x="501" y="62"/>
                  </a:lnTo>
                  <a:close/>
                  <a:moveTo>
                    <a:pt x="579" y="16"/>
                  </a:moveTo>
                  <a:lnTo>
                    <a:pt x="579" y="2"/>
                  </a:lnTo>
                  <a:lnTo>
                    <a:pt x="592" y="2"/>
                  </a:lnTo>
                  <a:lnTo>
                    <a:pt x="592" y="16"/>
                  </a:lnTo>
                  <a:lnTo>
                    <a:pt x="579" y="16"/>
                  </a:lnTo>
                  <a:close/>
                  <a:moveTo>
                    <a:pt x="579" y="96"/>
                  </a:moveTo>
                  <a:lnTo>
                    <a:pt x="579" y="28"/>
                  </a:lnTo>
                  <a:lnTo>
                    <a:pt x="592" y="28"/>
                  </a:lnTo>
                  <a:lnTo>
                    <a:pt x="592" y="96"/>
                  </a:lnTo>
                  <a:lnTo>
                    <a:pt x="579" y="96"/>
                  </a:lnTo>
                  <a:close/>
                  <a:moveTo>
                    <a:pt x="611" y="76"/>
                  </a:moveTo>
                  <a:lnTo>
                    <a:pt x="624" y="74"/>
                  </a:lnTo>
                  <a:lnTo>
                    <a:pt x="624" y="78"/>
                  </a:lnTo>
                  <a:lnTo>
                    <a:pt x="627" y="82"/>
                  </a:lnTo>
                  <a:lnTo>
                    <a:pt x="629" y="85"/>
                  </a:lnTo>
                  <a:lnTo>
                    <a:pt x="634" y="86"/>
                  </a:lnTo>
                  <a:lnTo>
                    <a:pt x="638" y="88"/>
                  </a:lnTo>
                  <a:lnTo>
                    <a:pt x="643" y="88"/>
                  </a:lnTo>
                  <a:lnTo>
                    <a:pt x="648" y="88"/>
                  </a:lnTo>
                  <a:lnTo>
                    <a:pt x="653" y="86"/>
                  </a:lnTo>
                  <a:lnTo>
                    <a:pt x="656" y="85"/>
                  </a:lnTo>
                  <a:lnTo>
                    <a:pt x="659" y="82"/>
                  </a:lnTo>
                  <a:lnTo>
                    <a:pt x="661" y="78"/>
                  </a:lnTo>
                  <a:lnTo>
                    <a:pt x="659" y="74"/>
                  </a:lnTo>
                  <a:lnTo>
                    <a:pt x="658" y="71"/>
                  </a:lnTo>
                  <a:lnTo>
                    <a:pt x="654" y="71"/>
                  </a:lnTo>
                  <a:lnTo>
                    <a:pt x="650" y="69"/>
                  </a:lnTo>
                  <a:lnTo>
                    <a:pt x="643" y="68"/>
                  </a:lnTo>
                  <a:lnTo>
                    <a:pt x="635" y="65"/>
                  </a:lnTo>
                  <a:lnTo>
                    <a:pt x="629" y="64"/>
                  </a:lnTo>
                  <a:lnTo>
                    <a:pt x="624" y="62"/>
                  </a:lnTo>
                  <a:lnTo>
                    <a:pt x="619" y="59"/>
                  </a:lnTo>
                  <a:lnTo>
                    <a:pt x="616" y="55"/>
                  </a:lnTo>
                  <a:lnTo>
                    <a:pt x="614" y="51"/>
                  </a:lnTo>
                  <a:lnTo>
                    <a:pt x="613" y="46"/>
                  </a:lnTo>
                  <a:lnTo>
                    <a:pt x="614" y="42"/>
                  </a:lnTo>
                  <a:lnTo>
                    <a:pt x="616" y="38"/>
                  </a:lnTo>
                  <a:lnTo>
                    <a:pt x="617" y="35"/>
                  </a:lnTo>
                  <a:lnTo>
                    <a:pt x="622" y="32"/>
                  </a:lnTo>
                  <a:lnTo>
                    <a:pt x="625" y="29"/>
                  </a:lnTo>
                  <a:lnTo>
                    <a:pt x="630" y="28"/>
                  </a:lnTo>
                  <a:lnTo>
                    <a:pt x="635" y="28"/>
                  </a:lnTo>
                  <a:lnTo>
                    <a:pt x="642" y="26"/>
                  </a:lnTo>
                  <a:lnTo>
                    <a:pt x="650" y="28"/>
                  </a:lnTo>
                  <a:lnTo>
                    <a:pt x="656" y="29"/>
                  </a:lnTo>
                  <a:lnTo>
                    <a:pt x="663" y="32"/>
                  </a:lnTo>
                  <a:lnTo>
                    <a:pt x="667" y="35"/>
                  </a:lnTo>
                  <a:lnTo>
                    <a:pt x="669" y="39"/>
                  </a:lnTo>
                  <a:lnTo>
                    <a:pt x="671" y="46"/>
                  </a:lnTo>
                  <a:lnTo>
                    <a:pt x="659" y="48"/>
                  </a:lnTo>
                  <a:lnTo>
                    <a:pt x="658" y="42"/>
                  </a:lnTo>
                  <a:lnTo>
                    <a:pt x="653" y="39"/>
                  </a:lnTo>
                  <a:lnTo>
                    <a:pt x="651" y="38"/>
                  </a:lnTo>
                  <a:lnTo>
                    <a:pt x="646" y="36"/>
                  </a:lnTo>
                  <a:lnTo>
                    <a:pt x="642" y="36"/>
                  </a:lnTo>
                  <a:lnTo>
                    <a:pt x="637" y="36"/>
                  </a:lnTo>
                  <a:lnTo>
                    <a:pt x="632" y="38"/>
                  </a:lnTo>
                  <a:lnTo>
                    <a:pt x="629" y="39"/>
                  </a:lnTo>
                  <a:lnTo>
                    <a:pt x="627" y="42"/>
                  </a:lnTo>
                  <a:lnTo>
                    <a:pt x="625" y="45"/>
                  </a:lnTo>
                  <a:lnTo>
                    <a:pt x="625" y="48"/>
                  </a:lnTo>
                  <a:lnTo>
                    <a:pt x="627" y="49"/>
                  </a:lnTo>
                  <a:lnTo>
                    <a:pt x="629" y="51"/>
                  </a:lnTo>
                  <a:lnTo>
                    <a:pt x="632" y="52"/>
                  </a:lnTo>
                  <a:lnTo>
                    <a:pt x="634" y="52"/>
                  </a:lnTo>
                  <a:lnTo>
                    <a:pt x="638" y="53"/>
                  </a:lnTo>
                  <a:lnTo>
                    <a:pt x="643" y="55"/>
                  </a:lnTo>
                  <a:lnTo>
                    <a:pt x="651" y="56"/>
                  </a:lnTo>
                  <a:lnTo>
                    <a:pt x="658" y="59"/>
                  </a:lnTo>
                  <a:lnTo>
                    <a:pt x="663" y="61"/>
                  </a:lnTo>
                  <a:lnTo>
                    <a:pt x="667" y="64"/>
                  </a:lnTo>
                  <a:lnTo>
                    <a:pt x="671" y="66"/>
                  </a:lnTo>
                  <a:lnTo>
                    <a:pt x="674" y="71"/>
                  </a:lnTo>
                  <a:lnTo>
                    <a:pt x="674" y="76"/>
                  </a:lnTo>
                  <a:lnTo>
                    <a:pt x="674" y="82"/>
                  </a:lnTo>
                  <a:lnTo>
                    <a:pt x="671" y="86"/>
                  </a:lnTo>
                  <a:lnTo>
                    <a:pt x="666" y="92"/>
                  </a:lnTo>
                  <a:lnTo>
                    <a:pt x="659" y="95"/>
                  </a:lnTo>
                  <a:lnTo>
                    <a:pt x="651" y="96"/>
                  </a:lnTo>
                  <a:lnTo>
                    <a:pt x="643" y="98"/>
                  </a:lnTo>
                  <a:lnTo>
                    <a:pt x="634" y="96"/>
                  </a:lnTo>
                  <a:lnTo>
                    <a:pt x="627" y="95"/>
                  </a:lnTo>
                  <a:lnTo>
                    <a:pt x="621" y="92"/>
                  </a:lnTo>
                  <a:lnTo>
                    <a:pt x="616" y="88"/>
                  </a:lnTo>
                  <a:lnTo>
                    <a:pt x="613" y="82"/>
                  </a:lnTo>
                  <a:lnTo>
                    <a:pt x="611" y="76"/>
                  </a:lnTo>
                  <a:close/>
                  <a:moveTo>
                    <a:pt x="730" y="86"/>
                  </a:moveTo>
                  <a:lnTo>
                    <a:pt x="732" y="96"/>
                  </a:lnTo>
                  <a:lnTo>
                    <a:pt x="727" y="96"/>
                  </a:lnTo>
                  <a:lnTo>
                    <a:pt x="722" y="96"/>
                  </a:lnTo>
                  <a:lnTo>
                    <a:pt x="716" y="96"/>
                  </a:lnTo>
                  <a:lnTo>
                    <a:pt x="711" y="95"/>
                  </a:lnTo>
                  <a:lnTo>
                    <a:pt x="708" y="92"/>
                  </a:lnTo>
                  <a:lnTo>
                    <a:pt x="706" y="89"/>
                  </a:lnTo>
                  <a:lnTo>
                    <a:pt x="704" y="86"/>
                  </a:lnTo>
                  <a:lnTo>
                    <a:pt x="704" y="82"/>
                  </a:lnTo>
                  <a:lnTo>
                    <a:pt x="704" y="76"/>
                  </a:lnTo>
                  <a:lnTo>
                    <a:pt x="704" y="38"/>
                  </a:lnTo>
                  <a:lnTo>
                    <a:pt x="695" y="38"/>
                  </a:lnTo>
                  <a:lnTo>
                    <a:pt x="695" y="28"/>
                  </a:lnTo>
                  <a:lnTo>
                    <a:pt x="704" y="28"/>
                  </a:lnTo>
                  <a:lnTo>
                    <a:pt x="704" y="12"/>
                  </a:lnTo>
                  <a:lnTo>
                    <a:pt x="717" y="5"/>
                  </a:lnTo>
                  <a:lnTo>
                    <a:pt x="717" y="28"/>
                  </a:lnTo>
                  <a:lnTo>
                    <a:pt x="730" y="28"/>
                  </a:lnTo>
                  <a:lnTo>
                    <a:pt x="730" y="38"/>
                  </a:lnTo>
                  <a:lnTo>
                    <a:pt x="717" y="38"/>
                  </a:lnTo>
                  <a:lnTo>
                    <a:pt x="717" y="76"/>
                  </a:lnTo>
                  <a:lnTo>
                    <a:pt x="717" y="81"/>
                  </a:lnTo>
                  <a:lnTo>
                    <a:pt x="717" y="84"/>
                  </a:lnTo>
                  <a:lnTo>
                    <a:pt x="721" y="85"/>
                  </a:lnTo>
                  <a:lnTo>
                    <a:pt x="722" y="86"/>
                  </a:lnTo>
                  <a:lnTo>
                    <a:pt x="724" y="86"/>
                  </a:lnTo>
                  <a:lnTo>
                    <a:pt x="730" y="86"/>
                  </a:lnTo>
                  <a:close/>
                  <a:moveTo>
                    <a:pt x="738" y="96"/>
                  </a:moveTo>
                  <a:lnTo>
                    <a:pt x="738" y="28"/>
                  </a:lnTo>
                  <a:lnTo>
                    <a:pt x="750" y="28"/>
                  </a:lnTo>
                  <a:lnTo>
                    <a:pt x="750" y="39"/>
                  </a:lnTo>
                  <a:lnTo>
                    <a:pt x="754" y="32"/>
                  </a:lnTo>
                  <a:lnTo>
                    <a:pt x="758" y="29"/>
                  </a:lnTo>
                  <a:lnTo>
                    <a:pt x="762" y="28"/>
                  </a:lnTo>
                  <a:lnTo>
                    <a:pt x="767" y="26"/>
                  </a:lnTo>
                  <a:lnTo>
                    <a:pt x="774" y="28"/>
                  </a:lnTo>
                  <a:lnTo>
                    <a:pt x="780" y="31"/>
                  </a:lnTo>
                  <a:lnTo>
                    <a:pt x="775" y="41"/>
                  </a:lnTo>
                  <a:lnTo>
                    <a:pt x="770" y="39"/>
                  </a:lnTo>
                  <a:lnTo>
                    <a:pt x="766" y="39"/>
                  </a:lnTo>
                  <a:lnTo>
                    <a:pt x="762" y="39"/>
                  </a:lnTo>
                  <a:lnTo>
                    <a:pt x="758" y="41"/>
                  </a:lnTo>
                  <a:lnTo>
                    <a:pt x="756" y="43"/>
                  </a:lnTo>
                  <a:lnTo>
                    <a:pt x="753" y="48"/>
                  </a:lnTo>
                  <a:lnTo>
                    <a:pt x="751" y="53"/>
                  </a:lnTo>
                  <a:lnTo>
                    <a:pt x="751" y="61"/>
                  </a:lnTo>
                  <a:lnTo>
                    <a:pt x="751" y="96"/>
                  </a:lnTo>
                  <a:lnTo>
                    <a:pt x="738" y="96"/>
                  </a:lnTo>
                  <a:close/>
                  <a:moveTo>
                    <a:pt x="788" y="16"/>
                  </a:moveTo>
                  <a:lnTo>
                    <a:pt x="788" y="2"/>
                  </a:lnTo>
                  <a:lnTo>
                    <a:pt x="801" y="2"/>
                  </a:lnTo>
                  <a:lnTo>
                    <a:pt x="801" y="16"/>
                  </a:lnTo>
                  <a:lnTo>
                    <a:pt x="788" y="16"/>
                  </a:lnTo>
                  <a:close/>
                  <a:moveTo>
                    <a:pt x="788" y="96"/>
                  </a:moveTo>
                  <a:lnTo>
                    <a:pt x="788" y="28"/>
                  </a:lnTo>
                  <a:lnTo>
                    <a:pt x="801" y="28"/>
                  </a:lnTo>
                  <a:lnTo>
                    <a:pt x="801" y="96"/>
                  </a:lnTo>
                  <a:lnTo>
                    <a:pt x="788" y="96"/>
                  </a:lnTo>
                  <a:close/>
                  <a:moveTo>
                    <a:pt x="836" y="96"/>
                  </a:moveTo>
                  <a:lnTo>
                    <a:pt x="824" y="96"/>
                  </a:lnTo>
                  <a:lnTo>
                    <a:pt x="824" y="2"/>
                  </a:lnTo>
                  <a:lnTo>
                    <a:pt x="836" y="2"/>
                  </a:lnTo>
                  <a:lnTo>
                    <a:pt x="836" y="36"/>
                  </a:lnTo>
                  <a:lnTo>
                    <a:pt x="841" y="32"/>
                  </a:lnTo>
                  <a:lnTo>
                    <a:pt x="846" y="29"/>
                  </a:lnTo>
                  <a:lnTo>
                    <a:pt x="853" y="28"/>
                  </a:lnTo>
                  <a:lnTo>
                    <a:pt x="857" y="26"/>
                  </a:lnTo>
                  <a:lnTo>
                    <a:pt x="865" y="28"/>
                  </a:lnTo>
                  <a:lnTo>
                    <a:pt x="872" y="29"/>
                  </a:lnTo>
                  <a:lnTo>
                    <a:pt x="877" y="32"/>
                  </a:lnTo>
                  <a:lnTo>
                    <a:pt x="882" y="36"/>
                  </a:lnTo>
                  <a:lnTo>
                    <a:pt x="885" y="42"/>
                  </a:lnTo>
                  <a:lnTo>
                    <a:pt x="888" y="48"/>
                  </a:lnTo>
                  <a:lnTo>
                    <a:pt x="890" y="53"/>
                  </a:lnTo>
                  <a:lnTo>
                    <a:pt x="890" y="61"/>
                  </a:lnTo>
                  <a:lnTo>
                    <a:pt x="888" y="76"/>
                  </a:lnTo>
                  <a:lnTo>
                    <a:pt x="880" y="88"/>
                  </a:lnTo>
                  <a:lnTo>
                    <a:pt x="874" y="94"/>
                  </a:lnTo>
                  <a:lnTo>
                    <a:pt x="865" y="96"/>
                  </a:lnTo>
                  <a:lnTo>
                    <a:pt x="857" y="98"/>
                  </a:lnTo>
                  <a:lnTo>
                    <a:pt x="851" y="96"/>
                  </a:lnTo>
                  <a:lnTo>
                    <a:pt x="845" y="95"/>
                  </a:lnTo>
                  <a:lnTo>
                    <a:pt x="840" y="92"/>
                  </a:lnTo>
                  <a:lnTo>
                    <a:pt x="836" y="88"/>
                  </a:lnTo>
                  <a:lnTo>
                    <a:pt x="836" y="96"/>
                  </a:lnTo>
                  <a:close/>
                  <a:moveTo>
                    <a:pt x="836" y="62"/>
                  </a:moveTo>
                  <a:lnTo>
                    <a:pt x="836" y="69"/>
                  </a:lnTo>
                  <a:lnTo>
                    <a:pt x="838" y="75"/>
                  </a:lnTo>
                  <a:lnTo>
                    <a:pt x="840" y="79"/>
                  </a:lnTo>
                  <a:lnTo>
                    <a:pt x="845" y="84"/>
                  </a:lnTo>
                  <a:lnTo>
                    <a:pt x="849" y="88"/>
                  </a:lnTo>
                  <a:lnTo>
                    <a:pt x="856" y="88"/>
                  </a:lnTo>
                  <a:lnTo>
                    <a:pt x="862" y="88"/>
                  </a:lnTo>
                  <a:lnTo>
                    <a:pt x="867" y="85"/>
                  </a:lnTo>
                  <a:lnTo>
                    <a:pt x="870" y="82"/>
                  </a:lnTo>
                  <a:lnTo>
                    <a:pt x="874" y="76"/>
                  </a:lnTo>
                  <a:lnTo>
                    <a:pt x="877" y="71"/>
                  </a:lnTo>
                  <a:lnTo>
                    <a:pt x="877" y="62"/>
                  </a:lnTo>
                  <a:lnTo>
                    <a:pt x="877" y="53"/>
                  </a:lnTo>
                  <a:lnTo>
                    <a:pt x="875" y="48"/>
                  </a:lnTo>
                  <a:lnTo>
                    <a:pt x="870" y="42"/>
                  </a:lnTo>
                  <a:lnTo>
                    <a:pt x="867" y="39"/>
                  </a:lnTo>
                  <a:lnTo>
                    <a:pt x="862" y="36"/>
                  </a:lnTo>
                  <a:lnTo>
                    <a:pt x="857" y="36"/>
                  </a:lnTo>
                  <a:lnTo>
                    <a:pt x="851" y="36"/>
                  </a:lnTo>
                  <a:lnTo>
                    <a:pt x="846" y="39"/>
                  </a:lnTo>
                  <a:lnTo>
                    <a:pt x="841" y="42"/>
                  </a:lnTo>
                  <a:lnTo>
                    <a:pt x="838" y="48"/>
                  </a:lnTo>
                  <a:lnTo>
                    <a:pt x="836" y="53"/>
                  </a:lnTo>
                  <a:lnTo>
                    <a:pt x="836" y="62"/>
                  </a:lnTo>
                  <a:close/>
                  <a:moveTo>
                    <a:pt x="961" y="96"/>
                  </a:moveTo>
                  <a:lnTo>
                    <a:pt x="961" y="86"/>
                  </a:lnTo>
                  <a:lnTo>
                    <a:pt x="956" y="91"/>
                  </a:lnTo>
                  <a:lnTo>
                    <a:pt x="949" y="95"/>
                  </a:lnTo>
                  <a:lnTo>
                    <a:pt x="943" y="96"/>
                  </a:lnTo>
                  <a:lnTo>
                    <a:pt x="936" y="98"/>
                  </a:lnTo>
                  <a:lnTo>
                    <a:pt x="930" y="96"/>
                  </a:lnTo>
                  <a:lnTo>
                    <a:pt x="923" y="95"/>
                  </a:lnTo>
                  <a:lnTo>
                    <a:pt x="919" y="92"/>
                  </a:lnTo>
                  <a:lnTo>
                    <a:pt x="914" y="89"/>
                  </a:lnTo>
                  <a:lnTo>
                    <a:pt x="912" y="86"/>
                  </a:lnTo>
                  <a:lnTo>
                    <a:pt x="911" y="81"/>
                  </a:lnTo>
                  <a:lnTo>
                    <a:pt x="909" y="76"/>
                  </a:lnTo>
                  <a:lnTo>
                    <a:pt x="909" y="71"/>
                  </a:lnTo>
                  <a:lnTo>
                    <a:pt x="909" y="28"/>
                  </a:lnTo>
                  <a:lnTo>
                    <a:pt x="922" y="28"/>
                  </a:lnTo>
                  <a:lnTo>
                    <a:pt x="922" y="66"/>
                  </a:lnTo>
                  <a:lnTo>
                    <a:pt x="923" y="71"/>
                  </a:lnTo>
                  <a:lnTo>
                    <a:pt x="923" y="75"/>
                  </a:lnTo>
                  <a:lnTo>
                    <a:pt x="923" y="78"/>
                  </a:lnTo>
                  <a:lnTo>
                    <a:pt x="925" y="82"/>
                  </a:lnTo>
                  <a:lnTo>
                    <a:pt x="928" y="85"/>
                  </a:lnTo>
                  <a:lnTo>
                    <a:pt x="933" y="88"/>
                  </a:lnTo>
                  <a:lnTo>
                    <a:pt x="938" y="88"/>
                  </a:lnTo>
                  <a:lnTo>
                    <a:pt x="944" y="88"/>
                  </a:lnTo>
                  <a:lnTo>
                    <a:pt x="949" y="85"/>
                  </a:lnTo>
                  <a:lnTo>
                    <a:pt x="954" y="82"/>
                  </a:lnTo>
                  <a:lnTo>
                    <a:pt x="956" y="78"/>
                  </a:lnTo>
                  <a:lnTo>
                    <a:pt x="957" y="75"/>
                  </a:lnTo>
                  <a:lnTo>
                    <a:pt x="959" y="71"/>
                  </a:lnTo>
                  <a:lnTo>
                    <a:pt x="959" y="65"/>
                  </a:lnTo>
                  <a:lnTo>
                    <a:pt x="959" y="28"/>
                  </a:lnTo>
                  <a:lnTo>
                    <a:pt x="972" y="28"/>
                  </a:lnTo>
                  <a:lnTo>
                    <a:pt x="972" y="96"/>
                  </a:lnTo>
                  <a:lnTo>
                    <a:pt x="961" y="96"/>
                  </a:lnTo>
                  <a:close/>
                  <a:moveTo>
                    <a:pt x="1023" y="86"/>
                  </a:moveTo>
                  <a:lnTo>
                    <a:pt x="1025" y="96"/>
                  </a:lnTo>
                  <a:lnTo>
                    <a:pt x="1020" y="96"/>
                  </a:lnTo>
                  <a:lnTo>
                    <a:pt x="1015" y="96"/>
                  </a:lnTo>
                  <a:lnTo>
                    <a:pt x="1010" y="96"/>
                  </a:lnTo>
                  <a:lnTo>
                    <a:pt x="1006" y="95"/>
                  </a:lnTo>
                  <a:lnTo>
                    <a:pt x="1002" y="92"/>
                  </a:lnTo>
                  <a:lnTo>
                    <a:pt x="999" y="89"/>
                  </a:lnTo>
                  <a:lnTo>
                    <a:pt x="999" y="86"/>
                  </a:lnTo>
                  <a:lnTo>
                    <a:pt x="998" y="82"/>
                  </a:lnTo>
                  <a:lnTo>
                    <a:pt x="998" y="76"/>
                  </a:lnTo>
                  <a:lnTo>
                    <a:pt x="998" y="38"/>
                  </a:lnTo>
                  <a:lnTo>
                    <a:pt x="988" y="38"/>
                  </a:lnTo>
                  <a:lnTo>
                    <a:pt x="988" y="28"/>
                  </a:lnTo>
                  <a:lnTo>
                    <a:pt x="998" y="28"/>
                  </a:lnTo>
                  <a:lnTo>
                    <a:pt x="998" y="12"/>
                  </a:lnTo>
                  <a:lnTo>
                    <a:pt x="1010" y="5"/>
                  </a:lnTo>
                  <a:lnTo>
                    <a:pt x="1010" y="28"/>
                  </a:lnTo>
                  <a:lnTo>
                    <a:pt x="1023" y="28"/>
                  </a:lnTo>
                  <a:lnTo>
                    <a:pt x="1023" y="38"/>
                  </a:lnTo>
                  <a:lnTo>
                    <a:pt x="1010" y="38"/>
                  </a:lnTo>
                  <a:lnTo>
                    <a:pt x="1010" y="76"/>
                  </a:lnTo>
                  <a:lnTo>
                    <a:pt x="1010" y="81"/>
                  </a:lnTo>
                  <a:lnTo>
                    <a:pt x="1012" y="84"/>
                  </a:lnTo>
                  <a:lnTo>
                    <a:pt x="1014" y="85"/>
                  </a:lnTo>
                  <a:lnTo>
                    <a:pt x="1015" y="86"/>
                  </a:lnTo>
                  <a:lnTo>
                    <a:pt x="1019" y="86"/>
                  </a:lnTo>
                  <a:lnTo>
                    <a:pt x="1023" y="86"/>
                  </a:lnTo>
                  <a:close/>
                  <a:moveTo>
                    <a:pt x="1033" y="16"/>
                  </a:moveTo>
                  <a:lnTo>
                    <a:pt x="1033" y="2"/>
                  </a:lnTo>
                  <a:lnTo>
                    <a:pt x="1046" y="2"/>
                  </a:lnTo>
                  <a:lnTo>
                    <a:pt x="1046" y="16"/>
                  </a:lnTo>
                  <a:lnTo>
                    <a:pt x="1033" y="16"/>
                  </a:lnTo>
                  <a:close/>
                  <a:moveTo>
                    <a:pt x="1033" y="96"/>
                  </a:moveTo>
                  <a:lnTo>
                    <a:pt x="1033" y="28"/>
                  </a:lnTo>
                  <a:lnTo>
                    <a:pt x="1046" y="28"/>
                  </a:lnTo>
                  <a:lnTo>
                    <a:pt x="1046" y="96"/>
                  </a:lnTo>
                  <a:lnTo>
                    <a:pt x="1033" y="96"/>
                  </a:lnTo>
                  <a:close/>
                  <a:moveTo>
                    <a:pt x="1064" y="62"/>
                  </a:moveTo>
                  <a:lnTo>
                    <a:pt x="1067" y="46"/>
                  </a:lnTo>
                  <a:lnTo>
                    <a:pt x="1077" y="35"/>
                  </a:lnTo>
                  <a:lnTo>
                    <a:pt x="1083" y="31"/>
                  </a:lnTo>
                  <a:lnTo>
                    <a:pt x="1091" y="28"/>
                  </a:lnTo>
                  <a:lnTo>
                    <a:pt x="1101" y="26"/>
                  </a:lnTo>
                  <a:lnTo>
                    <a:pt x="1107" y="28"/>
                  </a:lnTo>
                  <a:lnTo>
                    <a:pt x="1114" y="29"/>
                  </a:lnTo>
                  <a:lnTo>
                    <a:pt x="1120" y="32"/>
                  </a:lnTo>
                  <a:lnTo>
                    <a:pt x="1126" y="36"/>
                  </a:lnTo>
                  <a:lnTo>
                    <a:pt x="1133" y="46"/>
                  </a:lnTo>
                  <a:lnTo>
                    <a:pt x="1136" y="61"/>
                  </a:lnTo>
                  <a:lnTo>
                    <a:pt x="1136" y="69"/>
                  </a:lnTo>
                  <a:lnTo>
                    <a:pt x="1135" y="76"/>
                  </a:lnTo>
                  <a:lnTo>
                    <a:pt x="1131" y="82"/>
                  </a:lnTo>
                  <a:lnTo>
                    <a:pt x="1128" y="86"/>
                  </a:lnTo>
                  <a:lnTo>
                    <a:pt x="1123" y="91"/>
                  </a:lnTo>
                  <a:lnTo>
                    <a:pt x="1118" y="94"/>
                  </a:lnTo>
                  <a:lnTo>
                    <a:pt x="1110" y="96"/>
                  </a:lnTo>
                  <a:lnTo>
                    <a:pt x="1101" y="98"/>
                  </a:lnTo>
                  <a:lnTo>
                    <a:pt x="1093" y="96"/>
                  </a:lnTo>
                  <a:lnTo>
                    <a:pt x="1086" y="95"/>
                  </a:lnTo>
                  <a:lnTo>
                    <a:pt x="1080" y="92"/>
                  </a:lnTo>
                  <a:lnTo>
                    <a:pt x="1075" y="89"/>
                  </a:lnTo>
                  <a:lnTo>
                    <a:pt x="1067" y="78"/>
                  </a:lnTo>
                  <a:lnTo>
                    <a:pt x="1064" y="62"/>
                  </a:lnTo>
                  <a:close/>
                  <a:moveTo>
                    <a:pt x="1078" y="62"/>
                  </a:moveTo>
                  <a:lnTo>
                    <a:pt x="1078" y="71"/>
                  </a:lnTo>
                  <a:lnTo>
                    <a:pt x="1080" y="76"/>
                  </a:lnTo>
                  <a:lnTo>
                    <a:pt x="1085" y="82"/>
                  </a:lnTo>
                  <a:lnTo>
                    <a:pt x="1089" y="85"/>
                  </a:lnTo>
                  <a:lnTo>
                    <a:pt x="1094" y="88"/>
                  </a:lnTo>
                  <a:lnTo>
                    <a:pt x="1101" y="88"/>
                  </a:lnTo>
                  <a:lnTo>
                    <a:pt x="1106" y="88"/>
                  </a:lnTo>
                  <a:lnTo>
                    <a:pt x="1112" y="85"/>
                  </a:lnTo>
                  <a:lnTo>
                    <a:pt x="1117" y="82"/>
                  </a:lnTo>
                  <a:lnTo>
                    <a:pt x="1120" y="76"/>
                  </a:lnTo>
                  <a:lnTo>
                    <a:pt x="1122" y="71"/>
                  </a:lnTo>
                  <a:lnTo>
                    <a:pt x="1122" y="62"/>
                  </a:lnTo>
                  <a:lnTo>
                    <a:pt x="1122" y="53"/>
                  </a:lnTo>
                  <a:lnTo>
                    <a:pt x="1120" y="48"/>
                  </a:lnTo>
                  <a:lnTo>
                    <a:pt x="1117" y="43"/>
                  </a:lnTo>
                  <a:lnTo>
                    <a:pt x="1112" y="39"/>
                  </a:lnTo>
                  <a:lnTo>
                    <a:pt x="1106" y="38"/>
                  </a:lnTo>
                  <a:lnTo>
                    <a:pt x="1101" y="36"/>
                  </a:lnTo>
                  <a:lnTo>
                    <a:pt x="1094" y="38"/>
                  </a:lnTo>
                  <a:lnTo>
                    <a:pt x="1089" y="39"/>
                  </a:lnTo>
                  <a:lnTo>
                    <a:pt x="1085" y="42"/>
                  </a:lnTo>
                  <a:lnTo>
                    <a:pt x="1080" y="48"/>
                  </a:lnTo>
                  <a:lnTo>
                    <a:pt x="1078" y="55"/>
                  </a:lnTo>
                  <a:lnTo>
                    <a:pt x="1078" y="62"/>
                  </a:lnTo>
                  <a:close/>
                  <a:moveTo>
                    <a:pt x="1155" y="96"/>
                  </a:moveTo>
                  <a:lnTo>
                    <a:pt x="1155" y="28"/>
                  </a:lnTo>
                  <a:lnTo>
                    <a:pt x="1167" y="28"/>
                  </a:lnTo>
                  <a:lnTo>
                    <a:pt x="1167" y="38"/>
                  </a:lnTo>
                  <a:lnTo>
                    <a:pt x="1172" y="33"/>
                  </a:lnTo>
                  <a:lnTo>
                    <a:pt x="1176" y="29"/>
                  </a:lnTo>
                  <a:lnTo>
                    <a:pt x="1183" y="28"/>
                  </a:lnTo>
                  <a:lnTo>
                    <a:pt x="1191" y="26"/>
                  </a:lnTo>
                  <a:lnTo>
                    <a:pt x="1197" y="28"/>
                  </a:lnTo>
                  <a:lnTo>
                    <a:pt x="1204" y="29"/>
                  </a:lnTo>
                  <a:lnTo>
                    <a:pt x="1209" y="32"/>
                  </a:lnTo>
                  <a:lnTo>
                    <a:pt x="1212" y="35"/>
                  </a:lnTo>
                  <a:lnTo>
                    <a:pt x="1215" y="39"/>
                  </a:lnTo>
                  <a:lnTo>
                    <a:pt x="1217" y="43"/>
                  </a:lnTo>
                  <a:lnTo>
                    <a:pt x="1217" y="48"/>
                  </a:lnTo>
                  <a:lnTo>
                    <a:pt x="1217" y="55"/>
                  </a:lnTo>
                  <a:lnTo>
                    <a:pt x="1217" y="96"/>
                  </a:lnTo>
                  <a:lnTo>
                    <a:pt x="1204" y="96"/>
                  </a:lnTo>
                  <a:lnTo>
                    <a:pt x="1204" y="55"/>
                  </a:lnTo>
                  <a:lnTo>
                    <a:pt x="1204" y="49"/>
                  </a:lnTo>
                  <a:lnTo>
                    <a:pt x="1202" y="45"/>
                  </a:lnTo>
                  <a:lnTo>
                    <a:pt x="1201" y="41"/>
                  </a:lnTo>
                  <a:lnTo>
                    <a:pt x="1197" y="39"/>
                  </a:lnTo>
                  <a:lnTo>
                    <a:pt x="1193" y="38"/>
                  </a:lnTo>
                  <a:lnTo>
                    <a:pt x="1188" y="36"/>
                  </a:lnTo>
                  <a:lnTo>
                    <a:pt x="1183" y="38"/>
                  </a:lnTo>
                  <a:lnTo>
                    <a:pt x="1178" y="39"/>
                  </a:lnTo>
                  <a:lnTo>
                    <a:pt x="1173" y="42"/>
                  </a:lnTo>
                  <a:lnTo>
                    <a:pt x="1172" y="45"/>
                  </a:lnTo>
                  <a:lnTo>
                    <a:pt x="1170" y="48"/>
                  </a:lnTo>
                  <a:lnTo>
                    <a:pt x="1168" y="53"/>
                  </a:lnTo>
                  <a:lnTo>
                    <a:pt x="1168" y="59"/>
                  </a:lnTo>
                  <a:lnTo>
                    <a:pt x="1168" y="96"/>
                  </a:lnTo>
                  <a:lnTo>
                    <a:pt x="1155" y="9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0" name="Freeform 2831"/>
            <p:cNvSpPr>
              <a:spLocks noEditPoints="1"/>
            </p:cNvSpPr>
            <p:nvPr/>
          </p:nvSpPr>
          <p:spPr bwMode="auto">
            <a:xfrm>
              <a:off x="5580145" y="6494564"/>
              <a:ext cx="273051" cy="68262"/>
            </a:xfrm>
            <a:custGeom>
              <a:avLst/>
              <a:gdLst>
                <a:gd name="T0" fmla="*/ 18 w 364"/>
                <a:gd name="T1" fmla="*/ 79 h 99"/>
                <a:gd name="T2" fmla="*/ 34 w 364"/>
                <a:gd name="T3" fmla="*/ 88 h 99"/>
                <a:gd name="T4" fmla="*/ 53 w 364"/>
                <a:gd name="T5" fmla="*/ 76 h 99"/>
                <a:gd name="T6" fmla="*/ 53 w 364"/>
                <a:gd name="T7" fmla="*/ 53 h 99"/>
                <a:gd name="T8" fmla="*/ 34 w 364"/>
                <a:gd name="T9" fmla="*/ 43 h 99"/>
                <a:gd name="T10" fmla="*/ 14 w 364"/>
                <a:gd name="T11" fmla="*/ 52 h 99"/>
                <a:gd name="T12" fmla="*/ 64 w 364"/>
                <a:gd name="T13" fmla="*/ 15 h 99"/>
                <a:gd name="T14" fmla="*/ 31 w 364"/>
                <a:gd name="T15" fmla="*/ 33 h 99"/>
                <a:gd name="T16" fmla="*/ 61 w 364"/>
                <a:gd name="T17" fmla="*/ 42 h 99"/>
                <a:gd name="T18" fmla="*/ 69 w 364"/>
                <a:gd name="T19" fmla="*/ 64 h 99"/>
                <a:gd name="T20" fmla="*/ 50 w 364"/>
                <a:gd name="T21" fmla="*/ 95 h 99"/>
                <a:gd name="T22" fmla="*/ 11 w 364"/>
                <a:gd name="T23" fmla="*/ 91 h 99"/>
                <a:gd name="T24" fmla="*/ 89 w 364"/>
                <a:gd name="T25" fmla="*/ 25 h 99"/>
                <a:gd name="T26" fmla="*/ 98 w 364"/>
                <a:gd name="T27" fmla="*/ 3 h 99"/>
                <a:gd name="T28" fmla="*/ 122 w 364"/>
                <a:gd name="T29" fmla="*/ 3 h 99"/>
                <a:gd name="T30" fmla="*/ 134 w 364"/>
                <a:gd name="T31" fmla="*/ 25 h 99"/>
                <a:gd name="T32" fmla="*/ 122 w 364"/>
                <a:gd name="T33" fmla="*/ 46 h 99"/>
                <a:gd name="T34" fmla="*/ 100 w 364"/>
                <a:gd name="T35" fmla="*/ 46 h 99"/>
                <a:gd name="T36" fmla="*/ 89 w 364"/>
                <a:gd name="T37" fmla="*/ 25 h 99"/>
                <a:gd name="T38" fmla="*/ 101 w 364"/>
                <a:gd name="T39" fmla="*/ 15 h 99"/>
                <a:gd name="T40" fmla="*/ 101 w 364"/>
                <a:gd name="T41" fmla="*/ 35 h 99"/>
                <a:gd name="T42" fmla="*/ 116 w 364"/>
                <a:gd name="T43" fmla="*/ 41 h 99"/>
                <a:gd name="T44" fmla="*/ 122 w 364"/>
                <a:gd name="T45" fmla="*/ 25 h 99"/>
                <a:gd name="T46" fmla="*/ 116 w 364"/>
                <a:gd name="T47" fmla="*/ 9 h 99"/>
                <a:gd name="T48" fmla="*/ 179 w 364"/>
                <a:gd name="T49" fmla="*/ 0 h 99"/>
                <a:gd name="T50" fmla="*/ 158 w 364"/>
                <a:gd name="T51" fmla="*/ 68 h 99"/>
                <a:gd name="T52" fmla="*/ 172 w 364"/>
                <a:gd name="T53" fmla="*/ 51 h 99"/>
                <a:gd name="T54" fmla="*/ 195 w 364"/>
                <a:gd name="T55" fmla="*/ 56 h 99"/>
                <a:gd name="T56" fmla="*/ 201 w 364"/>
                <a:gd name="T57" fmla="*/ 82 h 99"/>
                <a:gd name="T58" fmla="*/ 185 w 364"/>
                <a:gd name="T59" fmla="*/ 98 h 99"/>
                <a:gd name="T60" fmla="*/ 163 w 364"/>
                <a:gd name="T61" fmla="*/ 92 h 99"/>
                <a:gd name="T62" fmla="*/ 179 w 364"/>
                <a:gd name="T63" fmla="*/ 58 h 99"/>
                <a:gd name="T64" fmla="*/ 167 w 364"/>
                <a:gd name="T65" fmla="*/ 69 h 99"/>
                <a:gd name="T66" fmla="*/ 171 w 364"/>
                <a:gd name="T67" fmla="*/ 88 h 99"/>
                <a:gd name="T68" fmla="*/ 187 w 364"/>
                <a:gd name="T69" fmla="*/ 88 h 99"/>
                <a:gd name="T70" fmla="*/ 190 w 364"/>
                <a:gd name="T71" fmla="*/ 68 h 99"/>
                <a:gd name="T72" fmla="*/ 179 w 364"/>
                <a:gd name="T73" fmla="*/ 58 h 99"/>
                <a:gd name="T74" fmla="*/ 237 w 364"/>
                <a:gd name="T75" fmla="*/ 15 h 99"/>
                <a:gd name="T76" fmla="*/ 237 w 364"/>
                <a:gd name="T77" fmla="*/ 28 h 99"/>
                <a:gd name="T78" fmla="*/ 261 w 364"/>
                <a:gd name="T79" fmla="*/ 2 h 99"/>
                <a:gd name="T80" fmla="*/ 350 w 364"/>
                <a:gd name="T81" fmla="*/ 74 h 99"/>
                <a:gd name="T82" fmla="*/ 351 w 364"/>
                <a:gd name="T83" fmla="*/ 91 h 99"/>
                <a:gd name="T84" fmla="*/ 316 w 364"/>
                <a:gd name="T85" fmla="*/ 95 h 99"/>
                <a:gd name="T86" fmla="*/ 296 w 364"/>
                <a:gd name="T87" fmla="*/ 48 h 99"/>
                <a:gd name="T88" fmla="*/ 322 w 364"/>
                <a:gd name="T89" fmla="*/ 26 h 99"/>
                <a:gd name="T90" fmla="*/ 350 w 364"/>
                <a:gd name="T91" fmla="*/ 32 h 99"/>
                <a:gd name="T92" fmla="*/ 364 w 364"/>
                <a:gd name="T93" fmla="*/ 65 h 99"/>
                <a:gd name="T94" fmla="*/ 314 w 364"/>
                <a:gd name="T95" fmla="*/ 82 h 99"/>
                <a:gd name="T96" fmla="*/ 337 w 364"/>
                <a:gd name="T97" fmla="*/ 86 h 99"/>
                <a:gd name="T98" fmla="*/ 350 w 364"/>
                <a:gd name="T99" fmla="*/ 74 h 99"/>
                <a:gd name="T100" fmla="*/ 348 w 364"/>
                <a:gd name="T101" fmla="*/ 45 h 99"/>
                <a:gd name="T102" fmla="*/ 329 w 364"/>
                <a:gd name="T103" fmla="*/ 36 h 99"/>
                <a:gd name="T104" fmla="*/ 311 w 364"/>
                <a:gd name="T10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4" h="99">
                  <a:moveTo>
                    <a:pt x="0" y="71"/>
                  </a:moveTo>
                  <a:lnTo>
                    <a:pt x="14" y="71"/>
                  </a:lnTo>
                  <a:lnTo>
                    <a:pt x="16" y="75"/>
                  </a:lnTo>
                  <a:lnTo>
                    <a:pt x="18" y="79"/>
                  </a:lnTo>
                  <a:lnTo>
                    <a:pt x="21" y="84"/>
                  </a:lnTo>
                  <a:lnTo>
                    <a:pt x="24" y="86"/>
                  </a:lnTo>
                  <a:lnTo>
                    <a:pt x="29" y="88"/>
                  </a:lnTo>
                  <a:lnTo>
                    <a:pt x="34" y="88"/>
                  </a:lnTo>
                  <a:lnTo>
                    <a:pt x="40" y="86"/>
                  </a:lnTo>
                  <a:lnTo>
                    <a:pt x="45" y="85"/>
                  </a:lnTo>
                  <a:lnTo>
                    <a:pt x="50" y="82"/>
                  </a:lnTo>
                  <a:lnTo>
                    <a:pt x="53" y="76"/>
                  </a:lnTo>
                  <a:lnTo>
                    <a:pt x="56" y="71"/>
                  </a:lnTo>
                  <a:lnTo>
                    <a:pt x="56" y="65"/>
                  </a:lnTo>
                  <a:lnTo>
                    <a:pt x="56" y="59"/>
                  </a:lnTo>
                  <a:lnTo>
                    <a:pt x="53" y="53"/>
                  </a:lnTo>
                  <a:lnTo>
                    <a:pt x="50" y="49"/>
                  </a:lnTo>
                  <a:lnTo>
                    <a:pt x="45" y="46"/>
                  </a:lnTo>
                  <a:lnTo>
                    <a:pt x="40" y="45"/>
                  </a:lnTo>
                  <a:lnTo>
                    <a:pt x="34" y="43"/>
                  </a:lnTo>
                  <a:lnTo>
                    <a:pt x="27" y="45"/>
                  </a:lnTo>
                  <a:lnTo>
                    <a:pt x="23" y="46"/>
                  </a:lnTo>
                  <a:lnTo>
                    <a:pt x="18" y="49"/>
                  </a:lnTo>
                  <a:lnTo>
                    <a:pt x="14" y="52"/>
                  </a:lnTo>
                  <a:lnTo>
                    <a:pt x="3" y="51"/>
                  </a:lnTo>
                  <a:lnTo>
                    <a:pt x="13" y="3"/>
                  </a:lnTo>
                  <a:lnTo>
                    <a:pt x="64" y="3"/>
                  </a:lnTo>
                  <a:lnTo>
                    <a:pt x="64" y="15"/>
                  </a:lnTo>
                  <a:lnTo>
                    <a:pt x="23" y="15"/>
                  </a:lnTo>
                  <a:lnTo>
                    <a:pt x="18" y="39"/>
                  </a:lnTo>
                  <a:lnTo>
                    <a:pt x="24" y="36"/>
                  </a:lnTo>
                  <a:lnTo>
                    <a:pt x="31" y="33"/>
                  </a:lnTo>
                  <a:lnTo>
                    <a:pt x="37" y="33"/>
                  </a:lnTo>
                  <a:lnTo>
                    <a:pt x="47" y="35"/>
                  </a:lnTo>
                  <a:lnTo>
                    <a:pt x="53" y="38"/>
                  </a:lnTo>
                  <a:lnTo>
                    <a:pt x="61" y="42"/>
                  </a:lnTo>
                  <a:lnTo>
                    <a:pt x="64" y="46"/>
                  </a:lnTo>
                  <a:lnTo>
                    <a:pt x="68" y="52"/>
                  </a:lnTo>
                  <a:lnTo>
                    <a:pt x="69" y="58"/>
                  </a:lnTo>
                  <a:lnTo>
                    <a:pt x="69" y="64"/>
                  </a:lnTo>
                  <a:lnTo>
                    <a:pt x="69" y="72"/>
                  </a:lnTo>
                  <a:lnTo>
                    <a:pt x="66" y="79"/>
                  </a:lnTo>
                  <a:lnTo>
                    <a:pt x="61" y="86"/>
                  </a:lnTo>
                  <a:lnTo>
                    <a:pt x="50" y="95"/>
                  </a:lnTo>
                  <a:lnTo>
                    <a:pt x="34" y="98"/>
                  </a:lnTo>
                  <a:lnTo>
                    <a:pt x="26" y="96"/>
                  </a:lnTo>
                  <a:lnTo>
                    <a:pt x="18" y="94"/>
                  </a:lnTo>
                  <a:lnTo>
                    <a:pt x="11" y="91"/>
                  </a:lnTo>
                  <a:lnTo>
                    <a:pt x="5" y="85"/>
                  </a:lnTo>
                  <a:lnTo>
                    <a:pt x="2" y="78"/>
                  </a:lnTo>
                  <a:lnTo>
                    <a:pt x="0" y="71"/>
                  </a:lnTo>
                  <a:close/>
                  <a:moveTo>
                    <a:pt x="89" y="25"/>
                  </a:moveTo>
                  <a:lnTo>
                    <a:pt x="89" y="18"/>
                  </a:lnTo>
                  <a:lnTo>
                    <a:pt x="92" y="12"/>
                  </a:lnTo>
                  <a:lnTo>
                    <a:pt x="93" y="8"/>
                  </a:lnTo>
                  <a:lnTo>
                    <a:pt x="98" y="3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8" y="0"/>
                  </a:lnTo>
                  <a:lnTo>
                    <a:pt x="122" y="3"/>
                  </a:lnTo>
                  <a:lnTo>
                    <a:pt x="127" y="6"/>
                  </a:lnTo>
                  <a:lnTo>
                    <a:pt x="130" y="12"/>
                  </a:lnTo>
                  <a:lnTo>
                    <a:pt x="132" y="18"/>
                  </a:lnTo>
                  <a:lnTo>
                    <a:pt x="134" y="25"/>
                  </a:lnTo>
                  <a:lnTo>
                    <a:pt x="132" y="32"/>
                  </a:lnTo>
                  <a:lnTo>
                    <a:pt x="130" y="39"/>
                  </a:lnTo>
                  <a:lnTo>
                    <a:pt x="127" y="43"/>
                  </a:lnTo>
                  <a:lnTo>
                    <a:pt x="122" y="46"/>
                  </a:lnTo>
                  <a:lnTo>
                    <a:pt x="118" y="49"/>
                  </a:lnTo>
                  <a:lnTo>
                    <a:pt x="111" y="49"/>
                  </a:lnTo>
                  <a:lnTo>
                    <a:pt x="105" y="49"/>
                  </a:lnTo>
                  <a:lnTo>
                    <a:pt x="100" y="46"/>
                  </a:lnTo>
                  <a:lnTo>
                    <a:pt x="95" y="43"/>
                  </a:lnTo>
                  <a:lnTo>
                    <a:pt x="92" y="39"/>
                  </a:lnTo>
                  <a:lnTo>
                    <a:pt x="89" y="32"/>
                  </a:lnTo>
                  <a:lnTo>
                    <a:pt x="89" y="25"/>
                  </a:lnTo>
                  <a:close/>
                  <a:moveTo>
                    <a:pt x="111" y="8"/>
                  </a:moveTo>
                  <a:lnTo>
                    <a:pt x="106" y="9"/>
                  </a:lnTo>
                  <a:lnTo>
                    <a:pt x="103" y="12"/>
                  </a:lnTo>
                  <a:lnTo>
                    <a:pt x="101" y="15"/>
                  </a:lnTo>
                  <a:lnTo>
                    <a:pt x="100" y="19"/>
                  </a:lnTo>
                  <a:lnTo>
                    <a:pt x="100" y="25"/>
                  </a:lnTo>
                  <a:lnTo>
                    <a:pt x="100" y="31"/>
                  </a:lnTo>
                  <a:lnTo>
                    <a:pt x="101" y="35"/>
                  </a:lnTo>
                  <a:lnTo>
                    <a:pt x="103" y="38"/>
                  </a:lnTo>
                  <a:lnTo>
                    <a:pt x="106" y="41"/>
                  </a:lnTo>
                  <a:lnTo>
                    <a:pt x="111" y="42"/>
                  </a:lnTo>
                  <a:lnTo>
                    <a:pt x="116" y="41"/>
                  </a:lnTo>
                  <a:lnTo>
                    <a:pt x="119" y="38"/>
                  </a:lnTo>
                  <a:lnTo>
                    <a:pt x="121" y="35"/>
                  </a:lnTo>
                  <a:lnTo>
                    <a:pt x="122" y="31"/>
                  </a:lnTo>
                  <a:lnTo>
                    <a:pt x="122" y="25"/>
                  </a:lnTo>
                  <a:lnTo>
                    <a:pt x="122" y="19"/>
                  </a:lnTo>
                  <a:lnTo>
                    <a:pt x="121" y="15"/>
                  </a:lnTo>
                  <a:lnTo>
                    <a:pt x="119" y="12"/>
                  </a:lnTo>
                  <a:lnTo>
                    <a:pt x="116" y="9"/>
                  </a:lnTo>
                  <a:lnTo>
                    <a:pt x="111" y="8"/>
                  </a:lnTo>
                  <a:close/>
                  <a:moveTo>
                    <a:pt x="111" y="99"/>
                  </a:moveTo>
                  <a:lnTo>
                    <a:pt x="169" y="0"/>
                  </a:lnTo>
                  <a:lnTo>
                    <a:pt x="179" y="0"/>
                  </a:lnTo>
                  <a:lnTo>
                    <a:pt x="122" y="99"/>
                  </a:lnTo>
                  <a:lnTo>
                    <a:pt x="111" y="99"/>
                  </a:lnTo>
                  <a:close/>
                  <a:moveTo>
                    <a:pt x="156" y="74"/>
                  </a:moveTo>
                  <a:lnTo>
                    <a:pt x="158" y="68"/>
                  </a:lnTo>
                  <a:lnTo>
                    <a:pt x="159" y="62"/>
                  </a:lnTo>
                  <a:lnTo>
                    <a:pt x="163" y="56"/>
                  </a:lnTo>
                  <a:lnTo>
                    <a:pt x="166" y="52"/>
                  </a:lnTo>
                  <a:lnTo>
                    <a:pt x="172" y="51"/>
                  </a:lnTo>
                  <a:lnTo>
                    <a:pt x="179" y="49"/>
                  </a:lnTo>
                  <a:lnTo>
                    <a:pt x="185" y="51"/>
                  </a:lnTo>
                  <a:lnTo>
                    <a:pt x="190" y="52"/>
                  </a:lnTo>
                  <a:lnTo>
                    <a:pt x="195" y="56"/>
                  </a:lnTo>
                  <a:lnTo>
                    <a:pt x="198" y="61"/>
                  </a:lnTo>
                  <a:lnTo>
                    <a:pt x="201" y="66"/>
                  </a:lnTo>
                  <a:lnTo>
                    <a:pt x="201" y="75"/>
                  </a:lnTo>
                  <a:lnTo>
                    <a:pt x="201" y="82"/>
                  </a:lnTo>
                  <a:lnTo>
                    <a:pt x="198" y="88"/>
                  </a:lnTo>
                  <a:lnTo>
                    <a:pt x="195" y="92"/>
                  </a:lnTo>
                  <a:lnTo>
                    <a:pt x="190" y="96"/>
                  </a:lnTo>
                  <a:lnTo>
                    <a:pt x="185" y="98"/>
                  </a:lnTo>
                  <a:lnTo>
                    <a:pt x="179" y="99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3" y="92"/>
                  </a:lnTo>
                  <a:lnTo>
                    <a:pt x="159" y="88"/>
                  </a:lnTo>
                  <a:lnTo>
                    <a:pt x="158" y="82"/>
                  </a:lnTo>
                  <a:lnTo>
                    <a:pt x="156" y="74"/>
                  </a:lnTo>
                  <a:close/>
                  <a:moveTo>
                    <a:pt x="179" y="58"/>
                  </a:moveTo>
                  <a:lnTo>
                    <a:pt x="174" y="58"/>
                  </a:lnTo>
                  <a:lnTo>
                    <a:pt x="171" y="61"/>
                  </a:lnTo>
                  <a:lnTo>
                    <a:pt x="169" y="65"/>
                  </a:lnTo>
                  <a:lnTo>
                    <a:pt x="167" y="69"/>
                  </a:lnTo>
                  <a:lnTo>
                    <a:pt x="167" y="75"/>
                  </a:lnTo>
                  <a:lnTo>
                    <a:pt x="167" y="81"/>
                  </a:lnTo>
                  <a:lnTo>
                    <a:pt x="169" y="85"/>
                  </a:lnTo>
                  <a:lnTo>
                    <a:pt x="171" y="88"/>
                  </a:lnTo>
                  <a:lnTo>
                    <a:pt x="174" y="91"/>
                  </a:lnTo>
                  <a:lnTo>
                    <a:pt x="179" y="91"/>
                  </a:lnTo>
                  <a:lnTo>
                    <a:pt x="184" y="91"/>
                  </a:lnTo>
                  <a:lnTo>
                    <a:pt x="187" y="88"/>
                  </a:lnTo>
                  <a:lnTo>
                    <a:pt x="188" y="85"/>
                  </a:lnTo>
                  <a:lnTo>
                    <a:pt x="190" y="79"/>
                  </a:lnTo>
                  <a:lnTo>
                    <a:pt x="190" y="74"/>
                  </a:lnTo>
                  <a:lnTo>
                    <a:pt x="190" y="68"/>
                  </a:lnTo>
                  <a:lnTo>
                    <a:pt x="188" y="64"/>
                  </a:lnTo>
                  <a:lnTo>
                    <a:pt x="187" y="61"/>
                  </a:lnTo>
                  <a:lnTo>
                    <a:pt x="184" y="58"/>
                  </a:lnTo>
                  <a:lnTo>
                    <a:pt x="179" y="58"/>
                  </a:lnTo>
                  <a:close/>
                  <a:moveTo>
                    <a:pt x="224" y="15"/>
                  </a:moveTo>
                  <a:lnTo>
                    <a:pt x="224" y="2"/>
                  </a:lnTo>
                  <a:lnTo>
                    <a:pt x="237" y="2"/>
                  </a:lnTo>
                  <a:lnTo>
                    <a:pt x="237" y="15"/>
                  </a:lnTo>
                  <a:lnTo>
                    <a:pt x="224" y="15"/>
                  </a:lnTo>
                  <a:close/>
                  <a:moveTo>
                    <a:pt x="224" y="95"/>
                  </a:moveTo>
                  <a:lnTo>
                    <a:pt x="224" y="28"/>
                  </a:lnTo>
                  <a:lnTo>
                    <a:pt x="237" y="28"/>
                  </a:lnTo>
                  <a:lnTo>
                    <a:pt x="237" y="95"/>
                  </a:lnTo>
                  <a:lnTo>
                    <a:pt x="224" y="95"/>
                  </a:lnTo>
                  <a:close/>
                  <a:moveTo>
                    <a:pt x="261" y="95"/>
                  </a:moveTo>
                  <a:lnTo>
                    <a:pt x="261" y="2"/>
                  </a:lnTo>
                  <a:lnTo>
                    <a:pt x="274" y="2"/>
                  </a:lnTo>
                  <a:lnTo>
                    <a:pt x="274" y="95"/>
                  </a:lnTo>
                  <a:lnTo>
                    <a:pt x="261" y="95"/>
                  </a:lnTo>
                  <a:close/>
                  <a:moveTo>
                    <a:pt x="350" y="74"/>
                  </a:moveTo>
                  <a:lnTo>
                    <a:pt x="364" y="75"/>
                  </a:lnTo>
                  <a:lnTo>
                    <a:pt x="361" y="82"/>
                  </a:lnTo>
                  <a:lnTo>
                    <a:pt x="358" y="86"/>
                  </a:lnTo>
                  <a:lnTo>
                    <a:pt x="351" y="91"/>
                  </a:lnTo>
                  <a:lnTo>
                    <a:pt x="345" y="95"/>
                  </a:lnTo>
                  <a:lnTo>
                    <a:pt x="338" y="96"/>
                  </a:lnTo>
                  <a:lnTo>
                    <a:pt x="330" y="98"/>
                  </a:lnTo>
                  <a:lnTo>
                    <a:pt x="316" y="95"/>
                  </a:lnTo>
                  <a:lnTo>
                    <a:pt x="303" y="88"/>
                  </a:lnTo>
                  <a:lnTo>
                    <a:pt x="296" y="76"/>
                  </a:lnTo>
                  <a:lnTo>
                    <a:pt x="293" y="62"/>
                  </a:lnTo>
                  <a:lnTo>
                    <a:pt x="296" y="48"/>
                  </a:lnTo>
                  <a:lnTo>
                    <a:pt x="303" y="36"/>
                  </a:lnTo>
                  <a:lnTo>
                    <a:pt x="309" y="32"/>
                  </a:lnTo>
                  <a:lnTo>
                    <a:pt x="314" y="29"/>
                  </a:lnTo>
                  <a:lnTo>
                    <a:pt x="322" y="26"/>
                  </a:lnTo>
                  <a:lnTo>
                    <a:pt x="329" y="26"/>
                  </a:lnTo>
                  <a:lnTo>
                    <a:pt x="337" y="26"/>
                  </a:lnTo>
                  <a:lnTo>
                    <a:pt x="343" y="29"/>
                  </a:lnTo>
                  <a:lnTo>
                    <a:pt x="350" y="32"/>
                  </a:lnTo>
                  <a:lnTo>
                    <a:pt x="354" y="35"/>
                  </a:lnTo>
                  <a:lnTo>
                    <a:pt x="361" y="46"/>
                  </a:lnTo>
                  <a:lnTo>
                    <a:pt x="364" y="62"/>
                  </a:lnTo>
                  <a:lnTo>
                    <a:pt x="364" y="65"/>
                  </a:lnTo>
                  <a:lnTo>
                    <a:pt x="308" y="65"/>
                  </a:lnTo>
                  <a:lnTo>
                    <a:pt x="308" y="72"/>
                  </a:lnTo>
                  <a:lnTo>
                    <a:pt x="311" y="78"/>
                  </a:lnTo>
                  <a:lnTo>
                    <a:pt x="314" y="82"/>
                  </a:lnTo>
                  <a:lnTo>
                    <a:pt x="319" y="85"/>
                  </a:lnTo>
                  <a:lnTo>
                    <a:pt x="324" y="86"/>
                  </a:lnTo>
                  <a:lnTo>
                    <a:pt x="330" y="88"/>
                  </a:lnTo>
                  <a:lnTo>
                    <a:pt x="337" y="86"/>
                  </a:lnTo>
                  <a:lnTo>
                    <a:pt x="341" y="85"/>
                  </a:lnTo>
                  <a:lnTo>
                    <a:pt x="345" y="82"/>
                  </a:lnTo>
                  <a:lnTo>
                    <a:pt x="348" y="78"/>
                  </a:lnTo>
                  <a:lnTo>
                    <a:pt x="350" y="74"/>
                  </a:lnTo>
                  <a:close/>
                  <a:moveTo>
                    <a:pt x="308" y="55"/>
                  </a:moveTo>
                  <a:lnTo>
                    <a:pt x="350" y="55"/>
                  </a:lnTo>
                  <a:lnTo>
                    <a:pt x="350" y="51"/>
                  </a:lnTo>
                  <a:lnTo>
                    <a:pt x="348" y="45"/>
                  </a:lnTo>
                  <a:lnTo>
                    <a:pt x="345" y="42"/>
                  </a:lnTo>
                  <a:lnTo>
                    <a:pt x="341" y="39"/>
                  </a:lnTo>
                  <a:lnTo>
                    <a:pt x="335" y="36"/>
                  </a:lnTo>
                  <a:lnTo>
                    <a:pt x="329" y="36"/>
                  </a:lnTo>
                  <a:lnTo>
                    <a:pt x="324" y="36"/>
                  </a:lnTo>
                  <a:lnTo>
                    <a:pt x="319" y="38"/>
                  </a:lnTo>
                  <a:lnTo>
                    <a:pt x="314" y="41"/>
                  </a:lnTo>
                  <a:lnTo>
                    <a:pt x="311" y="45"/>
                  </a:lnTo>
                  <a:lnTo>
                    <a:pt x="309" y="49"/>
                  </a:lnTo>
                  <a:lnTo>
                    <a:pt x="308" y="5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1" name="Freeform 2833"/>
            <p:cNvSpPr>
              <a:spLocks noEditPoints="1"/>
            </p:cNvSpPr>
            <p:nvPr/>
          </p:nvSpPr>
          <p:spPr bwMode="auto">
            <a:xfrm>
              <a:off x="5580146" y="6374281"/>
              <a:ext cx="338960" cy="68262"/>
            </a:xfrm>
            <a:custGeom>
              <a:avLst/>
              <a:gdLst>
                <a:gd name="T0" fmla="*/ 2 w 451"/>
                <a:gd name="T1" fmla="*/ 88 h 99"/>
                <a:gd name="T2" fmla="*/ 28 w 451"/>
                <a:gd name="T3" fmla="*/ 60 h 99"/>
                <a:gd name="T4" fmla="*/ 53 w 451"/>
                <a:gd name="T5" fmla="*/ 36 h 99"/>
                <a:gd name="T6" fmla="*/ 52 w 451"/>
                <a:gd name="T7" fmla="*/ 14 h 99"/>
                <a:gd name="T8" fmla="*/ 26 w 451"/>
                <a:gd name="T9" fmla="*/ 13 h 99"/>
                <a:gd name="T10" fmla="*/ 4 w 451"/>
                <a:gd name="T11" fmla="*/ 27 h 99"/>
                <a:gd name="T12" fmla="*/ 20 w 451"/>
                <a:gd name="T13" fmla="*/ 4 h 99"/>
                <a:gd name="T14" fmla="*/ 57 w 451"/>
                <a:gd name="T15" fmla="*/ 4 h 99"/>
                <a:gd name="T16" fmla="*/ 70 w 451"/>
                <a:gd name="T17" fmla="*/ 33 h 99"/>
                <a:gd name="T18" fmla="*/ 47 w 451"/>
                <a:gd name="T19" fmla="*/ 59 h 99"/>
                <a:gd name="T20" fmla="*/ 25 w 451"/>
                <a:gd name="T21" fmla="*/ 78 h 99"/>
                <a:gd name="T22" fmla="*/ 103 w 451"/>
                <a:gd name="T23" fmla="*/ 75 h 99"/>
                <a:gd name="T24" fmla="*/ 121 w 451"/>
                <a:gd name="T25" fmla="*/ 88 h 99"/>
                <a:gd name="T26" fmla="*/ 144 w 451"/>
                <a:gd name="T27" fmla="*/ 70 h 99"/>
                <a:gd name="T28" fmla="*/ 134 w 451"/>
                <a:gd name="T29" fmla="*/ 46 h 99"/>
                <a:gd name="T30" fmla="*/ 105 w 451"/>
                <a:gd name="T31" fmla="*/ 49 h 99"/>
                <a:gd name="T32" fmla="*/ 153 w 451"/>
                <a:gd name="T33" fmla="*/ 13 h 99"/>
                <a:gd name="T34" fmla="*/ 124 w 451"/>
                <a:gd name="T35" fmla="*/ 33 h 99"/>
                <a:gd name="T36" fmla="*/ 155 w 451"/>
                <a:gd name="T37" fmla="*/ 52 h 99"/>
                <a:gd name="T38" fmla="*/ 150 w 451"/>
                <a:gd name="T39" fmla="*/ 85 h 99"/>
                <a:gd name="T40" fmla="*/ 99 w 451"/>
                <a:gd name="T41" fmla="*/ 89 h 99"/>
                <a:gd name="T42" fmla="*/ 178 w 451"/>
                <a:gd name="T43" fmla="*/ 17 h 99"/>
                <a:gd name="T44" fmla="*/ 198 w 451"/>
                <a:gd name="T45" fmla="*/ 0 h 99"/>
                <a:gd name="T46" fmla="*/ 221 w 451"/>
                <a:gd name="T47" fmla="*/ 17 h 99"/>
                <a:gd name="T48" fmla="*/ 210 w 451"/>
                <a:gd name="T49" fmla="*/ 46 h 99"/>
                <a:gd name="T50" fmla="*/ 182 w 451"/>
                <a:gd name="T51" fmla="*/ 43 h 99"/>
                <a:gd name="T52" fmla="*/ 194 w 451"/>
                <a:gd name="T53" fmla="*/ 9 h 99"/>
                <a:gd name="T54" fmla="*/ 187 w 451"/>
                <a:gd name="T55" fmla="*/ 30 h 99"/>
                <a:gd name="T56" fmla="*/ 203 w 451"/>
                <a:gd name="T57" fmla="*/ 40 h 99"/>
                <a:gd name="T58" fmla="*/ 210 w 451"/>
                <a:gd name="T59" fmla="*/ 19 h 99"/>
                <a:gd name="T60" fmla="*/ 198 w 451"/>
                <a:gd name="T61" fmla="*/ 99 h 99"/>
                <a:gd name="T62" fmla="*/ 244 w 451"/>
                <a:gd name="T63" fmla="*/ 73 h 99"/>
                <a:gd name="T64" fmla="*/ 260 w 451"/>
                <a:gd name="T65" fmla="*/ 50 h 99"/>
                <a:gd name="T66" fmla="*/ 287 w 451"/>
                <a:gd name="T67" fmla="*/ 60 h 99"/>
                <a:gd name="T68" fmla="*/ 282 w 451"/>
                <a:gd name="T69" fmla="*/ 92 h 99"/>
                <a:gd name="T70" fmla="*/ 255 w 451"/>
                <a:gd name="T71" fmla="*/ 96 h 99"/>
                <a:gd name="T72" fmla="*/ 266 w 451"/>
                <a:gd name="T73" fmla="*/ 57 h 99"/>
                <a:gd name="T74" fmla="*/ 255 w 451"/>
                <a:gd name="T75" fmla="*/ 75 h 99"/>
                <a:gd name="T76" fmla="*/ 266 w 451"/>
                <a:gd name="T77" fmla="*/ 90 h 99"/>
                <a:gd name="T78" fmla="*/ 277 w 451"/>
                <a:gd name="T79" fmla="*/ 73 h 99"/>
                <a:gd name="T80" fmla="*/ 266 w 451"/>
                <a:gd name="T81" fmla="*/ 57 h 99"/>
                <a:gd name="T82" fmla="*/ 313 w 451"/>
                <a:gd name="T83" fmla="*/ 14 h 99"/>
                <a:gd name="T84" fmla="*/ 313 w 451"/>
                <a:gd name="T85" fmla="*/ 95 h 99"/>
                <a:gd name="T86" fmla="*/ 348 w 451"/>
                <a:gd name="T87" fmla="*/ 95 h 99"/>
                <a:gd name="T88" fmla="*/ 440 w 451"/>
                <a:gd name="T89" fmla="*/ 90 h 99"/>
                <a:gd name="T90" fmla="*/ 392 w 451"/>
                <a:gd name="T91" fmla="*/ 88 h 99"/>
                <a:gd name="T92" fmla="*/ 397 w 451"/>
                <a:gd name="T93" fmla="*/ 30 h 99"/>
                <a:gd name="T94" fmla="*/ 430 w 451"/>
                <a:gd name="T95" fmla="*/ 27 h 99"/>
                <a:gd name="T96" fmla="*/ 451 w 451"/>
                <a:gd name="T97" fmla="*/ 65 h 99"/>
                <a:gd name="T98" fmla="*/ 406 w 451"/>
                <a:gd name="T99" fmla="*/ 85 h 99"/>
                <a:gd name="T100" fmla="*/ 434 w 451"/>
                <a:gd name="T101" fmla="*/ 80 h 99"/>
                <a:gd name="T102" fmla="*/ 437 w 451"/>
                <a:gd name="T103" fmla="*/ 49 h 99"/>
                <a:gd name="T104" fmla="*/ 418 w 451"/>
                <a:gd name="T105" fmla="*/ 35 h 99"/>
                <a:gd name="T106" fmla="*/ 397 w 451"/>
                <a:gd name="T10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51" h="99">
                  <a:moveTo>
                    <a:pt x="70" y="85"/>
                  </a:moveTo>
                  <a:lnTo>
                    <a:pt x="7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2" y="88"/>
                  </a:lnTo>
                  <a:lnTo>
                    <a:pt x="5" y="80"/>
                  </a:lnTo>
                  <a:lnTo>
                    <a:pt x="10" y="75"/>
                  </a:lnTo>
                  <a:lnTo>
                    <a:pt x="15" y="70"/>
                  </a:lnTo>
                  <a:lnTo>
                    <a:pt x="21" y="66"/>
                  </a:lnTo>
                  <a:lnTo>
                    <a:pt x="28" y="60"/>
                  </a:lnTo>
                  <a:lnTo>
                    <a:pt x="36" y="55"/>
                  </a:lnTo>
                  <a:lnTo>
                    <a:pt x="42" y="49"/>
                  </a:lnTo>
                  <a:lnTo>
                    <a:pt x="47" y="45"/>
                  </a:lnTo>
                  <a:lnTo>
                    <a:pt x="50" y="40"/>
                  </a:lnTo>
                  <a:lnTo>
                    <a:pt x="53" y="36"/>
                  </a:lnTo>
                  <a:lnTo>
                    <a:pt x="57" y="32"/>
                  </a:lnTo>
                  <a:lnTo>
                    <a:pt x="57" y="26"/>
                  </a:lnTo>
                  <a:lnTo>
                    <a:pt x="57" y="22"/>
                  </a:lnTo>
                  <a:lnTo>
                    <a:pt x="55" y="19"/>
                  </a:lnTo>
                  <a:lnTo>
                    <a:pt x="52" y="14"/>
                  </a:lnTo>
                  <a:lnTo>
                    <a:pt x="47" y="13"/>
                  </a:lnTo>
                  <a:lnTo>
                    <a:pt x="42" y="12"/>
                  </a:lnTo>
                  <a:lnTo>
                    <a:pt x="37" y="10"/>
                  </a:lnTo>
                  <a:lnTo>
                    <a:pt x="31" y="12"/>
                  </a:lnTo>
                  <a:lnTo>
                    <a:pt x="26" y="13"/>
                  </a:lnTo>
                  <a:lnTo>
                    <a:pt x="21" y="16"/>
                  </a:lnTo>
                  <a:lnTo>
                    <a:pt x="20" y="19"/>
                  </a:lnTo>
                  <a:lnTo>
                    <a:pt x="16" y="23"/>
                  </a:lnTo>
                  <a:lnTo>
                    <a:pt x="16" y="29"/>
                  </a:lnTo>
                  <a:lnTo>
                    <a:pt x="4" y="27"/>
                  </a:lnTo>
                  <a:lnTo>
                    <a:pt x="4" y="22"/>
                  </a:lnTo>
                  <a:lnTo>
                    <a:pt x="7" y="16"/>
                  </a:lnTo>
                  <a:lnTo>
                    <a:pt x="10" y="12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37" y="0"/>
                  </a:lnTo>
                  <a:lnTo>
                    <a:pt x="44" y="2"/>
                  </a:lnTo>
                  <a:lnTo>
                    <a:pt x="50" y="3"/>
                  </a:lnTo>
                  <a:lnTo>
                    <a:pt x="57" y="4"/>
                  </a:lnTo>
                  <a:lnTo>
                    <a:pt x="62" y="9"/>
                  </a:lnTo>
                  <a:lnTo>
                    <a:pt x="66" y="13"/>
                  </a:lnTo>
                  <a:lnTo>
                    <a:pt x="70" y="20"/>
                  </a:lnTo>
                  <a:lnTo>
                    <a:pt x="70" y="27"/>
                  </a:lnTo>
                  <a:lnTo>
                    <a:pt x="70" y="33"/>
                  </a:lnTo>
                  <a:lnTo>
                    <a:pt x="68" y="37"/>
                  </a:lnTo>
                  <a:lnTo>
                    <a:pt x="65" y="43"/>
                  </a:lnTo>
                  <a:lnTo>
                    <a:pt x="58" y="49"/>
                  </a:lnTo>
                  <a:lnTo>
                    <a:pt x="53" y="55"/>
                  </a:lnTo>
                  <a:lnTo>
                    <a:pt x="47" y="59"/>
                  </a:lnTo>
                  <a:lnTo>
                    <a:pt x="39" y="66"/>
                  </a:lnTo>
                  <a:lnTo>
                    <a:pt x="34" y="70"/>
                  </a:lnTo>
                  <a:lnTo>
                    <a:pt x="29" y="73"/>
                  </a:lnTo>
                  <a:lnTo>
                    <a:pt x="26" y="76"/>
                  </a:lnTo>
                  <a:lnTo>
                    <a:pt x="25" y="78"/>
                  </a:lnTo>
                  <a:lnTo>
                    <a:pt x="18" y="85"/>
                  </a:lnTo>
                  <a:lnTo>
                    <a:pt x="70" y="85"/>
                  </a:lnTo>
                  <a:close/>
                  <a:moveTo>
                    <a:pt x="87" y="70"/>
                  </a:moveTo>
                  <a:lnTo>
                    <a:pt x="102" y="69"/>
                  </a:lnTo>
                  <a:lnTo>
                    <a:pt x="103" y="75"/>
                  </a:lnTo>
                  <a:lnTo>
                    <a:pt x="105" y="79"/>
                  </a:lnTo>
                  <a:lnTo>
                    <a:pt x="108" y="83"/>
                  </a:lnTo>
                  <a:lnTo>
                    <a:pt x="113" y="85"/>
                  </a:lnTo>
                  <a:lnTo>
                    <a:pt x="116" y="86"/>
                  </a:lnTo>
                  <a:lnTo>
                    <a:pt x="121" y="88"/>
                  </a:lnTo>
                  <a:lnTo>
                    <a:pt x="128" y="86"/>
                  </a:lnTo>
                  <a:lnTo>
                    <a:pt x="132" y="85"/>
                  </a:lnTo>
                  <a:lnTo>
                    <a:pt x="137" y="80"/>
                  </a:lnTo>
                  <a:lnTo>
                    <a:pt x="140" y="76"/>
                  </a:lnTo>
                  <a:lnTo>
                    <a:pt x="144" y="70"/>
                  </a:lnTo>
                  <a:lnTo>
                    <a:pt x="144" y="65"/>
                  </a:lnTo>
                  <a:lnTo>
                    <a:pt x="144" y="59"/>
                  </a:lnTo>
                  <a:lnTo>
                    <a:pt x="142" y="53"/>
                  </a:lnTo>
                  <a:lnTo>
                    <a:pt x="137" y="49"/>
                  </a:lnTo>
                  <a:lnTo>
                    <a:pt x="134" y="46"/>
                  </a:lnTo>
                  <a:lnTo>
                    <a:pt x="128" y="43"/>
                  </a:lnTo>
                  <a:lnTo>
                    <a:pt x="121" y="43"/>
                  </a:lnTo>
                  <a:lnTo>
                    <a:pt x="116" y="43"/>
                  </a:lnTo>
                  <a:lnTo>
                    <a:pt x="110" y="46"/>
                  </a:lnTo>
                  <a:lnTo>
                    <a:pt x="105" y="49"/>
                  </a:lnTo>
                  <a:lnTo>
                    <a:pt x="102" y="52"/>
                  </a:lnTo>
                  <a:lnTo>
                    <a:pt x="91" y="50"/>
                  </a:lnTo>
                  <a:lnTo>
                    <a:pt x="100" y="3"/>
                  </a:lnTo>
                  <a:lnTo>
                    <a:pt x="153" y="3"/>
                  </a:lnTo>
                  <a:lnTo>
                    <a:pt x="153" y="13"/>
                  </a:lnTo>
                  <a:lnTo>
                    <a:pt x="111" y="13"/>
                  </a:lnTo>
                  <a:lnTo>
                    <a:pt x="105" y="39"/>
                  </a:lnTo>
                  <a:lnTo>
                    <a:pt x="111" y="36"/>
                  </a:lnTo>
                  <a:lnTo>
                    <a:pt x="118" y="33"/>
                  </a:lnTo>
                  <a:lnTo>
                    <a:pt x="124" y="33"/>
                  </a:lnTo>
                  <a:lnTo>
                    <a:pt x="134" y="33"/>
                  </a:lnTo>
                  <a:lnTo>
                    <a:pt x="142" y="36"/>
                  </a:lnTo>
                  <a:lnTo>
                    <a:pt x="149" y="42"/>
                  </a:lnTo>
                  <a:lnTo>
                    <a:pt x="152" y="46"/>
                  </a:lnTo>
                  <a:lnTo>
                    <a:pt x="155" y="52"/>
                  </a:lnTo>
                  <a:lnTo>
                    <a:pt x="157" y="57"/>
                  </a:lnTo>
                  <a:lnTo>
                    <a:pt x="158" y="63"/>
                  </a:lnTo>
                  <a:lnTo>
                    <a:pt x="157" y="72"/>
                  </a:lnTo>
                  <a:lnTo>
                    <a:pt x="153" y="79"/>
                  </a:lnTo>
                  <a:lnTo>
                    <a:pt x="150" y="85"/>
                  </a:lnTo>
                  <a:lnTo>
                    <a:pt x="137" y="93"/>
                  </a:lnTo>
                  <a:lnTo>
                    <a:pt x="121" y="96"/>
                  </a:lnTo>
                  <a:lnTo>
                    <a:pt x="113" y="96"/>
                  </a:lnTo>
                  <a:lnTo>
                    <a:pt x="105" y="93"/>
                  </a:lnTo>
                  <a:lnTo>
                    <a:pt x="99" y="89"/>
                  </a:lnTo>
                  <a:lnTo>
                    <a:pt x="94" y="85"/>
                  </a:lnTo>
                  <a:lnTo>
                    <a:pt x="91" y="78"/>
                  </a:lnTo>
                  <a:lnTo>
                    <a:pt x="87" y="70"/>
                  </a:lnTo>
                  <a:close/>
                  <a:moveTo>
                    <a:pt x="176" y="23"/>
                  </a:moveTo>
                  <a:lnTo>
                    <a:pt x="178" y="17"/>
                  </a:lnTo>
                  <a:lnTo>
                    <a:pt x="179" y="12"/>
                  </a:lnTo>
                  <a:lnTo>
                    <a:pt x="182" y="7"/>
                  </a:lnTo>
                  <a:lnTo>
                    <a:pt x="186" y="3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5" y="0"/>
                  </a:lnTo>
                  <a:lnTo>
                    <a:pt x="210" y="3"/>
                  </a:lnTo>
                  <a:lnTo>
                    <a:pt x="215" y="6"/>
                  </a:lnTo>
                  <a:lnTo>
                    <a:pt x="218" y="10"/>
                  </a:lnTo>
                  <a:lnTo>
                    <a:pt x="221" y="17"/>
                  </a:lnTo>
                  <a:lnTo>
                    <a:pt x="221" y="25"/>
                  </a:lnTo>
                  <a:lnTo>
                    <a:pt x="221" y="32"/>
                  </a:lnTo>
                  <a:lnTo>
                    <a:pt x="218" y="37"/>
                  </a:lnTo>
                  <a:lnTo>
                    <a:pt x="215" y="43"/>
                  </a:lnTo>
                  <a:lnTo>
                    <a:pt x="210" y="46"/>
                  </a:lnTo>
                  <a:lnTo>
                    <a:pt x="205" y="49"/>
                  </a:lnTo>
                  <a:lnTo>
                    <a:pt x="198" y="49"/>
                  </a:lnTo>
                  <a:lnTo>
                    <a:pt x="192" y="49"/>
                  </a:lnTo>
                  <a:lnTo>
                    <a:pt x="187" y="46"/>
                  </a:lnTo>
                  <a:lnTo>
                    <a:pt x="182" y="43"/>
                  </a:lnTo>
                  <a:lnTo>
                    <a:pt x="179" y="37"/>
                  </a:lnTo>
                  <a:lnTo>
                    <a:pt x="178" y="32"/>
                  </a:lnTo>
                  <a:lnTo>
                    <a:pt x="176" y="23"/>
                  </a:lnTo>
                  <a:close/>
                  <a:moveTo>
                    <a:pt x="198" y="7"/>
                  </a:moveTo>
                  <a:lnTo>
                    <a:pt x="194" y="9"/>
                  </a:lnTo>
                  <a:lnTo>
                    <a:pt x="190" y="12"/>
                  </a:lnTo>
                  <a:lnTo>
                    <a:pt x="189" y="14"/>
                  </a:lnTo>
                  <a:lnTo>
                    <a:pt x="187" y="19"/>
                  </a:lnTo>
                  <a:lnTo>
                    <a:pt x="187" y="25"/>
                  </a:lnTo>
                  <a:lnTo>
                    <a:pt x="187" y="30"/>
                  </a:lnTo>
                  <a:lnTo>
                    <a:pt x="189" y="35"/>
                  </a:lnTo>
                  <a:lnTo>
                    <a:pt x="190" y="37"/>
                  </a:lnTo>
                  <a:lnTo>
                    <a:pt x="194" y="40"/>
                  </a:lnTo>
                  <a:lnTo>
                    <a:pt x="198" y="42"/>
                  </a:lnTo>
                  <a:lnTo>
                    <a:pt x="203" y="40"/>
                  </a:lnTo>
                  <a:lnTo>
                    <a:pt x="207" y="37"/>
                  </a:lnTo>
                  <a:lnTo>
                    <a:pt x="208" y="35"/>
                  </a:lnTo>
                  <a:lnTo>
                    <a:pt x="210" y="30"/>
                  </a:lnTo>
                  <a:lnTo>
                    <a:pt x="210" y="25"/>
                  </a:lnTo>
                  <a:lnTo>
                    <a:pt x="210" y="19"/>
                  </a:lnTo>
                  <a:lnTo>
                    <a:pt x="208" y="14"/>
                  </a:lnTo>
                  <a:lnTo>
                    <a:pt x="207" y="12"/>
                  </a:lnTo>
                  <a:lnTo>
                    <a:pt x="203" y="9"/>
                  </a:lnTo>
                  <a:lnTo>
                    <a:pt x="198" y="7"/>
                  </a:lnTo>
                  <a:close/>
                  <a:moveTo>
                    <a:pt x="198" y="99"/>
                  </a:moveTo>
                  <a:lnTo>
                    <a:pt x="256" y="0"/>
                  </a:lnTo>
                  <a:lnTo>
                    <a:pt x="266" y="0"/>
                  </a:lnTo>
                  <a:lnTo>
                    <a:pt x="210" y="99"/>
                  </a:lnTo>
                  <a:lnTo>
                    <a:pt x="198" y="99"/>
                  </a:lnTo>
                  <a:close/>
                  <a:moveTo>
                    <a:pt x="244" y="73"/>
                  </a:moveTo>
                  <a:lnTo>
                    <a:pt x="245" y="66"/>
                  </a:lnTo>
                  <a:lnTo>
                    <a:pt x="247" y="60"/>
                  </a:lnTo>
                  <a:lnTo>
                    <a:pt x="250" y="56"/>
                  </a:lnTo>
                  <a:lnTo>
                    <a:pt x="255" y="52"/>
                  </a:lnTo>
                  <a:lnTo>
                    <a:pt x="260" y="50"/>
                  </a:lnTo>
                  <a:lnTo>
                    <a:pt x="266" y="49"/>
                  </a:lnTo>
                  <a:lnTo>
                    <a:pt x="273" y="50"/>
                  </a:lnTo>
                  <a:lnTo>
                    <a:pt x="277" y="52"/>
                  </a:lnTo>
                  <a:lnTo>
                    <a:pt x="282" y="55"/>
                  </a:lnTo>
                  <a:lnTo>
                    <a:pt x="287" y="60"/>
                  </a:lnTo>
                  <a:lnTo>
                    <a:pt x="289" y="66"/>
                  </a:lnTo>
                  <a:lnTo>
                    <a:pt x="289" y="73"/>
                  </a:lnTo>
                  <a:lnTo>
                    <a:pt x="289" y="80"/>
                  </a:lnTo>
                  <a:lnTo>
                    <a:pt x="287" y="88"/>
                  </a:lnTo>
                  <a:lnTo>
                    <a:pt x="282" y="92"/>
                  </a:lnTo>
                  <a:lnTo>
                    <a:pt x="277" y="96"/>
                  </a:lnTo>
                  <a:lnTo>
                    <a:pt x="273" y="98"/>
                  </a:lnTo>
                  <a:lnTo>
                    <a:pt x="266" y="99"/>
                  </a:lnTo>
                  <a:lnTo>
                    <a:pt x="260" y="98"/>
                  </a:lnTo>
                  <a:lnTo>
                    <a:pt x="255" y="96"/>
                  </a:lnTo>
                  <a:lnTo>
                    <a:pt x="250" y="92"/>
                  </a:lnTo>
                  <a:lnTo>
                    <a:pt x="247" y="88"/>
                  </a:lnTo>
                  <a:lnTo>
                    <a:pt x="245" y="80"/>
                  </a:lnTo>
                  <a:lnTo>
                    <a:pt x="244" y="73"/>
                  </a:lnTo>
                  <a:close/>
                  <a:moveTo>
                    <a:pt x="266" y="57"/>
                  </a:moveTo>
                  <a:lnTo>
                    <a:pt x="263" y="57"/>
                  </a:lnTo>
                  <a:lnTo>
                    <a:pt x="258" y="60"/>
                  </a:lnTo>
                  <a:lnTo>
                    <a:pt x="256" y="63"/>
                  </a:lnTo>
                  <a:lnTo>
                    <a:pt x="256" y="69"/>
                  </a:lnTo>
                  <a:lnTo>
                    <a:pt x="255" y="75"/>
                  </a:lnTo>
                  <a:lnTo>
                    <a:pt x="256" y="79"/>
                  </a:lnTo>
                  <a:lnTo>
                    <a:pt x="256" y="83"/>
                  </a:lnTo>
                  <a:lnTo>
                    <a:pt x="258" y="88"/>
                  </a:lnTo>
                  <a:lnTo>
                    <a:pt x="263" y="89"/>
                  </a:lnTo>
                  <a:lnTo>
                    <a:pt x="266" y="90"/>
                  </a:lnTo>
                  <a:lnTo>
                    <a:pt x="271" y="89"/>
                  </a:lnTo>
                  <a:lnTo>
                    <a:pt x="274" y="88"/>
                  </a:lnTo>
                  <a:lnTo>
                    <a:pt x="277" y="83"/>
                  </a:lnTo>
                  <a:lnTo>
                    <a:pt x="277" y="79"/>
                  </a:lnTo>
                  <a:lnTo>
                    <a:pt x="277" y="73"/>
                  </a:lnTo>
                  <a:lnTo>
                    <a:pt x="277" y="68"/>
                  </a:lnTo>
                  <a:lnTo>
                    <a:pt x="277" y="63"/>
                  </a:lnTo>
                  <a:lnTo>
                    <a:pt x="274" y="60"/>
                  </a:lnTo>
                  <a:lnTo>
                    <a:pt x="271" y="57"/>
                  </a:lnTo>
                  <a:lnTo>
                    <a:pt x="266" y="57"/>
                  </a:lnTo>
                  <a:close/>
                  <a:moveTo>
                    <a:pt x="313" y="14"/>
                  </a:moveTo>
                  <a:lnTo>
                    <a:pt x="313" y="2"/>
                  </a:lnTo>
                  <a:lnTo>
                    <a:pt x="326" y="2"/>
                  </a:lnTo>
                  <a:lnTo>
                    <a:pt x="326" y="14"/>
                  </a:lnTo>
                  <a:lnTo>
                    <a:pt x="313" y="14"/>
                  </a:lnTo>
                  <a:close/>
                  <a:moveTo>
                    <a:pt x="313" y="95"/>
                  </a:moveTo>
                  <a:lnTo>
                    <a:pt x="313" y="27"/>
                  </a:lnTo>
                  <a:lnTo>
                    <a:pt x="326" y="27"/>
                  </a:lnTo>
                  <a:lnTo>
                    <a:pt x="326" y="95"/>
                  </a:lnTo>
                  <a:lnTo>
                    <a:pt x="313" y="95"/>
                  </a:lnTo>
                  <a:close/>
                  <a:moveTo>
                    <a:pt x="348" y="95"/>
                  </a:moveTo>
                  <a:lnTo>
                    <a:pt x="348" y="2"/>
                  </a:lnTo>
                  <a:lnTo>
                    <a:pt x="361" y="2"/>
                  </a:lnTo>
                  <a:lnTo>
                    <a:pt x="361" y="95"/>
                  </a:lnTo>
                  <a:lnTo>
                    <a:pt x="348" y="95"/>
                  </a:lnTo>
                  <a:close/>
                  <a:moveTo>
                    <a:pt x="437" y="73"/>
                  </a:moveTo>
                  <a:lnTo>
                    <a:pt x="451" y="75"/>
                  </a:lnTo>
                  <a:lnTo>
                    <a:pt x="448" y="80"/>
                  </a:lnTo>
                  <a:lnTo>
                    <a:pt x="445" y="86"/>
                  </a:lnTo>
                  <a:lnTo>
                    <a:pt x="440" y="90"/>
                  </a:lnTo>
                  <a:lnTo>
                    <a:pt x="434" y="95"/>
                  </a:lnTo>
                  <a:lnTo>
                    <a:pt x="426" y="96"/>
                  </a:lnTo>
                  <a:lnTo>
                    <a:pt x="418" y="96"/>
                  </a:lnTo>
                  <a:lnTo>
                    <a:pt x="403" y="95"/>
                  </a:lnTo>
                  <a:lnTo>
                    <a:pt x="392" y="88"/>
                  </a:lnTo>
                  <a:lnTo>
                    <a:pt x="384" y="76"/>
                  </a:lnTo>
                  <a:lnTo>
                    <a:pt x="381" y="62"/>
                  </a:lnTo>
                  <a:lnTo>
                    <a:pt x="384" y="46"/>
                  </a:lnTo>
                  <a:lnTo>
                    <a:pt x="392" y="35"/>
                  </a:lnTo>
                  <a:lnTo>
                    <a:pt x="397" y="30"/>
                  </a:lnTo>
                  <a:lnTo>
                    <a:pt x="403" y="27"/>
                  </a:lnTo>
                  <a:lnTo>
                    <a:pt x="410" y="26"/>
                  </a:lnTo>
                  <a:lnTo>
                    <a:pt x="418" y="26"/>
                  </a:lnTo>
                  <a:lnTo>
                    <a:pt x="424" y="26"/>
                  </a:lnTo>
                  <a:lnTo>
                    <a:pt x="430" y="27"/>
                  </a:lnTo>
                  <a:lnTo>
                    <a:pt x="437" y="30"/>
                  </a:lnTo>
                  <a:lnTo>
                    <a:pt x="442" y="35"/>
                  </a:lnTo>
                  <a:lnTo>
                    <a:pt x="450" y="46"/>
                  </a:lnTo>
                  <a:lnTo>
                    <a:pt x="451" y="60"/>
                  </a:lnTo>
                  <a:lnTo>
                    <a:pt x="451" y="65"/>
                  </a:lnTo>
                  <a:lnTo>
                    <a:pt x="395" y="65"/>
                  </a:lnTo>
                  <a:lnTo>
                    <a:pt x="395" y="70"/>
                  </a:lnTo>
                  <a:lnTo>
                    <a:pt x="398" y="76"/>
                  </a:lnTo>
                  <a:lnTo>
                    <a:pt x="401" y="82"/>
                  </a:lnTo>
                  <a:lnTo>
                    <a:pt x="406" y="85"/>
                  </a:lnTo>
                  <a:lnTo>
                    <a:pt x="411" y="86"/>
                  </a:lnTo>
                  <a:lnTo>
                    <a:pt x="418" y="88"/>
                  </a:lnTo>
                  <a:lnTo>
                    <a:pt x="424" y="86"/>
                  </a:lnTo>
                  <a:lnTo>
                    <a:pt x="430" y="83"/>
                  </a:lnTo>
                  <a:lnTo>
                    <a:pt x="434" y="80"/>
                  </a:lnTo>
                  <a:lnTo>
                    <a:pt x="435" y="78"/>
                  </a:lnTo>
                  <a:lnTo>
                    <a:pt x="437" y="73"/>
                  </a:lnTo>
                  <a:close/>
                  <a:moveTo>
                    <a:pt x="395" y="55"/>
                  </a:moveTo>
                  <a:lnTo>
                    <a:pt x="439" y="55"/>
                  </a:lnTo>
                  <a:lnTo>
                    <a:pt x="437" y="49"/>
                  </a:lnTo>
                  <a:lnTo>
                    <a:pt x="435" y="45"/>
                  </a:lnTo>
                  <a:lnTo>
                    <a:pt x="434" y="42"/>
                  </a:lnTo>
                  <a:lnTo>
                    <a:pt x="429" y="37"/>
                  </a:lnTo>
                  <a:lnTo>
                    <a:pt x="422" y="36"/>
                  </a:lnTo>
                  <a:lnTo>
                    <a:pt x="418" y="35"/>
                  </a:lnTo>
                  <a:lnTo>
                    <a:pt x="411" y="36"/>
                  </a:lnTo>
                  <a:lnTo>
                    <a:pt x="406" y="37"/>
                  </a:lnTo>
                  <a:lnTo>
                    <a:pt x="401" y="40"/>
                  </a:lnTo>
                  <a:lnTo>
                    <a:pt x="398" y="45"/>
                  </a:lnTo>
                  <a:lnTo>
                    <a:pt x="397" y="49"/>
                  </a:lnTo>
                  <a:lnTo>
                    <a:pt x="395" y="5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" name="Freeform 2835"/>
            <p:cNvSpPr>
              <a:spLocks noEditPoints="1"/>
            </p:cNvSpPr>
            <p:nvPr/>
          </p:nvSpPr>
          <p:spPr bwMode="auto">
            <a:xfrm>
              <a:off x="5580145" y="6265863"/>
              <a:ext cx="348375" cy="68262"/>
            </a:xfrm>
            <a:custGeom>
              <a:avLst/>
              <a:gdLst>
                <a:gd name="T0" fmla="*/ 46 w 465"/>
                <a:gd name="T1" fmla="*/ 66 h 95"/>
                <a:gd name="T2" fmla="*/ 53 w 465"/>
                <a:gd name="T3" fmla="*/ 76 h 95"/>
                <a:gd name="T4" fmla="*/ 101 w 465"/>
                <a:gd name="T5" fmla="*/ 0 h 95"/>
                <a:gd name="T6" fmla="*/ 56 w 465"/>
                <a:gd name="T7" fmla="*/ 93 h 95"/>
                <a:gd name="T8" fmla="*/ 0 w 465"/>
                <a:gd name="T9" fmla="*/ 93 h 95"/>
                <a:gd name="T10" fmla="*/ 167 w 465"/>
                <a:gd name="T11" fmla="*/ 85 h 95"/>
                <a:gd name="T12" fmla="*/ 142 w 465"/>
                <a:gd name="T13" fmla="*/ 95 h 95"/>
                <a:gd name="T14" fmla="*/ 104 w 465"/>
                <a:gd name="T15" fmla="*/ 61 h 95"/>
                <a:gd name="T16" fmla="*/ 125 w 465"/>
                <a:gd name="T17" fmla="*/ 26 h 95"/>
                <a:gd name="T18" fmla="*/ 154 w 465"/>
                <a:gd name="T19" fmla="*/ 26 h 95"/>
                <a:gd name="T20" fmla="*/ 175 w 465"/>
                <a:gd name="T21" fmla="*/ 59 h 95"/>
                <a:gd name="T22" fmla="*/ 122 w 465"/>
                <a:gd name="T23" fmla="*/ 75 h 95"/>
                <a:gd name="T24" fmla="*/ 142 w 465"/>
                <a:gd name="T25" fmla="*/ 85 h 95"/>
                <a:gd name="T26" fmla="*/ 159 w 465"/>
                <a:gd name="T27" fmla="*/ 76 h 95"/>
                <a:gd name="T28" fmla="*/ 161 w 465"/>
                <a:gd name="T29" fmla="*/ 48 h 95"/>
                <a:gd name="T30" fmla="*/ 146 w 465"/>
                <a:gd name="T31" fmla="*/ 35 h 95"/>
                <a:gd name="T32" fmla="*/ 125 w 465"/>
                <a:gd name="T33" fmla="*/ 39 h 95"/>
                <a:gd name="T34" fmla="*/ 245 w 465"/>
                <a:gd name="T35" fmla="*/ 93 h 95"/>
                <a:gd name="T36" fmla="*/ 230 w 465"/>
                <a:gd name="T37" fmla="*/ 95 h 95"/>
                <a:gd name="T38" fmla="*/ 206 w 465"/>
                <a:gd name="T39" fmla="*/ 91 h 95"/>
                <a:gd name="T40" fmla="*/ 191 w 465"/>
                <a:gd name="T41" fmla="*/ 72 h 95"/>
                <a:gd name="T42" fmla="*/ 195 w 465"/>
                <a:gd name="T43" fmla="*/ 40 h 95"/>
                <a:gd name="T44" fmla="*/ 211 w 465"/>
                <a:gd name="T45" fmla="*/ 26 h 95"/>
                <a:gd name="T46" fmla="*/ 235 w 465"/>
                <a:gd name="T47" fmla="*/ 26 h 95"/>
                <a:gd name="T48" fmla="*/ 256 w 465"/>
                <a:gd name="T49" fmla="*/ 0 h 95"/>
                <a:gd name="T50" fmla="*/ 204 w 465"/>
                <a:gd name="T51" fmla="*/ 68 h 95"/>
                <a:gd name="T52" fmla="*/ 219 w 465"/>
                <a:gd name="T53" fmla="*/ 85 h 95"/>
                <a:gd name="T54" fmla="*/ 238 w 465"/>
                <a:gd name="T55" fmla="*/ 79 h 95"/>
                <a:gd name="T56" fmla="*/ 243 w 465"/>
                <a:gd name="T57" fmla="*/ 52 h 95"/>
                <a:gd name="T58" fmla="*/ 229 w 465"/>
                <a:gd name="T59" fmla="*/ 35 h 95"/>
                <a:gd name="T60" fmla="*/ 209 w 465"/>
                <a:gd name="T61" fmla="*/ 40 h 95"/>
                <a:gd name="T62" fmla="*/ 280 w 465"/>
                <a:gd name="T63" fmla="*/ 13 h 95"/>
                <a:gd name="T64" fmla="*/ 280 w 465"/>
                <a:gd name="T65" fmla="*/ 13 h 95"/>
                <a:gd name="T66" fmla="*/ 293 w 465"/>
                <a:gd name="T67" fmla="*/ 93 h 95"/>
                <a:gd name="T68" fmla="*/ 353 w 465"/>
                <a:gd name="T69" fmla="*/ 93 h 95"/>
                <a:gd name="T70" fmla="*/ 325 w 465"/>
                <a:gd name="T71" fmla="*/ 92 h 95"/>
                <a:gd name="T72" fmla="*/ 312 w 465"/>
                <a:gd name="T73" fmla="*/ 76 h 95"/>
                <a:gd name="T74" fmla="*/ 322 w 465"/>
                <a:gd name="T75" fmla="*/ 61 h 95"/>
                <a:gd name="T76" fmla="*/ 343 w 465"/>
                <a:gd name="T77" fmla="*/ 55 h 95"/>
                <a:gd name="T78" fmla="*/ 365 w 465"/>
                <a:gd name="T79" fmla="*/ 48 h 95"/>
                <a:gd name="T80" fmla="*/ 359 w 465"/>
                <a:gd name="T81" fmla="*/ 35 h 95"/>
                <a:gd name="T82" fmla="*/ 338 w 465"/>
                <a:gd name="T83" fmla="*/ 35 h 95"/>
                <a:gd name="T84" fmla="*/ 328 w 465"/>
                <a:gd name="T85" fmla="*/ 46 h 95"/>
                <a:gd name="T86" fmla="*/ 325 w 465"/>
                <a:gd name="T87" fmla="*/ 29 h 95"/>
                <a:gd name="T88" fmla="*/ 359 w 465"/>
                <a:gd name="T89" fmla="*/ 25 h 95"/>
                <a:gd name="T90" fmla="*/ 377 w 465"/>
                <a:gd name="T91" fmla="*/ 35 h 95"/>
                <a:gd name="T92" fmla="*/ 378 w 465"/>
                <a:gd name="T93" fmla="*/ 65 h 95"/>
                <a:gd name="T94" fmla="*/ 382 w 465"/>
                <a:gd name="T95" fmla="*/ 89 h 95"/>
                <a:gd name="T96" fmla="*/ 367 w 465"/>
                <a:gd name="T97" fmla="*/ 85 h 95"/>
                <a:gd name="T98" fmla="*/ 345 w 465"/>
                <a:gd name="T99" fmla="*/ 63 h 95"/>
                <a:gd name="T100" fmla="*/ 328 w 465"/>
                <a:gd name="T101" fmla="*/ 69 h 95"/>
                <a:gd name="T102" fmla="*/ 330 w 465"/>
                <a:gd name="T103" fmla="*/ 83 h 95"/>
                <a:gd name="T104" fmla="*/ 349 w 465"/>
                <a:gd name="T105" fmla="*/ 85 h 95"/>
                <a:gd name="T106" fmla="*/ 365 w 465"/>
                <a:gd name="T107" fmla="*/ 71 h 95"/>
                <a:gd name="T108" fmla="*/ 403 w 465"/>
                <a:gd name="T109" fmla="*/ 26 h 95"/>
                <a:gd name="T110" fmla="*/ 425 w 465"/>
                <a:gd name="T111" fmla="*/ 26 h 95"/>
                <a:gd name="T112" fmla="*/ 451 w 465"/>
                <a:gd name="T113" fmla="*/ 26 h 95"/>
                <a:gd name="T114" fmla="*/ 464 w 465"/>
                <a:gd name="T115" fmla="*/ 40 h 95"/>
                <a:gd name="T116" fmla="*/ 452 w 465"/>
                <a:gd name="T117" fmla="*/ 93 h 95"/>
                <a:gd name="T118" fmla="*/ 449 w 465"/>
                <a:gd name="T119" fmla="*/ 39 h 95"/>
                <a:gd name="T120" fmla="*/ 432 w 465"/>
                <a:gd name="T121" fmla="*/ 35 h 95"/>
                <a:gd name="T122" fmla="*/ 417 w 465"/>
                <a:gd name="T123" fmla="*/ 45 h 95"/>
                <a:gd name="T124" fmla="*/ 403 w 465"/>
                <a:gd name="T125" fmla="*/ 9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5" h="95">
                  <a:moveTo>
                    <a:pt x="0" y="93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46" y="66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1" y="81"/>
                  </a:lnTo>
                  <a:lnTo>
                    <a:pt x="53" y="76"/>
                  </a:lnTo>
                  <a:lnTo>
                    <a:pt x="55" y="71"/>
                  </a:lnTo>
                  <a:lnTo>
                    <a:pt x="56" y="65"/>
                  </a:lnTo>
                  <a:lnTo>
                    <a:pt x="82" y="0"/>
                  </a:lnTo>
                  <a:lnTo>
                    <a:pt x="101" y="0"/>
                  </a:lnTo>
                  <a:lnTo>
                    <a:pt x="101" y="93"/>
                  </a:lnTo>
                  <a:lnTo>
                    <a:pt x="87" y="93"/>
                  </a:lnTo>
                  <a:lnTo>
                    <a:pt x="87" y="15"/>
                  </a:lnTo>
                  <a:lnTo>
                    <a:pt x="56" y="93"/>
                  </a:lnTo>
                  <a:lnTo>
                    <a:pt x="43" y="93"/>
                  </a:lnTo>
                  <a:lnTo>
                    <a:pt x="13" y="13"/>
                  </a:lnTo>
                  <a:lnTo>
                    <a:pt x="13" y="93"/>
                  </a:lnTo>
                  <a:lnTo>
                    <a:pt x="0" y="93"/>
                  </a:lnTo>
                  <a:close/>
                  <a:moveTo>
                    <a:pt x="161" y="72"/>
                  </a:moveTo>
                  <a:lnTo>
                    <a:pt x="175" y="73"/>
                  </a:lnTo>
                  <a:lnTo>
                    <a:pt x="172" y="79"/>
                  </a:lnTo>
                  <a:lnTo>
                    <a:pt x="167" y="85"/>
                  </a:lnTo>
                  <a:lnTo>
                    <a:pt x="162" y="89"/>
                  </a:lnTo>
                  <a:lnTo>
                    <a:pt x="156" y="92"/>
                  </a:lnTo>
                  <a:lnTo>
                    <a:pt x="150" y="95"/>
                  </a:lnTo>
                  <a:lnTo>
                    <a:pt x="142" y="95"/>
                  </a:lnTo>
                  <a:lnTo>
                    <a:pt x="125" y="93"/>
                  </a:lnTo>
                  <a:lnTo>
                    <a:pt x="114" y="86"/>
                  </a:lnTo>
                  <a:lnTo>
                    <a:pt x="108" y="75"/>
                  </a:lnTo>
                  <a:lnTo>
                    <a:pt x="104" y="61"/>
                  </a:lnTo>
                  <a:lnTo>
                    <a:pt x="108" y="45"/>
                  </a:lnTo>
                  <a:lnTo>
                    <a:pt x="114" y="33"/>
                  </a:lnTo>
                  <a:lnTo>
                    <a:pt x="121" y="29"/>
                  </a:lnTo>
                  <a:lnTo>
                    <a:pt x="125" y="26"/>
                  </a:lnTo>
                  <a:lnTo>
                    <a:pt x="133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26"/>
                  </a:lnTo>
                  <a:lnTo>
                    <a:pt x="161" y="29"/>
                  </a:lnTo>
                  <a:lnTo>
                    <a:pt x="166" y="33"/>
                  </a:lnTo>
                  <a:lnTo>
                    <a:pt x="172" y="45"/>
                  </a:lnTo>
                  <a:lnTo>
                    <a:pt x="175" y="59"/>
                  </a:lnTo>
                  <a:lnTo>
                    <a:pt x="175" y="62"/>
                  </a:lnTo>
                  <a:lnTo>
                    <a:pt x="117" y="62"/>
                  </a:lnTo>
                  <a:lnTo>
                    <a:pt x="119" y="69"/>
                  </a:lnTo>
                  <a:lnTo>
                    <a:pt x="122" y="75"/>
                  </a:lnTo>
                  <a:lnTo>
                    <a:pt x="125" y="79"/>
                  </a:lnTo>
                  <a:lnTo>
                    <a:pt x="130" y="83"/>
                  </a:lnTo>
                  <a:lnTo>
                    <a:pt x="135" y="85"/>
                  </a:lnTo>
                  <a:lnTo>
                    <a:pt x="142" y="85"/>
                  </a:lnTo>
                  <a:lnTo>
                    <a:pt x="148" y="85"/>
                  </a:lnTo>
                  <a:lnTo>
                    <a:pt x="153" y="82"/>
                  </a:lnTo>
                  <a:lnTo>
                    <a:pt x="156" y="79"/>
                  </a:lnTo>
                  <a:lnTo>
                    <a:pt x="159" y="76"/>
                  </a:lnTo>
                  <a:lnTo>
                    <a:pt x="161" y="72"/>
                  </a:lnTo>
                  <a:close/>
                  <a:moveTo>
                    <a:pt x="119" y="53"/>
                  </a:moveTo>
                  <a:lnTo>
                    <a:pt x="161" y="53"/>
                  </a:lnTo>
                  <a:lnTo>
                    <a:pt x="161" y="48"/>
                  </a:lnTo>
                  <a:lnTo>
                    <a:pt x="159" y="43"/>
                  </a:lnTo>
                  <a:lnTo>
                    <a:pt x="156" y="40"/>
                  </a:lnTo>
                  <a:lnTo>
                    <a:pt x="151" y="36"/>
                  </a:lnTo>
                  <a:lnTo>
                    <a:pt x="146" y="35"/>
                  </a:lnTo>
                  <a:lnTo>
                    <a:pt x="140" y="33"/>
                  </a:lnTo>
                  <a:lnTo>
                    <a:pt x="135" y="35"/>
                  </a:lnTo>
                  <a:lnTo>
                    <a:pt x="130" y="36"/>
                  </a:lnTo>
                  <a:lnTo>
                    <a:pt x="125" y="39"/>
                  </a:lnTo>
                  <a:lnTo>
                    <a:pt x="122" y="43"/>
                  </a:lnTo>
                  <a:lnTo>
                    <a:pt x="121" y="48"/>
                  </a:lnTo>
                  <a:lnTo>
                    <a:pt x="119" y="53"/>
                  </a:lnTo>
                  <a:close/>
                  <a:moveTo>
                    <a:pt x="245" y="93"/>
                  </a:moveTo>
                  <a:lnTo>
                    <a:pt x="245" y="85"/>
                  </a:lnTo>
                  <a:lnTo>
                    <a:pt x="240" y="89"/>
                  </a:lnTo>
                  <a:lnTo>
                    <a:pt x="235" y="92"/>
                  </a:lnTo>
                  <a:lnTo>
                    <a:pt x="230" y="95"/>
                  </a:lnTo>
                  <a:lnTo>
                    <a:pt x="224" y="95"/>
                  </a:lnTo>
                  <a:lnTo>
                    <a:pt x="217" y="95"/>
                  </a:lnTo>
                  <a:lnTo>
                    <a:pt x="211" y="93"/>
                  </a:lnTo>
                  <a:lnTo>
                    <a:pt x="206" y="91"/>
                  </a:lnTo>
                  <a:lnTo>
                    <a:pt x="201" y="88"/>
                  </a:lnTo>
                  <a:lnTo>
                    <a:pt x="198" y="83"/>
                  </a:lnTo>
                  <a:lnTo>
                    <a:pt x="195" y="78"/>
                  </a:lnTo>
                  <a:lnTo>
                    <a:pt x="191" y="72"/>
                  </a:lnTo>
                  <a:lnTo>
                    <a:pt x="190" y="66"/>
                  </a:lnTo>
                  <a:lnTo>
                    <a:pt x="190" y="59"/>
                  </a:lnTo>
                  <a:lnTo>
                    <a:pt x="191" y="50"/>
                  </a:lnTo>
                  <a:lnTo>
                    <a:pt x="195" y="40"/>
                  </a:lnTo>
                  <a:lnTo>
                    <a:pt x="196" y="36"/>
                  </a:lnTo>
                  <a:lnTo>
                    <a:pt x="201" y="32"/>
                  </a:lnTo>
                  <a:lnTo>
                    <a:pt x="206" y="29"/>
                  </a:lnTo>
                  <a:lnTo>
                    <a:pt x="211" y="26"/>
                  </a:lnTo>
                  <a:lnTo>
                    <a:pt x="216" y="25"/>
                  </a:lnTo>
                  <a:lnTo>
                    <a:pt x="222" y="25"/>
                  </a:lnTo>
                  <a:lnTo>
                    <a:pt x="229" y="25"/>
                  </a:lnTo>
                  <a:lnTo>
                    <a:pt x="235" y="26"/>
                  </a:lnTo>
                  <a:lnTo>
                    <a:pt x="240" y="29"/>
                  </a:lnTo>
                  <a:lnTo>
                    <a:pt x="243" y="33"/>
                  </a:lnTo>
                  <a:lnTo>
                    <a:pt x="243" y="0"/>
                  </a:lnTo>
                  <a:lnTo>
                    <a:pt x="256" y="0"/>
                  </a:lnTo>
                  <a:lnTo>
                    <a:pt x="256" y="93"/>
                  </a:lnTo>
                  <a:lnTo>
                    <a:pt x="245" y="93"/>
                  </a:lnTo>
                  <a:close/>
                  <a:moveTo>
                    <a:pt x="203" y="59"/>
                  </a:moveTo>
                  <a:lnTo>
                    <a:pt x="204" y="68"/>
                  </a:lnTo>
                  <a:lnTo>
                    <a:pt x="206" y="73"/>
                  </a:lnTo>
                  <a:lnTo>
                    <a:pt x="209" y="79"/>
                  </a:lnTo>
                  <a:lnTo>
                    <a:pt x="214" y="82"/>
                  </a:lnTo>
                  <a:lnTo>
                    <a:pt x="219" y="85"/>
                  </a:lnTo>
                  <a:lnTo>
                    <a:pt x="224" y="85"/>
                  </a:lnTo>
                  <a:lnTo>
                    <a:pt x="230" y="85"/>
                  </a:lnTo>
                  <a:lnTo>
                    <a:pt x="235" y="83"/>
                  </a:lnTo>
                  <a:lnTo>
                    <a:pt x="238" y="79"/>
                  </a:lnTo>
                  <a:lnTo>
                    <a:pt x="241" y="75"/>
                  </a:lnTo>
                  <a:lnTo>
                    <a:pt x="243" y="68"/>
                  </a:lnTo>
                  <a:lnTo>
                    <a:pt x="245" y="61"/>
                  </a:lnTo>
                  <a:lnTo>
                    <a:pt x="243" y="52"/>
                  </a:lnTo>
                  <a:lnTo>
                    <a:pt x="241" y="45"/>
                  </a:lnTo>
                  <a:lnTo>
                    <a:pt x="238" y="40"/>
                  </a:lnTo>
                  <a:lnTo>
                    <a:pt x="233" y="36"/>
                  </a:lnTo>
                  <a:lnTo>
                    <a:pt x="229" y="35"/>
                  </a:lnTo>
                  <a:lnTo>
                    <a:pt x="224" y="33"/>
                  </a:lnTo>
                  <a:lnTo>
                    <a:pt x="219" y="35"/>
                  </a:lnTo>
                  <a:lnTo>
                    <a:pt x="214" y="36"/>
                  </a:lnTo>
                  <a:lnTo>
                    <a:pt x="209" y="40"/>
                  </a:lnTo>
                  <a:lnTo>
                    <a:pt x="206" y="45"/>
                  </a:lnTo>
                  <a:lnTo>
                    <a:pt x="204" y="52"/>
                  </a:lnTo>
                  <a:lnTo>
                    <a:pt x="203" y="59"/>
                  </a:lnTo>
                  <a:close/>
                  <a:moveTo>
                    <a:pt x="280" y="13"/>
                  </a:moveTo>
                  <a:lnTo>
                    <a:pt x="280" y="0"/>
                  </a:lnTo>
                  <a:lnTo>
                    <a:pt x="293" y="0"/>
                  </a:lnTo>
                  <a:lnTo>
                    <a:pt x="293" y="13"/>
                  </a:lnTo>
                  <a:lnTo>
                    <a:pt x="280" y="13"/>
                  </a:lnTo>
                  <a:close/>
                  <a:moveTo>
                    <a:pt x="280" y="93"/>
                  </a:moveTo>
                  <a:lnTo>
                    <a:pt x="280" y="26"/>
                  </a:lnTo>
                  <a:lnTo>
                    <a:pt x="293" y="26"/>
                  </a:lnTo>
                  <a:lnTo>
                    <a:pt x="293" y="93"/>
                  </a:lnTo>
                  <a:lnTo>
                    <a:pt x="280" y="93"/>
                  </a:lnTo>
                  <a:close/>
                  <a:moveTo>
                    <a:pt x="367" y="85"/>
                  </a:moveTo>
                  <a:lnTo>
                    <a:pt x="361" y="89"/>
                  </a:lnTo>
                  <a:lnTo>
                    <a:pt x="353" y="93"/>
                  </a:lnTo>
                  <a:lnTo>
                    <a:pt x="346" y="95"/>
                  </a:lnTo>
                  <a:lnTo>
                    <a:pt x="340" y="95"/>
                  </a:lnTo>
                  <a:lnTo>
                    <a:pt x="332" y="95"/>
                  </a:lnTo>
                  <a:lnTo>
                    <a:pt x="325" y="92"/>
                  </a:lnTo>
                  <a:lnTo>
                    <a:pt x="320" y="89"/>
                  </a:lnTo>
                  <a:lnTo>
                    <a:pt x="316" y="86"/>
                  </a:lnTo>
                  <a:lnTo>
                    <a:pt x="314" y="81"/>
                  </a:lnTo>
                  <a:lnTo>
                    <a:pt x="312" y="76"/>
                  </a:lnTo>
                  <a:lnTo>
                    <a:pt x="314" y="71"/>
                  </a:lnTo>
                  <a:lnTo>
                    <a:pt x="316" y="66"/>
                  </a:lnTo>
                  <a:lnTo>
                    <a:pt x="319" y="63"/>
                  </a:lnTo>
                  <a:lnTo>
                    <a:pt x="322" y="61"/>
                  </a:lnTo>
                  <a:lnTo>
                    <a:pt x="327" y="58"/>
                  </a:lnTo>
                  <a:lnTo>
                    <a:pt x="332" y="56"/>
                  </a:lnTo>
                  <a:lnTo>
                    <a:pt x="336" y="55"/>
                  </a:lnTo>
                  <a:lnTo>
                    <a:pt x="343" y="55"/>
                  </a:lnTo>
                  <a:lnTo>
                    <a:pt x="353" y="53"/>
                  </a:lnTo>
                  <a:lnTo>
                    <a:pt x="361" y="52"/>
                  </a:lnTo>
                  <a:lnTo>
                    <a:pt x="365" y="50"/>
                  </a:lnTo>
                  <a:lnTo>
                    <a:pt x="365" y="48"/>
                  </a:lnTo>
                  <a:lnTo>
                    <a:pt x="365" y="43"/>
                  </a:lnTo>
                  <a:lnTo>
                    <a:pt x="364" y="40"/>
                  </a:lnTo>
                  <a:lnTo>
                    <a:pt x="362" y="38"/>
                  </a:lnTo>
                  <a:lnTo>
                    <a:pt x="359" y="35"/>
                  </a:lnTo>
                  <a:lnTo>
                    <a:pt x="354" y="35"/>
                  </a:lnTo>
                  <a:lnTo>
                    <a:pt x="348" y="33"/>
                  </a:lnTo>
                  <a:lnTo>
                    <a:pt x="343" y="33"/>
                  </a:lnTo>
                  <a:lnTo>
                    <a:pt x="338" y="35"/>
                  </a:lnTo>
                  <a:lnTo>
                    <a:pt x="335" y="36"/>
                  </a:lnTo>
                  <a:lnTo>
                    <a:pt x="332" y="39"/>
                  </a:lnTo>
                  <a:lnTo>
                    <a:pt x="330" y="42"/>
                  </a:lnTo>
                  <a:lnTo>
                    <a:pt x="328" y="46"/>
                  </a:lnTo>
                  <a:lnTo>
                    <a:pt x="316" y="45"/>
                  </a:lnTo>
                  <a:lnTo>
                    <a:pt x="317" y="39"/>
                  </a:lnTo>
                  <a:lnTo>
                    <a:pt x="320" y="33"/>
                  </a:lnTo>
                  <a:lnTo>
                    <a:pt x="325" y="29"/>
                  </a:lnTo>
                  <a:lnTo>
                    <a:pt x="332" y="26"/>
                  </a:lnTo>
                  <a:lnTo>
                    <a:pt x="340" y="25"/>
                  </a:lnTo>
                  <a:lnTo>
                    <a:pt x="349" y="25"/>
                  </a:lnTo>
                  <a:lnTo>
                    <a:pt x="359" y="25"/>
                  </a:lnTo>
                  <a:lnTo>
                    <a:pt x="365" y="26"/>
                  </a:lnTo>
                  <a:lnTo>
                    <a:pt x="370" y="29"/>
                  </a:lnTo>
                  <a:lnTo>
                    <a:pt x="375" y="32"/>
                  </a:lnTo>
                  <a:lnTo>
                    <a:pt x="377" y="35"/>
                  </a:lnTo>
                  <a:lnTo>
                    <a:pt x="378" y="39"/>
                  </a:lnTo>
                  <a:lnTo>
                    <a:pt x="378" y="43"/>
                  </a:lnTo>
                  <a:lnTo>
                    <a:pt x="378" y="49"/>
                  </a:lnTo>
                  <a:lnTo>
                    <a:pt x="378" y="65"/>
                  </a:lnTo>
                  <a:lnTo>
                    <a:pt x="378" y="75"/>
                  </a:lnTo>
                  <a:lnTo>
                    <a:pt x="380" y="81"/>
                  </a:lnTo>
                  <a:lnTo>
                    <a:pt x="380" y="85"/>
                  </a:lnTo>
                  <a:lnTo>
                    <a:pt x="382" y="89"/>
                  </a:lnTo>
                  <a:lnTo>
                    <a:pt x="383" y="93"/>
                  </a:lnTo>
                  <a:lnTo>
                    <a:pt x="370" y="93"/>
                  </a:lnTo>
                  <a:lnTo>
                    <a:pt x="369" y="89"/>
                  </a:lnTo>
                  <a:lnTo>
                    <a:pt x="367" y="85"/>
                  </a:lnTo>
                  <a:close/>
                  <a:moveTo>
                    <a:pt x="365" y="59"/>
                  </a:moveTo>
                  <a:lnTo>
                    <a:pt x="361" y="61"/>
                  </a:lnTo>
                  <a:lnTo>
                    <a:pt x="354" y="62"/>
                  </a:lnTo>
                  <a:lnTo>
                    <a:pt x="345" y="63"/>
                  </a:lnTo>
                  <a:lnTo>
                    <a:pt x="338" y="65"/>
                  </a:lnTo>
                  <a:lnTo>
                    <a:pt x="333" y="66"/>
                  </a:lnTo>
                  <a:lnTo>
                    <a:pt x="330" y="68"/>
                  </a:lnTo>
                  <a:lnTo>
                    <a:pt x="328" y="69"/>
                  </a:lnTo>
                  <a:lnTo>
                    <a:pt x="327" y="72"/>
                  </a:lnTo>
                  <a:lnTo>
                    <a:pt x="327" y="75"/>
                  </a:lnTo>
                  <a:lnTo>
                    <a:pt x="328" y="79"/>
                  </a:lnTo>
                  <a:lnTo>
                    <a:pt x="330" y="83"/>
                  </a:lnTo>
                  <a:lnTo>
                    <a:pt x="333" y="85"/>
                  </a:lnTo>
                  <a:lnTo>
                    <a:pt x="338" y="86"/>
                  </a:lnTo>
                  <a:lnTo>
                    <a:pt x="341" y="86"/>
                  </a:lnTo>
                  <a:lnTo>
                    <a:pt x="349" y="85"/>
                  </a:lnTo>
                  <a:lnTo>
                    <a:pt x="356" y="83"/>
                  </a:lnTo>
                  <a:lnTo>
                    <a:pt x="361" y="79"/>
                  </a:lnTo>
                  <a:lnTo>
                    <a:pt x="364" y="75"/>
                  </a:lnTo>
                  <a:lnTo>
                    <a:pt x="365" y="71"/>
                  </a:lnTo>
                  <a:lnTo>
                    <a:pt x="365" y="63"/>
                  </a:lnTo>
                  <a:lnTo>
                    <a:pt x="365" y="59"/>
                  </a:lnTo>
                  <a:close/>
                  <a:moveTo>
                    <a:pt x="403" y="93"/>
                  </a:moveTo>
                  <a:lnTo>
                    <a:pt x="403" y="26"/>
                  </a:lnTo>
                  <a:lnTo>
                    <a:pt x="415" y="26"/>
                  </a:lnTo>
                  <a:lnTo>
                    <a:pt x="415" y="35"/>
                  </a:lnTo>
                  <a:lnTo>
                    <a:pt x="419" y="30"/>
                  </a:lnTo>
                  <a:lnTo>
                    <a:pt x="425" y="26"/>
                  </a:lnTo>
                  <a:lnTo>
                    <a:pt x="432" y="25"/>
                  </a:lnTo>
                  <a:lnTo>
                    <a:pt x="440" y="25"/>
                  </a:lnTo>
                  <a:lnTo>
                    <a:pt x="446" y="25"/>
                  </a:lnTo>
                  <a:lnTo>
                    <a:pt x="451" y="26"/>
                  </a:lnTo>
                  <a:lnTo>
                    <a:pt x="457" y="29"/>
                  </a:lnTo>
                  <a:lnTo>
                    <a:pt x="461" y="32"/>
                  </a:lnTo>
                  <a:lnTo>
                    <a:pt x="462" y="36"/>
                  </a:lnTo>
                  <a:lnTo>
                    <a:pt x="464" y="40"/>
                  </a:lnTo>
                  <a:lnTo>
                    <a:pt x="465" y="45"/>
                  </a:lnTo>
                  <a:lnTo>
                    <a:pt x="465" y="52"/>
                  </a:lnTo>
                  <a:lnTo>
                    <a:pt x="465" y="93"/>
                  </a:lnTo>
                  <a:lnTo>
                    <a:pt x="452" y="93"/>
                  </a:lnTo>
                  <a:lnTo>
                    <a:pt x="452" y="52"/>
                  </a:lnTo>
                  <a:lnTo>
                    <a:pt x="452" y="46"/>
                  </a:lnTo>
                  <a:lnTo>
                    <a:pt x="451" y="42"/>
                  </a:lnTo>
                  <a:lnTo>
                    <a:pt x="449" y="39"/>
                  </a:lnTo>
                  <a:lnTo>
                    <a:pt x="446" y="36"/>
                  </a:lnTo>
                  <a:lnTo>
                    <a:pt x="441" y="35"/>
                  </a:lnTo>
                  <a:lnTo>
                    <a:pt x="436" y="33"/>
                  </a:lnTo>
                  <a:lnTo>
                    <a:pt x="432" y="35"/>
                  </a:lnTo>
                  <a:lnTo>
                    <a:pt x="427" y="36"/>
                  </a:lnTo>
                  <a:lnTo>
                    <a:pt x="422" y="39"/>
                  </a:lnTo>
                  <a:lnTo>
                    <a:pt x="419" y="42"/>
                  </a:lnTo>
                  <a:lnTo>
                    <a:pt x="417" y="45"/>
                  </a:lnTo>
                  <a:lnTo>
                    <a:pt x="417" y="50"/>
                  </a:lnTo>
                  <a:lnTo>
                    <a:pt x="415" y="56"/>
                  </a:lnTo>
                  <a:lnTo>
                    <a:pt x="415" y="93"/>
                  </a:lnTo>
                  <a:lnTo>
                    <a:pt x="403" y="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" name="Freeform 2837"/>
            <p:cNvSpPr>
              <a:spLocks noEditPoints="1"/>
            </p:cNvSpPr>
            <p:nvPr/>
          </p:nvSpPr>
          <p:spPr bwMode="auto">
            <a:xfrm>
              <a:off x="5580146" y="6155573"/>
              <a:ext cx="334252" cy="68262"/>
            </a:xfrm>
            <a:custGeom>
              <a:avLst/>
              <a:gdLst>
                <a:gd name="T0" fmla="*/ 67 w 447"/>
                <a:gd name="T1" fmla="*/ 12 h 99"/>
                <a:gd name="T2" fmla="*/ 27 w 447"/>
                <a:gd name="T3" fmla="*/ 96 h 99"/>
                <a:gd name="T4" fmla="*/ 32 w 447"/>
                <a:gd name="T5" fmla="*/ 39 h 99"/>
                <a:gd name="T6" fmla="*/ 98 w 447"/>
                <a:gd name="T7" fmla="*/ 70 h 99"/>
                <a:gd name="T8" fmla="*/ 109 w 447"/>
                <a:gd name="T9" fmla="*/ 86 h 99"/>
                <a:gd name="T10" fmla="*/ 128 w 447"/>
                <a:gd name="T11" fmla="*/ 85 h 99"/>
                <a:gd name="T12" fmla="*/ 140 w 447"/>
                <a:gd name="T13" fmla="*/ 65 h 99"/>
                <a:gd name="T14" fmla="*/ 130 w 447"/>
                <a:gd name="T15" fmla="*/ 46 h 99"/>
                <a:gd name="T16" fmla="*/ 106 w 447"/>
                <a:gd name="T17" fmla="*/ 46 h 99"/>
                <a:gd name="T18" fmla="*/ 96 w 447"/>
                <a:gd name="T19" fmla="*/ 3 h 99"/>
                <a:gd name="T20" fmla="*/ 101 w 447"/>
                <a:gd name="T21" fmla="*/ 40 h 99"/>
                <a:gd name="T22" fmla="*/ 130 w 447"/>
                <a:gd name="T23" fmla="*/ 35 h 99"/>
                <a:gd name="T24" fmla="*/ 151 w 447"/>
                <a:gd name="T25" fmla="*/ 52 h 99"/>
                <a:gd name="T26" fmla="*/ 149 w 447"/>
                <a:gd name="T27" fmla="*/ 79 h 99"/>
                <a:gd name="T28" fmla="*/ 109 w 447"/>
                <a:gd name="T29" fmla="*/ 96 h 99"/>
                <a:gd name="T30" fmla="*/ 87 w 447"/>
                <a:gd name="T31" fmla="*/ 79 h 99"/>
                <a:gd name="T32" fmla="*/ 175 w 447"/>
                <a:gd name="T33" fmla="*/ 13 h 99"/>
                <a:gd name="T34" fmla="*/ 194 w 447"/>
                <a:gd name="T35" fmla="*/ 0 h 99"/>
                <a:gd name="T36" fmla="*/ 214 w 447"/>
                <a:gd name="T37" fmla="*/ 12 h 99"/>
                <a:gd name="T38" fmla="*/ 214 w 447"/>
                <a:gd name="T39" fmla="*/ 39 h 99"/>
                <a:gd name="T40" fmla="*/ 194 w 447"/>
                <a:gd name="T41" fmla="*/ 50 h 99"/>
                <a:gd name="T42" fmla="*/ 175 w 447"/>
                <a:gd name="T43" fmla="*/ 39 h 99"/>
                <a:gd name="T44" fmla="*/ 190 w 447"/>
                <a:gd name="T45" fmla="*/ 9 h 99"/>
                <a:gd name="T46" fmla="*/ 183 w 447"/>
                <a:gd name="T47" fmla="*/ 26 h 99"/>
                <a:gd name="T48" fmla="*/ 190 w 447"/>
                <a:gd name="T49" fmla="*/ 42 h 99"/>
                <a:gd name="T50" fmla="*/ 204 w 447"/>
                <a:gd name="T51" fmla="*/ 35 h 99"/>
                <a:gd name="T52" fmla="*/ 204 w 447"/>
                <a:gd name="T53" fmla="*/ 14 h 99"/>
                <a:gd name="T54" fmla="*/ 194 w 447"/>
                <a:gd name="T55" fmla="*/ 99 h 99"/>
                <a:gd name="T56" fmla="*/ 194 w 447"/>
                <a:gd name="T57" fmla="*/ 99 h 99"/>
                <a:gd name="T58" fmla="*/ 246 w 447"/>
                <a:gd name="T59" fmla="*/ 57 h 99"/>
                <a:gd name="T60" fmla="*/ 269 w 447"/>
                <a:gd name="T61" fmla="*/ 50 h 99"/>
                <a:gd name="T62" fmla="*/ 285 w 447"/>
                <a:gd name="T63" fmla="*/ 68 h 99"/>
                <a:gd name="T64" fmla="*/ 278 w 447"/>
                <a:gd name="T65" fmla="*/ 93 h 99"/>
                <a:gd name="T66" fmla="*/ 256 w 447"/>
                <a:gd name="T67" fmla="*/ 99 h 99"/>
                <a:gd name="T68" fmla="*/ 241 w 447"/>
                <a:gd name="T69" fmla="*/ 82 h 99"/>
                <a:gd name="T70" fmla="*/ 254 w 447"/>
                <a:gd name="T71" fmla="*/ 62 h 99"/>
                <a:gd name="T72" fmla="*/ 252 w 447"/>
                <a:gd name="T73" fmla="*/ 80 h 99"/>
                <a:gd name="T74" fmla="*/ 262 w 447"/>
                <a:gd name="T75" fmla="*/ 92 h 99"/>
                <a:gd name="T76" fmla="*/ 273 w 447"/>
                <a:gd name="T77" fmla="*/ 80 h 99"/>
                <a:gd name="T78" fmla="*/ 270 w 447"/>
                <a:gd name="T79" fmla="*/ 62 h 99"/>
                <a:gd name="T80" fmla="*/ 309 w 447"/>
                <a:gd name="T81" fmla="*/ 2 h 99"/>
                <a:gd name="T82" fmla="*/ 309 w 447"/>
                <a:gd name="T83" fmla="*/ 96 h 99"/>
                <a:gd name="T84" fmla="*/ 309 w 447"/>
                <a:gd name="T85" fmla="*/ 96 h 99"/>
                <a:gd name="T86" fmla="*/ 357 w 447"/>
                <a:gd name="T87" fmla="*/ 96 h 99"/>
                <a:gd name="T88" fmla="*/ 444 w 447"/>
                <a:gd name="T89" fmla="*/ 82 h 99"/>
                <a:gd name="T90" fmla="*/ 422 w 447"/>
                <a:gd name="T91" fmla="*/ 96 h 99"/>
                <a:gd name="T92" fmla="*/ 380 w 447"/>
                <a:gd name="T93" fmla="*/ 78 h 99"/>
                <a:gd name="T94" fmla="*/ 393 w 447"/>
                <a:gd name="T95" fmla="*/ 32 h 99"/>
                <a:gd name="T96" fmla="*/ 420 w 447"/>
                <a:gd name="T97" fmla="*/ 27 h 99"/>
                <a:gd name="T98" fmla="*/ 446 w 447"/>
                <a:gd name="T99" fmla="*/ 47 h 99"/>
                <a:gd name="T100" fmla="*/ 391 w 447"/>
                <a:gd name="T101" fmla="*/ 72 h 99"/>
                <a:gd name="T102" fmla="*/ 407 w 447"/>
                <a:gd name="T103" fmla="*/ 88 h 99"/>
                <a:gd name="T104" fmla="*/ 430 w 447"/>
                <a:gd name="T105" fmla="*/ 82 h 99"/>
                <a:gd name="T106" fmla="*/ 435 w 447"/>
                <a:gd name="T107" fmla="*/ 56 h 99"/>
                <a:gd name="T108" fmla="*/ 425 w 447"/>
                <a:gd name="T109" fmla="*/ 39 h 99"/>
                <a:gd name="T110" fmla="*/ 402 w 447"/>
                <a:gd name="T111" fmla="*/ 39 h 99"/>
                <a:gd name="T112" fmla="*/ 391 w 447"/>
                <a:gd name="T113" fmla="*/ 5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7" h="99">
                  <a:moveTo>
                    <a:pt x="0" y="14"/>
                  </a:moveTo>
                  <a:lnTo>
                    <a:pt x="0" y="3"/>
                  </a:lnTo>
                  <a:lnTo>
                    <a:pt x="67" y="3"/>
                  </a:lnTo>
                  <a:lnTo>
                    <a:pt x="67" y="12"/>
                  </a:lnTo>
                  <a:lnTo>
                    <a:pt x="58" y="23"/>
                  </a:lnTo>
                  <a:lnTo>
                    <a:pt x="48" y="37"/>
                  </a:lnTo>
                  <a:lnTo>
                    <a:pt x="32" y="70"/>
                  </a:lnTo>
                  <a:lnTo>
                    <a:pt x="27" y="96"/>
                  </a:lnTo>
                  <a:lnTo>
                    <a:pt x="14" y="96"/>
                  </a:lnTo>
                  <a:lnTo>
                    <a:pt x="16" y="83"/>
                  </a:lnTo>
                  <a:lnTo>
                    <a:pt x="19" y="69"/>
                  </a:lnTo>
                  <a:lnTo>
                    <a:pt x="32" y="39"/>
                  </a:lnTo>
                  <a:lnTo>
                    <a:pt x="51" y="14"/>
                  </a:lnTo>
                  <a:lnTo>
                    <a:pt x="0" y="14"/>
                  </a:lnTo>
                  <a:close/>
                  <a:moveTo>
                    <a:pt x="83" y="72"/>
                  </a:moveTo>
                  <a:lnTo>
                    <a:pt x="98" y="70"/>
                  </a:lnTo>
                  <a:lnTo>
                    <a:pt x="99" y="76"/>
                  </a:lnTo>
                  <a:lnTo>
                    <a:pt x="101" y="80"/>
                  </a:lnTo>
                  <a:lnTo>
                    <a:pt x="104" y="83"/>
                  </a:lnTo>
                  <a:lnTo>
                    <a:pt x="109" y="86"/>
                  </a:lnTo>
                  <a:lnTo>
                    <a:pt x="112" y="88"/>
                  </a:lnTo>
                  <a:lnTo>
                    <a:pt x="117" y="88"/>
                  </a:lnTo>
                  <a:lnTo>
                    <a:pt x="124" y="88"/>
                  </a:lnTo>
                  <a:lnTo>
                    <a:pt x="128" y="85"/>
                  </a:lnTo>
                  <a:lnTo>
                    <a:pt x="133" y="82"/>
                  </a:lnTo>
                  <a:lnTo>
                    <a:pt x="136" y="78"/>
                  </a:lnTo>
                  <a:lnTo>
                    <a:pt x="140" y="72"/>
                  </a:lnTo>
                  <a:lnTo>
                    <a:pt x="140" y="65"/>
                  </a:lnTo>
                  <a:lnTo>
                    <a:pt x="140" y="59"/>
                  </a:lnTo>
                  <a:lnTo>
                    <a:pt x="138" y="53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4" y="45"/>
                  </a:lnTo>
                  <a:lnTo>
                    <a:pt x="117" y="45"/>
                  </a:lnTo>
                  <a:lnTo>
                    <a:pt x="112" y="45"/>
                  </a:lnTo>
                  <a:lnTo>
                    <a:pt x="106" y="46"/>
                  </a:lnTo>
                  <a:lnTo>
                    <a:pt x="101" y="49"/>
                  </a:lnTo>
                  <a:lnTo>
                    <a:pt x="98" y="53"/>
                  </a:lnTo>
                  <a:lnTo>
                    <a:pt x="87" y="52"/>
                  </a:lnTo>
                  <a:lnTo>
                    <a:pt x="96" y="3"/>
                  </a:lnTo>
                  <a:lnTo>
                    <a:pt x="149" y="3"/>
                  </a:lnTo>
                  <a:lnTo>
                    <a:pt x="149" y="14"/>
                  </a:lnTo>
                  <a:lnTo>
                    <a:pt x="107" y="14"/>
                  </a:lnTo>
                  <a:lnTo>
                    <a:pt x="101" y="40"/>
                  </a:lnTo>
                  <a:lnTo>
                    <a:pt x="107" y="36"/>
                  </a:lnTo>
                  <a:lnTo>
                    <a:pt x="114" y="35"/>
                  </a:lnTo>
                  <a:lnTo>
                    <a:pt x="120" y="33"/>
                  </a:lnTo>
                  <a:lnTo>
                    <a:pt x="130" y="35"/>
                  </a:lnTo>
                  <a:lnTo>
                    <a:pt x="138" y="37"/>
                  </a:lnTo>
                  <a:lnTo>
                    <a:pt x="145" y="42"/>
                  </a:lnTo>
                  <a:lnTo>
                    <a:pt x="148" y="47"/>
                  </a:lnTo>
                  <a:lnTo>
                    <a:pt x="151" y="52"/>
                  </a:lnTo>
                  <a:lnTo>
                    <a:pt x="153" y="57"/>
                  </a:lnTo>
                  <a:lnTo>
                    <a:pt x="154" y="65"/>
                  </a:lnTo>
                  <a:lnTo>
                    <a:pt x="153" y="72"/>
                  </a:lnTo>
                  <a:lnTo>
                    <a:pt x="149" y="79"/>
                  </a:lnTo>
                  <a:lnTo>
                    <a:pt x="146" y="86"/>
                  </a:lnTo>
                  <a:lnTo>
                    <a:pt x="133" y="95"/>
                  </a:lnTo>
                  <a:lnTo>
                    <a:pt x="117" y="98"/>
                  </a:lnTo>
                  <a:lnTo>
                    <a:pt x="109" y="96"/>
                  </a:lnTo>
                  <a:lnTo>
                    <a:pt x="101" y="95"/>
                  </a:lnTo>
                  <a:lnTo>
                    <a:pt x="95" y="90"/>
                  </a:lnTo>
                  <a:lnTo>
                    <a:pt x="90" y="85"/>
                  </a:lnTo>
                  <a:lnTo>
                    <a:pt x="87" y="79"/>
                  </a:lnTo>
                  <a:lnTo>
                    <a:pt x="83" y="72"/>
                  </a:lnTo>
                  <a:close/>
                  <a:moveTo>
                    <a:pt x="172" y="25"/>
                  </a:moveTo>
                  <a:lnTo>
                    <a:pt x="174" y="19"/>
                  </a:lnTo>
                  <a:lnTo>
                    <a:pt x="175" y="13"/>
                  </a:lnTo>
                  <a:lnTo>
                    <a:pt x="178" y="7"/>
                  </a:lnTo>
                  <a:lnTo>
                    <a:pt x="182" y="3"/>
                  </a:lnTo>
                  <a:lnTo>
                    <a:pt x="188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206" y="3"/>
                  </a:lnTo>
                  <a:lnTo>
                    <a:pt x="211" y="7"/>
                  </a:lnTo>
                  <a:lnTo>
                    <a:pt x="214" y="12"/>
                  </a:lnTo>
                  <a:lnTo>
                    <a:pt x="217" y="17"/>
                  </a:lnTo>
                  <a:lnTo>
                    <a:pt x="217" y="26"/>
                  </a:lnTo>
                  <a:lnTo>
                    <a:pt x="217" y="33"/>
                  </a:lnTo>
                  <a:lnTo>
                    <a:pt x="214" y="39"/>
                  </a:lnTo>
                  <a:lnTo>
                    <a:pt x="211" y="43"/>
                  </a:lnTo>
                  <a:lnTo>
                    <a:pt x="206" y="47"/>
                  </a:lnTo>
                  <a:lnTo>
                    <a:pt x="201" y="49"/>
                  </a:lnTo>
                  <a:lnTo>
                    <a:pt x="194" y="50"/>
                  </a:lnTo>
                  <a:lnTo>
                    <a:pt x="188" y="49"/>
                  </a:lnTo>
                  <a:lnTo>
                    <a:pt x="183" y="47"/>
                  </a:lnTo>
                  <a:lnTo>
                    <a:pt x="178" y="43"/>
                  </a:lnTo>
                  <a:lnTo>
                    <a:pt x="175" y="39"/>
                  </a:lnTo>
                  <a:lnTo>
                    <a:pt x="174" y="32"/>
                  </a:lnTo>
                  <a:lnTo>
                    <a:pt x="172" y="25"/>
                  </a:lnTo>
                  <a:close/>
                  <a:moveTo>
                    <a:pt x="194" y="9"/>
                  </a:moveTo>
                  <a:lnTo>
                    <a:pt x="190" y="9"/>
                  </a:lnTo>
                  <a:lnTo>
                    <a:pt x="186" y="12"/>
                  </a:lnTo>
                  <a:lnTo>
                    <a:pt x="185" y="16"/>
                  </a:lnTo>
                  <a:lnTo>
                    <a:pt x="183" y="20"/>
                  </a:lnTo>
                  <a:lnTo>
                    <a:pt x="183" y="26"/>
                  </a:lnTo>
                  <a:lnTo>
                    <a:pt x="183" y="32"/>
                  </a:lnTo>
                  <a:lnTo>
                    <a:pt x="185" y="36"/>
                  </a:lnTo>
                  <a:lnTo>
                    <a:pt x="186" y="39"/>
                  </a:lnTo>
                  <a:lnTo>
                    <a:pt x="190" y="42"/>
                  </a:lnTo>
                  <a:lnTo>
                    <a:pt x="194" y="42"/>
                  </a:lnTo>
                  <a:lnTo>
                    <a:pt x="199" y="42"/>
                  </a:lnTo>
                  <a:lnTo>
                    <a:pt x="203" y="39"/>
                  </a:lnTo>
                  <a:lnTo>
                    <a:pt x="204" y="35"/>
                  </a:lnTo>
                  <a:lnTo>
                    <a:pt x="206" y="30"/>
                  </a:lnTo>
                  <a:lnTo>
                    <a:pt x="206" y="25"/>
                  </a:lnTo>
                  <a:lnTo>
                    <a:pt x="206" y="19"/>
                  </a:lnTo>
                  <a:lnTo>
                    <a:pt x="204" y="14"/>
                  </a:lnTo>
                  <a:lnTo>
                    <a:pt x="203" y="12"/>
                  </a:lnTo>
                  <a:lnTo>
                    <a:pt x="199" y="9"/>
                  </a:lnTo>
                  <a:lnTo>
                    <a:pt x="194" y="9"/>
                  </a:lnTo>
                  <a:close/>
                  <a:moveTo>
                    <a:pt x="194" y="99"/>
                  </a:moveTo>
                  <a:lnTo>
                    <a:pt x="252" y="0"/>
                  </a:lnTo>
                  <a:lnTo>
                    <a:pt x="262" y="0"/>
                  </a:lnTo>
                  <a:lnTo>
                    <a:pt x="206" y="99"/>
                  </a:lnTo>
                  <a:lnTo>
                    <a:pt x="194" y="99"/>
                  </a:lnTo>
                  <a:close/>
                  <a:moveTo>
                    <a:pt x="240" y="73"/>
                  </a:moveTo>
                  <a:lnTo>
                    <a:pt x="241" y="68"/>
                  </a:lnTo>
                  <a:lnTo>
                    <a:pt x="243" y="62"/>
                  </a:lnTo>
                  <a:lnTo>
                    <a:pt x="246" y="57"/>
                  </a:lnTo>
                  <a:lnTo>
                    <a:pt x="251" y="53"/>
                  </a:lnTo>
                  <a:lnTo>
                    <a:pt x="256" y="50"/>
                  </a:lnTo>
                  <a:lnTo>
                    <a:pt x="262" y="50"/>
                  </a:lnTo>
                  <a:lnTo>
                    <a:pt x="269" y="50"/>
                  </a:lnTo>
                  <a:lnTo>
                    <a:pt x="273" y="53"/>
                  </a:lnTo>
                  <a:lnTo>
                    <a:pt x="278" y="56"/>
                  </a:lnTo>
                  <a:lnTo>
                    <a:pt x="283" y="60"/>
                  </a:lnTo>
                  <a:lnTo>
                    <a:pt x="285" y="68"/>
                  </a:lnTo>
                  <a:lnTo>
                    <a:pt x="285" y="75"/>
                  </a:lnTo>
                  <a:lnTo>
                    <a:pt x="285" y="82"/>
                  </a:lnTo>
                  <a:lnTo>
                    <a:pt x="283" y="88"/>
                  </a:lnTo>
                  <a:lnTo>
                    <a:pt x="278" y="93"/>
                  </a:lnTo>
                  <a:lnTo>
                    <a:pt x="273" y="96"/>
                  </a:lnTo>
                  <a:lnTo>
                    <a:pt x="269" y="99"/>
                  </a:lnTo>
                  <a:lnTo>
                    <a:pt x="262" y="99"/>
                  </a:lnTo>
                  <a:lnTo>
                    <a:pt x="256" y="99"/>
                  </a:lnTo>
                  <a:lnTo>
                    <a:pt x="251" y="96"/>
                  </a:lnTo>
                  <a:lnTo>
                    <a:pt x="246" y="93"/>
                  </a:lnTo>
                  <a:lnTo>
                    <a:pt x="243" y="88"/>
                  </a:lnTo>
                  <a:lnTo>
                    <a:pt x="241" y="82"/>
                  </a:lnTo>
                  <a:lnTo>
                    <a:pt x="240" y="73"/>
                  </a:lnTo>
                  <a:close/>
                  <a:moveTo>
                    <a:pt x="262" y="57"/>
                  </a:moveTo>
                  <a:lnTo>
                    <a:pt x="259" y="59"/>
                  </a:lnTo>
                  <a:lnTo>
                    <a:pt x="254" y="62"/>
                  </a:lnTo>
                  <a:lnTo>
                    <a:pt x="252" y="65"/>
                  </a:lnTo>
                  <a:lnTo>
                    <a:pt x="252" y="69"/>
                  </a:lnTo>
                  <a:lnTo>
                    <a:pt x="251" y="75"/>
                  </a:lnTo>
                  <a:lnTo>
                    <a:pt x="252" y="80"/>
                  </a:lnTo>
                  <a:lnTo>
                    <a:pt x="252" y="85"/>
                  </a:lnTo>
                  <a:lnTo>
                    <a:pt x="254" y="88"/>
                  </a:lnTo>
                  <a:lnTo>
                    <a:pt x="259" y="90"/>
                  </a:lnTo>
                  <a:lnTo>
                    <a:pt x="262" y="92"/>
                  </a:lnTo>
                  <a:lnTo>
                    <a:pt x="267" y="90"/>
                  </a:lnTo>
                  <a:lnTo>
                    <a:pt x="270" y="88"/>
                  </a:lnTo>
                  <a:lnTo>
                    <a:pt x="273" y="85"/>
                  </a:lnTo>
                  <a:lnTo>
                    <a:pt x="273" y="80"/>
                  </a:lnTo>
                  <a:lnTo>
                    <a:pt x="273" y="75"/>
                  </a:lnTo>
                  <a:lnTo>
                    <a:pt x="273" y="69"/>
                  </a:lnTo>
                  <a:lnTo>
                    <a:pt x="273" y="65"/>
                  </a:lnTo>
                  <a:lnTo>
                    <a:pt x="270" y="62"/>
                  </a:lnTo>
                  <a:lnTo>
                    <a:pt x="267" y="59"/>
                  </a:lnTo>
                  <a:lnTo>
                    <a:pt x="262" y="57"/>
                  </a:lnTo>
                  <a:close/>
                  <a:moveTo>
                    <a:pt x="309" y="16"/>
                  </a:moveTo>
                  <a:lnTo>
                    <a:pt x="309" y="2"/>
                  </a:lnTo>
                  <a:lnTo>
                    <a:pt x="322" y="2"/>
                  </a:lnTo>
                  <a:lnTo>
                    <a:pt x="322" y="16"/>
                  </a:lnTo>
                  <a:lnTo>
                    <a:pt x="309" y="16"/>
                  </a:lnTo>
                  <a:close/>
                  <a:moveTo>
                    <a:pt x="309" y="96"/>
                  </a:moveTo>
                  <a:lnTo>
                    <a:pt x="309" y="27"/>
                  </a:lnTo>
                  <a:lnTo>
                    <a:pt x="322" y="27"/>
                  </a:lnTo>
                  <a:lnTo>
                    <a:pt x="322" y="96"/>
                  </a:lnTo>
                  <a:lnTo>
                    <a:pt x="309" y="96"/>
                  </a:lnTo>
                  <a:close/>
                  <a:moveTo>
                    <a:pt x="344" y="96"/>
                  </a:moveTo>
                  <a:lnTo>
                    <a:pt x="344" y="2"/>
                  </a:lnTo>
                  <a:lnTo>
                    <a:pt x="357" y="2"/>
                  </a:lnTo>
                  <a:lnTo>
                    <a:pt x="357" y="96"/>
                  </a:lnTo>
                  <a:lnTo>
                    <a:pt x="344" y="96"/>
                  </a:lnTo>
                  <a:close/>
                  <a:moveTo>
                    <a:pt x="433" y="75"/>
                  </a:moveTo>
                  <a:lnTo>
                    <a:pt x="447" y="76"/>
                  </a:lnTo>
                  <a:lnTo>
                    <a:pt x="444" y="82"/>
                  </a:lnTo>
                  <a:lnTo>
                    <a:pt x="441" y="88"/>
                  </a:lnTo>
                  <a:lnTo>
                    <a:pt x="436" y="92"/>
                  </a:lnTo>
                  <a:lnTo>
                    <a:pt x="430" y="95"/>
                  </a:lnTo>
                  <a:lnTo>
                    <a:pt x="422" y="96"/>
                  </a:lnTo>
                  <a:lnTo>
                    <a:pt x="414" y="98"/>
                  </a:lnTo>
                  <a:lnTo>
                    <a:pt x="399" y="95"/>
                  </a:lnTo>
                  <a:lnTo>
                    <a:pt x="388" y="88"/>
                  </a:lnTo>
                  <a:lnTo>
                    <a:pt x="380" y="78"/>
                  </a:lnTo>
                  <a:lnTo>
                    <a:pt x="377" y="62"/>
                  </a:lnTo>
                  <a:lnTo>
                    <a:pt x="380" y="47"/>
                  </a:lnTo>
                  <a:lnTo>
                    <a:pt x="388" y="36"/>
                  </a:lnTo>
                  <a:lnTo>
                    <a:pt x="393" y="32"/>
                  </a:lnTo>
                  <a:lnTo>
                    <a:pt x="399" y="29"/>
                  </a:lnTo>
                  <a:lnTo>
                    <a:pt x="406" y="27"/>
                  </a:lnTo>
                  <a:lnTo>
                    <a:pt x="414" y="26"/>
                  </a:lnTo>
                  <a:lnTo>
                    <a:pt x="420" y="27"/>
                  </a:lnTo>
                  <a:lnTo>
                    <a:pt x="426" y="29"/>
                  </a:lnTo>
                  <a:lnTo>
                    <a:pt x="433" y="32"/>
                  </a:lnTo>
                  <a:lnTo>
                    <a:pt x="438" y="36"/>
                  </a:lnTo>
                  <a:lnTo>
                    <a:pt x="446" y="47"/>
                  </a:lnTo>
                  <a:lnTo>
                    <a:pt x="447" y="62"/>
                  </a:lnTo>
                  <a:lnTo>
                    <a:pt x="447" y="65"/>
                  </a:lnTo>
                  <a:lnTo>
                    <a:pt x="391" y="65"/>
                  </a:lnTo>
                  <a:lnTo>
                    <a:pt x="391" y="72"/>
                  </a:lnTo>
                  <a:lnTo>
                    <a:pt x="394" y="78"/>
                  </a:lnTo>
                  <a:lnTo>
                    <a:pt x="397" y="82"/>
                  </a:lnTo>
                  <a:lnTo>
                    <a:pt x="402" y="85"/>
                  </a:lnTo>
                  <a:lnTo>
                    <a:pt x="407" y="88"/>
                  </a:lnTo>
                  <a:lnTo>
                    <a:pt x="414" y="88"/>
                  </a:lnTo>
                  <a:lnTo>
                    <a:pt x="420" y="88"/>
                  </a:lnTo>
                  <a:lnTo>
                    <a:pt x="426" y="85"/>
                  </a:lnTo>
                  <a:lnTo>
                    <a:pt x="430" y="82"/>
                  </a:lnTo>
                  <a:lnTo>
                    <a:pt x="431" y="79"/>
                  </a:lnTo>
                  <a:lnTo>
                    <a:pt x="433" y="75"/>
                  </a:lnTo>
                  <a:close/>
                  <a:moveTo>
                    <a:pt x="391" y="56"/>
                  </a:moveTo>
                  <a:lnTo>
                    <a:pt x="435" y="56"/>
                  </a:lnTo>
                  <a:lnTo>
                    <a:pt x="433" y="50"/>
                  </a:lnTo>
                  <a:lnTo>
                    <a:pt x="431" y="46"/>
                  </a:lnTo>
                  <a:lnTo>
                    <a:pt x="430" y="43"/>
                  </a:lnTo>
                  <a:lnTo>
                    <a:pt x="425" y="39"/>
                  </a:lnTo>
                  <a:lnTo>
                    <a:pt x="418" y="36"/>
                  </a:lnTo>
                  <a:lnTo>
                    <a:pt x="414" y="36"/>
                  </a:lnTo>
                  <a:lnTo>
                    <a:pt x="407" y="36"/>
                  </a:lnTo>
                  <a:lnTo>
                    <a:pt x="402" y="39"/>
                  </a:lnTo>
                  <a:lnTo>
                    <a:pt x="397" y="42"/>
                  </a:lnTo>
                  <a:lnTo>
                    <a:pt x="394" y="45"/>
                  </a:lnTo>
                  <a:lnTo>
                    <a:pt x="393" y="50"/>
                  </a:lnTo>
                  <a:lnTo>
                    <a:pt x="391" y="5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" name="Freeform 2839"/>
            <p:cNvSpPr>
              <a:spLocks noEditPoints="1"/>
            </p:cNvSpPr>
            <p:nvPr/>
          </p:nvSpPr>
          <p:spPr bwMode="auto">
            <a:xfrm>
              <a:off x="5580146" y="6048742"/>
              <a:ext cx="336607" cy="68262"/>
            </a:xfrm>
            <a:custGeom>
              <a:avLst/>
              <a:gdLst>
                <a:gd name="T0" fmla="*/ 21 w 449"/>
                <a:gd name="T1" fmla="*/ 84 h 99"/>
                <a:gd name="T2" fmla="*/ 47 w 449"/>
                <a:gd name="T3" fmla="*/ 82 h 99"/>
                <a:gd name="T4" fmla="*/ 56 w 449"/>
                <a:gd name="T5" fmla="*/ 53 h 99"/>
                <a:gd name="T6" fmla="*/ 32 w 449"/>
                <a:gd name="T7" fmla="*/ 63 h 99"/>
                <a:gd name="T8" fmla="*/ 3 w 449"/>
                <a:gd name="T9" fmla="*/ 46 h 99"/>
                <a:gd name="T10" fmla="*/ 16 w 449"/>
                <a:gd name="T11" fmla="*/ 6 h 99"/>
                <a:gd name="T12" fmla="*/ 51 w 449"/>
                <a:gd name="T13" fmla="*/ 6 h 99"/>
                <a:gd name="T14" fmla="*/ 69 w 449"/>
                <a:gd name="T15" fmla="*/ 47 h 99"/>
                <a:gd name="T16" fmla="*/ 51 w 449"/>
                <a:gd name="T17" fmla="*/ 92 h 99"/>
                <a:gd name="T18" fmla="*/ 18 w 449"/>
                <a:gd name="T19" fmla="*/ 94 h 99"/>
                <a:gd name="T20" fmla="*/ 55 w 449"/>
                <a:gd name="T21" fmla="*/ 33 h 99"/>
                <a:gd name="T22" fmla="*/ 40 w 449"/>
                <a:gd name="T23" fmla="*/ 11 h 99"/>
                <a:gd name="T24" fmla="*/ 16 w 449"/>
                <a:gd name="T25" fmla="*/ 21 h 99"/>
                <a:gd name="T26" fmla="*/ 19 w 449"/>
                <a:gd name="T27" fmla="*/ 47 h 99"/>
                <a:gd name="T28" fmla="*/ 45 w 449"/>
                <a:gd name="T29" fmla="*/ 51 h 99"/>
                <a:gd name="T30" fmla="*/ 85 w 449"/>
                <a:gd name="T31" fmla="*/ 70 h 99"/>
                <a:gd name="T32" fmla="*/ 111 w 449"/>
                <a:gd name="T33" fmla="*/ 86 h 99"/>
                <a:gd name="T34" fmla="*/ 135 w 449"/>
                <a:gd name="T35" fmla="*/ 82 h 99"/>
                <a:gd name="T36" fmla="*/ 140 w 449"/>
                <a:gd name="T37" fmla="*/ 53 h 99"/>
                <a:gd name="T38" fmla="*/ 114 w 449"/>
                <a:gd name="T39" fmla="*/ 44 h 99"/>
                <a:gd name="T40" fmla="*/ 98 w 449"/>
                <a:gd name="T41" fmla="*/ 3 h 99"/>
                <a:gd name="T42" fmla="*/ 109 w 449"/>
                <a:gd name="T43" fmla="*/ 36 h 99"/>
                <a:gd name="T44" fmla="*/ 147 w 449"/>
                <a:gd name="T45" fmla="*/ 41 h 99"/>
                <a:gd name="T46" fmla="*/ 155 w 449"/>
                <a:gd name="T47" fmla="*/ 72 h 99"/>
                <a:gd name="T48" fmla="*/ 111 w 449"/>
                <a:gd name="T49" fmla="*/ 96 h 99"/>
                <a:gd name="T50" fmla="*/ 85 w 449"/>
                <a:gd name="T51" fmla="*/ 70 h 99"/>
                <a:gd name="T52" fmla="*/ 184 w 449"/>
                <a:gd name="T53" fmla="*/ 3 h 99"/>
                <a:gd name="T54" fmla="*/ 213 w 449"/>
                <a:gd name="T55" fmla="*/ 6 h 99"/>
                <a:gd name="T56" fmla="*/ 216 w 449"/>
                <a:gd name="T57" fmla="*/ 39 h 99"/>
                <a:gd name="T58" fmla="*/ 190 w 449"/>
                <a:gd name="T59" fmla="*/ 49 h 99"/>
                <a:gd name="T60" fmla="*/ 174 w 449"/>
                <a:gd name="T61" fmla="*/ 24 h 99"/>
                <a:gd name="T62" fmla="*/ 185 w 449"/>
                <a:gd name="T63" fmla="*/ 20 h 99"/>
                <a:gd name="T64" fmla="*/ 192 w 449"/>
                <a:gd name="T65" fmla="*/ 40 h 99"/>
                <a:gd name="T66" fmla="*/ 208 w 449"/>
                <a:gd name="T67" fmla="*/ 30 h 99"/>
                <a:gd name="T68" fmla="*/ 201 w 449"/>
                <a:gd name="T69" fmla="*/ 8 h 99"/>
                <a:gd name="T70" fmla="*/ 208 w 449"/>
                <a:gd name="T71" fmla="*/ 99 h 99"/>
                <a:gd name="T72" fmla="*/ 248 w 449"/>
                <a:gd name="T73" fmla="*/ 56 h 99"/>
                <a:gd name="T74" fmla="*/ 275 w 449"/>
                <a:gd name="T75" fmla="*/ 51 h 99"/>
                <a:gd name="T76" fmla="*/ 287 w 449"/>
                <a:gd name="T77" fmla="*/ 82 h 99"/>
                <a:gd name="T78" fmla="*/ 264 w 449"/>
                <a:gd name="T79" fmla="*/ 99 h 99"/>
                <a:gd name="T80" fmla="*/ 243 w 449"/>
                <a:gd name="T81" fmla="*/ 82 h 99"/>
                <a:gd name="T82" fmla="*/ 254 w 449"/>
                <a:gd name="T83" fmla="*/ 64 h 99"/>
                <a:gd name="T84" fmla="*/ 256 w 449"/>
                <a:gd name="T85" fmla="*/ 87 h 99"/>
                <a:gd name="T86" fmla="*/ 275 w 449"/>
                <a:gd name="T87" fmla="*/ 84 h 99"/>
                <a:gd name="T88" fmla="*/ 272 w 449"/>
                <a:gd name="T89" fmla="*/ 61 h 99"/>
                <a:gd name="T90" fmla="*/ 324 w 449"/>
                <a:gd name="T91" fmla="*/ 1 h 99"/>
                <a:gd name="T92" fmla="*/ 324 w 449"/>
                <a:gd name="T93" fmla="*/ 27 h 99"/>
                <a:gd name="T94" fmla="*/ 359 w 449"/>
                <a:gd name="T95" fmla="*/ 1 h 99"/>
                <a:gd name="T96" fmla="*/ 446 w 449"/>
                <a:gd name="T97" fmla="*/ 82 h 99"/>
                <a:gd name="T98" fmla="*/ 416 w 449"/>
                <a:gd name="T99" fmla="*/ 97 h 99"/>
                <a:gd name="T100" fmla="*/ 382 w 449"/>
                <a:gd name="T101" fmla="*/ 47 h 99"/>
                <a:gd name="T102" fmla="*/ 416 w 449"/>
                <a:gd name="T103" fmla="*/ 26 h 99"/>
                <a:gd name="T104" fmla="*/ 448 w 449"/>
                <a:gd name="T105" fmla="*/ 46 h 99"/>
                <a:gd name="T106" fmla="*/ 396 w 449"/>
                <a:gd name="T107" fmla="*/ 77 h 99"/>
                <a:gd name="T108" fmla="*/ 422 w 449"/>
                <a:gd name="T109" fmla="*/ 86 h 99"/>
                <a:gd name="T110" fmla="*/ 393 w 449"/>
                <a:gd name="T111" fmla="*/ 54 h 99"/>
                <a:gd name="T112" fmla="*/ 427 w 449"/>
                <a:gd name="T113" fmla="*/ 39 h 99"/>
                <a:gd name="T114" fmla="*/ 399 w 449"/>
                <a:gd name="T115" fmla="*/ 4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49" h="99">
                  <a:moveTo>
                    <a:pt x="2" y="74"/>
                  </a:move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1" y="84"/>
                  </a:lnTo>
                  <a:lnTo>
                    <a:pt x="26" y="87"/>
                  </a:lnTo>
                  <a:lnTo>
                    <a:pt x="32" y="87"/>
                  </a:lnTo>
                  <a:lnTo>
                    <a:pt x="37" y="87"/>
                  </a:lnTo>
                  <a:lnTo>
                    <a:pt x="42" y="84"/>
                  </a:lnTo>
                  <a:lnTo>
                    <a:pt x="47" y="82"/>
                  </a:lnTo>
                  <a:lnTo>
                    <a:pt x="50" y="79"/>
                  </a:lnTo>
                  <a:lnTo>
                    <a:pt x="53" y="74"/>
                  </a:lnTo>
                  <a:lnTo>
                    <a:pt x="55" y="67"/>
                  </a:lnTo>
                  <a:lnTo>
                    <a:pt x="56" y="60"/>
                  </a:lnTo>
                  <a:lnTo>
                    <a:pt x="56" y="53"/>
                  </a:lnTo>
                  <a:lnTo>
                    <a:pt x="56" y="51"/>
                  </a:lnTo>
                  <a:lnTo>
                    <a:pt x="51" y="56"/>
                  </a:lnTo>
                  <a:lnTo>
                    <a:pt x="47" y="60"/>
                  </a:lnTo>
                  <a:lnTo>
                    <a:pt x="39" y="63"/>
                  </a:lnTo>
                  <a:lnTo>
                    <a:pt x="32" y="63"/>
                  </a:lnTo>
                  <a:lnTo>
                    <a:pt x="23" y="63"/>
                  </a:lnTo>
                  <a:lnTo>
                    <a:pt x="16" y="60"/>
                  </a:lnTo>
                  <a:lnTo>
                    <a:pt x="10" y="56"/>
                  </a:lnTo>
                  <a:lnTo>
                    <a:pt x="5" y="50"/>
                  </a:lnTo>
                  <a:lnTo>
                    <a:pt x="3" y="46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4" y="3"/>
                  </a:lnTo>
                  <a:lnTo>
                    <a:pt x="34" y="1"/>
                  </a:lnTo>
                  <a:lnTo>
                    <a:pt x="40" y="1"/>
                  </a:lnTo>
                  <a:lnTo>
                    <a:pt x="47" y="3"/>
                  </a:lnTo>
                  <a:lnTo>
                    <a:pt x="51" y="6"/>
                  </a:lnTo>
                  <a:lnTo>
                    <a:pt x="58" y="10"/>
                  </a:lnTo>
                  <a:lnTo>
                    <a:pt x="61" y="14"/>
                  </a:lnTo>
                  <a:lnTo>
                    <a:pt x="64" y="20"/>
                  </a:lnTo>
                  <a:lnTo>
                    <a:pt x="68" y="31"/>
                  </a:lnTo>
                  <a:lnTo>
                    <a:pt x="69" y="47"/>
                  </a:lnTo>
                  <a:lnTo>
                    <a:pt x="68" y="63"/>
                  </a:lnTo>
                  <a:lnTo>
                    <a:pt x="64" y="76"/>
                  </a:lnTo>
                  <a:lnTo>
                    <a:pt x="61" y="82"/>
                  </a:lnTo>
                  <a:lnTo>
                    <a:pt x="58" y="87"/>
                  </a:lnTo>
                  <a:lnTo>
                    <a:pt x="51" y="92"/>
                  </a:lnTo>
                  <a:lnTo>
                    <a:pt x="47" y="94"/>
                  </a:lnTo>
                  <a:lnTo>
                    <a:pt x="39" y="96"/>
                  </a:lnTo>
                  <a:lnTo>
                    <a:pt x="32" y="97"/>
                  </a:lnTo>
                  <a:lnTo>
                    <a:pt x="24" y="96"/>
                  </a:lnTo>
                  <a:lnTo>
                    <a:pt x="18" y="94"/>
                  </a:lnTo>
                  <a:lnTo>
                    <a:pt x="11" y="90"/>
                  </a:lnTo>
                  <a:lnTo>
                    <a:pt x="6" y="86"/>
                  </a:lnTo>
                  <a:lnTo>
                    <a:pt x="3" y="80"/>
                  </a:lnTo>
                  <a:lnTo>
                    <a:pt x="2" y="74"/>
                  </a:lnTo>
                  <a:close/>
                  <a:moveTo>
                    <a:pt x="55" y="33"/>
                  </a:moveTo>
                  <a:lnTo>
                    <a:pt x="55" y="26"/>
                  </a:lnTo>
                  <a:lnTo>
                    <a:pt x="53" y="21"/>
                  </a:lnTo>
                  <a:lnTo>
                    <a:pt x="50" y="17"/>
                  </a:lnTo>
                  <a:lnTo>
                    <a:pt x="45" y="13"/>
                  </a:lnTo>
                  <a:lnTo>
                    <a:pt x="40" y="11"/>
                  </a:lnTo>
                  <a:lnTo>
                    <a:pt x="35" y="11"/>
                  </a:lnTo>
                  <a:lnTo>
                    <a:pt x="29" y="11"/>
                  </a:lnTo>
                  <a:lnTo>
                    <a:pt x="24" y="13"/>
                  </a:lnTo>
                  <a:lnTo>
                    <a:pt x="19" y="17"/>
                  </a:lnTo>
                  <a:lnTo>
                    <a:pt x="16" y="21"/>
                  </a:lnTo>
                  <a:lnTo>
                    <a:pt x="14" y="27"/>
                  </a:lnTo>
                  <a:lnTo>
                    <a:pt x="13" y="33"/>
                  </a:lnTo>
                  <a:lnTo>
                    <a:pt x="14" y="39"/>
                  </a:lnTo>
                  <a:lnTo>
                    <a:pt x="16" y="44"/>
                  </a:lnTo>
                  <a:lnTo>
                    <a:pt x="19" y="47"/>
                  </a:lnTo>
                  <a:lnTo>
                    <a:pt x="24" y="51"/>
                  </a:lnTo>
                  <a:lnTo>
                    <a:pt x="29" y="53"/>
                  </a:lnTo>
                  <a:lnTo>
                    <a:pt x="34" y="53"/>
                  </a:lnTo>
                  <a:lnTo>
                    <a:pt x="40" y="53"/>
                  </a:lnTo>
                  <a:lnTo>
                    <a:pt x="45" y="51"/>
                  </a:lnTo>
                  <a:lnTo>
                    <a:pt x="50" y="47"/>
                  </a:lnTo>
                  <a:lnTo>
                    <a:pt x="53" y="43"/>
                  </a:lnTo>
                  <a:lnTo>
                    <a:pt x="55" y="39"/>
                  </a:lnTo>
                  <a:lnTo>
                    <a:pt x="55" y="33"/>
                  </a:lnTo>
                  <a:close/>
                  <a:moveTo>
                    <a:pt x="85" y="70"/>
                  </a:moveTo>
                  <a:lnTo>
                    <a:pt x="100" y="70"/>
                  </a:lnTo>
                  <a:lnTo>
                    <a:pt x="101" y="76"/>
                  </a:lnTo>
                  <a:lnTo>
                    <a:pt x="103" y="80"/>
                  </a:lnTo>
                  <a:lnTo>
                    <a:pt x="106" y="83"/>
                  </a:lnTo>
                  <a:lnTo>
                    <a:pt x="111" y="86"/>
                  </a:lnTo>
                  <a:lnTo>
                    <a:pt x="114" y="87"/>
                  </a:lnTo>
                  <a:lnTo>
                    <a:pt x="119" y="87"/>
                  </a:lnTo>
                  <a:lnTo>
                    <a:pt x="126" y="87"/>
                  </a:lnTo>
                  <a:lnTo>
                    <a:pt x="130" y="84"/>
                  </a:lnTo>
                  <a:lnTo>
                    <a:pt x="135" y="82"/>
                  </a:lnTo>
                  <a:lnTo>
                    <a:pt x="138" y="77"/>
                  </a:lnTo>
                  <a:lnTo>
                    <a:pt x="142" y="72"/>
                  </a:lnTo>
                  <a:lnTo>
                    <a:pt x="142" y="64"/>
                  </a:lnTo>
                  <a:lnTo>
                    <a:pt x="142" y="59"/>
                  </a:lnTo>
                  <a:lnTo>
                    <a:pt x="140" y="53"/>
                  </a:lnTo>
                  <a:lnTo>
                    <a:pt x="135" y="49"/>
                  </a:lnTo>
                  <a:lnTo>
                    <a:pt x="132" y="46"/>
                  </a:lnTo>
                  <a:lnTo>
                    <a:pt x="126" y="44"/>
                  </a:lnTo>
                  <a:lnTo>
                    <a:pt x="119" y="43"/>
                  </a:lnTo>
                  <a:lnTo>
                    <a:pt x="114" y="44"/>
                  </a:lnTo>
                  <a:lnTo>
                    <a:pt x="108" y="46"/>
                  </a:lnTo>
                  <a:lnTo>
                    <a:pt x="103" y="49"/>
                  </a:lnTo>
                  <a:lnTo>
                    <a:pt x="100" y="53"/>
                  </a:lnTo>
                  <a:lnTo>
                    <a:pt x="89" y="51"/>
                  </a:lnTo>
                  <a:lnTo>
                    <a:pt x="98" y="3"/>
                  </a:lnTo>
                  <a:lnTo>
                    <a:pt x="151" y="3"/>
                  </a:lnTo>
                  <a:lnTo>
                    <a:pt x="151" y="14"/>
                  </a:lnTo>
                  <a:lnTo>
                    <a:pt x="109" y="14"/>
                  </a:lnTo>
                  <a:lnTo>
                    <a:pt x="103" y="39"/>
                  </a:lnTo>
                  <a:lnTo>
                    <a:pt x="109" y="36"/>
                  </a:lnTo>
                  <a:lnTo>
                    <a:pt x="116" y="34"/>
                  </a:lnTo>
                  <a:lnTo>
                    <a:pt x="122" y="33"/>
                  </a:lnTo>
                  <a:lnTo>
                    <a:pt x="132" y="34"/>
                  </a:lnTo>
                  <a:lnTo>
                    <a:pt x="140" y="37"/>
                  </a:lnTo>
                  <a:lnTo>
                    <a:pt x="147" y="41"/>
                  </a:lnTo>
                  <a:lnTo>
                    <a:pt x="150" y="46"/>
                  </a:lnTo>
                  <a:lnTo>
                    <a:pt x="153" y="51"/>
                  </a:lnTo>
                  <a:lnTo>
                    <a:pt x="155" y="57"/>
                  </a:lnTo>
                  <a:lnTo>
                    <a:pt x="156" y="63"/>
                  </a:lnTo>
                  <a:lnTo>
                    <a:pt x="155" y="72"/>
                  </a:lnTo>
                  <a:lnTo>
                    <a:pt x="151" y="79"/>
                  </a:lnTo>
                  <a:lnTo>
                    <a:pt x="148" y="86"/>
                  </a:lnTo>
                  <a:lnTo>
                    <a:pt x="135" y="94"/>
                  </a:lnTo>
                  <a:lnTo>
                    <a:pt x="119" y="97"/>
                  </a:lnTo>
                  <a:lnTo>
                    <a:pt x="111" y="96"/>
                  </a:lnTo>
                  <a:lnTo>
                    <a:pt x="103" y="93"/>
                  </a:lnTo>
                  <a:lnTo>
                    <a:pt x="97" y="90"/>
                  </a:lnTo>
                  <a:lnTo>
                    <a:pt x="92" y="84"/>
                  </a:lnTo>
                  <a:lnTo>
                    <a:pt x="89" y="79"/>
                  </a:lnTo>
                  <a:lnTo>
                    <a:pt x="85" y="70"/>
                  </a:lnTo>
                  <a:close/>
                  <a:moveTo>
                    <a:pt x="174" y="24"/>
                  </a:moveTo>
                  <a:lnTo>
                    <a:pt x="176" y="17"/>
                  </a:lnTo>
                  <a:lnTo>
                    <a:pt x="177" y="11"/>
                  </a:lnTo>
                  <a:lnTo>
                    <a:pt x="180" y="7"/>
                  </a:lnTo>
                  <a:lnTo>
                    <a:pt x="184" y="3"/>
                  </a:lnTo>
                  <a:lnTo>
                    <a:pt x="190" y="1"/>
                  </a:lnTo>
                  <a:lnTo>
                    <a:pt x="196" y="0"/>
                  </a:lnTo>
                  <a:lnTo>
                    <a:pt x="203" y="1"/>
                  </a:lnTo>
                  <a:lnTo>
                    <a:pt x="208" y="3"/>
                  </a:lnTo>
                  <a:lnTo>
                    <a:pt x="213" y="6"/>
                  </a:lnTo>
                  <a:lnTo>
                    <a:pt x="216" y="11"/>
                  </a:lnTo>
                  <a:lnTo>
                    <a:pt x="219" y="17"/>
                  </a:lnTo>
                  <a:lnTo>
                    <a:pt x="219" y="24"/>
                  </a:lnTo>
                  <a:lnTo>
                    <a:pt x="219" y="31"/>
                  </a:lnTo>
                  <a:lnTo>
                    <a:pt x="216" y="39"/>
                  </a:lnTo>
                  <a:lnTo>
                    <a:pt x="213" y="43"/>
                  </a:lnTo>
                  <a:lnTo>
                    <a:pt x="208" y="47"/>
                  </a:lnTo>
                  <a:lnTo>
                    <a:pt x="203" y="49"/>
                  </a:lnTo>
                  <a:lnTo>
                    <a:pt x="196" y="50"/>
                  </a:lnTo>
                  <a:lnTo>
                    <a:pt x="190" y="49"/>
                  </a:lnTo>
                  <a:lnTo>
                    <a:pt x="185" y="47"/>
                  </a:lnTo>
                  <a:lnTo>
                    <a:pt x="180" y="43"/>
                  </a:lnTo>
                  <a:lnTo>
                    <a:pt x="177" y="39"/>
                  </a:lnTo>
                  <a:lnTo>
                    <a:pt x="176" y="31"/>
                  </a:lnTo>
                  <a:lnTo>
                    <a:pt x="174" y="24"/>
                  </a:lnTo>
                  <a:close/>
                  <a:moveTo>
                    <a:pt x="196" y="8"/>
                  </a:moveTo>
                  <a:lnTo>
                    <a:pt x="192" y="8"/>
                  </a:lnTo>
                  <a:lnTo>
                    <a:pt x="188" y="11"/>
                  </a:lnTo>
                  <a:lnTo>
                    <a:pt x="187" y="14"/>
                  </a:lnTo>
                  <a:lnTo>
                    <a:pt x="185" y="20"/>
                  </a:lnTo>
                  <a:lnTo>
                    <a:pt x="185" y="26"/>
                  </a:lnTo>
                  <a:lnTo>
                    <a:pt x="185" y="30"/>
                  </a:lnTo>
                  <a:lnTo>
                    <a:pt x="187" y="34"/>
                  </a:lnTo>
                  <a:lnTo>
                    <a:pt x="188" y="39"/>
                  </a:lnTo>
                  <a:lnTo>
                    <a:pt x="192" y="40"/>
                  </a:lnTo>
                  <a:lnTo>
                    <a:pt x="196" y="41"/>
                  </a:lnTo>
                  <a:lnTo>
                    <a:pt x="201" y="40"/>
                  </a:lnTo>
                  <a:lnTo>
                    <a:pt x="205" y="37"/>
                  </a:lnTo>
                  <a:lnTo>
                    <a:pt x="206" y="34"/>
                  </a:lnTo>
                  <a:lnTo>
                    <a:pt x="208" y="30"/>
                  </a:lnTo>
                  <a:lnTo>
                    <a:pt x="208" y="24"/>
                  </a:lnTo>
                  <a:lnTo>
                    <a:pt x="208" y="18"/>
                  </a:lnTo>
                  <a:lnTo>
                    <a:pt x="206" y="14"/>
                  </a:lnTo>
                  <a:lnTo>
                    <a:pt x="205" y="11"/>
                  </a:lnTo>
                  <a:lnTo>
                    <a:pt x="201" y="8"/>
                  </a:lnTo>
                  <a:lnTo>
                    <a:pt x="196" y="8"/>
                  </a:lnTo>
                  <a:close/>
                  <a:moveTo>
                    <a:pt x="196" y="99"/>
                  </a:moveTo>
                  <a:lnTo>
                    <a:pt x="254" y="0"/>
                  </a:lnTo>
                  <a:lnTo>
                    <a:pt x="264" y="0"/>
                  </a:lnTo>
                  <a:lnTo>
                    <a:pt x="208" y="99"/>
                  </a:lnTo>
                  <a:lnTo>
                    <a:pt x="196" y="99"/>
                  </a:lnTo>
                  <a:close/>
                  <a:moveTo>
                    <a:pt x="242" y="73"/>
                  </a:moveTo>
                  <a:lnTo>
                    <a:pt x="243" y="67"/>
                  </a:lnTo>
                  <a:lnTo>
                    <a:pt x="245" y="61"/>
                  </a:lnTo>
                  <a:lnTo>
                    <a:pt x="248" y="56"/>
                  </a:lnTo>
                  <a:lnTo>
                    <a:pt x="253" y="53"/>
                  </a:lnTo>
                  <a:lnTo>
                    <a:pt x="258" y="50"/>
                  </a:lnTo>
                  <a:lnTo>
                    <a:pt x="264" y="49"/>
                  </a:lnTo>
                  <a:lnTo>
                    <a:pt x="271" y="50"/>
                  </a:lnTo>
                  <a:lnTo>
                    <a:pt x="275" y="51"/>
                  </a:lnTo>
                  <a:lnTo>
                    <a:pt x="280" y="56"/>
                  </a:lnTo>
                  <a:lnTo>
                    <a:pt x="285" y="60"/>
                  </a:lnTo>
                  <a:lnTo>
                    <a:pt x="287" y="66"/>
                  </a:lnTo>
                  <a:lnTo>
                    <a:pt x="287" y="74"/>
                  </a:lnTo>
                  <a:lnTo>
                    <a:pt x="287" y="82"/>
                  </a:lnTo>
                  <a:lnTo>
                    <a:pt x="285" y="87"/>
                  </a:lnTo>
                  <a:lnTo>
                    <a:pt x="280" y="93"/>
                  </a:lnTo>
                  <a:lnTo>
                    <a:pt x="275" y="96"/>
                  </a:lnTo>
                  <a:lnTo>
                    <a:pt x="271" y="99"/>
                  </a:lnTo>
                  <a:lnTo>
                    <a:pt x="264" y="99"/>
                  </a:lnTo>
                  <a:lnTo>
                    <a:pt x="258" y="99"/>
                  </a:lnTo>
                  <a:lnTo>
                    <a:pt x="253" y="96"/>
                  </a:lnTo>
                  <a:lnTo>
                    <a:pt x="248" y="93"/>
                  </a:lnTo>
                  <a:lnTo>
                    <a:pt x="245" y="87"/>
                  </a:lnTo>
                  <a:lnTo>
                    <a:pt x="243" y="82"/>
                  </a:lnTo>
                  <a:lnTo>
                    <a:pt x="242" y="73"/>
                  </a:lnTo>
                  <a:close/>
                  <a:moveTo>
                    <a:pt x="264" y="57"/>
                  </a:moveTo>
                  <a:lnTo>
                    <a:pt x="261" y="59"/>
                  </a:lnTo>
                  <a:lnTo>
                    <a:pt x="256" y="61"/>
                  </a:lnTo>
                  <a:lnTo>
                    <a:pt x="254" y="64"/>
                  </a:lnTo>
                  <a:lnTo>
                    <a:pt x="254" y="69"/>
                  </a:lnTo>
                  <a:lnTo>
                    <a:pt x="253" y="74"/>
                  </a:lnTo>
                  <a:lnTo>
                    <a:pt x="254" y="80"/>
                  </a:lnTo>
                  <a:lnTo>
                    <a:pt x="254" y="84"/>
                  </a:lnTo>
                  <a:lnTo>
                    <a:pt x="256" y="87"/>
                  </a:lnTo>
                  <a:lnTo>
                    <a:pt x="261" y="90"/>
                  </a:lnTo>
                  <a:lnTo>
                    <a:pt x="264" y="92"/>
                  </a:lnTo>
                  <a:lnTo>
                    <a:pt x="269" y="90"/>
                  </a:lnTo>
                  <a:lnTo>
                    <a:pt x="272" y="87"/>
                  </a:lnTo>
                  <a:lnTo>
                    <a:pt x="275" y="84"/>
                  </a:lnTo>
                  <a:lnTo>
                    <a:pt x="275" y="80"/>
                  </a:lnTo>
                  <a:lnTo>
                    <a:pt x="275" y="73"/>
                  </a:lnTo>
                  <a:lnTo>
                    <a:pt x="275" y="69"/>
                  </a:lnTo>
                  <a:lnTo>
                    <a:pt x="275" y="64"/>
                  </a:lnTo>
                  <a:lnTo>
                    <a:pt x="272" y="61"/>
                  </a:lnTo>
                  <a:lnTo>
                    <a:pt x="269" y="59"/>
                  </a:lnTo>
                  <a:lnTo>
                    <a:pt x="264" y="57"/>
                  </a:lnTo>
                  <a:close/>
                  <a:moveTo>
                    <a:pt x="311" y="14"/>
                  </a:moveTo>
                  <a:lnTo>
                    <a:pt x="311" y="1"/>
                  </a:lnTo>
                  <a:lnTo>
                    <a:pt x="324" y="1"/>
                  </a:lnTo>
                  <a:lnTo>
                    <a:pt x="324" y="14"/>
                  </a:lnTo>
                  <a:lnTo>
                    <a:pt x="311" y="14"/>
                  </a:lnTo>
                  <a:close/>
                  <a:moveTo>
                    <a:pt x="311" y="96"/>
                  </a:moveTo>
                  <a:lnTo>
                    <a:pt x="311" y="27"/>
                  </a:lnTo>
                  <a:lnTo>
                    <a:pt x="324" y="27"/>
                  </a:lnTo>
                  <a:lnTo>
                    <a:pt x="324" y="96"/>
                  </a:lnTo>
                  <a:lnTo>
                    <a:pt x="311" y="96"/>
                  </a:lnTo>
                  <a:close/>
                  <a:moveTo>
                    <a:pt x="346" y="96"/>
                  </a:moveTo>
                  <a:lnTo>
                    <a:pt x="346" y="1"/>
                  </a:lnTo>
                  <a:lnTo>
                    <a:pt x="359" y="1"/>
                  </a:lnTo>
                  <a:lnTo>
                    <a:pt x="359" y="96"/>
                  </a:lnTo>
                  <a:lnTo>
                    <a:pt x="346" y="96"/>
                  </a:lnTo>
                  <a:close/>
                  <a:moveTo>
                    <a:pt x="435" y="73"/>
                  </a:moveTo>
                  <a:lnTo>
                    <a:pt x="449" y="74"/>
                  </a:lnTo>
                  <a:lnTo>
                    <a:pt x="446" y="82"/>
                  </a:lnTo>
                  <a:lnTo>
                    <a:pt x="443" y="87"/>
                  </a:lnTo>
                  <a:lnTo>
                    <a:pt x="438" y="92"/>
                  </a:lnTo>
                  <a:lnTo>
                    <a:pt x="432" y="94"/>
                  </a:lnTo>
                  <a:lnTo>
                    <a:pt x="424" y="96"/>
                  </a:lnTo>
                  <a:lnTo>
                    <a:pt x="416" y="97"/>
                  </a:lnTo>
                  <a:lnTo>
                    <a:pt x="401" y="94"/>
                  </a:lnTo>
                  <a:lnTo>
                    <a:pt x="390" y="87"/>
                  </a:lnTo>
                  <a:lnTo>
                    <a:pt x="382" y="77"/>
                  </a:lnTo>
                  <a:lnTo>
                    <a:pt x="379" y="61"/>
                  </a:lnTo>
                  <a:lnTo>
                    <a:pt x="382" y="47"/>
                  </a:lnTo>
                  <a:lnTo>
                    <a:pt x="390" y="36"/>
                  </a:lnTo>
                  <a:lnTo>
                    <a:pt x="395" y="31"/>
                  </a:lnTo>
                  <a:lnTo>
                    <a:pt x="401" y="29"/>
                  </a:lnTo>
                  <a:lnTo>
                    <a:pt x="408" y="27"/>
                  </a:lnTo>
                  <a:lnTo>
                    <a:pt x="416" y="26"/>
                  </a:lnTo>
                  <a:lnTo>
                    <a:pt x="422" y="27"/>
                  </a:lnTo>
                  <a:lnTo>
                    <a:pt x="428" y="29"/>
                  </a:lnTo>
                  <a:lnTo>
                    <a:pt x="435" y="31"/>
                  </a:lnTo>
                  <a:lnTo>
                    <a:pt x="440" y="36"/>
                  </a:lnTo>
                  <a:lnTo>
                    <a:pt x="448" y="46"/>
                  </a:lnTo>
                  <a:lnTo>
                    <a:pt x="449" y="61"/>
                  </a:lnTo>
                  <a:lnTo>
                    <a:pt x="449" y="64"/>
                  </a:lnTo>
                  <a:lnTo>
                    <a:pt x="393" y="64"/>
                  </a:lnTo>
                  <a:lnTo>
                    <a:pt x="393" y="72"/>
                  </a:lnTo>
                  <a:lnTo>
                    <a:pt x="396" y="77"/>
                  </a:lnTo>
                  <a:lnTo>
                    <a:pt x="399" y="82"/>
                  </a:lnTo>
                  <a:lnTo>
                    <a:pt x="404" y="84"/>
                  </a:lnTo>
                  <a:lnTo>
                    <a:pt x="409" y="87"/>
                  </a:lnTo>
                  <a:lnTo>
                    <a:pt x="416" y="87"/>
                  </a:lnTo>
                  <a:lnTo>
                    <a:pt x="422" y="86"/>
                  </a:lnTo>
                  <a:lnTo>
                    <a:pt x="428" y="84"/>
                  </a:lnTo>
                  <a:lnTo>
                    <a:pt x="432" y="82"/>
                  </a:lnTo>
                  <a:lnTo>
                    <a:pt x="433" y="77"/>
                  </a:lnTo>
                  <a:lnTo>
                    <a:pt x="435" y="73"/>
                  </a:lnTo>
                  <a:close/>
                  <a:moveTo>
                    <a:pt x="393" y="54"/>
                  </a:moveTo>
                  <a:lnTo>
                    <a:pt x="437" y="54"/>
                  </a:lnTo>
                  <a:lnTo>
                    <a:pt x="435" y="50"/>
                  </a:lnTo>
                  <a:lnTo>
                    <a:pt x="433" y="46"/>
                  </a:lnTo>
                  <a:lnTo>
                    <a:pt x="432" y="41"/>
                  </a:lnTo>
                  <a:lnTo>
                    <a:pt x="427" y="39"/>
                  </a:lnTo>
                  <a:lnTo>
                    <a:pt x="420" y="36"/>
                  </a:lnTo>
                  <a:lnTo>
                    <a:pt x="416" y="36"/>
                  </a:lnTo>
                  <a:lnTo>
                    <a:pt x="409" y="36"/>
                  </a:lnTo>
                  <a:lnTo>
                    <a:pt x="404" y="37"/>
                  </a:lnTo>
                  <a:lnTo>
                    <a:pt x="399" y="40"/>
                  </a:lnTo>
                  <a:lnTo>
                    <a:pt x="396" y="44"/>
                  </a:lnTo>
                  <a:lnTo>
                    <a:pt x="395" y="49"/>
                  </a:lnTo>
                  <a:lnTo>
                    <a:pt x="393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" name="Rectangle 3449"/>
            <p:cNvSpPr>
              <a:spLocks noChangeArrowheads="1"/>
            </p:cNvSpPr>
            <p:nvPr/>
          </p:nvSpPr>
          <p:spPr bwMode="auto">
            <a:xfrm>
              <a:off x="5402347" y="6514612"/>
              <a:ext cx="146050" cy="6350"/>
            </a:xfrm>
            <a:prstGeom prst="rect">
              <a:avLst/>
            </a:prstGeom>
            <a:solidFill>
              <a:srgbClr val="0071B4"/>
            </a:solidFill>
            <a:ln w="0">
              <a:solidFill>
                <a:srgbClr val="0071B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" name="Rectangle 3451"/>
            <p:cNvSpPr>
              <a:spLocks noChangeArrowheads="1"/>
            </p:cNvSpPr>
            <p:nvPr/>
          </p:nvSpPr>
          <p:spPr bwMode="auto">
            <a:xfrm>
              <a:off x="5402347" y="6410957"/>
              <a:ext cx="146050" cy="79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" name="Rectangle 3453"/>
            <p:cNvSpPr>
              <a:spLocks noChangeArrowheads="1"/>
            </p:cNvSpPr>
            <p:nvPr/>
          </p:nvSpPr>
          <p:spPr bwMode="auto">
            <a:xfrm>
              <a:off x="5402347" y="6299547"/>
              <a:ext cx="146050" cy="6350"/>
            </a:xfrm>
            <a:prstGeom prst="rect">
              <a:avLst/>
            </a:prstGeom>
            <a:solidFill>
              <a:srgbClr val="BA1319"/>
            </a:solidFill>
            <a:ln w="0">
              <a:solidFill>
                <a:srgbClr val="BA131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" name="Rectangle 3455"/>
            <p:cNvSpPr>
              <a:spLocks noChangeArrowheads="1"/>
            </p:cNvSpPr>
            <p:nvPr/>
          </p:nvSpPr>
          <p:spPr bwMode="auto">
            <a:xfrm>
              <a:off x="5402347" y="6190193"/>
              <a:ext cx="146050" cy="6350"/>
            </a:xfrm>
            <a:prstGeom prst="rect">
              <a:avLst/>
            </a:prstGeom>
            <a:solidFill>
              <a:srgbClr val="0CDCEF"/>
            </a:solidFill>
            <a:ln w="0">
              <a:solidFill>
                <a:srgbClr val="0CDC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9" name="Rectangle 3457"/>
            <p:cNvSpPr>
              <a:spLocks noChangeArrowheads="1"/>
            </p:cNvSpPr>
            <p:nvPr/>
          </p:nvSpPr>
          <p:spPr bwMode="auto">
            <a:xfrm>
              <a:off x="5402347" y="6090181"/>
              <a:ext cx="146050" cy="6350"/>
            </a:xfrm>
            <a:prstGeom prst="rect">
              <a:avLst/>
            </a:prstGeom>
            <a:solidFill>
              <a:srgbClr val="5AC628"/>
            </a:solidFill>
            <a:ln w="0">
              <a:solidFill>
                <a:srgbClr val="5AC62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0" name="Freeform 2243"/>
            <p:cNvSpPr>
              <a:spLocks noEditPoints="1"/>
            </p:cNvSpPr>
            <p:nvPr/>
          </p:nvSpPr>
          <p:spPr bwMode="auto">
            <a:xfrm>
              <a:off x="3627490" y="6572250"/>
              <a:ext cx="84138" cy="654050"/>
            </a:xfrm>
            <a:custGeom>
              <a:avLst/>
              <a:gdLst>
                <a:gd name="T0" fmla="*/ 7 w 107"/>
                <a:gd name="T1" fmla="*/ 762 h 823"/>
                <a:gd name="T2" fmla="*/ 54 w 107"/>
                <a:gd name="T3" fmla="*/ 759 h 823"/>
                <a:gd name="T4" fmla="*/ 50 w 107"/>
                <a:gd name="T5" fmla="*/ 786 h 823"/>
                <a:gd name="T6" fmla="*/ 25 w 107"/>
                <a:gd name="T7" fmla="*/ 764 h 823"/>
                <a:gd name="T8" fmla="*/ 13 w 107"/>
                <a:gd name="T9" fmla="*/ 810 h 823"/>
                <a:gd name="T10" fmla="*/ 0 w 107"/>
                <a:gd name="T11" fmla="*/ 674 h 823"/>
                <a:gd name="T12" fmla="*/ 105 w 107"/>
                <a:gd name="T13" fmla="*/ 734 h 823"/>
                <a:gd name="T14" fmla="*/ 5 w 107"/>
                <a:gd name="T15" fmla="*/ 572 h 823"/>
                <a:gd name="T16" fmla="*/ 49 w 107"/>
                <a:gd name="T17" fmla="*/ 568 h 823"/>
                <a:gd name="T18" fmla="*/ 78 w 107"/>
                <a:gd name="T19" fmla="*/ 571 h 823"/>
                <a:gd name="T20" fmla="*/ 65 w 107"/>
                <a:gd name="T21" fmla="*/ 594 h 823"/>
                <a:gd name="T22" fmla="*/ 105 w 107"/>
                <a:gd name="T23" fmla="*/ 637 h 823"/>
                <a:gd name="T24" fmla="*/ 34 w 107"/>
                <a:gd name="T25" fmla="*/ 575 h 823"/>
                <a:gd name="T26" fmla="*/ 12 w 107"/>
                <a:gd name="T27" fmla="*/ 595 h 823"/>
                <a:gd name="T28" fmla="*/ 13 w 107"/>
                <a:gd name="T29" fmla="*/ 526 h 823"/>
                <a:gd name="T30" fmla="*/ 105 w 107"/>
                <a:gd name="T31" fmla="*/ 468 h 823"/>
                <a:gd name="T32" fmla="*/ 2 w 107"/>
                <a:gd name="T33" fmla="*/ 402 h 823"/>
                <a:gd name="T34" fmla="*/ 44 w 107"/>
                <a:gd name="T35" fmla="*/ 375 h 823"/>
                <a:gd name="T36" fmla="*/ 99 w 107"/>
                <a:gd name="T37" fmla="*/ 390 h 823"/>
                <a:gd name="T38" fmla="*/ 94 w 107"/>
                <a:gd name="T39" fmla="*/ 419 h 823"/>
                <a:gd name="T40" fmla="*/ 73 w 107"/>
                <a:gd name="T41" fmla="*/ 389 h 823"/>
                <a:gd name="T42" fmla="*/ 18 w 107"/>
                <a:gd name="T43" fmla="*/ 399 h 823"/>
                <a:gd name="T44" fmla="*/ 83 w 107"/>
                <a:gd name="T45" fmla="*/ 326 h 823"/>
                <a:gd name="T46" fmla="*/ 97 w 107"/>
                <a:gd name="T47" fmla="*/ 297 h 823"/>
                <a:gd name="T48" fmla="*/ 78 w 107"/>
                <a:gd name="T49" fmla="*/ 284 h 823"/>
                <a:gd name="T50" fmla="*/ 65 w 107"/>
                <a:gd name="T51" fmla="*/ 319 h 823"/>
                <a:gd name="T52" fmla="*/ 33 w 107"/>
                <a:gd name="T53" fmla="*/ 316 h 823"/>
                <a:gd name="T54" fmla="*/ 34 w 107"/>
                <a:gd name="T55" fmla="*/ 280 h 823"/>
                <a:gd name="T56" fmla="*/ 39 w 107"/>
                <a:gd name="T57" fmla="*/ 290 h 823"/>
                <a:gd name="T58" fmla="*/ 49 w 107"/>
                <a:gd name="T59" fmla="*/ 313 h 823"/>
                <a:gd name="T60" fmla="*/ 60 w 107"/>
                <a:gd name="T61" fmla="*/ 297 h 823"/>
                <a:gd name="T62" fmla="*/ 83 w 107"/>
                <a:gd name="T63" fmla="*/ 270 h 823"/>
                <a:gd name="T64" fmla="*/ 107 w 107"/>
                <a:gd name="T65" fmla="*/ 306 h 823"/>
                <a:gd name="T66" fmla="*/ 79 w 107"/>
                <a:gd name="T67" fmla="*/ 190 h 823"/>
                <a:gd name="T68" fmla="*/ 107 w 107"/>
                <a:gd name="T69" fmla="*/ 224 h 823"/>
                <a:gd name="T70" fmla="*/ 54 w 107"/>
                <a:gd name="T71" fmla="*/ 247 h 823"/>
                <a:gd name="T72" fmla="*/ 28 w 107"/>
                <a:gd name="T73" fmla="*/ 211 h 823"/>
                <a:gd name="T74" fmla="*/ 49 w 107"/>
                <a:gd name="T75" fmla="*/ 203 h 823"/>
                <a:gd name="T76" fmla="*/ 46 w 107"/>
                <a:gd name="T77" fmla="*/ 231 h 823"/>
                <a:gd name="T78" fmla="*/ 91 w 107"/>
                <a:gd name="T79" fmla="*/ 231 h 823"/>
                <a:gd name="T80" fmla="*/ 89 w 107"/>
                <a:gd name="T81" fmla="*/ 204 h 823"/>
                <a:gd name="T82" fmla="*/ 29 w 107"/>
                <a:gd name="T83" fmla="*/ 160 h 823"/>
                <a:gd name="T84" fmla="*/ 83 w 107"/>
                <a:gd name="T85" fmla="*/ 122 h 823"/>
                <a:gd name="T86" fmla="*/ 105 w 107"/>
                <a:gd name="T87" fmla="*/ 165 h 823"/>
                <a:gd name="T88" fmla="*/ 89 w 107"/>
                <a:gd name="T89" fmla="*/ 167 h 823"/>
                <a:gd name="T90" fmla="*/ 84 w 107"/>
                <a:gd name="T91" fmla="*/ 134 h 823"/>
                <a:gd name="T92" fmla="*/ 39 w 107"/>
                <a:gd name="T93" fmla="*/ 147 h 823"/>
                <a:gd name="T94" fmla="*/ 68 w 107"/>
                <a:gd name="T95" fmla="*/ 172 h 823"/>
                <a:gd name="T96" fmla="*/ 28 w 107"/>
                <a:gd name="T97" fmla="*/ 82 h 823"/>
                <a:gd name="T98" fmla="*/ 42 w 107"/>
                <a:gd name="T99" fmla="*/ 82 h 823"/>
                <a:gd name="T100" fmla="*/ 105 w 107"/>
                <a:gd name="T101" fmla="*/ 104 h 823"/>
                <a:gd name="T102" fmla="*/ 107 w 107"/>
                <a:gd name="T103" fmla="*/ 23 h 823"/>
                <a:gd name="T104" fmla="*/ 39 w 107"/>
                <a:gd name="T105" fmla="*/ 55 h 823"/>
                <a:gd name="T106" fmla="*/ 34 w 107"/>
                <a:gd name="T107" fmla="*/ 13 h 823"/>
                <a:gd name="T108" fmla="*/ 86 w 107"/>
                <a:gd name="T109" fmla="*/ 48 h 823"/>
                <a:gd name="T110" fmla="*/ 91 w 107"/>
                <a:gd name="T111" fmla="*/ 18 h 823"/>
                <a:gd name="T112" fmla="*/ 46 w 107"/>
                <a:gd name="T113" fmla="*/ 16 h 823"/>
                <a:gd name="T114" fmla="*/ 49 w 107"/>
                <a:gd name="T115" fmla="*/ 48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7" h="823">
                  <a:moveTo>
                    <a:pt x="105" y="823"/>
                  </a:moveTo>
                  <a:lnTo>
                    <a:pt x="0" y="823"/>
                  </a:lnTo>
                  <a:lnTo>
                    <a:pt x="0" y="787"/>
                  </a:lnTo>
                  <a:lnTo>
                    <a:pt x="0" y="779"/>
                  </a:lnTo>
                  <a:lnTo>
                    <a:pt x="2" y="773"/>
                  </a:lnTo>
                  <a:lnTo>
                    <a:pt x="4" y="767"/>
                  </a:lnTo>
                  <a:lnTo>
                    <a:pt x="7" y="762"/>
                  </a:lnTo>
                  <a:lnTo>
                    <a:pt x="10" y="757"/>
                  </a:lnTo>
                  <a:lnTo>
                    <a:pt x="17" y="754"/>
                  </a:lnTo>
                  <a:lnTo>
                    <a:pt x="23" y="751"/>
                  </a:lnTo>
                  <a:lnTo>
                    <a:pt x="31" y="751"/>
                  </a:lnTo>
                  <a:lnTo>
                    <a:pt x="39" y="751"/>
                  </a:lnTo>
                  <a:lnTo>
                    <a:pt x="47" y="754"/>
                  </a:lnTo>
                  <a:lnTo>
                    <a:pt x="54" y="759"/>
                  </a:lnTo>
                  <a:lnTo>
                    <a:pt x="60" y="769"/>
                  </a:lnTo>
                  <a:lnTo>
                    <a:pt x="63" y="786"/>
                  </a:lnTo>
                  <a:lnTo>
                    <a:pt x="63" y="810"/>
                  </a:lnTo>
                  <a:lnTo>
                    <a:pt x="105" y="810"/>
                  </a:lnTo>
                  <a:lnTo>
                    <a:pt x="105" y="823"/>
                  </a:lnTo>
                  <a:close/>
                  <a:moveTo>
                    <a:pt x="50" y="810"/>
                  </a:moveTo>
                  <a:lnTo>
                    <a:pt x="50" y="786"/>
                  </a:lnTo>
                  <a:lnTo>
                    <a:pt x="50" y="779"/>
                  </a:lnTo>
                  <a:lnTo>
                    <a:pt x="49" y="773"/>
                  </a:lnTo>
                  <a:lnTo>
                    <a:pt x="46" y="769"/>
                  </a:lnTo>
                  <a:lnTo>
                    <a:pt x="42" y="766"/>
                  </a:lnTo>
                  <a:lnTo>
                    <a:pt x="38" y="764"/>
                  </a:lnTo>
                  <a:lnTo>
                    <a:pt x="31" y="764"/>
                  </a:lnTo>
                  <a:lnTo>
                    <a:pt x="25" y="764"/>
                  </a:lnTo>
                  <a:lnTo>
                    <a:pt x="20" y="767"/>
                  </a:lnTo>
                  <a:lnTo>
                    <a:pt x="17" y="770"/>
                  </a:lnTo>
                  <a:lnTo>
                    <a:pt x="13" y="774"/>
                  </a:lnTo>
                  <a:lnTo>
                    <a:pt x="13" y="777"/>
                  </a:lnTo>
                  <a:lnTo>
                    <a:pt x="13" y="782"/>
                  </a:lnTo>
                  <a:lnTo>
                    <a:pt x="13" y="786"/>
                  </a:lnTo>
                  <a:lnTo>
                    <a:pt x="13" y="810"/>
                  </a:lnTo>
                  <a:lnTo>
                    <a:pt x="50" y="810"/>
                  </a:lnTo>
                  <a:close/>
                  <a:moveTo>
                    <a:pt x="105" y="734"/>
                  </a:moveTo>
                  <a:lnTo>
                    <a:pt x="0" y="734"/>
                  </a:lnTo>
                  <a:lnTo>
                    <a:pt x="0" y="723"/>
                  </a:lnTo>
                  <a:lnTo>
                    <a:pt x="44" y="723"/>
                  </a:lnTo>
                  <a:lnTo>
                    <a:pt x="44" y="674"/>
                  </a:lnTo>
                  <a:lnTo>
                    <a:pt x="0" y="674"/>
                  </a:lnTo>
                  <a:lnTo>
                    <a:pt x="0" y="661"/>
                  </a:lnTo>
                  <a:lnTo>
                    <a:pt x="105" y="661"/>
                  </a:lnTo>
                  <a:lnTo>
                    <a:pt x="105" y="674"/>
                  </a:lnTo>
                  <a:lnTo>
                    <a:pt x="57" y="674"/>
                  </a:lnTo>
                  <a:lnTo>
                    <a:pt x="57" y="723"/>
                  </a:lnTo>
                  <a:lnTo>
                    <a:pt x="105" y="723"/>
                  </a:lnTo>
                  <a:lnTo>
                    <a:pt x="105" y="734"/>
                  </a:lnTo>
                  <a:close/>
                  <a:moveTo>
                    <a:pt x="105" y="637"/>
                  </a:moveTo>
                  <a:lnTo>
                    <a:pt x="0" y="637"/>
                  </a:lnTo>
                  <a:lnTo>
                    <a:pt x="0" y="595"/>
                  </a:lnTo>
                  <a:lnTo>
                    <a:pt x="0" y="588"/>
                  </a:lnTo>
                  <a:lnTo>
                    <a:pt x="2" y="581"/>
                  </a:lnTo>
                  <a:lnTo>
                    <a:pt x="4" y="577"/>
                  </a:lnTo>
                  <a:lnTo>
                    <a:pt x="5" y="572"/>
                  </a:lnTo>
                  <a:lnTo>
                    <a:pt x="9" y="568"/>
                  </a:lnTo>
                  <a:lnTo>
                    <a:pt x="13" y="565"/>
                  </a:lnTo>
                  <a:lnTo>
                    <a:pt x="21" y="562"/>
                  </a:lnTo>
                  <a:lnTo>
                    <a:pt x="29" y="562"/>
                  </a:lnTo>
                  <a:lnTo>
                    <a:pt x="36" y="562"/>
                  </a:lnTo>
                  <a:lnTo>
                    <a:pt x="42" y="565"/>
                  </a:lnTo>
                  <a:lnTo>
                    <a:pt x="49" y="568"/>
                  </a:lnTo>
                  <a:lnTo>
                    <a:pt x="52" y="574"/>
                  </a:lnTo>
                  <a:lnTo>
                    <a:pt x="55" y="579"/>
                  </a:lnTo>
                  <a:lnTo>
                    <a:pt x="58" y="588"/>
                  </a:lnTo>
                  <a:lnTo>
                    <a:pt x="60" y="584"/>
                  </a:lnTo>
                  <a:lnTo>
                    <a:pt x="63" y="581"/>
                  </a:lnTo>
                  <a:lnTo>
                    <a:pt x="70" y="575"/>
                  </a:lnTo>
                  <a:lnTo>
                    <a:pt x="78" y="571"/>
                  </a:lnTo>
                  <a:lnTo>
                    <a:pt x="105" y="554"/>
                  </a:lnTo>
                  <a:lnTo>
                    <a:pt x="105" y="569"/>
                  </a:lnTo>
                  <a:lnTo>
                    <a:pt x="84" y="582"/>
                  </a:lnTo>
                  <a:lnTo>
                    <a:pt x="78" y="585"/>
                  </a:lnTo>
                  <a:lnTo>
                    <a:pt x="73" y="588"/>
                  </a:lnTo>
                  <a:lnTo>
                    <a:pt x="70" y="591"/>
                  </a:lnTo>
                  <a:lnTo>
                    <a:pt x="65" y="594"/>
                  </a:lnTo>
                  <a:lnTo>
                    <a:pt x="62" y="597"/>
                  </a:lnTo>
                  <a:lnTo>
                    <a:pt x="60" y="602"/>
                  </a:lnTo>
                  <a:lnTo>
                    <a:pt x="58" y="605"/>
                  </a:lnTo>
                  <a:lnTo>
                    <a:pt x="58" y="610"/>
                  </a:lnTo>
                  <a:lnTo>
                    <a:pt x="58" y="624"/>
                  </a:lnTo>
                  <a:lnTo>
                    <a:pt x="105" y="624"/>
                  </a:lnTo>
                  <a:lnTo>
                    <a:pt x="105" y="637"/>
                  </a:lnTo>
                  <a:close/>
                  <a:moveTo>
                    <a:pt x="47" y="624"/>
                  </a:moveTo>
                  <a:lnTo>
                    <a:pt x="47" y="598"/>
                  </a:lnTo>
                  <a:lnTo>
                    <a:pt x="47" y="590"/>
                  </a:lnTo>
                  <a:lnTo>
                    <a:pt x="46" y="584"/>
                  </a:lnTo>
                  <a:lnTo>
                    <a:pt x="42" y="579"/>
                  </a:lnTo>
                  <a:lnTo>
                    <a:pt x="39" y="577"/>
                  </a:lnTo>
                  <a:lnTo>
                    <a:pt x="34" y="575"/>
                  </a:lnTo>
                  <a:lnTo>
                    <a:pt x="29" y="574"/>
                  </a:lnTo>
                  <a:lnTo>
                    <a:pt x="25" y="575"/>
                  </a:lnTo>
                  <a:lnTo>
                    <a:pt x="20" y="577"/>
                  </a:lnTo>
                  <a:lnTo>
                    <a:pt x="17" y="579"/>
                  </a:lnTo>
                  <a:lnTo>
                    <a:pt x="15" y="584"/>
                  </a:lnTo>
                  <a:lnTo>
                    <a:pt x="13" y="588"/>
                  </a:lnTo>
                  <a:lnTo>
                    <a:pt x="12" y="595"/>
                  </a:lnTo>
                  <a:lnTo>
                    <a:pt x="12" y="624"/>
                  </a:lnTo>
                  <a:lnTo>
                    <a:pt x="47" y="624"/>
                  </a:lnTo>
                  <a:close/>
                  <a:moveTo>
                    <a:pt x="105" y="538"/>
                  </a:moveTo>
                  <a:lnTo>
                    <a:pt x="0" y="538"/>
                  </a:lnTo>
                  <a:lnTo>
                    <a:pt x="0" y="471"/>
                  </a:lnTo>
                  <a:lnTo>
                    <a:pt x="13" y="471"/>
                  </a:lnTo>
                  <a:lnTo>
                    <a:pt x="13" y="526"/>
                  </a:lnTo>
                  <a:lnTo>
                    <a:pt x="46" y="526"/>
                  </a:lnTo>
                  <a:lnTo>
                    <a:pt x="46" y="473"/>
                  </a:lnTo>
                  <a:lnTo>
                    <a:pt x="57" y="473"/>
                  </a:lnTo>
                  <a:lnTo>
                    <a:pt x="57" y="526"/>
                  </a:lnTo>
                  <a:lnTo>
                    <a:pt x="94" y="526"/>
                  </a:lnTo>
                  <a:lnTo>
                    <a:pt x="94" y="468"/>
                  </a:lnTo>
                  <a:lnTo>
                    <a:pt x="105" y="468"/>
                  </a:lnTo>
                  <a:lnTo>
                    <a:pt x="105" y="538"/>
                  </a:lnTo>
                  <a:close/>
                  <a:moveTo>
                    <a:pt x="105" y="450"/>
                  </a:moveTo>
                  <a:lnTo>
                    <a:pt x="0" y="450"/>
                  </a:lnTo>
                  <a:lnTo>
                    <a:pt x="0" y="419"/>
                  </a:lnTo>
                  <a:lnTo>
                    <a:pt x="0" y="412"/>
                  </a:lnTo>
                  <a:lnTo>
                    <a:pt x="0" y="406"/>
                  </a:lnTo>
                  <a:lnTo>
                    <a:pt x="2" y="402"/>
                  </a:lnTo>
                  <a:lnTo>
                    <a:pt x="5" y="395"/>
                  </a:lnTo>
                  <a:lnTo>
                    <a:pt x="10" y="389"/>
                  </a:lnTo>
                  <a:lnTo>
                    <a:pt x="15" y="383"/>
                  </a:lnTo>
                  <a:lnTo>
                    <a:pt x="21" y="380"/>
                  </a:lnTo>
                  <a:lnTo>
                    <a:pt x="28" y="377"/>
                  </a:lnTo>
                  <a:lnTo>
                    <a:pt x="36" y="375"/>
                  </a:lnTo>
                  <a:lnTo>
                    <a:pt x="44" y="375"/>
                  </a:lnTo>
                  <a:lnTo>
                    <a:pt x="52" y="373"/>
                  </a:lnTo>
                  <a:lnTo>
                    <a:pt x="63" y="375"/>
                  </a:lnTo>
                  <a:lnTo>
                    <a:pt x="75" y="376"/>
                  </a:lnTo>
                  <a:lnTo>
                    <a:pt x="83" y="379"/>
                  </a:lnTo>
                  <a:lnTo>
                    <a:pt x="89" y="382"/>
                  </a:lnTo>
                  <a:lnTo>
                    <a:pt x="94" y="386"/>
                  </a:lnTo>
                  <a:lnTo>
                    <a:pt x="99" y="390"/>
                  </a:lnTo>
                  <a:lnTo>
                    <a:pt x="102" y="396"/>
                  </a:lnTo>
                  <a:lnTo>
                    <a:pt x="104" y="402"/>
                  </a:lnTo>
                  <a:lnTo>
                    <a:pt x="105" y="409"/>
                  </a:lnTo>
                  <a:lnTo>
                    <a:pt x="105" y="418"/>
                  </a:lnTo>
                  <a:lnTo>
                    <a:pt x="105" y="450"/>
                  </a:lnTo>
                  <a:close/>
                  <a:moveTo>
                    <a:pt x="94" y="439"/>
                  </a:moveTo>
                  <a:lnTo>
                    <a:pt x="94" y="419"/>
                  </a:lnTo>
                  <a:lnTo>
                    <a:pt x="94" y="413"/>
                  </a:lnTo>
                  <a:lnTo>
                    <a:pt x="92" y="408"/>
                  </a:lnTo>
                  <a:lnTo>
                    <a:pt x="91" y="405"/>
                  </a:lnTo>
                  <a:lnTo>
                    <a:pt x="89" y="399"/>
                  </a:lnTo>
                  <a:lnTo>
                    <a:pt x="86" y="396"/>
                  </a:lnTo>
                  <a:lnTo>
                    <a:pt x="79" y="392"/>
                  </a:lnTo>
                  <a:lnTo>
                    <a:pt x="73" y="389"/>
                  </a:lnTo>
                  <a:lnTo>
                    <a:pt x="63" y="387"/>
                  </a:lnTo>
                  <a:lnTo>
                    <a:pt x="52" y="386"/>
                  </a:lnTo>
                  <a:lnTo>
                    <a:pt x="42" y="387"/>
                  </a:lnTo>
                  <a:lnTo>
                    <a:pt x="34" y="389"/>
                  </a:lnTo>
                  <a:lnTo>
                    <a:pt x="26" y="392"/>
                  </a:lnTo>
                  <a:lnTo>
                    <a:pt x="21" y="395"/>
                  </a:lnTo>
                  <a:lnTo>
                    <a:pt x="18" y="399"/>
                  </a:lnTo>
                  <a:lnTo>
                    <a:pt x="15" y="403"/>
                  </a:lnTo>
                  <a:lnTo>
                    <a:pt x="13" y="408"/>
                  </a:lnTo>
                  <a:lnTo>
                    <a:pt x="13" y="412"/>
                  </a:lnTo>
                  <a:lnTo>
                    <a:pt x="13" y="419"/>
                  </a:lnTo>
                  <a:lnTo>
                    <a:pt x="13" y="439"/>
                  </a:lnTo>
                  <a:lnTo>
                    <a:pt x="94" y="439"/>
                  </a:lnTo>
                  <a:close/>
                  <a:moveTo>
                    <a:pt x="83" y="326"/>
                  </a:moveTo>
                  <a:lnTo>
                    <a:pt x="81" y="314"/>
                  </a:lnTo>
                  <a:lnTo>
                    <a:pt x="86" y="314"/>
                  </a:lnTo>
                  <a:lnTo>
                    <a:pt x="89" y="311"/>
                  </a:lnTo>
                  <a:lnTo>
                    <a:pt x="92" y="310"/>
                  </a:lnTo>
                  <a:lnTo>
                    <a:pt x="96" y="306"/>
                  </a:lnTo>
                  <a:lnTo>
                    <a:pt x="97" y="301"/>
                  </a:lnTo>
                  <a:lnTo>
                    <a:pt x="97" y="297"/>
                  </a:lnTo>
                  <a:lnTo>
                    <a:pt x="97" y="293"/>
                  </a:lnTo>
                  <a:lnTo>
                    <a:pt x="96" y="289"/>
                  </a:lnTo>
                  <a:lnTo>
                    <a:pt x="94" y="286"/>
                  </a:lnTo>
                  <a:lnTo>
                    <a:pt x="89" y="283"/>
                  </a:lnTo>
                  <a:lnTo>
                    <a:pt x="84" y="281"/>
                  </a:lnTo>
                  <a:lnTo>
                    <a:pt x="81" y="283"/>
                  </a:lnTo>
                  <a:lnTo>
                    <a:pt x="78" y="284"/>
                  </a:lnTo>
                  <a:lnTo>
                    <a:pt x="76" y="287"/>
                  </a:lnTo>
                  <a:lnTo>
                    <a:pt x="75" y="291"/>
                  </a:lnTo>
                  <a:lnTo>
                    <a:pt x="73" y="297"/>
                  </a:lnTo>
                  <a:lnTo>
                    <a:pt x="71" y="304"/>
                  </a:lnTo>
                  <a:lnTo>
                    <a:pt x="70" y="310"/>
                  </a:lnTo>
                  <a:lnTo>
                    <a:pt x="67" y="314"/>
                  </a:lnTo>
                  <a:lnTo>
                    <a:pt x="65" y="319"/>
                  </a:lnTo>
                  <a:lnTo>
                    <a:pt x="60" y="322"/>
                  </a:lnTo>
                  <a:lnTo>
                    <a:pt x="55" y="323"/>
                  </a:lnTo>
                  <a:lnTo>
                    <a:pt x="50" y="324"/>
                  </a:lnTo>
                  <a:lnTo>
                    <a:pt x="46" y="323"/>
                  </a:lnTo>
                  <a:lnTo>
                    <a:pt x="41" y="322"/>
                  </a:lnTo>
                  <a:lnTo>
                    <a:pt x="36" y="320"/>
                  </a:lnTo>
                  <a:lnTo>
                    <a:pt x="33" y="316"/>
                  </a:lnTo>
                  <a:lnTo>
                    <a:pt x="31" y="313"/>
                  </a:lnTo>
                  <a:lnTo>
                    <a:pt x="29" y="309"/>
                  </a:lnTo>
                  <a:lnTo>
                    <a:pt x="28" y="304"/>
                  </a:lnTo>
                  <a:lnTo>
                    <a:pt x="28" y="299"/>
                  </a:lnTo>
                  <a:lnTo>
                    <a:pt x="28" y="291"/>
                  </a:lnTo>
                  <a:lnTo>
                    <a:pt x="31" y="286"/>
                  </a:lnTo>
                  <a:lnTo>
                    <a:pt x="34" y="280"/>
                  </a:lnTo>
                  <a:lnTo>
                    <a:pt x="38" y="276"/>
                  </a:lnTo>
                  <a:lnTo>
                    <a:pt x="42" y="274"/>
                  </a:lnTo>
                  <a:lnTo>
                    <a:pt x="49" y="273"/>
                  </a:lnTo>
                  <a:lnTo>
                    <a:pt x="50" y="283"/>
                  </a:lnTo>
                  <a:lnTo>
                    <a:pt x="46" y="284"/>
                  </a:lnTo>
                  <a:lnTo>
                    <a:pt x="42" y="289"/>
                  </a:lnTo>
                  <a:lnTo>
                    <a:pt x="39" y="290"/>
                  </a:lnTo>
                  <a:lnTo>
                    <a:pt x="39" y="294"/>
                  </a:lnTo>
                  <a:lnTo>
                    <a:pt x="39" y="299"/>
                  </a:lnTo>
                  <a:lnTo>
                    <a:pt x="39" y="303"/>
                  </a:lnTo>
                  <a:lnTo>
                    <a:pt x="39" y="307"/>
                  </a:lnTo>
                  <a:lnTo>
                    <a:pt x="41" y="310"/>
                  </a:lnTo>
                  <a:lnTo>
                    <a:pt x="44" y="313"/>
                  </a:lnTo>
                  <a:lnTo>
                    <a:pt x="49" y="313"/>
                  </a:lnTo>
                  <a:lnTo>
                    <a:pt x="50" y="313"/>
                  </a:lnTo>
                  <a:lnTo>
                    <a:pt x="52" y="311"/>
                  </a:lnTo>
                  <a:lnTo>
                    <a:pt x="55" y="310"/>
                  </a:lnTo>
                  <a:lnTo>
                    <a:pt x="57" y="307"/>
                  </a:lnTo>
                  <a:lnTo>
                    <a:pt x="57" y="306"/>
                  </a:lnTo>
                  <a:lnTo>
                    <a:pt x="58" y="301"/>
                  </a:lnTo>
                  <a:lnTo>
                    <a:pt x="60" y="297"/>
                  </a:lnTo>
                  <a:lnTo>
                    <a:pt x="62" y="290"/>
                  </a:lnTo>
                  <a:lnTo>
                    <a:pt x="63" y="284"/>
                  </a:lnTo>
                  <a:lnTo>
                    <a:pt x="65" y="280"/>
                  </a:lnTo>
                  <a:lnTo>
                    <a:pt x="68" y="276"/>
                  </a:lnTo>
                  <a:lnTo>
                    <a:pt x="73" y="273"/>
                  </a:lnTo>
                  <a:lnTo>
                    <a:pt x="78" y="270"/>
                  </a:lnTo>
                  <a:lnTo>
                    <a:pt x="83" y="270"/>
                  </a:lnTo>
                  <a:lnTo>
                    <a:pt x="89" y="270"/>
                  </a:lnTo>
                  <a:lnTo>
                    <a:pt x="96" y="273"/>
                  </a:lnTo>
                  <a:lnTo>
                    <a:pt x="100" y="277"/>
                  </a:lnTo>
                  <a:lnTo>
                    <a:pt x="104" y="283"/>
                  </a:lnTo>
                  <a:lnTo>
                    <a:pt x="107" y="290"/>
                  </a:lnTo>
                  <a:lnTo>
                    <a:pt x="107" y="297"/>
                  </a:lnTo>
                  <a:lnTo>
                    <a:pt x="107" y="306"/>
                  </a:lnTo>
                  <a:lnTo>
                    <a:pt x="105" y="311"/>
                  </a:lnTo>
                  <a:lnTo>
                    <a:pt x="102" y="317"/>
                  </a:lnTo>
                  <a:lnTo>
                    <a:pt x="97" y="322"/>
                  </a:lnTo>
                  <a:lnTo>
                    <a:pt x="91" y="324"/>
                  </a:lnTo>
                  <a:lnTo>
                    <a:pt x="83" y="326"/>
                  </a:lnTo>
                  <a:close/>
                  <a:moveTo>
                    <a:pt x="78" y="201"/>
                  </a:moveTo>
                  <a:lnTo>
                    <a:pt x="79" y="190"/>
                  </a:lnTo>
                  <a:lnTo>
                    <a:pt x="87" y="191"/>
                  </a:lnTo>
                  <a:lnTo>
                    <a:pt x="94" y="194"/>
                  </a:lnTo>
                  <a:lnTo>
                    <a:pt x="100" y="198"/>
                  </a:lnTo>
                  <a:lnTo>
                    <a:pt x="104" y="204"/>
                  </a:lnTo>
                  <a:lnTo>
                    <a:pt x="107" y="211"/>
                  </a:lnTo>
                  <a:lnTo>
                    <a:pt x="107" y="218"/>
                  </a:lnTo>
                  <a:lnTo>
                    <a:pt x="107" y="224"/>
                  </a:lnTo>
                  <a:lnTo>
                    <a:pt x="105" y="230"/>
                  </a:lnTo>
                  <a:lnTo>
                    <a:pt x="102" y="236"/>
                  </a:lnTo>
                  <a:lnTo>
                    <a:pt x="97" y="240"/>
                  </a:lnTo>
                  <a:lnTo>
                    <a:pt x="84" y="247"/>
                  </a:lnTo>
                  <a:lnTo>
                    <a:pt x="68" y="248"/>
                  </a:lnTo>
                  <a:lnTo>
                    <a:pt x="60" y="248"/>
                  </a:lnTo>
                  <a:lnTo>
                    <a:pt x="54" y="247"/>
                  </a:lnTo>
                  <a:lnTo>
                    <a:pt x="46" y="246"/>
                  </a:lnTo>
                  <a:lnTo>
                    <a:pt x="41" y="243"/>
                  </a:lnTo>
                  <a:lnTo>
                    <a:pt x="36" y="238"/>
                  </a:lnTo>
                  <a:lnTo>
                    <a:pt x="33" y="234"/>
                  </a:lnTo>
                  <a:lnTo>
                    <a:pt x="29" y="225"/>
                  </a:lnTo>
                  <a:lnTo>
                    <a:pt x="28" y="217"/>
                  </a:lnTo>
                  <a:lnTo>
                    <a:pt x="28" y="211"/>
                  </a:lnTo>
                  <a:lnTo>
                    <a:pt x="31" y="204"/>
                  </a:lnTo>
                  <a:lnTo>
                    <a:pt x="34" y="200"/>
                  </a:lnTo>
                  <a:lnTo>
                    <a:pt x="39" y="195"/>
                  </a:lnTo>
                  <a:lnTo>
                    <a:pt x="46" y="193"/>
                  </a:lnTo>
                  <a:lnTo>
                    <a:pt x="52" y="190"/>
                  </a:lnTo>
                  <a:lnTo>
                    <a:pt x="54" y="201"/>
                  </a:lnTo>
                  <a:lnTo>
                    <a:pt x="49" y="203"/>
                  </a:lnTo>
                  <a:lnTo>
                    <a:pt x="46" y="205"/>
                  </a:lnTo>
                  <a:lnTo>
                    <a:pt x="42" y="207"/>
                  </a:lnTo>
                  <a:lnTo>
                    <a:pt x="39" y="211"/>
                  </a:lnTo>
                  <a:lnTo>
                    <a:pt x="39" y="217"/>
                  </a:lnTo>
                  <a:lnTo>
                    <a:pt x="39" y="223"/>
                  </a:lnTo>
                  <a:lnTo>
                    <a:pt x="41" y="227"/>
                  </a:lnTo>
                  <a:lnTo>
                    <a:pt x="46" y="231"/>
                  </a:lnTo>
                  <a:lnTo>
                    <a:pt x="50" y="234"/>
                  </a:lnTo>
                  <a:lnTo>
                    <a:pt x="58" y="236"/>
                  </a:lnTo>
                  <a:lnTo>
                    <a:pt x="68" y="237"/>
                  </a:lnTo>
                  <a:lnTo>
                    <a:pt x="75" y="237"/>
                  </a:lnTo>
                  <a:lnTo>
                    <a:pt x="81" y="236"/>
                  </a:lnTo>
                  <a:lnTo>
                    <a:pt x="86" y="234"/>
                  </a:lnTo>
                  <a:lnTo>
                    <a:pt x="91" y="231"/>
                  </a:lnTo>
                  <a:lnTo>
                    <a:pt x="94" y="227"/>
                  </a:lnTo>
                  <a:lnTo>
                    <a:pt x="96" y="223"/>
                  </a:lnTo>
                  <a:lnTo>
                    <a:pt x="97" y="218"/>
                  </a:lnTo>
                  <a:lnTo>
                    <a:pt x="96" y="214"/>
                  </a:lnTo>
                  <a:lnTo>
                    <a:pt x="96" y="210"/>
                  </a:lnTo>
                  <a:lnTo>
                    <a:pt x="92" y="207"/>
                  </a:lnTo>
                  <a:lnTo>
                    <a:pt x="89" y="204"/>
                  </a:lnTo>
                  <a:lnTo>
                    <a:pt x="84" y="201"/>
                  </a:lnTo>
                  <a:lnTo>
                    <a:pt x="78" y="201"/>
                  </a:lnTo>
                  <a:close/>
                  <a:moveTo>
                    <a:pt x="68" y="184"/>
                  </a:moveTo>
                  <a:lnTo>
                    <a:pt x="49" y="181"/>
                  </a:lnTo>
                  <a:lnTo>
                    <a:pt x="36" y="174"/>
                  </a:lnTo>
                  <a:lnTo>
                    <a:pt x="31" y="167"/>
                  </a:lnTo>
                  <a:lnTo>
                    <a:pt x="29" y="160"/>
                  </a:lnTo>
                  <a:lnTo>
                    <a:pt x="28" y="152"/>
                  </a:lnTo>
                  <a:lnTo>
                    <a:pt x="31" y="139"/>
                  </a:lnTo>
                  <a:lnTo>
                    <a:pt x="38" y="129"/>
                  </a:lnTo>
                  <a:lnTo>
                    <a:pt x="50" y="122"/>
                  </a:lnTo>
                  <a:lnTo>
                    <a:pt x="67" y="119"/>
                  </a:lnTo>
                  <a:lnTo>
                    <a:pt x="76" y="121"/>
                  </a:lnTo>
                  <a:lnTo>
                    <a:pt x="83" y="122"/>
                  </a:lnTo>
                  <a:lnTo>
                    <a:pt x="89" y="124"/>
                  </a:lnTo>
                  <a:lnTo>
                    <a:pt x="96" y="127"/>
                  </a:lnTo>
                  <a:lnTo>
                    <a:pt x="99" y="131"/>
                  </a:lnTo>
                  <a:lnTo>
                    <a:pt x="104" y="135"/>
                  </a:lnTo>
                  <a:lnTo>
                    <a:pt x="107" y="144"/>
                  </a:lnTo>
                  <a:lnTo>
                    <a:pt x="107" y="152"/>
                  </a:lnTo>
                  <a:lnTo>
                    <a:pt x="105" y="165"/>
                  </a:lnTo>
                  <a:lnTo>
                    <a:pt x="97" y="175"/>
                  </a:lnTo>
                  <a:lnTo>
                    <a:pt x="84" y="181"/>
                  </a:lnTo>
                  <a:lnTo>
                    <a:pt x="68" y="184"/>
                  </a:lnTo>
                  <a:close/>
                  <a:moveTo>
                    <a:pt x="68" y="172"/>
                  </a:moveTo>
                  <a:lnTo>
                    <a:pt x="76" y="171"/>
                  </a:lnTo>
                  <a:lnTo>
                    <a:pt x="84" y="170"/>
                  </a:lnTo>
                  <a:lnTo>
                    <a:pt x="89" y="167"/>
                  </a:lnTo>
                  <a:lnTo>
                    <a:pt x="94" y="162"/>
                  </a:lnTo>
                  <a:lnTo>
                    <a:pt x="96" y="157"/>
                  </a:lnTo>
                  <a:lnTo>
                    <a:pt x="97" y="152"/>
                  </a:lnTo>
                  <a:lnTo>
                    <a:pt x="96" y="147"/>
                  </a:lnTo>
                  <a:lnTo>
                    <a:pt x="94" y="142"/>
                  </a:lnTo>
                  <a:lnTo>
                    <a:pt x="89" y="138"/>
                  </a:lnTo>
                  <a:lnTo>
                    <a:pt x="84" y="134"/>
                  </a:lnTo>
                  <a:lnTo>
                    <a:pt x="76" y="132"/>
                  </a:lnTo>
                  <a:lnTo>
                    <a:pt x="68" y="132"/>
                  </a:lnTo>
                  <a:lnTo>
                    <a:pt x="58" y="132"/>
                  </a:lnTo>
                  <a:lnTo>
                    <a:pt x="52" y="134"/>
                  </a:lnTo>
                  <a:lnTo>
                    <a:pt x="46" y="138"/>
                  </a:lnTo>
                  <a:lnTo>
                    <a:pt x="42" y="142"/>
                  </a:lnTo>
                  <a:lnTo>
                    <a:pt x="39" y="147"/>
                  </a:lnTo>
                  <a:lnTo>
                    <a:pt x="39" y="152"/>
                  </a:lnTo>
                  <a:lnTo>
                    <a:pt x="39" y="157"/>
                  </a:lnTo>
                  <a:lnTo>
                    <a:pt x="42" y="162"/>
                  </a:lnTo>
                  <a:lnTo>
                    <a:pt x="46" y="167"/>
                  </a:lnTo>
                  <a:lnTo>
                    <a:pt x="52" y="170"/>
                  </a:lnTo>
                  <a:lnTo>
                    <a:pt x="58" y="171"/>
                  </a:lnTo>
                  <a:lnTo>
                    <a:pt x="68" y="172"/>
                  </a:lnTo>
                  <a:close/>
                  <a:moveTo>
                    <a:pt x="105" y="104"/>
                  </a:moveTo>
                  <a:lnTo>
                    <a:pt x="29" y="104"/>
                  </a:lnTo>
                  <a:lnTo>
                    <a:pt x="29" y="92"/>
                  </a:lnTo>
                  <a:lnTo>
                    <a:pt x="41" y="92"/>
                  </a:lnTo>
                  <a:lnTo>
                    <a:pt x="34" y="89"/>
                  </a:lnTo>
                  <a:lnTo>
                    <a:pt x="31" y="85"/>
                  </a:lnTo>
                  <a:lnTo>
                    <a:pt x="28" y="82"/>
                  </a:lnTo>
                  <a:lnTo>
                    <a:pt x="28" y="78"/>
                  </a:lnTo>
                  <a:lnTo>
                    <a:pt x="29" y="72"/>
                  </a:lnTo>
                  <a:lnTo>
                    <a:pt x="33" y="66"/>
                  </a:lnTo>
                  <a:lnTo>
                    <a:pt x="44" y="71"/>
                  </a:lnTo>
                  <a:lnTo>
                    <a:pt x="42" y="75"/>
                  </a:lnTo>
                  <a:lnTo>
                    <a:pt x="41" y="78"/>
                  </a:lnTo>
                  <a:lnTo>
                    <a:pt x="42" y="82"/>
                  </a:lnTo>
                  <a:lnTo>
                    <a:pt x="44" y="85"/>
                  </a:lnTo>
                  <a:lnTo>
                    <a:pt x="47" y="88"/>
                  </a:lnTo>
                  <a:lnTo>
                    <a:pt x="50" y="89"/>
                  </a:lnTo>
                  <a:lnTo>
                    <a:pt x="58" y="91"/>
                  </a:lnTo>
                  <a:lnTo>
                    <a:pt x="67" y="92"/>
                  </a:lnTo>
                  <a:lnTo>
                    <a:pt x="105" y="92"/>
                  </a:lnTo>
                  <a:lnTo>
                    <a:pt x="105" y="104"/>
                  </a:lnTo>
                  <a:close/>
                  <a:moveTo>
                    <a:pt x="81" y="13"/>
                  </a:moveTo>
                  <a:lnTo>
                    <a:pt x="83" y="0"/>
                  </a:lnTo>
                  <a:lnTo>
                    <a:pt x="91" y="3"/>
                  </a:lnTo>
                  <a:lnTo>
                    <a:pt x="96" y="6"/>
                  </a:lnTo>
                  <a:lnTo>
                    <a:pt x="100" y="10"/>
                  </a:lnTo>
                  <a:lnTo>
                    <a:pt x="105" y="16"/>
                  </a:lnTo>
                  <a:lnTo>
                    <a:pt x="107" y="23"/>
                  </a:lnTo>
                  <a:lnTo>
                    <a:pt x="107" y="31"/>
                  </a:lnTo>
                  <a:lnTo>
                    <a:pt x="105" y="43"/>
                  </a:lnTo>
                  <a:lnTo>
                    <a:pt x="97" y="55"/>
                  </a:lnTo>
                  <a:lnTo>
                    <a:pt x="84" y="61"/>
                  </a:lnTo>
                  <a:lnTo>
                    <a:pt x="68" y="64"/>
                  </a:lnTo>
                  <a:lnTo>
                    <a:pt x="52" y="61"/>
                  </a:lnTo>
                  <a:lnTo>
                    <a:pt x="39" y="55"/>
                  </a:lnTo>
                  <a:lnTo>
                    <a:pt x="34" y="49"/>
                  </a:lnTo>
                  <a:lnTo>
                    <a:pt x="31" y="43"/>
                  </a:lnTo>
                  <a:lnTo>
                    <a:pt x="28" y="38"/>
                  </a:lnTo>
                  <a:lnTo>
                    <a:pt x="28" y="32"/>
                  </a:lnTo>
                  <a:lnTo>
                    <a:pt x="28" y="25"/>
                  </a:lnTo>
                  <a:lnTo>
                    <a:pt x="31" y="19"/>
                  </a:lnTo>
                  <a:lnTo>
                    <a:pt x="34" y="13"/>
                  </a:lnTo>
                  <a:lnTo>
                    <a:pt x="38" y="9"/>
                  </a:lnTo>
                  <a:lnTo>
                    <a:pt x="50" y="2"/>
                  </a:lnTo>
                  <a:lnTo>
                    <a:pt x="68" y="0"/>
                  </a:lnTo>
                  <a:lnTo>
                    <a:pt x="71" y="0"/>
                  </a:lnTo>
                  <a:lnTo>
                    <a:pt x="71" y="51"/>
                  </a:lnTo>
                  <a:lnTo>
                    <a:pt x="79" y="51"/>
                  </a:lnTo>
                  <a:lnTo>
                    <a:pt x="86" y="48"/>
                  </a:lnTo>
                  <a:lnTo>
                    <a:pt x="91" y="45"/>
                  </a:lnTo>
                  <a:lnTo>
                    <a:pt x="94" y="41"/>
                  </a:lnTo>
                  <a:lnTo>
                    <a:pt x="96" y="36"/>
                  </a:lnTo>
                  <a:lnTo>
                    <a:pt x="97" y="31"/>
                  </a:lnTo>
                  <a:lnTo>
                    <a:pt x="96" y="25"/>
                  </a:lnTo>
                  <a:lnTo>
                    <a:pt x="92" y="21"/>
                  </a:lnTo>
                  <a:lnTo>
                    <a:pt x="91" y="18"/>
                  </a:lnTo>
                  <a:lnTo>
                    <a:pt x="86" y="15"/>
                  </a:lnTo>
                  <a:lnTo>
                    <a:pt x="81" y="13"/>
                  </a:lnTo>
                  <a:close/>
                  <a:moveTo>
                    <a:pt x="60" y="51"/>
                  </a:moveTo>
                  <a:lnTo>
                    <a:pt x="60" y="12"/>
                  </a:lnTo>
                  <a:lnTo>
                    <a:pt x="55" y="13"/>
                  </a:lnTo>
                  <a:lnTo>
                    <a:pt x="50" y="15"/>
                  </a:lnTo>
                  <a:lnTo>
                    <a:pt x="46" y="16"/>
                  </a:lnTo>
                  <a:lnTo>
                    <a:pt x="42" y="21"/>
                  </a:lnTo>
                  <a:lnTo>
                    <a:pt x="39" y="26"/>
                  </a:lnTo>
                  <a:lnTo>
                    <a:pt x="39" y="31"/>
                  </a:lnTo>
                  <a:lnTo>
                    <a:pt x="39" y="36"/>
                  </a:lnTo>
                  <a:lnTo>
                    <a:pt x="41" y="41"/>
                  </a:lnTo>
                  <a:lnTo>
                    <a:pt x="44" y="45"/>
                  </a:lnTo>
                  <a:lnTo>
                    <a:pt x="49" y="48"/>
                  </a:lnTo>
                  <a:lnTo>
                    <a:pt x="54" y="49"/>
                  </a:lnTo>
                  <a:lnTo>
                    <a:pt x="60" y="5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1" name="TextBox 3490"/>
            <p:cNvSpPr txBox="1"/>
            <p:nvPr/>
          </p:nvSpPr>
          <p:spPr>
            <a:xfrm>
              <a:off x="3712481" y="7593419"/>
              <a:ext cx="2178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</a:t>
              </a:r>
              <a:endParaRPr lang="en-US" sz="1200" b="1" dirty="0"/>
            </a:p>
          </p:txBody>
        </p:sp>
        <p:sp>
          <p:nvSpPr>
            <p:cNvPr id="3493" name="TextBox 3492"/>
            <p:cNvSpPr txBox="1"/>
            <p:nvPr/>
          </p:nvSpPr>
          <p:spPr>
            <a:xfrm>
              <a:off x="3800561" y="7722435"/>
              <a:ext cx="224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</a:t>
              </a:r>
              <a:endParaRPr lang="en-US" sz="1200" b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9339" y="8648393"/>
            <a:ext cx="642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Supplementary Fig S1</a:t>
            </a:r>
            <a:endParaRPr lang="en-US" sz="1200" dirty="0"/>
          </a:p>
        </p:txBody>
      </p:sp>
      <p:sp>
        <p:nvSpPr>
          <p:cNvPr id="2853" name="TextBox 2852"/>
          <p:cNvSpPr txBox="1"/>
          <p:nvPr/>
        </p:nvSpPr>
        <p:spPr>
          <a:xfrm>
            <a:off x="599174" y="8016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854" name="TextBox 2853"/>
          <p:cNvSpPr txBox="1"/>
          <p:nvPr/>
        </p:nvSpPr>
        <p:spPr>
          <a:xfrm>
            <a:off x="599174" y="266225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857" name="TextBox 2856"/>
          <p:cNvSpPr txBox="1"/>
          <p:nvPr/>
        </p:nvSpPr>
        <p:spPr>
          <a:xfrm>
            <a:off x="599174" y="54376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26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999" y="3361969"/>
            <a:ext cx="2869430" cy="21520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738" y="6011972"/>
            <a:ext cx="2869430" cy="21520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88" y="744573"/>
            <a:ext cx="2869430" cy="21520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74" y="3427184"/>
            <a:ext cx="2869430" cy="20868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13" y="6044579"/>
            <a:ext cx="2869430" cy="20868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74" y="744573"/>
            <a:ext cx="2869430" cy="21520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824" y="8694582"/>
            <a:ext cx="642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Supplementary </a:t>
            </a:r>
            <a:r>
              <a:rPr lang="en-US" sz="1200" b="1" dirty="0" smtClean="0"/>
              <a:t>S2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99174" y="49817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9174" y="30933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9174" y="57511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769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43221" y="1404259"/>
            <a:ext cx="5777727" cy="4102921"/>
            <a:chOff x="343221" y="1404259"/>
            <a:chExt cx="5777727" cy="4102921"/>
          </a:xfrm>
        </p:grpSpPr>
        <p:sp>
          <p:nvSpPr>
            <p:cNvPr id="9" name="TextBox 8"/>
            <p:cNvSpPr txBox="1"/>
            <p:nvPr/>
          </p:nvSpPr>
          <p:spPr>
            <a:xfrm>
              <a:off x="2071255" y="3249382"/>
              <a:ext cx="5938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35090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343221" y="3826479"/>
              <a:ext cx="5777727" cy="1680701"/>
              <a:chOff x="343221" y="3826479"/>
              <a:chExt cx="5777727" cy="1680701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751" r="2672" b="72648"/>
              <a:stretch/>
            </p:blipFill>
            <p:spPr>
              <a:xfrm>
                <a:off x="558530" y="4085683"/>
                <a:ext cx="5521035" cy="1421497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2071255" y="5221640"/>
                <a:ext cx="593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31727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071255" y="4231594"/>
                <a:ext cx="593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34902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786927" y="3833406"/>
                <a:ext cx="878156" cy="2308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rgbClr val="0000FF"/>
                    </a:solidFill>
                  </a:rPr>
                  <a:t>cgd6_5480</a:t>
                </a:r>
                <a:endParaRPr lang="en-US" sz="9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242792" y="3826479"/>
                <a:ext cx="878156" cy="2308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rgbClr val="0000FF"/>
                    </a:solidFill>
                  </a:rPr>
                  <a:t>cgd6_5500</a:t>
                </a:r>
                <a:endParaRPr lang="en-US" sz="900" b="1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4952245" y="4788487"/>
                <a:ext cx="345963" cy="79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3019728" y="4611765"/>
                <a:ext cx="1932517" cy="50783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b="1" dirty="0"/>
                  <a:t>5,273-bp insertion between  </a:t>
                </a:r>
                <a:r>
                  <a:rPr lang="en-US" sz="900" b="1" dirty="0" smtClean="0"/>
                  <a:t>cgd6_5480 </a:t>
                </a:r>
                <a:r>
                  <a:rPr lang="en-US" sz="900" b="1" dirty="0"/>
                  <a:t>and </a:t>
                </a:r>
                <a:r>
                  <a:rPr lang="en-US" sz="900" b="1" dirty="0" smtClean="0"/>
                  <a:t>cgd6_5500, encoding a cgd3_4260 </a:t>
                </a:r>
                <a:r>
                  <a:rPr lang="en-US" sz="900" b="1" dirty="0" err="1"/>
                  <a:t>ortholog</a:t>
                </a:r>
                <a:endParaRPr lang="en-US" sz="900" b="1" dirty="0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flipH="1">
                <a:off x="2665083" y="4786825"/>
                <a:ext cx="354645" cy="166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343221" y="3847260"/>
                <a:ext cx="878156" cy="2308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rgbClr val="0000FF"/>
                    </a:solidFill>
                  </a:rPr>
                  <a:t>cgd6_5470</a:t>
                </a:r>
                <a:endParaRPr lang="en-US" sz="900" b="1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719881" y="4029603"/>
                <a:ext cx="0" cy="25226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2243881" y="4029603"/>
                <a:ext cx="0" cy="25226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5679808" y="4029603"/>
                <a:ext cx="0" cy="25226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428359" y="1832486"/>
              <a:ext cx="5651206" cy="1441242"/>
              <a:chOff x="428359" y="1832486"/>
              <a:chExt cx="5651206" cy="1441242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803" t="-2073" r="3000" b="77217"/>
              <a:stretch/>
            </p:blipFill>
            <p:spPr>
              <a:xfrm>
                <a:off x="558531" y="1939635"/>
                <a:ext cx="5521034" cy="1334093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2071255" y="2258616"/>
                <a:ext cx="593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IOWA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78032" y="1839413"/>
                <a:ext cx="712219" cy="2308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rgbClr val="0000FF"/>
                    </a:solidFill>
                  </a:rPr>
                  <a:t>cgd3_4350</a:t>
                </a:r>
                <a:endParaRPr lang="en-US" sz="9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28359" y="1846340"/>
                <a:ext cx="721585" cy="2308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rgbClr val="0000FF"/>
                    </a:solidFill>
                  </a:rPr>
                  <a:t>cgd3_4340</a:t>
                </a:r>
                <a:endParaRPr lang="en-US" sz="9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475200" y="1832486"/>
                <a:ext cx="878156" cy="2308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rgbClr val="0000FF"/>
                    </a:solidFill>
                  </a:rPr>
                  <a:t>cgd3_4360</a:t>
                </a:r>
                <a:endParaRPr lang="en-US" sz="9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359910" y="1839413"/>
                <a:ext cx="705617" cy="2308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rgbClr val="0000FF"/>
                    </a:solidFill>
                  </a:rPr>
                  <a:t>cgd4_10</a:t>
                </a:r>
                <a:endParaRPr lang="en-US" sz="9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589849" y="2491841"/>
                <a:ext cx="1662508" cy="50783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b="1" dirty="0"/>
                  <a:t>4135-bp insertion </a:t>
                </a:r>
                <a:r>
                  <a:rPr lang="en-US" sz="900" b="1" dirty="0" smtClean="0"/>
                  <a:t>after cgd3_4360, encoding </a:t>
                </a:r>
                <a:r>
                  <a:rPr lang="en-US" sz="900" b="1" dirty="0"/>
                  <a:t>a </a:t>
                </a:r>
                <a:r>
                  <a:rPr lang="en-US" sz="900" b="1" dirty="0" smtClean="0"/>
                  <a:t>cgd3_10 </a:t>
                </a:r>
                <a:r>
                  <a:rPr lang="en-US" sz="900" b="1" dirty="0" err="1" smtClean="0"/>
                  <a:t>ortholog</a:t>
                </a:r>
                <a:endParaRPr lang="en-US" sz="900" b="1" dirty="0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775302" y="2027625"/>
                <a:ext cx="0" cy="25226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1911375" y="2027625"/>
                <a:ext cx="0" cy="25226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5762937" y="2027625"/>
                <a:ext cx="0" cy="25226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1329483" y="2027625"/>
                <a:ext cx="0" cy="25226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572379" y="1404259"/>
              <a:ext cx="216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</a:t>
              </a:r>
              <a:endParaRPr lang="en-US" sz="14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2379" y="3562054"/>
              <a:ext cx="216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B</a:t>
              </a:r>
              <a:endParaRPr lang="en-US" sz="14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31075" y="7442561"/>
            <a:ext cx="642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Supplementary Fig </a:t>
            </a:r>
            <a:r>
              <a:rPr lang="en-US" sz="1200" b="1" dirty="0" smtClean="0"/>
              <a:t>S3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6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50480" y="6166085"/>
            <a:ext cx="5803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Supplementary Fig </a:t>
            </a:r>
            <a:r>
              <a:rPr lang="en-US" sz="1200" b="1" dirty="0" smtClean="0"/>
              <a:t>S4</a:t>
            </a:r>
            <a:endParaRPr lang="en-US" sz="1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650480" y="1103709"/>
            <a:ext cx="5910361" cy="2059164"/>
            <a:chOff x="501191" y="4033520"/>
            <a:chExt cx="5910361" cy="2059164"/>
          </a:xfrm>
        </p:grpSpPr>
        <p:sp>
          <p:nvSpPr>
            <p:cNvPr id="4" name="TextBox 3"/>
            <p:cNvSpPr txBox="1"/>
            <p:nvPr/>
          </p:nvSpPr>
          <p:spPr>
            <a:xfrm flipH="1">
              <a:off x="1274768" y="4033520"/>
              <a:ext cx="360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</a:t>
              </a:r>
              <a:endParaRPr lang="en-US" sz="1400" b="1" dirty="0"/>
            </a:p>
          </p:txBody>
        </p:sp>
        <p:sp>
          <p:nvSpPr>
            <p:cNvPr id="5" name="TextBox 4"/>
            <p:cNvSpPr txBox="1"/>
            <p:nvPr/>
          </p:nvSpPr>
          <p:spPr>
            <a:xfrm flipH="1">
              <a:off x="3297962" y="4033520"/>
              <a:ext cx="360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B</a:t>
              </a:r>
              <a:endParaRPr lang="en-US" sz="1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 flipH="1">
              <a:off x="5338051" y="4033520"/>
              <a:ext cx="360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C</a:t>
              </a:r>
              <a:endParaRPr lang="en-US" sz="1400" b="1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973"/>
            <a:stretch/>
          </p:blipFill>
          <p:spPr>
            <a:xfrm>
              <a:off x="4564684" y="4358826"/>
              <a:ext cx="1846868" cy="173385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694"/>
            <a:stretch/>
          </p:blipFill>
          <p:spPr>
            <a:xfrm>
              <a:off x="2525665" y="4353216"/>
              <a:ext cx="1846868" cy="173860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975"/>
            <a:stretch/>
          </p:blipFill>
          <p:spPr>
            <a:xfrm>
              <a:off x="501191" y="4358826"/>
              <a:ext cx="1846868" cy="17338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8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836" y="8259387"/>
            <a:ext cx="642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Supplementary </a:t>
            </a:r>
            <a:r>
              <a:rPr lang="en-US" sz="1200" b="1" smtClean="0"/>
              <a:t>Fig 5</a:t>
            </a:r>
            <a:endParaRPr lang="en-US" sz="1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11823" y="555171"/>
            <a:ext cx="6100938" cy="6912429"/>
            <a:chOff x="511823" y="1225484"/>
            <a:chExt cx="6100938" cy="596716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69" t="21821"/>
            <a:stretch/>
          </p:blipFill>
          <p:spPr>
            <a:xfrm>
              <a:off x="511823" y="1225484"/>
              <a:ext cx="6100938" cy="596716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1" t="1180" r="77893" b="81501"/>
            <a:stretch/>
          </p:blipFill>
          <p:spPr>
            <a:xfrm>
              <a:off x="5484465" y="6605033"/>
              <a:ext cx="624106" cy="5499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12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2056</TotalTime>
  <Words>61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Xiao, Lihua X. (CDC/OID/NCEZID)</dc:creator>
  <cp:lastModifiedBy>Xiao, Lihua X. (CDC/OID/NCEZID)</cp:lastModifiedBy>
  <cp:revision>43</cp:revision>
  <dcterms:created xsi:type="dcterms:W3CDTF">2016-11-22T17:23:53Z</dcterms:created>
  <dcterms:modified xsi:type="dcterms:W3CDTF">2016-12-19T13:46:48Z</dcterms:modified>
</cp:coreProperties>
</file>