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8" r:id="rId2"/>
  </p:sldIdLst>
  <p:sldSz cx="109728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4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88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216" y="82"/>
      </p:cViewPr>
      <p:guideLst>
        <p:guide orient="horz" pos="2160"/>
        <p:guide pos="345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F46E3F-16E8-4931-83B7-BC1FB9C12262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8B9B73-41D7-4645-A2B9-C438FC1B8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499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130426"/>
            <a:ext cx="932688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3886200"/>
            <a:ext cx="768096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A3A19-1ED7-459B-B056-9FC0B06135A7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E31FF-203A-48E8-A354-6A74CF609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205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A3A19-1ED7-459B-B056-9FC0B06135A7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E31FF-203A-48E8-A354-6A74CF609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550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274639"/>
            <a:ext cx="24688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274639"/>
            <a:ext cx="722376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A3A19-1ED7-459B-B056-9FC0B06135A7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E31FF-203A-48E8-A354-6A74CF609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193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A3A19-1ED7-459B-B056-9FC0B06135A7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E31FF-203A-48E8-A354-6A74CF609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6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4406901"/>
            <a:ext cx="932688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2906713"/>
            <a:ext cx="932688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A3A19-1ED7-459B-B056-9FC0B06135A7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E31FF-203A-48E8-A354-6A74CF609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06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1600201"/>
            <a:ext cx="48463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1600201"/>
            <a:ext cx="48463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A3A19-1ED7-459B-B056-9FC0B06135A7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E31FF-203A-48E8-A354-6A74CF609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286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535113"/>
            <a:ext cx="484822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174875"/>
            <a:ext cx="484822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1" y="1535113"/>
            <a:ext cx="48501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1" y="2174875"/>
            <a:ext cx="48501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A3A19-1ED7-459B-B056-9FC0B06135A7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E31FF-203A-48E8-A354-6A74CF609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363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A3A19-1ED7-459B-B056-9FC0B06135A7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E31FF-203A-48E8-A354-6A74CF609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403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A3A19-1ED7-459B-B056-9FC0B06135A7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E31FF-203A-48E8-A354-6A74CF609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80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73050"/>
            <a:ext cx="360997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273051"/>
            <a:ext cx="61341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" y="1435101"/>
            <a:ext cx="360997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A3A19-1ED7-459B-B056-9FC0B06135A7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E31FF-203A-48E8-A354-6A74CF609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880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4800600"/>
            <a:ext cx="658368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612775"/>
            <a:ext cx="658368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5367338"/>
            <a:ext cx="658368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A3A19-1ED7-459B-B056-9FC0B06135A7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E31FF-203A-48E8-A354-6A74CF609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466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274638"/>
            <a:ext cx="98755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600201"/>
            <a:ext cx="98755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6356351"/>
            <a:ext cx="25603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A3A19-1ED7-459B-B056-9FC0B06135A7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6356351"/>
            <a:ext cx="3474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6356351"/>
            <a:ext cx="25603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E31FF-203A-48E8-A354-6A74CF609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588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09909" y="733221"/>
            <a:ext cx="5749302" cy="3786948"/>
            <a:chOff x="1198051" y="711098"/>
            <a:chExt cx="5749302" cy="3786948"/>
          </a:xfrm>
        </p:grpSpPr>
        <p:grpSp>
          <p:nvGrpSpPr>
            <p:cNvPr id="6" name="Group 205"/>
            <p:cNvGrpSpPr>
              <a:grpSpLocks/>
            </p:cNvGrpSpPr>
            <p:nvPr/>
          </p:nvGrpSpPr>
          <p:grpSpPr bwMode="auto">
            <a:xfrm>
              <a:off x="1198051" y="711098"/>
              <a:ext cx="5505450" cy="2454275"/>
              <a:chOff x="1693" y="1298"/>
              <a:chExt cx="3468" cy="1546"/>
            </a:xfrm>
          </p:grpSpPr>
          <p:sp>
            <p:nvSpPr>
              <p:cNvPr id="208" name="Rectangle 5"/>
              <p:cNvSpPr>
                <a:spLocks noChangeArrowheads="1"/>
              </p:cNvSpPr>
              <p:nvPr/>
            </p:nvSpPr>
            <p:spPr bwMode="auto">
              <a:xfrm>
                <a:off x="1693" y="1298"/>
                <a:ext cx="7" cy="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9" name="Rectangle 6"/>
              <p:cNvSpPr>
                <a:spLocks noChangeArrowheads="1"/>
              </p:cNvSpPr>
              <p:nvPr/>
            </p:nvSpPr>
            <p:spPr bwMode="auto">
              <a:xfrm>
                <a:off x="2183" y="1621"/>
                <a:ext cx="2977" cy="11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1" name="Line 8"/>
              <p:cNvSpPr>
                <a:spLocks noChangeShapeType="1"/>
              </p:cNvSpPr>
              <p:nvPr/>
            </p:nvSpPr>
            <p:spPr bwMode="auto">
              <a:xfrm>
                <a:off x="2183" y="2774"/>
                <a:ext cx="297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2" name="Line 9"/>
              <p:cNvSpPr>
                <a:spLocks noChangeShapeType="1"/>
              </p:cNvSpPr>
              <p:nvPr/>
            </p:nvSpPr>
            <p:spPr bwMode="auto">
              <a:xfrm>
                <a:off x="2289" y="2774"/>
                <a:ext cx="0" cy="3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3" name="Line 10"/>
              <p:cNvSpPr>
                <a:spLocks noChangeShapeType="1"/>
              </p:cNvSpPr>
              <p:nvPr/>
            </p:nvSpPr>
            <p:spPr bwMode="auto">
              <a:xfrm>
                <a:off x="2502" y="2774"/>
                <a:ext cx="0" cy="3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" name="Line 11"/>
              <p:cNvSpPr>
                <a:spLocks noChangeShapeType="1"/>
              </p:cNvSpPr>
              <p:nvPr/>
            </p:nvSpPr>
            <p:spPr bwMode="auto">
              <a:xfrm>
                <a:off x="2716" y="2774"/>
                <a:ext cx="0" cy="3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" name="Line 12"/>
              <p:cNvSpPr>
                <a:spLocks noChangeShapeType="1"/>
              </p:cNvSpPr>
              <p:nvPr/>
            </p:nvSpPr>
            <p:spPr bwMode="auto">
              <a:xfrm>
                <a:off x="2929" y="2774"/>
                <a:ext cx="0" cy="3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6" name="Line 13"/>
              <p:cNvSpPr>
                <a:spLocks noChangeShapeType="1"/>
              </p:cNvSpPr>
              <p:nvPr/>
            </p:nvSpPr>
            <p:spPr bwMode="auto">
              <a:xfrm>
                <a:off x="3142" y="2774"/>
                <a:ext cx="0" cy="3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" name="Line 14"/>
              <p:cNvSpPr>
                <a:spLocks noChangeShapeType="1"/>
              </p:cNvSpPr>
              <p:nvPr/>
            </p:nvSpPr>
            <p:spPr bwMode="auto">
              <a:xfrm>
                <a:off x="3355" y="2774"/>
                <a:ext cx="0" cy="3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" name="Line 15"/>
              <p:cNvSpPr>
                <a:spLocks noChangeShapeType="1"/>
              </p:cNvSpPr>
              <p:nvPr/>
            </p:nvSpPr>
            <p:spPr bwMode="auto">
              <a:xfrm>
                <a:off x="3568" y="2774"/>
                <a:ext cx="0" cy="3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9" name="Line 16"/>
              <p:cNvSpPr>
                <a:spLocks noChangeShapeType="1"/>
              </p:cNvSpPr>
              <p:nvPr/>
            </p:nvSpPr>
            <p:spPr bwMode="auto">
              <a:xfrm>
                <a:off x="3781" y="2774"/>
                <a:ext cx="0" cy="3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0" name="Line 17"/>
              <p:cNvSpPr>
                <a:spLocks noChangeShapeType="1"/>
              </p:cNvSpPr>
              <p:nvPr/>
            </p:nvSpPr>
            <p:spPr bwMode="auto">
              <a:xfrm>
                <a:off x="3995" y="2774"/>
                <a:ext cx="0" cy="3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1" name="Line 18"/>
              <p:cNvSpPr>
                <a:spLocks noChangeShapeType="1"/>
              </p:cNvSpPr>
              <p:nvPr/>
            </p:nvSpPr>
            <p:spPr bwMode="auto">
              <a:xfrm>
                <a:off x="4208" y="2774"/>
                <a:ext cx="0" cy="3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2" name="Line 19"/>
              <p:cNvSpPr>
                <a:spLocks noChangeShapeType="1"/>
              </p:cNvSpPr>
              <p:nvPr/>
            </p:nvSpPr>
            <p:spPr bwMode="auto">
              <a:xfrm>
                <a:off x="4421" y="2774"/>
                <a:ext cx="0" cy="3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3" name="Line 20"/>
              <p:cNvSpPr>
                <a:spLocks noChangeShapeType="1"/>
              </p:cNvSpPr>
              <p:nvPr/>
            </p:nvSpPr>
            <p:spPr bwMode="auto">
              <a:xfrm>
                <a:off x="4634" y="2774"/>
                <a:ext cx="0" cy="3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4" name="Line 21"/>
              <p:cNvSpPr>
                <a:spLocks noChangeShapeType="1"/>
              </p:cNvSpPr>
              <p:nvPr/>
            </p:nvSpPr>
            <p:spPr bwMode="auto">
              <a:xfrm>
                <a:off x="4847" y="2774"/>
                <a:ext cx="0" cy="3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" name="Line 22"/>
              <p:cNvSpPr>
                <a:spLocks noChangeShapeType="1"/>
              </p:cNvSpPr>
              <p:nvPr/>
            </p:nvSpPr>
            <p:spPr bwMode="auto">
              <a:xfrm>
                <a:off x="5060" y="2774"/>
                <a:ext cx="0" cy="3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6" name="Line 23"/>
              <p:cNvSpPr>
                <a:spLocks noChangeShapeType="1"/>
              </p:cNvSpPr>
              <p:nvPr/>
            </p:nvSpPr>
            <p:spPr bwMode="auto">
              <a:xfrm flipV="1">
                <a:off x="2183" y="2134"/>
                <a:ext cx="0" cy="64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7" name="Line 24"/>
              <p:cNvSpPr>
                <a:spLocks noChangeShapeType="1"/>
              </p:cNvSpPr>
              <p:nvPr/>
            </p:nvSpPr>
            <p:spPr bwMode="auto">
              <a:xfrm>
                <a:off x="2165" y="2134"/>
                <a:ext cx="39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8" name="Line 25"/>
              <p:cNvSpPr>
                <a:spLocks noChangeShapeType="1"/>
              </p:cNvSpPr>
              <p:nvPr/>
            </p:nvSpPr>
            <p:spPr bwMode="auto">
              <a:xfrm flipH="1">
                <a:off x="2165" y="2134"/>
                <a:ext cx="39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9" name="Line 26"/>
              <p:cNvSpPr>
                <a:spLocks noChangeShapeType="1"/>
              </p:cNvSpPr>
              <p:nvPr/>
            </p:nvSpPr>
            <p:spPr bwMode="auto">
              <a:xfrm flipH="1">
                <a:off x="2150" y="2774"/>
                <a:ext cx="33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0" name="Rectangle 27"/>
              <p:cNvSpPr>
                <a:spLocks noChangeArrowheads="1"/>
              </p:cNvSpPr>
              <p:nvPr/>
            </p:nvSpPr>
            <p:spPr bwMode="auto">
              <a:xfrm>
                <a:off x="2047" y="2722"/>
                <a:ext cx="92" cy="1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31" name="Line 28"/>
              <p:cNvSpPr>
                <a:spLocks noChangeShapeType="1"/>
              </p:cNvSpPr>
              <p:nvPr/>
            </p:nvSpPr>
            <p:spPr bwMode="auto">
              <a:xfrm flipH="1">
                <a:off x="2150" y="2646"/>
                <a:ext cx="33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2" name="Rectangle 29"/>
              <p:cNvSpPr>
                <a:spLocks noChangeArrowheads="1"/>
              </p:cNvSpPr>
              <p:nvPr/>
            </p:nvSpPr>
            <p:spPr bwMode="auto">
              <a:xfrm>
                <a:off x="1998" y="2594"/>
                <a:ext cx="141" cy="1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33" name="Line 30"/>
              <p:cNvSpPr>
                <a:spLocks noChangeShapeType="1"/>
              </p:cNvSpPr>
              <p:nvPr/>
            </p:nvSpPr>
            <p:spPr bwMode="auto">
              <a:xfrm flipH="1">
                <a:off x="2150" y="2518"/>
                <a:ext cx="33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4" name="Rectangle 31"/>
              <p:cNvSpPr>
                <a:spLocks noChangeArrowheads="1"/>
              </p:cNvSpPr>
              <p:nvPr/>
            </p:nvSpPr>
            <p:spPr bwMode="auto">
              <a:xfrm>
                <a:off x="1998" y="2466"/>
                <a:ext cx="141" cy="1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20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35" name="Line 32"/>
              <p:cNvSpPr>
                <a:spLocks noChangeShapeType="1"/>
              </p:cNvSpPr>
              <p:nvPr/>
            </p:nvSpPr>
            <p:spPr bwMode="auto">
              <a:xfrm flipH="1">
                <a:off x="2150" y="2390"/>
                <a:ext cx="33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" name="Rectangle 33"/>
              <p:cNvSpPr>
                <a:spLocks noChangeArrowheads="1"/>
              </p:cNvSpPr>
              <p:nvPr/>
            </p:nvSpPr>
            <p:spPr bwMode="auto">
              <a:xfrm>
                <a:off x="1998" y="2339"/>
                <a:ext cx="141" cy="1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30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37" name="Line 34"/>
              <p:cNvSpPr>
                <a:spLocks noChangeShapeType="1"/>
              </p:cNvSpPr>
              <p:nvPr/>
            </p:nvSpPr>
            <p:spPr bwMode="auto">
              <a:xfrm flipH="1">
                <a:off x="2150" y="2263"/>
                <a:ext cx="33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8" name="Rectangle 35"/>
              <p:cNvSpPr>
                <a:spLocks noChangeArrowheads="1"/>
              </p:cNvSpPr>
              <p:nvPr/>
            </p:nvSpPr>
            <p:spPr bwMode="auto">
              <a:xfrm>
                <a:off x="1998" y="2211"/>
                <a:ext cx="141" cy="1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40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39" name="Line 36"/>
              <p:cNvSpPr>
                <a:spLocks noChangeShapeType="1"/>
              </p:cNvSpPr>
              <p:nvPr/>
            </p:nvSpPr>
            <p:spPr bwMode="auto">
              <a:xfrm flipH="1">
                <a:off x="2150" y="2135"/>
                <a:ext cx="33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0" name="Rectangle 37"/>
              <p:cNvSpPr>
                <a:spLocks noChangeArrowheads="1"/>
              </p:cNvSpPr>
              <p:nvPr/>
            </p:nvSpPr>
            <p:spPr bwMode="auto">
              <a:xfrm>
                <a:off x="1998" y="2083"/>
                <a:ext cx="141" cy="1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50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1" name="Line 38"/>
              <p:cNvSpPr>
                <a:spLocks noChangeShapeType="1"/>
              </p:cNvSpPr>
              <p:nvPr/>
            </p:nvSpPr>
            <p:spPr bwMode="auto">
              <a:xfrm flipV="1">
                <a:off x="2183" y="1621"/>
                <a:ext cx="0" cy="42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2" name="Line 39"/>
              <p:cNvSpPr>
                <a:spLocks noChangeShapeType="1"/>
              </p:cNvSpPr>
              <p:nvPr/>
            </p:nvSpPr>
            <p:spPr bwMode="auto">
              <a:xfrm>
                <a:off x="2165" y="2047"/>
                <a:ext cx="39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3" name="Line 40"/>
              <p:cNvSpPr>
                <a:spLocks noChangeShapeType="1"/>
              </p:cNvSpPr>
              <p:nvPr/>
            </p:nvSpPr>
            <p:spPr bwMode="auto">
              <a:xfrm flipH="1">
                <a:off x="2165" y="2047"/>
                <a:ext cx="39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4" name="Line 41"/>
              <p:cNvSpPr>
                <a:spLocks noChangeShapeType="1"/>
              </p:cNvSpPr>
              <p:nvPr/>
            </p:nvSpPr>
            <p:spPr bwMode="auto">
              <a:xfrm flipH="1">
                <a:off x="2150" y="1916"/>
                <a:ext cx="33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5" name="Rectangle 42"/>
              <p:cNvSpPr>
                <a:spLocks noChangeArrowheads="1"/>
              </p:cNvSpPr>
              <p:nvPr/>
            </p:nvSpPr>
            <p:spPr bwMode="auto">
              <a:xfrm>
                <a:off x="1950" y="1864"/>
                <a:ext cx="189" cy="1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500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6" name="Line 43"/>
              <p:cNvSpPr>
                <a:spLocks noChangeShapeType="1"/>
              </p:cNvSpPr>
              <p:nvPr/>
            </p:nvSpPr>
            <p:spPr bwMode="auto">
              <a:xfrm flipH="1">
                <a:off x="2150" y="1769"/>
                <a:ext cx="33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7" name="Rectangle 44"/>
              <p:cNvSpPr>
                <a:spLocks noChangeArrowheads="1"/>
              </p:cNvSpPr>
              <p:nvPr/>
            </p:nvSpPr>
            <p:spPr bwMode="auto">
              <a:xfrm>
                <a:off x="1901" y="1717"/>
                <a:ext cx="238" cy="1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1000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8" name="Line 45"/>
              <p:cNvSpPr>
                <a:spLocks noChangeShapeType="1"/>
              </p:cNvSpPr>
              <p:nvPr/>
            </p:nvSpPr>
            <p:spPr bwMode="auto">
              <a:xfrm flipH="1">
                <a:off x="2150" y="1622"/>
                <a:ext cx="33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9" name="Rectangle 46"/>
              <p:cNvSpPr>
                <a:spLocks noChangeArrowheads="1"/>
              </p:cNvSpPr>
              <p:nvPr/>
            </p:nvSpPr>
            <p:spPr bwMode="auto">
              <a:xfrm>
                <a:off x="1901" y="1570"/>
                <a:ext cx="238" cy="1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1500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50" name="Oval 47"/>
              <p:cNvSpPr>
                <a:spLocks noChangeArrowheads="1"/>
              </p:cNvSpPr>
              <p:nvPr/>
            </p:nvSpPr>
            <p:spPr bwMode="auto">
              <a:xfrm>
                <a:off x="2300" y="2710"/>
                <a:ext cx="46" cy="47"/>
              </a:xfrm>
              <a:prstGeom prst="ellipse">
                <a:avLst/>
              </a:prstGeom>
              <a:solidFill>
                <a:srgbClr val="00FF00"/>
              </a:solidFill>
              <a:ln w="1588">
                <a:solidFill>
                  <a:srgbClr val="00FF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1" name="Oval 48"/>
              <p:cNvSpPr>
                <a:spLocks noChangeArrowheads="1"/>
              </p:cNvSpPr>
              <p:nvPr/>
            </p:nvSpPr>
            <p:spPr bwMode="auto">
              <a:xfrm>
                <a:off x="2283" y="2746"/>
                <a:ext cx="46" cy="46"/>
              </a:xfrm>
              <a:prstGeom prst="ellipse">
                <a:avLst/>
              </a:prstGeom>
              <a:solidFill>
                <a:srgbClr val="00FF00"/>
              </a:solidFill>
              <a:ln w="1588">
                <a:solidFill>
                  <a:srgbClr val="00FF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2" name="Oval 49"/>
              <p:cNvSpPr>
                <a:spLocks noChangeArrowheads="1"/>
              </p:cNvSpPr>
              <p:nvPr/>
            </p:nvSpPr>
            <p:spPr bwMode="auto">
              <a:xfrm>
                <a:off x="2248" y="2736"/>
                <a:ext cx="46" cy="47"/>
              </a:xfrm>
              <a:prstGeom prst="ellipse">
                <a:avLst/>
              </a:prstGeom>
              <a:solidFill>
                <a:srgbClr val="00FF00"/>
              </a:solidFill>
              <a:ln w="1588">
                <a:solidFill>
                  <a:srgbClr val="00FF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3" name="Oval 50"/>
              <p:cNvSpPr>
                <a:spLocks noChangeArrowheads="1"/>
              </p:cNvSpPr>
              <p:nvPr/>
            </p:nvSpPr>
            <p:spPr bwMode="auto">
              <a:xfrm>
                <a:off x="2265" y="2266"/>
                <a:ext cx="46" cy="46"/>
              </a:xfrm>
              <a:prstGeom prst="ellipse">
                <a:avLst/>
              </a:prstGeom>
              <a:solidFill>
                <a:srgbClr val="00FF00"/>
              </a:solidFill>
              <a:ln w="1588">
                <a:solidFill>
                  <a:srgbClr val="00FF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4" name="Oval 51"/>
              <p:cNvSpPr>
                <a:spLocks noChangeArrowheads="1"/>
              </p:cNvSpPr>
              <p:nvPr/>
            </p:nvSpPr>
            <p:spPr bwMode="auto">
              <a:xfrm>
                <a:off x="2265" y="2549"/>
                <a:ext cx="46" cy="46"/>
              </a:xfrm>
              <a:prstGeom prst="ellipse">
                <a:avLst/>
              </a:prstGeom>
              <a:solidFill>
                <a:srgbClr val="00FF00"/>
              </a:solidFill>
              <a:ln w="1588">
                <a:solidFill>
                  <a:srgbClr val="00FF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5" name="Oval 52"/>
              <p:cNvSpPr>
                <a:spLocks noChangeArrowheads="1"/>
              </p:cNvSpPr>
              <p:nvPr/>
            </p:nvSpPr>
            <p:spPr bwMode="auto">
              <a:xfrm>
                <a:off x="2231" y="2685"/>
                <a:ext cx="46" cy="46"/>
              </a:xfrm>
              <a:prstGeom prst="ellipse">
                <a:avLst/>
              </a:prstGeom>
              <a:solidFill>
                <a:srgbClr val="00FF00"/>
              </a:solidFill>
              <a:ln w="1588">
                <a:solidFill>
                  <a:srgbClr val="00FF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" name="Oval 53"/>
              <p:cNvSpPr>
                <a:spLocks noChangeArrowheads="1"/>
              </p:cNvSpPr>
              <p:nvPr/>
            </p:nvSpPr>
            <p:spPr bwMode="auto">
              <a:xfrm>
                <a:off x="2265" y="2628"/>
                <a:ext cx="46" cy="46"/>
              </a:xfrm>
              <a:prstGeom prst="ellipse">
                <a:avLst/>
              </a:prstGeom>
              <a:solidFill>
                <a:srgbClr val="00FF00"/>
              </a:solidFill>
              <a:ln w="1588">
                <a:solidFill>
                  <a:srgbClr val="00FF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7" name="Oval 54"/>
              <p:cNvSpPr>
                <a:spLocks noChangeArrowheads="1"/>
              </p:cNvSpPr>
              <p:nvPr/>
            </p:nvSpPr>
            <p:spPr bwMode="auto">
              <a:xfrm>
                <a:off x="2265" y="2748"/>
                <a:ext cx="46" cy="46"/>
              </a:xfrm>
              <a:prstGeom prst="ellipse">
                <a:avLst/>
              </a:prstGeom>
              <a:solidFill>
                <a:srgbClr val="00FF00"/>
              </a:solidFill>
              <a:ln w="1588">
                <a:solidFill>
                  <a:srgbClr val="00FF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8" name="Line 55"/>
              <p:cNvSpPr>
                <a:spLocks noChangeShapeType="1"/>
              </p:cNvSpPr>
              <p:nvPr/>
            </p:nvSpPr>
            <p:spPr bwMode="auto">
              <a:xfrm>
                <a:off x="2288" y="2599"/>
                <a:ext cx="0" cy="115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9" name="Line 56"/>
              <p:cNvSpPr>
                <a:spLocks noChangeShapeType="1"/>
              </p:cNvSpPr>
              <p:nvPr/>
            </p:nvSpPr>
            <p:spPr bwMode="auto">
              <a:xfrm>
                <a:off x="2254" y="2599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" name="Line 57"/>
              <p:cNvSpPr>
                <a:spLocks noChangeShapeType="1"/>
              </p:cNvSpPr>
              <p:nvPr/>
            </p:nvSpPr>
            <p:spPr bwMode="auto">
              <a:xfrm flipH="1">
                <a:off x="2254" y="2599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1" name="Line 58"/>
              <p:cNvSpPr>
                <a:spLocks noChangeShapeType="1"/>
              </p:cNvSpPr>
              <p:nvPr/>
            </p:nvSpPr>
            <p:spPr bwMode="auto">
              <a:xfrm>
                <a:off x="2254" y="2714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2" name="Line 59"/>
              <p:cNvSpPr>
                <a:spLocks noChangeShapeType="1"/>
              </p:cNvSpPr>
              <p:nvPr/>
            </p:nvSpPr>
            <p:spPr bwMode="auto">
              <a:xfrm flipH="1">
                <a:off x="2254" y="2714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3" name="Line 60"/>
              <p:cNvSpPr>
                <a:spLocks noChangeShapeType="1"/>
              </p:cNvSpPr>
              <p:nvPr/>
            </p:nvSpPr>
            <p:spPr bwMode="auto">
              <a:xfrm>
                <a:off x="2218" y="2657"/>
                <a:ext cx="14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" name="Line 61"/>
              <p:cNvSpPr>
                <a:spLocks noChangeShapeType="1"/>
              </p:cNvSpPr>
              <p:nvPr/>
            </p:nvSpPr>
            <p:spPr bwMode="auto">
              <a:xfrm>
                <a:off x="2288" y="2599"/>
                <a:ext cx="0" cy="115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5" name="Line 62"/>
              <p:cNvSpPr>
                <a:spLocks noChangeShapeType="1"/>
              </p:cNvSpPr>
              <p:nvPr/>
            </p:nvSpPr>
            <p:spPr bwMode="auto">
              <a:xfrm>
                <a:off x="2218" y="2657"/>
                <a:ext cx="14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" name="Rectangle 63"/>
              <p:cNvSpPr>
                <a:spLocks noChangeArrowheads="1"/>
              </p:cNvSpPr>
              <p:nvPr/>
            </p:nvSpPr>
            <p:spPr bwMode="auto">
              <a:xfrm>
                <a:off x="2513" y="2489"/>
                <a:ext cx="46" cy="47"/>
              </a:xfrm>
              <a:prstGeom prst="rect">
                <a:avLst/>
              </a:prstGeom>
              <a:solidFill>
                <a:srgbClr val="000000"/>
              </a:solidFill>
              <a:ln w="1588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" name="Rectangle 64"/>
              <p:cNvSpPr>
                <a:spLocks noChangeArrowheads="1"/>
              </p:cNvSpPr>
              <p:nvPr/>
            </p:nvSpPr>
            <p:spPr bwMode="auto">
              <a:xfrm>
                <a:off x="2444" y="2560"/>
                <a:ext cx="46" cy="46"/>
              </a:xfrm>
              <a:prstGeom prst="rect">
                <a:avLst/>
              </a:prstGeom>
              <a:solidFill>
                <a:srgbClr val="000000"/>
              </a:solidFill>
              <a:ln w="1588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8" name="Rectangle 65"/>
              <p:cNvSpPr>
                <a:spLocks noChangeArrowheads="1"/>
              </p:cNvSpPr>
              <p:nvPr/>
            </p:nvSpPr>
            <p:spPr bwMode="auto">
              <a:xfrm>
                <a:off x="2478" y="2668"/>
                <a:ext cx="47" cy="46"/>
              </a:xfrm>
              <a:prstGeom prst="rect">
                <a:avLst/>
              </a:prstGeom>
              <a:solidFill>
                <a:srgbClr val="000000"/>
              </a:solidFill>
              <a:ln w="1588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9" name="Rectangle 66"/>
              <p:cNvSpPr>
                <a:spLocks noChangeArrowheads="1"/>
              </p:cNvSpPr>
              <p:nvPr/>
            </p:nvSpPr>
            <p:spPr bwMode="auto">
              <a:xfrm>
                <a:off x="2444" y="2428"/>
                <a:ext cx="46" cy="46"/>
              </a:xfrm>
              <a:prstGeom prst="rect">
                <a:avLst/>
              </a:prstGeom>
              <a:solidFill>
                <a:srgbClr val="000000"/>
              </a:solidFill>
              <a:ln w="1588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0" name="Rectangle 67"/>
              <p:cNvSpPr>
                <a:spLocks noChangeArrowheads="1"/>
              </p:cNvSpPr>
              <p:nvPr/>
            </p:nvSpPr>
            <p:spPr bwMode="auto">
              <a:xfrm>
                <a:off x="2513" y="2545"/>
                <a:ext cx="46" cy="46"/>
              </a:xfrm>
              <a:prstGeom prst="rect">
                <a:avLst/>
              </a:prstGeom>
              <a:solidFill>
                <a:srgbClr val="000000"/>
              </a:solidFill>
              <a:ln w="1588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" name="Rectangle 68"/>
              <p:cNvSpPr>
                <a:spLocks noChangeArrowheads="1"/>
              </p:cNvSpPr>
              <p:nvPr/>
            </p:nvSpPr>
            <p:spPr bwMode="auto">
              <a:xfrm>
                <a:off x="2478" y="2750"/>
                <a:ext cx="47" cy="46"/>
              </a:xfrm>
              <a:prstGeom prst="rect">
                <a:avLst/>
              </a:prstGeom>
              <a:solidFill>
                <a:srgbClr val="000000"/>
              </a:solidFill>
              <a:ln w="1588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" name="Line 69"/>
              <p:cNvSpPr>
                <a:spLocks noChangeShapeType="1"/>
              </p:cNvSpPr>
              <p:nvPr/>
            </p:nvSpPr>
            <p:spPr bwMode="auto">
              <a:xfrm>
                <a:off x="2501" y="2548"/>
                <a:ext cx="0" cy="9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" name="Line 70"/>
              <p:cNvSpPr>
                <a:spLocks noChangeShapeType="1"/>
              </p:cNvSpPr>
              <p:nvPr/>
            </p:nvSpPr>
            <p:spPr bwMode="auto">
              <a:xfrm>
                <a:off x="2467" y="2548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" name="Line 71"/>
              <p:cNvSpPr>
                <a:spLocks noChangeShapeType="1"/>
              </p:cNvSpPr>
              <p:nvPr/>
            </p:nvSpPr>
            <p:spPr bwMode="auto">
              <a:xfrm flipH="1">
                <a:off x="2467" y="2548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5" name="Line 72"/>
              <p:cNvSpPr>
                <a:spLocks noChangeShapeType="1"/>
              </p:cNvSpPr>
              <p:nvPr/>
            </p:nvSpPr>
            <p:spPr bwMode="auto">
              <a:xfrm>
                <a:off x="2467" y="2645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" name="Line 73"/>
              <p:cNvSpPr>
                <a:spLocks noChangeShapeType="1"/>
              </p:cNvSpPr>
              <p:nvPr/>
            </p:nvSpPr>
            <p:spPr bwMode="auto">
              <a:xfrm flipH="1">
                <a:off x="2467" y="2645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" name="Line 74"/>
              <p:cNvSpPr>
                <a:spLocks noChangeShapeType="1"/>
              </p:cNvSpPr>
              <p:nvPr/>
            </p:nvSpPr>
            <p:spPr bwMode="auto">
              <a:xfrm>
                <a:off x="2431" y="2596"/>
                <a:ext cx="141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" name="Line 75"/>
              <p:cNvSpPr>
                <a:spLocks noChangeShapeType="1"/>
              </p:cNvSpPr>
              <p:nvPr/>
            </p:nvSpPr>
            <p:spPr bwMode="auto">
              <a:xfrm>
                <a:off x="2501" y="2548"/>
                <a:ext cx="0" cy="9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9" name="Line 76"/>
              <p:cNvSpPr>
                <a:spLocks noChangeShapeType="1"/>
              </p:cNvSpPr>
              <p:nvPr/>
            </p:nvSpPr>
            <p:spPr bwMode="auto">
              <a:xfrm>
                <a:off x="2431" y="2596"/>
                <a:ext cx="141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" name="Line 77"/>
              <p:cNvSpPr>
                <a:spLocks noChangeShapeType="1"/>
              </p:cNvSpPr>
              <p:nvPr/>
            </p:nvSpPr>
            <p:spPr bwMode="auto">
              <a:xfrm>
                <a:off x="2715" y="1969"/>
                <a:ext cx="0" cy="26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1" name="Line 78"/>
              <p:cNvSpPr>
                <a:spLocks noChangeShapeType="1"/>
              </p:cNvSpPr>
              <p:nvPr/>
            </p:nvSpPr>
            <p:spPr bwMode="auto">
              <a:xfrm>
                <a:off x="2645" y="1982"/>
                <a:ext cx="14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2" name="Freeform 79"/>
              <p:cNvSpPr>
                <a:spLocks/>
              </p:cNvSpPr>
              <p:nvPr/>
            </p:nvSpPr>
            <p:spPr bwMode="auto">
              <a:xfrm>
                <a:off x="2692" y="1883"/>
                <a:ext cx="46" cy="46"/>
              </a:xfrm>
              <a:custGeom>
                <a:avLst/>
                <a:gdLst>
                  <a:gd name="T0" fmla="*/ 0 w 46"/>
                  <a:gd name="T1" fmla="*/ 46 h 46"/>
                  <a:gd name="T2" fmla="*/ 46 w 46"/>
                  <a:gd name="T3" fmla="*/ 46 h 46"/>
                  <a:gd name="T4" fmla="*/ 23 w 46"/>
                  <a:gd name="T5" fmla="*/ 0 h 46"/>
                  <a:gd name="T6" fmla="*/ 0 w 46"/>
                  <a:gd name="T7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" h="46">
                    <a:moveTo>
                      <a:pt x="0" y="46"/>
                    </a:moveTo>
                    <a:lnTo>
                      <a:pt x="46" y="46"/>
                    </a:lnTo>
                    <a:lnTo>
                      <a:pt x="23" y="0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00FF00"/>
              </a:solidFill>
              <a:ln w="1588">
                <a:solidFill>
                  <a:srgbClr val="00FF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" name="Freeform 80"/>
              <p:cNvSpPr>
                <a:spLocks/>
              </p:cNvSpPr>
              <p:nvPr/>
            </p:nvSpPr>
            <p:spPr bwMode="auto">
              <a:xfrm>
                <a:off x="2669" y="1958"/>
                <a:ext cx="46" cy="46"/>
              </a:xfrm>
              <a:custGeom>
                <a:avLst/>
                <a:gdLst>
                  <a:gd name="T0" fmla="*/ 0 w 46"/>
                  <a:gd name="T1" fmla="*/ 46 h 46"/>
                  <a:gd name="T2" fmla="*/ 46 w 46"/>
                  <a:gd name="T3" fmla="*/ 46 h 46"/>
                  <a:gd name="T4" fmla="*/ 23 w 46"/>
                  <a:gd name="T5" fmla="*/ 0 h 46"/>
                  <a:gd name="T6" fmla="*/ 0 w 46"/>
                  <a:gd name="T7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" h="46">
                    <a:moveTo>
                      <a:pt x="0" y="46"/>
                    </a:moveTo>
                    <a:lnTo>
                      <a:pt x="46" y="46"/>
                    </a:lnTo>
                    <a:lnTo>
                      <a:pt x="23" y="0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00FF00"/>
              </a:solidFill>
              <a:ln w="1588">
                <a:solidFill>
                  <a:srgbClr val="00FF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4" name="Freeform 81"/>
              <p:cNvSpPr>
                <a:spLocks/>
              </p:cNvSpPr>
              <p:nvPr/>
            </p:nvSpPr>
            <p:spPr bwMode="auto">
              <a:xfrm>
                <a:off x="2657" y="1946"/>
                <a:ext cx="46" cy="46"/>
              </a:xfrm>
              <a:custGeom>
                <a:avLst/>
                <a:gdLst>
                  <a:gd name="T0" fmla="*/ 0 w 46"/>
                  <a:gd name="T1" fmla="*/ 46 h 46"/>
                  <a:gd name="T2" fmla="*/ 46 w 46"/>
                  <a:gd name="T3" fmla="*/ 46 h 46"/>
                  <a:gd name="T4" fmla="*/ 23 w 46"/>
                  <a:gd name="T5" fmla="*/ 0 h 46"/>
                  <a:gd name="T6" fmla="*/ 0 w 46"/>
                  <a:gd name="T7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" h="46">
                    <a:moveTo>
                      <a:pt x="0" y="46"/>
                    </a:moveTo>
                    <a:lnTo>
                      <a:pt x="46" y="46"/>
                    </a:lnTo>
                    <a:lnTo>
                      <a:pt x="23" y="0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00FF00"/>
              </a:solidFill>
              <a:ln w="1588">
                <a:solidFill>
                  <a:srgbClr val="00FF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5" name="Freeform 82"/>
              <p:cNvSpPr>
                <a:spLocks/>
              </p:cNvSpPr>
              <p:nvPr/>
            </p:nvSpPr>
            <p:spPr bwMode="auto">
              <a:xfrm>
                <a:off x="2726" y="1948"/>
                <a:ext cx="46" cy="47"/>
              </a:xfrm>
              <a:custGeom>
                <a:avLst/>
                <a:gdLst>
                  <a:gd name="T0" fmla="*/ 0 w 46"/>
                  <a:gd name="T1" fmla="*/ 47 h 47"/>
                  <a:gd name="T2" fmla="*/ 46 w 46"/>
                  <a:gd name="T3" fmla="*/ 47 h 47"/>
                  <a:gd name="T4" fmla="*/ 23 w 46"/>
                  <a:gd name="T5" fmla="*/ 0 h 47"/>
                  <a:gd name="T6" fmla="*/ 0 w 46"/>
                  <a:gd name="T7" fmla="*/ 47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" h="47">
                    <a:moveTo>
                      <a:pt x="0" y="47"/>
                    </a:moveTo>
                    <a:lnTo>
                      <a:pt x="46" y="47"/>
                    </a:lnTo>
                    <a:lnTo>
                      <a:pt x="23" y="0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00FF00"/>
              </a:solidFill>
              <a:ln w="1588">
                <a:solidFill>
                  <a:srgbClr val="00FF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6" name="Freeform 83"/>
              <p:cNvSpPr>
                <a:spLocks/>
              </p:cNvSpPr>
              <p:nvPr/>
            </p:nvSpPr>
            <p:spPr bwMode="auto">
              <a:xfrm>
                <a:off x="2715" y="1964"/>
                <a:ext cx="46" cy="46"/>
              </a:xfrm>
              <a:custGeom>
                <a:avLst/>
                <a:gdLst>
                  <a:gd name="T0" fmla="*/ 0 w 46"/>
                  <a:gd name="T1" fmla="*/ 46 h 46"/>
                  <a:gd name="T2" fmla="*/ 46 w 46"/>
                  <a:gd name="T3" fmla="*/ 46 h 46"/>
                  <a:gd name="T4" fmla="*/ 23 w 46"/>
                  <a:gd name="T5" fmla="*/ 0 h 46"/>
                  <a:gd name="T6" fmla="*/ 0 w 46"/>
                  <a:gd name="T7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" h="46">
                    <a:moveTo>
                      <a:pt x="0" y="46"/>
                    </a:moveTo>
                    <a:lnTo>
                      <a:pt x="46" y="46"/>
                    </a:lnTo>
                    <a:lnTo>
                      <a:pt x="23" y="0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00FF00"/>
              </a:solidFill>
              <a:ln w="1588">
                <a:solidFill>
                  <a:srgbClr val="00FF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7" name="Freeform 84"/>
              <p:cNvSpPr>
                <a:spLocks/>
              </p:cNvSpPr>
              <p:nvPr/>
            </p:nvSpPr>
            <p:spPr bwMode="auto">
              <a:xfrm>
                <a:off x="2680" y="1972"/>
                <a:ext cx="46" cy="47"/>
              </a:xfrm>
              <a:custGeom>
                <a:avLst/>
                <a:gdLst>
                  <a:gd name="T0" fmla="*/ 0 w 46"/>
                  <a:gd name="T1" fmla="*/ 47 h 47"/>
                  <a:gd name="T2" fmla="*/ 46 w 46"/>
                  <a:gd name="T3" fmla="*/ 47 h 47"/>
                  <a:gd name="T4" fmla="*/ 23 w 46"/>
                  <a:gd name="T5" fmla="*/ 0 h 47"/>
                  <a:gd name="T6" fmla="*/ 0 w 46"/>
                  <a:gd name="T7" fmla="*/ 47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" h="47">
                    <a:moveTo>
                      <a:pt x="0" y="47"/>
                    </a:moveTo>
                    <a:lnTo>
                      <a:pt x="46" y="47"/>
                    </a:lnTo>
                    <a:lnTo>
                      <a:pt x="23" y="0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00FF00"/>
              </a:solidFill>
              <a:ln w="1588">
                <a:solidFill>
                  <a:srgbClr val="00FF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8" name="Freeform 85"/>
              <p:cNvSpPr>
                <a:spLocks/>
              </p:cNvSpPr>
              <p:nvPr/>
            </p:nvSpPr>
            <p:spPr bwMode="auto">
              <a:xfrm>
                <a:off x="2692" y="2006"/>
                <a:ext cx="46" cy="46"/>
              </a:xfrm>
              <a:custGeom>
                <a:avLst/>
                <a:gdLst>
                  <a:gd name="T0" fmla="*/ 0 w 46"/>
                  <a:gd name="T1" fmla="*/ 46 h 46"/>
                  <a:gd name="T2" fmla="*/ 46 w 46"/>
                  <a:gd name="T3" fmla="*/ 46 h 46"/>
                  <a:gd name="T4" fmla="*/ 23 w 46"/>
                  <a:gd name="T5" fmla="*/ 0 h 46"/>
                  <a:gd name="T6" fmla="*/ 0 w 46"/>
                  <a:gd name="T7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" h="46">
                    <a:moveTo>
                      <a:pt x="0" y="46"/>
                    </a:moveTo>
                    <a:lnTo>
                      <a:pt x="46" y="46"/>
                    </a:lnTo>
                    <a:lnTo>
                      <a:pt x="23" y="0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00FF00"/>
              </a:solidFill>
              <a:ln w="1588">
                <a:solidFill>
                  <a:srgbClr val="00FF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9" name="Freeform 86"/>
              <p:cNvSpPr>
                <a:spLocks/>
              </p:cNvSpPr>
              <p:nvPr/>
            </p:nvSpPr>
            <p:spPr bwMode="auto">
              <a:xfrm>
                <a:off x="2703" y="1993"/>
                <a:ext cx="46" cy="46"/>
              </a:xfrm>
              <a:custGeom>
                <a:avLst/>
                <a:gdLst>
                  <a:gd name="T0" fmla="*/ 0 w 46"/>
                  <a:gd name="T1" fmla="*/ 46 h 46"/>
                  <a:gd name="T2" fmla="*/ 46 w 46"/>
                  <a:gd name="T3" fmla="*/ 46 h 46"/>
                  <a:gd name="T4" fmla="*/ 23 w 46"/>
                  <a:gd name="T5" fmla="*/ 0 h 46"/>
                  <a:gd name="T6" fmla="*/ 0 w 46"/>
                  <a:gd name="T7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" h="46">
                    <a:moveTo>
                      <a:pt x="0" y="46"/>
                    </a:moveTo>
                    <a:lnTo>
                      <a:pt x="46" y="46"/>
                    </a:lnTo>
                    <a:lnTo>
                      <a:pt x="23" y="0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00FF00"/>
              </a:solidFill>
              <a:ln w="1588">
                <a:solidFill>
                  <a:srgbClr val="00FF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0" name="Line 87"/>
              <p:cNvSpPr>
                <a:spLocks noChangeShapeType="1"/>
              </p:cNvSpPr>
              <p:nvPr/>
            </p:nvSpPr>
            <p:spPr bwMode="auto">
              <a:xfrm>
                <a:off x="2715" y="1969"/>
                <a:ext cx="0" cy="26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1" name="Line 88"/>
              <p:cNvSpPr>
                <a:spLocks noChangeShapeType="1"/>
              </p:cNvSpPr>
              <p:nvPr/>
            </p:nvSpPr>
            <p:spPr bwMode="auto">
              <a:xfrm>
                <a:off x="2680" y="1969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2" name="Line 89"/>
              <p:cNvSpPr>
                <a:spLocks noChangeShapeType="1"/>
              </p:cNvSpPr>
              <p:nvPr/>
            </p:nvSpPr>
            <p:spPr bwMode="auto">
              <a:xfrm flipH="1">
                <a:off x="2680" y="1969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3" name="Line 90"/>
              <p:cNvSpPr>
                <a:spLocks noChangeShapeType="1"/>
              </p:cNvSpPr>
              <p:nvPr/>
            </p:nvSpPr>
            <p:spPr bwMode="auto">
              <a:xfrm>
                <a:off x="2680" y="1995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4" name="Line 91"/>
              <p:cNvSpPr>
                <a:spLocks noChangeShapeType="1"/>
              </p:cNvSpPr>
              <p:nvPr/>
            </p:nvSpPr>
            <p:spPr bwMode="auto">
              <a:xfrm flipH="1">
                <a:off x="2680" y="1995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5" name="Line 92"/>
              <p:cNvSpPr>
                <a:spLocks noChangeShapeType="1"/>
              </p:cNvSpPr>
              <p:nvPr/>
            </p:nvSpPr>
            <p:spPr bwMode="auto">
              <a:xfrm>
                <a:off x="2645" y="1982"/>
                <a:ext cx="14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6" name="Freeform 93"/>
              <p:cNvSpPr>
                <a:spLocks/>
              </p:cNvSpPr>
              <p:nvPr/>
            </p:nvSpPr>
            <p:spPr bwMode="auto">
              <a:xfrm>
                <a:off x="2905" y="2114"/>
                <a:ext cx="46" cy="46"/>
              </a:xfrm>
              <a:custGeom>
                <a:avLst/>
                <a:gdLst>
                  <a:gd name="T0" fmla="*/ 23 w 46"/>
                  <a:gd name="T1" fmla="*/ 46 h 46"/>
                  <a:gd name="T2" fmla="*/ 46 w 46"/>
                  <a:gd name="T3" fmla="*/ 0 h 46"/>
                  <a:gd name="T4" fmla="*/ 0 w 46"/>
                  <a:gd name="T5" fmla="*/ 0 h 46"/>
                  <a:gd name="T6" fmla="*/ 23 w 46"/>
                  <a:gd name="T7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" h="46">
                    <a:moveTo>
                      <a:pt x="23" y="46"/>
                    </a:moveTo>
                    <a:lnTo>
                      <a:pt x="46" y="0"/>
                    </a:lnTo>
                    <a:lnTo>
                      <a:pt x="0" y="0"/>
                    </a:lnTo>
                    <a:lnTo>
                      <a:pt x="23" y="46"/>
                    </a:lnTo>
                    <a:close/>
                  </a:path>
                </a:pathLst>
              </a:custGeom>
              <a:solidFill>
                <a:srgbClr val="000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" name="Freeform 94"/>
              <p:cNvSpPr>
                <a:spLocks/>
              </p:cNvSpPr>
              <p:nvPr/>
            </p:nvSpPr>
            <p:spPr bwMode="auto">
              <a:xfrm>
                <a:off x="2905" y="2316"/>
                <a:ext cx="46" cy="47"/>
              </a:xfrm>
              <a:custGeom>
                <a:avLst/>
                <a:gdLst>
                  <a:gd name="T0" fmla="*/ 23 w 46"/>
                  <a:gd name="T1" fmla="*/ 47 h 47"/>
                  <a:gd name="T2" fmla="*/ 46 w 46"/>
                  <a:gd name="T3" fmla="*/ 0 h 47"/>
                  <a:gd name="T4" fmla="*/ 0 w 46"/>
                  <a:gd name="T5" fmla="*/ 0 h 47"/>
                  <a:gd name="T6" fmla="*/ 23 w 46"/>
                  <a:gd name="T7" fmla="*/ 47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" h="47">
                    <a:moveTo>
                      <a:pt x="23" y="47"/>
                    </a:moveTo>
                    <a:lnTo>
                      <a:pt x="46" y="0"/>
                    </a:lnTo>
                    <a:lnTo>
                      <a:pt x="0" y="0"/>
                    </a:lnTo>
                    <a:lnTo>
                      <a:pt x="23" y="47"/>
                    </a:lnTo>
                    <a:close/>
                  </a:path>
                </a:pathLst>
              </a:custGeom>
              <a:solidFill>
                <a:srgbClr val="000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8" name="Line 95"/>
              <p:cNvSpPr>
                <a:spLocks noChangeShapeType="1"/>
              </p:cNvSpPr>
              <p:nvPr/>
            </p:nvSpPr>
            <p:spPr bwMode="auto">
              <a:xfrm>
                <a:off x="2928" y="1925"/>
                <a:ext cx="0" cy="10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" name="Line 96"/>
              <p:cNvSpPr>
                <a:spLocks noChangeShapeType="1"/>
              </p:cNvSpPr>
              <p:nvPr/>
            </p:nvSpPr>
            <p:spPr bwMode="auto">
              <a:xfrm>
                <a:off x="2858" y="1976"/>
                <a:ext cx="14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0" name="Freeform 97"/>
              <p:cNvSpPr>
                <a:spLocks/>
              </p:cNvSpPr>
              <p:nvPr/>
            </p:nvSpPr>
            <p:spPr bwMode="auto">
              <a:xfrm>
                <a:off x="2905" y="1705"/>
                <a:ext cx="46" cy="46"/>
              </a:xfrm>
              <a:custGeom>
                <a:avLst/>
                <a:gdLst>
                  <a:gd name="T0" fmla="*/ 23 w 46"/>
                  <a:gd name="T1" fmla="*/ 46 h 46"/>
                  <a:gd name="T2" fmla="*/ 46 w 46"/>
                  <a:gd name="T3" fmla="*/ 0 h 46"/>
                  <a:gd name="T4" fmla="*/ 0 w 46"/>
                  <a:gd name="T5" fmla="*/ 0 h 46"/>
                  <a:gd name="T6" fmla="*/ 23 w 46"/>
                  <a:gd name="T7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" h="46">
                    <a:moveTo>
                      <a:pt x="23" y="46"/>
                    </a:moveTo>
                    <a:lnTo>
                      <a:pt x="46" y="0"/>
                    </a:lnTo>
                    <a:lnTo>
                      <a:pt x="0" y="0"/>
                    </a:lnTo>
                    <a:lnTo>
                      <a:pt x="23" y="46"/>
                    </a:lnTo>
                    <a:close/>
                  </a:path>
                </a:pathLst>
              </a:custGeom>
              <a:solidFill>
                <a:srgbClr val="000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1" name="Freeform 98"/>
              <p:cNvSpPr>
                <a:spLocks/>
              </p:cNvSpPr>
              <p:nvPr/>
            </p:nvSpPr>
            <p:spPr bwMode="auto">
              <a:xfrm>
                <a:off x="2941" y="1978"/>
                <a:ext cx="46" cy="46"/>
              </a:xfrm>
              <a:custGeom>
                <a:avLst/>
                <a:gdLst>
                  <a:gd name="T0" fmla="*/ 23 w 46"/>
                  <a:gd name="T1" fmla="*/ 46 h 46"/>
                  <a:gd name="T2" fmla="*/ 46 w 46"/>
                  <a:gd name="T3" fmla="*/ 0 h 46"/>
                  <a:gd name="T4" fmla="*/ 0 w 46"/>
                  <a:gd name="T5" fmla="*/ 0 h 46"/>
                  <a:gd name="T6" fmla="*/ 23 w 46"/>
                  <a:gd name="T7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" h="46">
                    <a:moveTo>
                      <a:pt x="23" y="46"/>
                    </a:moveTo>
                    <a:lnTo>
                      <a:pt x="46" y="0"/>
                    </a:lnTo>
                    <a:lnTo>
                      <a:pt x="0" y="0"/>
                    </a:lnTo>
                    <a:lnTo>
                      <a:pt x="23" y="46"/>
                    </a:lnTo>
                    <a:close/>
                  </a:path>
                </a:pathLst>
              </a:custGeom>
              <a:solidFill>
                <a:srgbClr val="000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2" name="Freeform 99"/>
              <p:cNvSpPr>
                <a:spLocks/>
              </p:cNvSpPr>
              <p:nvPr/>
            </p:nvSpPr>
            <p:spPr bwMode="auto">
              <a:xfrm>
                <a:off x="2905" y="2017"/>
                <a:ext cx="46" cy="46"/>
              </a:xfrm>
              <a:custGeom>
                <a:avLst/>
                <a:gdLst>
                  <a:gd name="T0" fmla="*/ 23 w 46"/>
                  <a:gd name="T1" fmla="*/ 46 h 46"/>
                  <a:gd name="T2" fmla="*/ 46 w 46"/>
                  <a:gd name="T3" fmla="*/ 0 h 46"/>
                  <a:gd name="T4" fmla="*/ 0 w 46"/>
                  <a:gd name="T5" fmla="*/ 0 h 46"/>
                  <a:gd name="T6" fmla="*/ 23 w 46"/>
                  <a:gd name="T7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" h="46">
                    <a:moveTo>
                      <a:pt x="23" y="46"/>
                    </a:moveTo>
                    <a:lnTo>
                      <a:pt x="46" y="0"/>
                    </a:lnTo>
                    <a:lnTo>
                      <a:pt x="0" y="0"/>
                    </a:lnTo>
                    <a:lnTo>
                      <a:pt x="23" y="46"/>
                    </a:lnTo>
                    <a:close/>
                  </a:path>
                </a:pathLst>
              </a:custGeom>
              <a:solidFill>
                <a:srgbClr val="000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3" name="Freeform 100"/>
              <p:cNvSpPr>
                <a:spLocks/>
              </p:cNvSpPr>
              <p:nvPr/>
            </p:nvSpPr>
            <p:spPr bwMode="auto">
              <a:xfrm>
                <a:off x="2868" y="1967"/>
                <a:ext cx="46" cy="46"/>
              </a:xfrm>
              <a:custGeom>
                <a:avLst/>
                <a:gdLst>
                  <a:gd name="T0" fmla="*/ 23 w 46"/>
                  <a:gd name="T1" fmla="*/ 46 h 46"/>
                  <a:gd name="T2" fmla="*/ 46 w 46"/>
                  <a:gd name="T3" fmla="*/ 0 h 46"/>
                  <a:gd name="T4" fmla="*/ 0 w 46"/>
                  <a:gd name="T5" fmla="*/ 0 h 46"/>
                  <a:gd name="T6" fmla="*/ 23 w 46"/>
                  <a:gd name="T7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" h="46">
                    <a:moveTo>
                      <a:pt x="23" y="46"/>
                    </a:moveTo>
                    <a:lnTo>
                      <a:pt x="46" y="0"/>
                    </a:lnTo>
                    <a:lnTo>
                      <a:pt x="0" y="0"/>
                    </a:lnTo>
                    <a:lnTo>
                      <a:pt x="23" y="46"/>
                    </a:lnTo>
                    <a:close/>
                  </a:path>
                </a:pathLst>
              </a:custGeom>
              <a:solidFill>
                <a:srgbClr val="000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" name="Line 101"/>
              <p:cNvSpPr>
                <a:spLocks noChangeShapeType="1"/>
              </p:cNvSpPr>
              <p:nvPr/>
            </p:nvSpPr>
            <p:spPr bwMode="auto">
              <a:xfrm>
                <a:off x="2928" y="1925"/>
                <a:ext cx="0" cy="10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5" name="Line 102"/>
              <p:cNvSpPr>
                <a:spLocks noChangeShapeType="1"/>
              </p:cNvSpPr>
              <p:nvPr/>
            </p:nvSpPr>
            <p:spPr bwMode="auto">
              <a:xfrm>
                <a:off x="2893" y="1925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6" name="Line 103"/>
              <p:cNvSpPr>
                <a:spLocks noChangeShapeType="1"/>
              </p:cNvSpPr>
              <p:nvPr/>
            </p:nvSpPr>
            <p:spPr bwMode="auto">
              <a:xfrm flipH="1">
                <a:off x="2893" y="1925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" name="Line 104"/>
              <p:cNvSpPr>
                <a:spLocks noChangeShapeType="1"/>
              </p:cNvSpPr>
              <p:nvPr/>
            </p:nvSpPr>
            <p:spPr bwMode="auto">
              <a:xfrm>
                <a:off x="2893" y="2027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" name="Line 105"/>
              <p:cNvSpPr>
                <a:spLocks noChangeShapeType="1"/>
              </p:cNvSpPr>
              <p:nvPr/>
            </p:nvSpPr>
            <p:spPr bwMode="auto">
              <a:xfrm flipH="1">
                <a:off x="2893" y="2027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9" name="Line 106"/>
              <p:cNvSpPr>
                <a:spLocks noChangeShapeType="1"/>
              </p:cNvSpPr>
              <p:nvPr/>
            </p:nvSpPr>
            <p:spPr bwMode="auto">
              <a:xfrm>
                <a:off x="2858" y="1976"/>
                <a:ext cx="14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0" name="Freeform 107"/>
              <p:cNvSpPr>
                <a:spLocks/>
              </p:cNvSpPr>
              <p:nvPr/>
            </p:nvSpPr>
            <p:spPr bwMode="auto">
              <a:xfrm>
                <a:off x="3078" y="2734"/>
                <a:ext cx="57" cy="58"/>
              </a:xfrm>
              <a:custGeom>
                <a:avLst/>
                <a:gdLst>
                  <a:gd name="T0" fmla="*/ 0 w 57"/>
                  <a:gd name="T1" fmla="*/ 29 h 58"/>
                  <a:gd name="T2" fmla="*/ 28 w 57"/>
                  <a:gd name="T3" fmla="*/ 58 h 58"/>
                  <a:gd name="T4" fmla="*/ 57 w 57"/>
                  <a:gd name="T5" fmla="*/ 29 h 58"/>
                  <a:gd name="T6" fmla="*/ 28 w 57"/>
                  <a:gd name="T7" fmla="*/ 0 h 58"/>
                  <a:gd name="T8" fmla="*/ 0 w 57"/>
                  <a:gd name="T9" fmla="*/ 29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58">
                    <a:moveTo>
                      <a:pt x="0" y="29"/>
                    </a:moveTo>
                    <a:lnTo>
                      <a:pt x="28" y="58"/>
                    </a:lnTo>
                    <a:lnTo>
                      <a:pt x="57" y="29"/>
                    </a:lnTo>
                    <a:lnTo>
                      <a:pt x="28" y="0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00FF00"/>
              </a:solidFill>
              <a:ln w="1588">
                <a:solidFill>
                  <a:srgbClr val="00FF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1" name="Freeform 108"/>
              <p:cNvSpPr>
                <a:spLocks/>
              </p:cNvSpPr>
              <p:nvPr/>
            </p:nvSpPr>
            <p:spPr bwMode="auto">
              <a:xfrm>
                <a:off x="3129" y="2738"/>
                <a:ext cx="58" cy="58"/>
              </a:xfrm>
              <a:custGeom>
                <a:avLst/>
                <a:gdLst>
                  <a:gd name="T0" fmla="*/ 0 w 58"/>
                  <a:gd name="T1" fmla="*/ 29 h 58"/>
                  <a:gd name="T2" fmla="*/ 29 w 58"/>
                  <a:gd name="T3" fmla="*/ 58 h 58"/>
                  <a:gd name="T4" fmla="*/ 58 w 58"/>
                  <a:gd name="T5" fmla="*/ 29 h 58"/>
                  <a:gd name="T6" fmla="*/ 29 w 58"/>
                  <a:gd name="T7" fmla="*/ 0 h 58"/>
                  <a:gd name="T8" fmla="*/ 0 w 58"/>
                  <a:gd name="T9" fmla="*/ 29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" h="58">
                    <a:moveTo>
                      <a:pt x="0" y="29"/>
                    </a:moveTo>
                    <a:lnTo>
                      <a:pt x="29" y="58"/>
                    </a:lnTo>
                    <a:lnTo>
                      <a:pt x="58" y="29"/>
                    </a:lnTo>
                    <a:lnTo>
                      <a:pt x="29" y="0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00FF00"/>
              </a:solidFill>
              <a:ln w="1588">
                <a:solidFill>
                  <a:srgbClr val="00FF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2" name="Freeform 109"/>
              <p:cNvSpPr>
                <a:spLocks/>
              </p:cNvSpPr>
              <p:nvPr/>
            </p:nvSpPr>
            <p:spPr bwMode="auto">
              <a:xfrm>
                <a:off x="3112" y="2541"/>
                <a:ext cx="58" cy="58"/>
              </a:xfrm>
              <a:custGeom>
                <a:avLst/>
                <a:gdLst>
                  <a:gd name="T0" fmla="*/ 0 w 58"/>
                  <a:gd name="T1" fmla="*/ 29 h 58"/>
                  <a:gd name="T2" fmla="*/ 29 w 58"/>
                  <a:gd name="T3" fmla="*/ 58 h 58"/>
                  <a:gd name="T4" fmla="*/ 58 w 58"/>
                  <a:gd name="T5" fmla="*/ 29 h 58"/>
                  <a:gd name="T6" fmla="*/ 29 w 58"/>
                  <a:gd name="T7" fmla="*/ 0 h 58"/>
                  <a:gd name="T8" fmla="*/ 0 w 58"/>
                  <a:gd name="T9" fmla="*/ 29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" h="58">
                    <a:moveTo>
                      <a:pt x="0" y="29"/>
                    </a:moveTo>
                    <a:lnTo>
                      <a:pt x="29" y="58"/>
                    </a:lnTo>
                    <a:lnTo>
                      <a:pt x="58" y="29"/>
                    </a:lnTo>
                    <a:lnTo>
                      <a:pt x="29" y="0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00FF00"/>
              </a:solidFill>
              <a:ln w="1588">
                <a:solidFill>
                  <a:srgbClr val="00FF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3" name="Freeform 110"/>
              <p:cNvSpPr>
                <a:spLocks/>
              </p:cNvSpPr>
              <p:nvPr/>
            </p:nvSpPr>
            <p:spPr bwMode="auto">
              <a:xfrm>
                <a:off x="3112" y="2278"/>
                <a:ext cx="58" cy="58"/>
              </a:xfrm>
              <a:custGeom>
                <a:avLst/>
                <a:gdLst>
                  <a:gd name="T0" fmla="*/ 0 w 58"/>
                  <a:gd name="T1" fmla="*/ 29 h 58"/>
                  <a:gd name="T2" fmla="*/ 29 w 58"/>
                  <a:gd name="T3" fmla="*/ 58 h 58"/>
                  <a:gd name="T4" fmla="*/ 58 w 58"/>
                  <a:gd name="T5" fmla="*/ 29 h 58"/>
                  <a:gd name="T6" fmla="*/ 29 w 58"/>
                  <a:gd name="T7" fmla="*/ 0 h 58"/>
                  <a:gd name="T8" fmla="*/ 0 w 58"/>
                  <a:gd name="T9" fmla="*/ 29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" h="58">
                    <a:moveTo>
                      <a:pt x="0" y="29"/>
                    </a:moveTo>
                    <a:lnTo>
                      <a:pt x="29" y="58"/>
                    </a:lnTo>
                    <a:lnTo>
                      <a:pt x="58" y="29"/>
                    </a:lnTo>
                    <a:lnTo>
                      <a:pt x="29" y="0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00FF00"/>
              </a:solidFill>
              <a:ln w="1588">
                <a:solidFill>
                  <a:srgbClr val="00FF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4" name="Freeform 111"/>
              <p:cNvSpPr>
                <a:spLocks/>
              </p:cNvSpPr>
              <p:nvPr/>
            </p:nvSpPr>
            <p:spPr bwMode="auto">
              <a:xfrm>
                <a:off x="3112" y="2395"/>
                <a:ext cx="58" cy="58"/>
              </a:xfrm>
              <a:custGeom>
                <a:avLst/>
                <a:gdLst>
                  <a:gd name="T0" fmla="*/ 0 w 58"/>
                  <a:gd name="T1" fmla="*/ 29 h 58"/>
                  <a:gd name="T2" fmla="*/ 29 w 58"/>
                  <a:gd name="T3" fmla="*/ 58 h 58"/>
                  <a:gd name="T4" fmla="*/ 58 w 58"/>
                  <a:gd name="T5" fmla="*/ 29 h 58"/>
                  <a:gd name="T6" fmla="*/ 29 w 58"/>
                  <a:gd name="T7" fmla="*/ 0 h 58"/>
                  <a:gd name="T8" fmla="*/ 0 w 58"/>
                  <a:gd name="T9" fmla="*/ 29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" h="58">
                    <a:moveTo>
                      <a:pt x="0" y="29"/>
                    </a:moveTo>
                    <a:lnTo>
                      <a:pt x="29" y="58"/>
                    </a:lnTo>
                    <a:lnTo>
                      <a:pt x="58" y="29"/>
                    </a:lnTo>
                    <a:lnTo>
                      <a:pt x="29" y="0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00FF00"/>
              </a:solidFill>
              <a:ln w="1588">
                <a:solidFill>
                  <a:srgbClr val="00FF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5" name="Freeform 112"/>
              <p:cNvSpPr>
                <a:spLocks/>
              </p:cNvSpPr>
              <p:nvPr/>
            </p:nvSpPr>
            <p:spPr bwMode="auto">
              <a:xfrm>
                <a:off x="3147" y="2678"/>
                <a:ext cx="57" cy="57"/>
              </a:xfrm>
              <a:custGeom>
                <a:avLst/>
                <a:gdLst>
                  <a:gd name="T0" fmla="*/ 0 w 57"/>
                  <a:gd name="T1" fmla="*/ 29 h 57"/>
                  <a:gd name="T2" fmla="*/ 29 w 57"/>
                  <a:gd name="T3" fmla="*/ 57 h 57"/>
                  <a:gd name="T4" fmla="*/ 57 w 57"/>
                  <a:gd name="T5" fmla="*/ 29 h 57"/>
                  <a:gd name="T6" fmla="*/ 29 w 57"/>
                  <a:gd name="T7" fmla="*/ 0 h 57"/>
                  <a:gd name="T8" fmla="*/ 0 w 57"/>
                  <a:gd name="T9" fmla="*/ 29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57">
                    <a:moveTo>
                      <a:pt x="0" y="29"/>
                    </a:moveTo>
                    <a:lnTo>
                      <a:pt x="29" y="57"/>
                    </a:lnTo>
                    <a:lnTo>
                      <a:pt x="57" y="29"/>
                    </a:lnTo>
                    <a:lnTo>
                      <a:pt x="29" y="0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00FF00"/>
              </a:solidFill>
              <a:ln w="1588">
                <a:solidFill>
                  <a:srgbClr val="00FF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6" name="Freeform 113"/>
              <p:cNvSpPr>
                <a:spLocks/>
              </p:cNvSpPr>
              <p:nvPr/>
            </p:nvSpPr>
            <p:spPr bwMode="auto">
              <a:xfrm>
                <a:off x="3112" y="2663"/>
                <a:ext cx="58" cy="58"/>
              </a:xfrm>
              <a:custGeom>
                <a:avLst/>
                <a:gdLst>
                  <a:gd name="T0" fmla="*/ 0 w 58"/>
                  <a:gd name="T1" fmla="*/ 29 h 58"/>
                  <a:gd name="T2" fmla="*/ 29 w 58"/>
                  <a:gd name="T3" fmla="*/ 58 h 58"/>
                  <a:gd name="T4" fmla="*/ 58 w 58"/>
                  <a:gd name="T5" fmla="*/ 29 h 58"/>
                  <a:gd name="T6" fmla="*/ 29 w 58"/>
                  <a:gd name="T7" fmla="*/ 0 h 58"/>
                  <a:gd name="T8" fmla="*/ 0 w 58"/>
                  <a:gd name="T9" fmla="*/ 29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" h="58">
                    <a:moveTo>
                      <a:pt x="0" y="29"/>
                    </a:moveTo>
                    <a:lnTo>
                      <a:pt x="29" y="58"/>
                    </a:lnTo>
                    <a:lnTo>
                      <a:pt x="58" y="29"/>
                    </a:lnTo>
                    <a:lnTo>
                      <a:pt x="29" y="0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00FF00"/>
              </a:solidFill>
              <a:ln w="1588">
                <a:solidFill>
                  <a:srgbClr val="00FF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" name="Freeform 114"/>
              <p:cNvSpPr>
                <a:spLocks/>
              </p:cNvSpPr>
              <p:nvPr/>
            </p:nvSpPr>
            <p:spPr bwMode="auto">
              <a:xfrm>
                <a:off x="3095" y="2741"/>
                <a:ext cx="57" cy="58"/>
              </a:xfrm>
              <a:custGeom>
                <a:avLst/>
                <a:gdLst>
                  <a:gd name="T0" fmla="*/ 0 w 57"/>
                  <a:gd name="T1" fmla="*/ 29 h 58"/>
                  <a:gd name="T2" fmla="*/ 29 w 57"/>
                  <a:gd name="T3" fmla="*/ 58 h 58"/>
                  <a:gd name="T4" fmla="*/ 57 w 57"/>
                  <a:gd name="T5" fmla="*/ 29 h 58"/>
                  <a:gd name="T6" fmla="*/ 29 w 57"/>
                  <a:gd name="T7" fmla="*/ 0 h 58"/>
                  <a:gd name="T8" fmla="*/ 0 w 57"/>
                  <a:gd name="T9" fmla="*/ 29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58">
                    <a:moveTo>
                      <a:pt x="0" y="29"/>
                    </a:moveTo>
                    <a:lnTo>
                      <a:pt x="29" y="58"/>
                    </a:lnTo>
                    <a:lnTo>
                      <a:pt x="57" y="29"/>
                    </a:lnTo>
                    <a:lnTo>
                      <a:pt x="29" y="0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00FF00"/>
              </a:solidFill>
              <a:ln w="1588">
                <a:solidFill>
                  <a:srgbClr val="00FF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8" name="Line 115"/>
              <p:cNvSpPr>
                <a:spLocks noChangeShapeType="1"/>
              </p:cNvSpPr>
              <p:nvPr/>
            </p:nvSpPr>
            <p:spPr bwMode="auto">
              <a:xfrm>
                <a:off x="3141" y="2563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9" name="Line 116"/>
              <p:cNvSpPr>
                <a:spLocks noChangeShapeType="1"/>
              </p:cNvSpPr>
              <p:nvPr/>
            </p:nvSpPr>
            <p:spPr bwMode="auto">
              <a:xfrm>
                <a:off x="3106" y="2563"/>
                <a:ext cx="70" cy="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0" name="Line 117"/>
              <p:cNvSpPr>
                <a:spLocks noChangeShapeType="1"/>
              </p:cNvSpPr>
              <p:nvPr/>
            </p:nvSpPr>
            <p:spPr bwMode="auto">
              <a:xfrm flipH="1">
                <a:off x="3106" y="2563"/>
                <a:ext cx="70" cy="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1" name="Line 118"/>
              <p:cNvSpPr>
                <a:spLocks noChangeShapeType="1"/>
              </p:cNvSpPr>
              <p:nvPr/>
            </p:nvSpPr>
            <p:spPr bwMode="auto">
              <a:xfrm>
                <a:off x="3106" y="2687"/>
                <a:ext cx="70" cy="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2" name="Line 119"/>
              <p:cNvSpPr>
                <a:spLocks noChangeShapeType="1"/>
              </p:cNvSpPr>
              <p:nvPr/>
            </p:nvSpPr>
            <p:spPr bwMode="auto">
              <a:xfrm flipH="1">
                <a:off x="3106" y="2687"/>
                <a:ext cx="70" cy="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3" name="Line 120"/>
              <p:cNvSpPr>
                <a:spLocks noChangeShapeType="1"/>
              </p:cNvSpPr>
              <p:nvPr/>
            </p:nvSpPr>
            <p:spPr bwMode="auto">
              <a:xfrm>
                <a:off x="3071" y="2625"/>
                <a:ext cx="14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4" name="Line 121"/>
              <p:cNvSpPr>
                <a:spLocks noChangeShapeType="1"/>
              </p:cNvSpPr>
              <p:nvPr/>
            </p:nvSpPr>
            <p:spPr bwMode="auto">
              <a:xfrm>
                <a:off x="3141" y="2563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5" name="Line 122"/>
              <p:cNvSpPr>
                <a:spLocks noChangeShapeType="1"/>
              </p:cNvSpPr>
              <p:nvPr/>
            </p:nvSpPr>
            <p:spPr bwMode="auto">
              <a:xfrm>
                <a:off x="3071" y="2625"/>
                <a:ext cx="14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6" name="Oval 123"/>
              <p:cNvSpPr>
                <a:spLocks noChangeArrowheads="1"/>
              </p:cNvSpPr>
              <p:nvPr/>
            </p:nvSpPr>
            <p:spPr bwMode="auto">
              <a:xfrm>
                <a:off x="3331" y="2540"/>
                <a:ext cx="46" cy="46"/>
              </a:xfrm>
              <a:prstGeom prst="ellipse">
                <a:avLst/>
              </a:pr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" name="Oval 124"/>
              <p:cNvSpPr>
                <a:spLocks noChangeArrowheads="1"/>
              </p:cNvSpPr>
              <p:nvPr/>
            </p:nvSpPr>
            <p:spPr bwMode="auto">
              <a:xfrm>
                <a:off x="3331" y="2398"/>
                <a:ext cx="46" cy="46"/>
              </a:xfrm>
              <a:prstGeom prst="ellipse">
                <a:avLst/>
              </a:pr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" name="Oval 125"/>
              <p:cNvSpPr>
                <a:spLocks noChangeArrowheads="1"/>
              </p:cNvSpPr>
              <p:nvPr/>
            </p:nvSpPr>
            <p:spPr bwMode="auto">
              <a:xfrm>
                <a:off x="3314" y="2744"/>
                <a:ext cx="46" cy="46"/>
              </a:xfrm>
              <a:prstGeom prst="ellipse">
                <a:avLst/>
              </a:pr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9" name="Oval 126"/>
              <p:cNvSpPr>
                <a:spLocks noChangeArrowheads="1"/>
              </p:cNvSpPr>
              <p:nvPr/>
            </p:nvSpPr>
            <p:spPr bwMode="auto">
              <a:xfrm>
                <a:off x="3297" y="2715"/>
                <a:ext cx="46" cy="46"/>
              </a:xfrm>
              <a:prstGeom prst="ellipse">
                <a:avLst/>
              </a:pr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0" name="Oval 127"/>
              <p:cNvSpPr>
                <a:spLocks noChangeArrowheads="1"/>
              </p:cNvSpPr>
              <p:nvPr/>
            </p:nvSpPr>
            <p:spPr bwMode="auto">
              <a:xfrm>
                <a:off x="3366" y="2697"/>
                <a:ext cx="46" cy="46"/>
              </a:xfrm>
              <a:prstGeom prst="ellipse">
                <a:avLst/>
              </a:pr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1" name="Oval 128"/>
              <p:cNvSpPr>
                <a:spLocks noChangeArrowheads="1"/>
              </p:cNvSpPr>
              <p:nvPr/>
            </p:nvSpPr>
            <p:spPr bwMode="auto">
              <a:xfrm>
                <a:off x="3348" y="2735"/>
                <a:ext cx="46" cy="47"/>
              </a:xfrm>
              <a:prstGeom prst="ellipse">
                <a:avLst/>
              </a:pr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2" name="Line 129"/>
              <p:cNvSpPr>
                <a:spLocks noChangeShapeType="1"/>
              </p:cNvSpPr>
              <p:nvPr/>
            </p:nvSpPr>
            <p:spPr bwMode="auto">
              <a:xfrm>
                <a:off x="3354" y="2604"/>
                <a:ext cx="0" cy="11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3" name="Line 130"/>
              <p:cNvSpPr>
                <a:spLocks noChangeShapeType="1"/>
              </p:cNvSpPr>
              <p:nvPr/>
            </p:nvSpPr>
            <p:spPr bwMode="auto">
              <a:xfrm>
                <a:off x="3320" y="2604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4" name="Line 131"/>
              <p:cNvSpPr>
                <a:spLocks noChangeShapeType="1"/>
              </p:cNvSpPr>
              <p:nvPr/>
            </p:nvSpPr>
            <p:spPr bwMode="auto">
              <a:xfrm flipH="1">
                <a:off x="3320" y="2604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5" name="Line 132"/>
              <p:cNvSpPr>
                <a:spLocks noChangeShapeType="1"/>
              </p:cNvSpPr>
              <p:nvPr/>
            </p:nvSpPr>
            <p:spPr bwMode="auto">
              <a:xfrm>
                <a:off x="3320" y="2718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6" name="Line 133"/>
              <p:cNvSpPr>
                <a:spLocks noChangeShapeType="1"/>
              </p:cNvSpPr>
              <p:nvPr/>
            </p:nvSpPr>
            <p:spPr bwMode="auto">
              <a:xfrm flipH="1">
                <a:off x="3320" y="2718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7" name="Line 134"/>
              <p:cNvSpPr>
                <a:spLocks noChangeShapeType="1"/>
              </p:cNvSpPr>
              <p:nvPr/>
            </p:nvSpPr>
            <p:spPr bwMode="auto">
              <a:xfrm>
                <a:off x="3284" y="2661"/>
                <a:ext cx="14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" name="Line 135"/>
              <p:cNvSpPr>
                <a:spLocks noChangeShapeType="1"/>
              </p:cNvSpPr>
              <p:nvPr/>
            </p:nvSpPr>
            <p:spPr bwMode="auto">
              <a:xfrm>
                <a:off x="3354" y="2604"/>
                <a:ext cx="0" cy="11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9" name="Line 136"/>
              <p:cNvSpPr>
                <a:spLocks noChangeShapeType="1"/>
              </p:cNvSpPr>
              <p:nvPr/>
            </p:nvSpPr>
            <p:spPr bwMode="auto">
              <a:xfrm>
                <a:off x="3284" y="2661"/>
                <a:ext cx="14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0" name="Rectangle 137"/>
              <p:cNvSpPr>
                <a:spLocks noChangeArrowheads="1"/>
              </p:cNvSpPr>
              <p:nvPr/>
            </p:nvSpPr>
            <p:spPr bwMode="auto">
              <a:xfrm>
                <a:off x="3587" y="2743"/>
                <a:ext cx="47" cy="46"/>
              </a:xfrm>
              <a:prstGeom prst="rect">
                <a:avLst/>
              </a:prstGeom>
              <a:solidFill>
                <a:srgbClr val="00FF00"/>
              </a:solidFill>
              <a:ln w="28575">
                <a:solidFill>
                  <a:srgbClr val="00FF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1" name="Rectangle 138"/>
              <p:cNvSpPr>
                <a:spLocks noChangeArrowheads="1"/>
              </p:cNvSpPr>
              <p:nvPr/>
            </p:nvSpPr>
            <p:spPr bwMode="auto">
              <a:xfrm>
                <a:off x="3536" y="2751"/>
                <a:ext cx="46" cy="46"/>
              </a:xfrm>
              <a:prstGeom prst="rect">
                <a:avLst/>
              </a:prstGeom>
              <a:solidFill>
                <a:srgbClr val="00FF00"/>
              </a:solidFill>
              <a:ln w="28575">
                <a:solidFill>
                  <a:srgbClr val="00FF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2" name="Rectangle 139"/>
              <p:cNvSpPr>
                <a:spLocks noChangeArrowheads="1"/>
              </p:cNvSpPr>
              <p:nvPr/>
            </p:nvSpPr>
            <p:spPr bwMode="auto">
              <a:xfrm>
                <a:off x="3518" y="2747"/>
                <a:ext cx="46" cy="46"/>
              </a:xfrm>
              <a:prstGeom prst="rect">
                <a:avLst/>
              </a:prstGeom>
              <a:solidFill>
                <a:srgbClr val="00FF00"/>
              </a:solidFill>
              <a:ln w="28575">
                <a:solidFill>
                  <a:srgbClr val="00FF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3" name="Rectangle 140"/>
              <p:cNvSpPr>
                <a:spLocks noChangeArrowheads="1"/>
              </p:cNvSpPr>
              <p:nvPr/>
            </p:nvSpPr>
            <p:spPr bwMode="auto">
              <a:xfrm>
                <a:off x="3579" y="2693"/>
                <a:ext cx="46" cy="46"/>
              </a:xfrm>
              <a:prstGeom prst="rect">
                <a:avLst/>
              </a:prstGeom>
              <a:solidFill>
                <a:srgbClr val="00FF00"/>
              </a:solidFill>
              <a:ln w="28575">
                <a:solidFill>
                  <a:srgbClr val="00FF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4" name="Rectangle 141"/>
              <p:cNvSpPr>
                <a:spLocks noChangeArrowheads="1"/>
              </p:cNvSpPr>
              <p:nvPr/>
            </p:nvSpPr>
            <p:spPr bwMode="auto">
              <a:xfrm>
                <a:off x="3510" y="2736"/>
                <a:ext cx="46" cy="47"/>
              </a:xfrm>
              <a:prstGeom prst="rect">
                <a:avLst/>
              </a:prstGeom>
              <a:solidFill>
                <a:srgbClr val="00FF00"/>
              </a:solidFill>
              <a:ln w="28575">
                <a:solidFill>
                  <a:srgbClr val="00FF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5" name="Rectangle 142"/>
              <p:cNvSpPr>
                <a:spLocks noChangeArrowheads="1"/>
              </p:cNvSpPr>
              <p:nvPr/>
            </p:nvSpPr>
            <p:spPr bwMode="auto">
              <a:xfrm>
                <a:off x="3501" y="2743"/>
                <a:ext cx="46" cy="46"/>
              </a:xfrm>
              <a:prstGeom prst="rect">
                <a:avLst/>
              </a:prstGeom>
              <a:solidFill>
                <a:srgbClr val="00FF00"/>
              </a:solidFill>
              <a:ln w="28575">
                <a:solidFill>
                  <a:srgbClr val="00FF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6" name="Rectangle 143"/>
              <p:cNvSpPr>
                <a:spLocks noChangeArrowheads="1"/>
              </p:cNvSpPr>
              <p:nvPr/>
            </p:nvSpPr>
            <p:spPr bwMode="auto">
              <a:xfrm>
                <a:off x="3553" y="2750"/>
                <a:ext cx="46" cy="46"/>
              </a:xfrm>
              <a:prstGeom prst="rect">
                <a:avLst/>
              </a:prstGeom>
              <a:solidFill>
                <a:srgbClr val="00FF00"/>
              </a:solidFill>
              <a:ln w="28575">
                <a:solidFill>
                  <a:srgbClr val="00FF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7" name="Rectangle 144"/>
              <p:cNvSpPr>
                <a:spLocks noChangeArrowheads="1"/>
              </p:cNvSpPr>
              <p:nvPr/>
            </p:nvSpPr>
            <p:spPr bwMode="auto">
              <a:xfrm>
                <a:off x="3570" y="2747"/>
                <a:ext cx="46" cy="46"/>
              </a:xfrm>
              <a:prstGeom prst="rect">
                <a:avLst/>
              </a:prstGeom>
              <a:solidFill>
                <a:srgbClr val="00FF00"/>
              </a:solidFill>
              <a:ln w="28575">
                <a:solidFill>
                  <a:srgbClr val="00FF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8" name="Line 145"/>
              <p:cNvSpPr>
                <a:spLocks noChangeShapeType="1"/>
              </p:cNvSpPr>
              <p:nvPr/>
            </p:nvSpPr>
            <p:spPr bwMode="auto">
              <a:xfrm>
                <a:off x="3567" y="2756"/>
                <a:ext cx="0" cy="13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9" name="Line 146"/>
              <p:cNvSpPr>
                <a:spLocks noChangeShapeType="1"/>
              </p:cNvSpPr>
              <p:nvPr/>
            </p:nvSpPr>
            <p:spPr bwMode="auto">
              <a:xfrm>
                <a:off x="3533" y="2756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0" name="Line 147"/>
              <p:cNvSpPr>
                <a:spLocks noChangeShapeType="1"/>
              </p:cNvSpPr>
              <p:nvPr/>
            </p:nvSpPr>
            <p:spPr bwMode="auto">
              <a:xfrm flipH="1">
                <a:off x="3533" y="2756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1" name="Line 148"/>
              <p:cNvSpPr>
                <a:spLocks noChangeShapeType="1"/>
              </p:cNvSpPr>
              <p:nvPr/>
            </p:nvSpPr>
            <p:spPr bwMode="auto">
              <a:xfrm>
                <a:off x="3533" y="2769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2" name="Line 149"/>
              <p:cNvSpPr>
                <a:spLocks noChangeShapeType="1"/>
              </p:cNvSpPr>
              <p:nvPr/>
            </p:nvSpPr>
            <p:spPr bwMode="auto">
              <a:xfrm flipH="1">
                <a:off x="3533" y="2769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3" name="Line 150"/>
              <p:cNvSpPr>
                <a:spLocks noChangeShapeType="1"/>
              </p:cNvSpPr>
              <p:nvPr/>
            </p:nvSpPr>
            <p:spPr bwMode="auto">
              <a:xfrm>
                <a:off x="3497" y="2762"/>
                <a:ext cx="14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4" name="Line 151"/>
              <p:cNvSpPr>
                <a:spLocks noChangeShapeType="1"/>
              </p:cNvSpPr>
              <p:nvPr/>
            </p:nvSpPr>
            <p:spPr bwMode="auto">
              <a:xfrm>
                <a:off x="3567" y="2756"/>
                <a:ext cx="0" cy="13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5" name="Line 152"/>
              <p:cNvSpPr>
                <a:spLocks noChangeShapeType="1"/>
              </p:cNvSpPr>
              <p:nvPr/>
            </p:nvSpPr>
            <p:spPr bwMode="auto">
              <a:xfrm>
                <a:off x="3497" y="2762"/>
                <a:ext cx="14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6" name="Freeform 153"/>
              <p:cNvSpPr>
                <a:spLocks/>
              </p:cNvSpPr>
              <p:nvPr/>
            </p:nvSpPr>
            <p:spPr bwMode="auto">
              <a:xfrm>
                <a:off x="3757" y="2642"/>
                <a:ext cx="46" cy="46"/>
              </a:xfrm>
              <a:custGeom>
                <a:avLst/>
                <a:gdLst>
                  <a:gd name="T0" fmla="*/ 0 w 46"/>
                  <a:gd name="T1" fmla="*/ 46 h 46"/>
                  <a:gd name="T2" fmla="*/ 46 w 46"/>
                  <a:gd name="T3" fmla="*/ 46 h 46"/>
                  <a:gd name="T4" fmla="*/ 23 w 46"/>
                  <a:gd name="T5" fmla="*/ 0 h 46"/>
                  <a:gd name="T6" fmla="*/ 0 w 46"/>
                  <a:gd name="T7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" h="46">
                    <a:moveTo>
                      <a:pt x="0" y="46"/>
                    </a:moveTo>
                    <a:lnTo>
                      <a:pt x="46" y="46"/>
                    </a:lnTo>
                    <a:lnTo>
                      <a:pt x="23" y="0"/>
                    </a:lnTo>
                    <a:lnTo>
                      <a:pt x="0" y="46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7" name="Freeform 154"/>
              <p:cNvSpPr>
                <a:spLocks/>
              </p:cNvSpPr>
              <p:nvPr/>
            </p:nvSpPr>
            <p:spPr bwMode="auto">
              <a:xfrm>
                <a:off x="3723" y="2711"/>
                <a:ext cx="46" cy="47"/>
              </a:xfrm>
              <a:custGeom>
                <a:avLst/>
                <a:gdLst>
                  <a:gd name="T0" fmla="*/ 0 w 46"/>
                  <a:gd name="T1" fmla="*/ 47 h 47"/>
                  <a:gd name="T2" fmla="*/ 46 w 46"/>
                  <a:gd name="T3" fmla="*/ 47 h 47"/>
                  <a:gd name="T4" fmla="*/ 23 w 46"/>
                  <a:gd name="T5" fmla="*/ 0 h 47"/>
                  <a:gd name="T6" fmla="*/ 0 w 46"/>
                  <a:gd name="T7" fmla="*/ 47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" h="47">
                    <a:moveTo>
                      <a:pt x="0" y="47"/>
                    </a:moveTo>
                    <a:lnTo>
                      <a:pt x="46" y="47"/>
                    </a:lnTo>
                    <a:lnTo>
                      <a:pt x="23" y="0"/>
                    </a:lnTo>
                    <a:lnTo>
                      <a:pt x="0" y="47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8" name="Freeform 155"/>
              <p:cNvSpPr>
                <a:spLocks/>
              </p:cNvSpPr>
              <p:nvPr/>
            </p:nvSpPr>
            <p:spPr bwMode="auto">
              <a:xfrm>
                <a:off x="3757" y="2748"/>
                <a:ext cx="46" cy="46"/>
              </a:xfrm>
              <a:custGeom>
                <a:avLst/>
                <a:gdLst>
                  <a:gd name="T0" fmla="*/ 0 w 46"/>
                  <a:gd name="T1" fmla="*/ 46 h 46"/>
                  <a:gd name="T2" fmla="*/ 46 w 46"/>
                  <a:gd name="T3" fmla="*/ 46 h 46"/>
                  <a:gd name="T4" fmla="*/ 23 w 46"/>
                  <a:gd name="T5" fmla="*/ 0 h 46"/>
                  <a:gd name="T6" fmla="*/ 0 w 46"/>
                  <a:gd name="T7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" h="46">
                    <a:moveTo>
                      <a:pt x="0" y="46"/>
                    </a:moveTo>
                    <a:lnTo>
                      <a:pt x="46" y="46"/>
                    </a:lnTo>
                    <a:lnTo>
                      <a:pt x="23" y="0"/>
                    </a:lnTo>
                    <a:lnTo>
                      <a:pt x="0" y="46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" name="Freeform 156"/>
              <p:cNvSpPr>
                <a:spLocks/>
              </p:cNvSpPr>
              <p:nvPr/>
            </p:nvSpPr>
            <p:spPr bwMode="auto">
              <a:xfrm>
                <a:off x="3740" y="2742"/>
                <a:ext cx="46" cy="46"/>
              </a:xfrm>
              <a:custGeom>
                <a:avLst/>
                <a:gdLst>
                  <a:gd name="T0" fmla="*/ 0 w 46"/>
                  <a:gd name="T1" fmla="*/ 46 h 46"/>
                  <a:gd name="T2" fmla="*/ 46 w 46"/>
                  <a:gd name="T3" fmla="*/ 46 h 46"/>
                  <a:gd name="T4" fmla="*/ 23 w 46"/>
                  <a:gd name="T5" fmla="*/ 0 h 46"/>
                  <a:gd name="T6" fmla="*/ 0 w 46"/>
                  <a:gd name="T7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" h="46">
                    <a:moveTo>
                      <a:pt x="0" y="46"/>
                    </a:moveTo>
                    <a:lnTo>
                      <a:pt x="46" y="46"/>
                    </a:lnTo>
                    <a:lnTo>
                      <a:pt x="23" y="0"/>
                    </a:lnTo>
                    <a:lnTo>
                      <a:pt x="0" y="46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0" name="Freeform 157"/>
              <p:cNvSpPr>
                <a:spLocks/>
              </p:cNvSpPr>
              <p:nvPr/>
            </p:nvSpPr>
            <p:spPr bwMode="auto">
              <a:xfrm>
                <a:off x="3792" y="2737"/>
                <a:ext cx="46" cy="46"/>
              </a:xfrm>
              <a:custGeom>
                <a:avLst/>
                <a:gdLst>
                  <a:gd name="T0" fmla="*/ 0 w 46"/>
                  <a:gd name="T1" fmla="*/ 46 h 46"/>
                  <a:gd name="T2" fmla="*/ 46 w 46"/>
                  <a:gd name="T3" fmla="*/ 46 h 46"/>
                  <a:gd name="T4" fmla="*/ 23 w 46"/>
                  <a:gd name="T5" fmla="*/ 0 h 46"/>
                  <a:gd name="T6" fmla="*/ 0 w 46"/>
                  <a:gd name="T7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" h="46">
                    <a:moveTo>
                      <a:pt x="0" y="46"/>
                    </a:moveTo>
                    <a:lnTo>
                      <a:pt x="46" y="46"/>
                    </a:lnTo>
                    <a:lnTo>
                      <a:pt x="23" y="0"/>
                    </a:lnTo>
                    <a:lnTo>
                      <a:pt x="0" y="46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1" name="Freeform 158"/>
              <p:cNvSpPr>
                <a:spLocks/>
              </p:cNvSpPr>
              <p:nvPr/>
            </p:nvSpPr>
            <p:spPr bwMode="auto">
              <a:xfrm>
                <a:off x="3775" y="2746"/>
                <a:ext cx="46" cy="46"/>
              </a:xfrm>
              <a:custGeom>
                <a:avLst/>
                <a:gdLst>
                  <a:gd name="T0" fmla="*/ 0 w 46"/>
                  <a:gd name="T1" fmla="*/ 46 h 46"/>
                  <a:gd name="T2" fmla="*/ 46 w 46"/>
                  <a:gd name="T3" fmla="*/ 46 h 46"/>
                  <a:gd name="T4" fmla="*/ 23 w 46"/>
                  <a:gd name="T5" fmla="*/ 0 h 46"/>
                  <a:gd name="T6" fmla="*/ 0 w 46"/>
                  <a:gd name="T7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" h="46">
                    <a:moveTo>
                      <a:pt x="0" y="46"/>
                    </a:moveTo>
                    <a:lnTo>
                      <a:pt x="46" y="46"/>
                    </a:lnTo>
                    <a:lnTo>
                      <a:pt x="23" y="0"/>
                    </a:lnTo>
                    <a:lnTo>
                      <a:pt x="0" y="46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2" name="Line 159"/>
              <p:cNvSpPr>
                <a:spLocks noChangeShapeType="1"/>
              </p:cNvSpPr>
              <p:nvPr/>
            </p:nvSpPr>
            <p:spPr bwMode="auto">
              <a:xfrm>
                <a:off x="3780" y="2728"/>
                <a:ext cx="0" cy="33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3" name="Line 160"/>
              <p:cNvSpPr>
                <a:spLocks noChangeShapeType="1"/>
              </p:cNvSpPr>
              <p:nvPr/>
            </p:nvSpPr>
            <p:spPr bwMode="auto">
              <a:xfrm>
                <a:off x="3746" y="2728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4" name="Line 161"/>
              <p:cNvSpPr>
                <a:spLocks noChangeShapeType="1"/>
              </p:cNvSpPr>
              <p:nvPr/>
            </p:nvSpPr>
            <p:spPr bwMode="auto">
              <a:xfrm flipH="1">
                <a:off x="3746" y="2728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5" name="Line 162"/>
              <p:cNvSpPr>
                <a:spLocks noChangeShapeType="1"/>
              </p:cNvSpPr>
              <p:nvPr/>
            </p:nvSpPr>
            <p:spPr bwMode="auto">
              <a:xfrm>
                <a:off x="3746" y="2761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6" name="Line 163"/>
              <p:cNvSpPr>
                <a:spLocks noChangeShapeType="1"/>
              </p:cNvSpPr>
              <p:nvPr/>
            </p:nvSpPr>
            <p:spPr bwMode="auto">
              <a:xfrm flipH="1">
                <a:off x="3746" y="2761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7" name="Line 164"/>
              <p:cNvSpPr>
                <a:spLocks noChangeShapeType="1"/>
              </p:cNvSpPr>
              <p:nvPr/>
            </p:nvSpPr>
            <p:spPr bwMode="auto">
              <a:xfrm>
                <a:off x="3710" y="2744"/>
                <a:ext cx="141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8" name="Line 165"/>
              <p:cNvSpPr>
                <a:spLocks noChangeShapeType="1"/>
              </p:cNvSpPr>
              <p:nvPr/>
            </p:nvSpPr>
            <p:spPr bwMode="auto">
              <a:xfrm>
                <a:off x="3780" y="2728"/>
                <a:ext cx="0" cy="33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9" name="Line 166"/>
              <p:cNvSpPr>
                <a:spLocks noChangeShapeType="1"/>
              </p:cNvSpPr>
              <p:nvPr/>
            </p:nvSpPr>
            <p:spPr bwMode="auto">
              <a:xfrm>
                <a:off x="3710" y="2744"/>
                <a:ext cx="141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0" name="Freeform 167"/>
              <p:cNvSpPr>
                <a:spLocks/>
              </p:cNvSpPr>
              <p:nvPr/>
            </p:nvSpPr>
            <p:spPr bwMode="auto">
              <a:xfrm>
                <a:off x="3936" y="2746"/>
                <a:ext cx="46" cy="46"/>
              </a:xfrm>
              <a:custGeom>
                <a:avLst/>
                <a:gdLst>
                  <a:gd name="T0" fmla="*/ 23 w 46"/>
                  <a:gd name="T1" fmla="*/ 46 h 46"/>
                  <a:gd name="T2" fmla="*/ 46 w 46"/>
                  <a:gd name="T3" fmla="*/ 0 h 46"/>
                  <a:gd name="T4" fmla="*/ 0 w 46"/>
                  <a:gd name="T5" fmla="*/ 0 h 46"/>
                  <a:gd name="T6" fmla="*/ 23 w 46"/>
                  <a:gd name="T7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" h="46">
                    <a:moveTo>
                      <a:pt x="23" y="46"/>
                    </a:moveTo>
                    <a:lnTo>
                      <a:pt x="46" y="0"/>
                    </a:lnTo>
                    <a:lnTo>
                      <a:pt x="0" y="0"/>
                    </a:lnTo>
                    <a:lnTo>
                      <a:pt x="23" y="46"/>
                    </a:lnTo>
                    <a:close/>
                  </a:path>
                </a:pathLst>
              </a:custGeom>
              <a:solidFill>
                <a:srgbClr val="00FF00"/>
              </a:solidFill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1" name="Freeform 168"/>
              <p:cNvSpPr>
                <a:spLocks/>
              </p:cNvSpPr>
              <p:nvPr/>
            </p:nvSpPr>
            <p:spPr bwMode="auto">
              <a:xfrm>
                <a:off x="3982" y="2746"/>
                <a:ext cx="46" cy="46"/>
              </a:xfrm>
              <a:custGeom>
                <a:avLst/>
                <a:gdLst>
                  <a:gd name="T0" fmla="*/ 23 w 46"/>
                  <a:gd name="T1" fmla="*/ 46 h 46"/>
                  <a:gd name="T2" fmla="*/ 46 w 46"/>
                  <a:gd name="T3" fmla="*/ 0 h 46"/>
                  <a:gd name="T4" fmla="*/ 0 w 46"/>
                  <a:gd name="T5" fmla="*/ 0 h 46"/>
                  <a:gd name="T6" fmla="*/ 23 w 46"/>
                  <a:gd name="T7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" h="46">
                    <a:moveTo>
                      <a:pt x="23" y="46"/>
                    </a:moveTo>
                    <a:lnTo>
                      <a:pt x="46" y="0"/>
                    </a:lnTo>
                    <a:lnTo>
                      <a:pt x="0" y="0"/>
                    </a:lnTo>
                    <a:lnTo>
                      <a:pt x="23" y="46"/>
                    </a:lnTo>
                    <a:close/>
                  </a:path>
                </a:pathLst>
              </a:custGeom>
              <a:solidFill>
                <a:srgbClr val="00FF00"/>
              </a:solidFill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2" name="Freeform 169"/>
              <p:cNvSpPr>
                <a:spLocks/>
              </p:cNvSpPr>
              <p:nvPr/>
            </p:nvSpPr>
            <p:spPr bwMode="auto">
              <a:xfrm>
                <a:off x="4005" y="2735"/>
                <a:ext cx="46" cy="47"/>
              </a:xfrm>
              <a:custGeom>
                <a:avLst/>
                <a:gdLst>
                  <a:gd name="T0" fmla="*/ 23 w 46"/>
                  <a:gd name="T1" fmla="*/ 47 h 47"/>
                  <a:gd name="T2" fmla="*/ 46 w 46"/>
                  <a:gd name="T3" fmla="*/ 0 h 47"/>
                  <a:gd name="T4" fmla="*/ 0 w 46"/>
                  <a:gd name="T5" fmla="*/ 0 h 47"/>
                  <a:gd name="T6" fmla="*/ 23 w 46"/>
                  <a:gd name="T7" fmla="*/ 47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" h="47">
                    <a:moveTo>
                      <a:pt x="23" y="47"/>
                    </a:moveTo>
                    <a:lnTo>
                      <a:pt x="46" y="0"/>
                    </a:lnTo>
                    <a:lnTo>
                      <a:pt x="0" y="0"/>
                    </a:lnTo>
                    <a:lnTo>
                      <a:pt x="23" y="47"/>
                    </a:lnTo>
                    <a:close/>
                  </a:path>
                </a:pathLst>
              </a:custGeom>
              <a:solidFill>
                <a:srgbClr val="00FF00"/>
              </a:solidFill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3" name="Freeform 170"/>
              <p:cNvSpPr>
                <a:spLocks/>
              </p:cNvSpPr>
              <p:nvPr/>
            </p:nvSpPr>
            <p:spPr bwMode="auto">
              <a:xfrm>
                <a:off x="3936" y="2583"/>
                <a:ext cx="46" cy="46"/>
              </a:xfrm>
              <a:custGeom>
                <a:avLst/>
                <a:gdLst>
                  <a:gd name="T0" fmla="*/ 23 w 46"/>
                  <a:gd name="T1" fmla="*/ 46 h 46"/>
                  <a:gd name="T2" fmla="*/ 46 w 46"/>
                  <a:gd name="T3" fmla="*/ 0 h 46"/>
                  <a:gd name="T4" fmla="*/ 0 w 46"/>
                  <a:gd name="T5" fmla="*/ 0 h 46"/>
                  <a:gd name="T6" fmla="*/ 23 w 46"/>
                  <a:gd name="T7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" h="46">
                    <a:moveTo>
                      <a:pt x="23" y="46"/>
                    </a:moveTo>
                    <a:lnTo>
                      <a:pt x="46" y="0"/>
                    </a:lnTo>
                    <a:lnTo>
                      <a:pt x="0" y="0"/>
                    </a:lnTo>
                    <a:lnTo>
                      <a:pt x="23" y="46"/>
                    </a:lnTo>
                    <a:close/>
                  </a:path>
                </a:pathLst>
              </a:custGeom>
              <a:solidFill>
                <a:srgbClr val="00FF00"/>
              </a:solidFill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4" name="Freeform 171"/>
              <p:cNvSpPr>
                <a:spLocks/>
              </p:cNvSpPr>
              <p:nvPr/>
            </p:nvSpPr>
            <p:spPr bwMode="auto">
              <a:xfrm>
                <a:off x="4005" y="2643"/>
                <a:ext cx="46" cy="46"/>
              </a:xfrm>
              <a:custGeom>
                <a:avLst/>
                <a:gdLst>
                  <a:gd name="T0" fmla="*/ 23 w 46"/>
                  <a:gd name="T1" fmla="*/ 46 h 46"/>
                  <a:gd name="T2" fmla="*/ 46 w 46"/>
                  <a:gd name="T3" fmla="*/ 0 h 46"/>
                  <a:gd name="T4" fmla="*/ 0 w 46"/>
                  <a:gd name="T5" fmla="*/ 0 h 46"/>
                  <a:gd name="T6" fmla="*/ 23 w 46"/>
                  <a:gd name="T7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" h="46">
                    <a:moveTo>
                      <a:pt x="23" y="46"/>
                    </a:moveTo>
                    <a:lnTo>
                      <a:pt x="46" y="0"/>
                    </a:lnTo>
                    <a:lnTo>
                      <a:pt x="0" y="0"/>
                    </a:lnTo>
                    <a:lnTo>
                      <a:pt x="23" y="46"/>
                    </a:lnTo>
                    <a:close/>
                  </a:path>
                </a:pathLst>
              </a:custGeom>
              <a:solidFill>
                <a:srgbClr val="00FF00"/>
              </a:solidFill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5" name="Freeform 172"/>
              <p:cNvSpPr>
                <a:spLocks/>
              </p:cNvSpPr>
              <p:nvPr/>
            </p:nvSpPr>
            <p:spPr bwMode="auto">
              <a:xfrm>
                <a:off x="3936" y="2737"/>
                <a:ext cx="46" cy="46"/>
              </a:xfrm>
              <a:custGeom>
                <a:avLst/>
                <a:gdLst>
                  <a:gd name="T0" fmla="*/ 23 w 46"/>
                  <a:gd name="T1" fmla="*/ 46 h 46"/>
                  <a:gd name="T2" fmla="*/ 46 w 46"/>
                  <a:gd name="T3" fmla="*/ 0 h 46"/>
                  <a:gd name="T4" fmla="*/ 0 w 46"/>
                  <a:gd name="T5" fmla="*/ 0 h 46"/>
                  <a:gd name="T6" fmla="*/ 23 w 46"/>
                  <a:gd name="T7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" h="46">
                    <a:moveTo>
                      <a:pt x="23" y="46"/>
                    </a:moveTo>
                    <a:lnTo>
                      <a:pt x="46" y="0"/>
                    </a:lnTo>
                    <a:lnTo>
                      <a:pt x="0" y="0"/>
                    </a:lnTo>
                    <a:lnTo>
                      <a:pt x="23" y="46"/>
                    </a:lnTo>
                    <a:close/>
                  </a:path>
                </a:pathLst>
              </a:custGeom>
              <a:solidFill>
                <a:srgbClr val="00FF00"/>
              </a:solidFill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6" name="Freeform 173"/>
              <p:cNvSpPr>
                <a:spLocks/>
              </p:cNvSpPr>
              <p:nvPr/>
            </p:nvSpPr>
            <p:spPr bwMode="auto">
              <a:xfrm>
                <a:off x="4005" y="2746"/>
                <a:ext cx="46" cy="46"/>
              </a:xfrm>
              <a:custGeom>
                <a:avLst/>
                <a:gdLst>
                  <a:gd name="T0" fmla="*/ 23 w 46"/>
                  <a:gd name="T1" fmla="*/ 46 h 46"/>
                  <a:gd name="T2" fmla="*/ 46 w 46"/>
                  <a:gd name="T3" fmla="*/ 0 h 46"/>
                  <a:gd name="T4" fmla="*/ 0 w 46"/>
                  <a:gd name="T5" fmla="*/ 0 h 46"/>
                  <a:gd name="T6" fmla="*/ 23 w 46"/>
                  <a:gd name="T7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" h="46">
                    <a:moveTo>
                      <a:pt x="23" y="46"/>
                    </a:moveTo>
                    <a:lnTo>
                      <a:pt x="46" y="0"/>
                    </a:lnTo>
                    <a:lnTo>
                      <a:pt x="0" y="0"/>
                    </a:lnTo>
                    <a:lnTo>
                      <a:pt x="23" y="46"/>
                    </a:lnTo>
                    <a:close/>
                  </a:path>
                </a:pathLst>
              </a:custGeom>
              <a:solidFill>
                <a:srgbClr val="00FF00"/>
              </a:solidFill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7" name="Freeform 174"/>
              <p:cNvSpPr>
                <a:spLocks/>
              </p:cNvSpPr>
              <p:nvPr/>
            </p:nvSpPr>
            <p:spPr bwMode="auto">
              <a:xfrm>
                <a:off x="3959" y="2747"/>
                <a:ext cx="46" cy="46"/>
              </a:xfrm>
              <a:custGeom>
                <a:avLst/>
                <a:gdLst>
                  <a:gd name="T0" fmla="*/ 23 w 46"/>
                  <a:gd name="T1" fmla="*/ 46 h 46"/>
                  <a:gd name="T2" fmla="*/ 46 w 46"/>
                  <a:gd name="T3" fmla="*/ 0 h 46"/>
                  <a:gd name="T4" fmla="*/ 0 w 46"/>
                  <a:gd name="T5" fmla="*/ 0 h 46"/>
                  <a:gd name="T6" fmla="*/ 23 w 46"/>
                  <a:gd name="T7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" h="46">
                    <a:moveTo>
                      <a:pt x="23" y="46"/>
                    </a:moveTo>
                    <a:lnTo>
                      <a:pt x="46" y="0"/>
                    </a:lnTo>
                    <a:lnTo>
                      <a:pt x="0" y="0"/>
                    </a:lnTo>
                    <a:lnTo>
                      <a:pt x="23" y="46"/>
                    </a:lnTo>
                    <a:close/>
                  </a:path>
                </a:pathLst>
              </a:custGeom>
              <a:solidFill>
                <a:srgbClr val="00FF00"/>
              </a:solidFill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" name="Line 175"/>
              <p:cNvSpPr>
                <a:spLocks noChangeShapeType="1"/>
              </p:cNvSpPr>
              <p:nvPr/>
            </p:nvSpPr>
            <p:spPr bwMode="auto">
              <a:xfrm>
                <a:off x="3994" y="2711"/>
                <a:ext cx="0" cy="45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" name="Line 176"/>
              <p:cNvSpPr>
                <a:spLocks noChangeShapeType="1"/>
              </p:cNvSpPr>
              <p:nvPr/>
            </p:nvSpPr>
            <p:spPr bwMode="auto">
              <a:xfrm>
                <a:off x="3959" y="2711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0" name="Line 177"/>
              <p:cNvSpPr>
                <a:spLocks noChangeShapeType="1"/>
              </p:cNvSpPr>
              <p:nvPr/>
            </p:nvSpPr>
            <p:spPr bwMode="auto">
              <a:xfrm flipH="1">
                <a:off x="3959" y="2711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1" name="Line 178"/>
              <p:cNvSpPr>
                <a:spLocks noChangeShapeType="1"/>
              </p:cNvSpPr>
              <p:nvPr/>
            </p:nvSpPr>
            <p:spPr bwMode="auto">
              <a:xfrm>
                <a:off x="3959" y="2756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2" name="Line 179"/>
              <p:cNvSpPr>
                <a:spLocks noChangeShapeType="1"/>
              </p:cNvSpPr>
              <p:nvPr/>
            </p:nvSpPr>
            <p:spPr bwMode="auto">
              <a:xfrm flipH="1">
                <a:off x="3959" y="2756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3" name="Line 180"/>
              <p:cNvSpPr>
                <a:spLocks noChangeShapeType="1"/>
              </p:cNvSpPr>
              <p:nvPr/>
            </p:nvSpPr>
            <p:spPr bwMode="auto">
              <a:xfrm>
                <a:off x="3924" y="2734"/>
                <a:ext cx="14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4" name="Line 181"/>
              <p:cNvSpPr>
                <a:spLocks noChangeShapeType="1"/>
              </p:cNvSpPr>
              <p:nvPr/>
            </p:nvSpPr>
            <p:spPr bwMode="auto">
              <a:xfrm>
                <a:off x="3994" y="2711"/>
                <a:ext cx="0" cy="45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5" name="Line 182"/>
              <p:cNvSpPr>
                <a:spLocks noChangeShapeType="1"/>
              </p:cNvSpPr>
              <p:nvPr/>
            </p:nvSpPr>
            <p:spPr bwMode="auto">
              <a:xfrm>
                <a:off x="3924" y="2734"/>
                <a:ext cx="14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6" name="Freeform 183"/>
              <p:cNvSpPr>
                <a:spLocks/>
              </p:cNvSpPr>
              <p:nvPr/>
            </p:nvSpPr>
            <p:spPr bwMode="auto">
              <a:xfrm>
                <a:off x="4143" y="2685"/>
                <a:ext cx="58" cy="57"/>
              </a:xfrm>
              <a:custGeom>
                <a:avLst/>
                <a:gdLst>
                  <a:gd name="T0" fmla="*/ 0 w 58"/>
                  <a:gd name="T1" fmla="*/ 28 h 57"/>
                  <a:gd name="T2" fmla="*/ 29 w 58"/>
                  <a:gd name="T3" fmla="*/ 57 h 57"/>
                  <a:gd name="T4" fmla="*/ 58 w 58"/>
                  <a:gd name="T5" fmla="*/ 28 h 57"/>
                  <a:gd name="T6" fmla="*/ 29 w 58"/>
                  <a:gd name="T7" fmla="*/ 0 h 57"/>
                  <a:gd name="T8" fmla="*/ 0 w 58"/>
                  <a:gd name="T9" fmla="*/ 28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" h="57">
                    <a:moveTo>
                      <a:pt x="0" y="28"/>
                    </a:moveTo>
                    <a:lnTo>
                      <a:pt x="29" y="57"/>
                    </a:lnTo>
                    <a:lnTo>
                      <a:pt x="58" y="28"/>
                    </a:lnTo>
                    <a:lnTo>
                      <a:pt x="29" y="0"/>
                    </a:lnTo>
                    <a:lnTo>
                      <a:pt x="0" y="28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7" name="Freeform 184"/>
              <p:cNvSpPr>
                <a:spLocks/>
              </p:cNvSpPr>
              <p:nvPr/>
            </p:nvSpPr>
            <p:spPr bwMode="auto">
              <a:xfrm>
                <a:off x="4178" y="2657"/>
                <a:ext cx="58" cy="57"/>
              </a:xfrm>
              <a:custGeom>
                <a:avLst/>
                <a:gdLst>
                  <a:gd name="T0" fmla="*/ 0 w 58"/>
                  <a:gd name="T1" fmla="*/ 28 h 57"/>
                  <a:gd name="T2" fmla="*/ 29 w 58"/>
                  <a:gd name="T3" fmla="*/ 57 h 57"/>
                  <a:gd name="T4" fmla="*/ 58 w 58"/>
                  <a:gd name="T5" fmla="*/ 28 h 57"/>
                  <a:gd name="T6" fmla="*/ 29 w 58"/>
                  <a:gd name="T7" fmla="*/ 0 h 57"/>
                  <a:gd name="T8" fmla="*/ 0 w 58"/>
                  <a:gd name="T9" fmla="*/ 28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" h="57">
                    <a:moveTo>
                      <a:pt x="0" y="28"/>
                    </a:moveTo>
                    <a:lnTo>
                      <a:pt x="29" y="57"/>
                    </a:lnTo>
                    <a:lnTo>
                      <a:pt x="58" y="28"/>
                    </a:lnTo>
                    <a:lnTo>
                      <a:pt x="29" y="0"/>
                    </a:lnTo>
                    <a:lnTo>
                      <a:pt x="0" y="28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8" name="Freeform 185"/>
              <p:cNvSpPr>
                <a:spLocks/>
              </p:cNvSpPr>
              <p:nvPr/>
            </p:nvSpPr>
            <p:spPr bwMode="auto">
              <a:xfrm>
                <a:off x="4195" y="2737"/>
                <a:ext cx="58" cy="58"/>
              </a:xfrm>
              <a:custGeom>
                <a:avLst/>
                <a:gdLst>
                  <a:gd name="T0" fmla="*/ 0 w 58"/>
                  <a:gd name="T1" fmla="*/ 29 h 58"/>
                  <a:gd name="T2" fmla="*/ 29 w 58"/>
                  <a:gd name="T3" fmla="*/ 58 h 58"/>
                  <a:gd name="T4" fmla="*/ 58 w 58"/>
                  <a:gd name="T5" fmla="*/ 29 h 58"/>
                  <a:gd name="T6" fmla="*/ 29 w 58"/>
                  <a:gd name="T7" fmla="*/ 0 h 58"/>
                  <a:gd name="T8" fmla="*/ 0 w 58"/>
                  <a:gd name="T9" fmla="*/ 29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" h="58">
                    <a:moveTo>
                      <a:pt x="0" y="29"/>
                    </a:moveTo>
                    <a:lnTo>
                      <a:pt x="29" y="58"/>
                    </a:lnTo>
                    <a:lnTo>
                      <a:pt x="58" y="29"/>
                    </a:lnTo>
                    <a:lnTo>
                      <a:pt x="29" y="0"/>
                    </a:lnTo>
                    <a:lnTo>
                      <a:pt x="0" y="29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9" name="Freeform 186"/>
              <p:cNvSpPr>
                <a:spLocks/>
              </p:cNvSpPr>
              <p:nvPr/>
            </p:nvSpPr>
            <p:spPr bwMode="auto">
              <a:xfrm>
                <a:off x="4161" y="2735"/>
                <a:ext cx="57" cy="58"/>
              </a:xfrm>
              <a:custGeom>
                <a:avLst/>
                <a:gdLst>
                  <a:gd name="T0" fmla="*/ 0 w 57"/>
                  <a:gd name="T1" fmla="*/ 29 h 58"/>
                  <a:gd name="T2" fmla="*/ 28 w 57"/>
                  <a:gd name="T3" fmla="*/ 58 h 58"/>
                  <a:gd name="T4" fmla="*/ 57 w 57"/>
                  <a:gd name="T5" fmla="*/ 29 h 58"/>
                  <a:gd name="T6" fmla="*/ 28 w 57"/>
                  <a:gd name="T7" fmla="*/ 0 h 58"/>
                  <a:gd name="T8" fmla="*/ 0 w 57"/>
                  <a:gd name="T9" fmla="*/ 29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58">
                    <a:moveTo>
                      <a:pt x="0" y="29"/>
                    </a:moveTo>
                    <a:lnTo>
                      <a:pt x="28" y="58"/>
                    </a:lnTo>
                    <a:lnTo>
                      <a:pt x="57" y="29"/>
                    </a:lnTo>
                    <a:lnTo>
                      <a:pt x="28" y="0"/>
                    </a:lnTo>
                    <a:lnTo>
                      <a:pt x="0" y="29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" name="Freeform 187"/>
              <p:cNvSpPr>
                <a:spLocks/>
              </p:cNvSpPr>
              <p:nvPr/>
            </p:nvSpPr>
            <p:spPr bwMode="auto">
              <a:xfrm>
                <a:off x="4213" y="2713"/>
                <a:ext cx="57" cy="58"/>
              </a:xfrm>
              <a:custGeom>
                <a:avLst/>
                <a:gdLst>
                  <a:gd name="T0" fmla="*/ 0 w 57"/>
                  <a:gd name="T1" fmla="*/ 29 h 58"/>
                  <a:gd name="T2" fmla="*/ 28 w 57"/>
                  <a:gd name="T3" fmla="*/ 58 h 58"/>
                  <a:gd name="T4" fmla="*/ 57 w 57"/>
                  <a:gd name="T5" fmla="*/ 29 h 58"/>
                  <a:gd name="T6" fmla="*/ 28 w 57"/>
                  <a:gd name="T7" fmla="*/ 0 h 58"/>
                  <a:gd name="T8" fmla="*/ 0 w 57"/>
                  <a:gd name="T9" fmla="*/ 29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58">
                    <a:moveTo>
                      <a:pt x="0" y="29"/>
                    </a:moveTo>
                    <a:lnTo>
                      <a:pt x="28" y="58"/>
                    </a:lnTo>
                    <a:lnTo>
                      <a:pt x="57" y="29"/>
                    </a:lnTo>
                    <a:lnTo>
                      <a:pt x="28" y="0"/>
                    </a:lnTo>
                    <a:lnTo>
                      <a:pt x="0" y="29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1" name="Freeform 188"/>
              <p:cNvSpPr>
                <a:spLocks/>
              </p:cNvSpPr>
              <p:nvPr/>
            </p:nvSpPr>
            <p:spPr bwMode="auto">
              <a:xfrm>
                <a:off x="4178" y="2741"/>
                <a:ext cx="58" cy="58"/>
              </a:xfrm>
              <a:custGeom>
                <a:avLst/>
                <a:gdLst>
                  <a:gd name="T0" fmla="*/ 0 w 58"/>
                  <a:gd name="T1" fmla="*/ 29 h 58"/>
                  <a:gd name="T2" fmla="*/ 29 w 58"/>
                  <a:gd name="T3" fmla="*/ 58 h 58"/>
                  <a:gd name="T4" fmla="*/ 58 w 58"/>
                  <a:gd name="T5" fmla="*/ 29 h 58"/>
                  <a:gd name="T6" fmla="*/ 29 w 58"/>
                  <a:gd name="T7" fmla="*/ 0 h 58"/>
                  <a:gd name="T8" fmla="*/ 0 w 58"/>
                  <a:gd name="T9" fmla="*/ 29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" h="58">
                    <a:moveTo>
                      <a:pt x="0" y="29"/>
                    </a:moveTo>
                    <a:lnTo>
                      <a:pt x="29" y="58"/>
                    </a:lnTo>
                    <a:lnTo>
                      <a:pt x="58" y="29"/>
                    </a:lnTo>
                    <a:lnTo>
                      <a:pt x="29" y="0"/>
                    </a:lnTo>
                    <a:lnTo>
                      <a:pt x="0" y="29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2" name="Line 189"/>
              <p:cNvSpPr>
                <a:spLocks noChangeShapeType="1"/>
              </p:cNvSpPr>
              <p:nvPr/>
            </p:nvSpPr>
            <p:spPr bwMode="auto">
              <a:xfrm>
                <a:off x="4207" y="2726"/>
                <a:ext cx="0" cy="28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3" name="Line 190"/>
              <p:cNvSpPr>
                <a:spLocks noChangeShapeType="1"/>
              </p:cNvSpPr>
              <p:nvPr/>
            </p:nvSpPr>
            <p:spPr bwMode="auto">
              <a:xfrm>
                <a:off x="4172" y="2726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4" name="Line 191"/>
              <p:cNvSpPr>
                <a:spLocks noChangeShapeType="1"/>
              </p:cNvSpPr>
              <p:nvPr/>
            </p:nvSpPr>
            <p:spPr bwMode="auto">
              <a:xfrm flipH="1">
                <a:off x="4172" y="2726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5" name="Line 192"/>
              <p:cNvSpPr>
                <a:spLocks noChangeShapeType="1"/>
              </p:cNvSpPr>
              <p:nvPr/>
            </p:nvSpPr>
            <p:spPr bwMode="auto">
              <a:xfrm>
                <a:off x="4172" y="2754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6" name="Line 193"/>
              <p:cNvSpPr>
                <a:spLocks noChangeShapeType="1"/>
              </p:cNvSpPr>
              <p:nvPr/>
            </p:nvSpPr>
            <p:spPr bwMode="auto">
              <a:xfrm flipH="1">
                <a:off x="4172" y="2754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7" name="Line 194"/>
              <p:cNvSpPr>
                <a:spLocks noChangeShapeType="1"/>
              </p:cNvSpPr>
              <p:nvPr/>
            </p:nvSpPr>
            <p:spPr bwMode="auto">
              <a:xfrm>
                <a:off x="4137" y="2740"/>
                <a:ext cx="14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8" name="Line 195"/>
              <p:cNvSpPr>
                <a:spLocks noChangeShapeType="1"/>
              </p:cNvSpPr>
              <p:nvPr/>
            </p:nvSpPr>
            <p:spPr bwMode="auto">
              <a:xfrm>
                <a:off x="4207" y="2726"/>
                <a:ext cx="0" cy="28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9" name="Line 196"/>
              <p:cNvSpPr>
                <a:spLocks noChangeShapeType="1"/>
              </p:cNvSpPr>
              <p:nvPr/>
            </p:nvSpPr>
            <p:spPr bwMode="auto">
              <a:xfrm>
                <a:off x="4137" y="2740"/>
                <a:ext cx="14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0" name="Freeform 197"/>
              <p:cNvSpPr>
                <a:spLocks/>
              </p:cNvSpPr>
              <p:nvPr/>
            </p:nvSpPr>
            <p:spPr bwMode="auto">
              <a:xfrm>
                <a:off x="4385" y="2745"/>
                <a:ext cx="0" cy="46"/>
              </a:xfrm>
              <a:custGeom>
                <a:avLst/>
                <a:gdLst>
                  <a:gd name="T0" fmla="*/ 0 h 48"/>
                  <a:gd name="T1" fmla="*/ 48 h 48"/>
                  <a:gd name="T2" fmla="*/ 0 h 48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48">
                    <a:moveTo>
                      <a:pt x="0" y="0"/>
                    </a:moveTo>
                    <a:lnTo>
                      <a:pt x="0" y="48"/>
                    </a:lnTo>
                    <a:lnTo>
                      <a:pt x="0" y="0"/>
                    </a:lnTo>
                  </a:path>
                </a:pathLst>
              </a:custGeom>
              <a:noFill/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1" name="Freeform 198"/>
              <p:cNvSpPr>
                <a:spLocks/>
              </p:cNvSpPr>
              <p:nvPr/>
            </p:nvSpPr>
            <p:spPr bwMode="auto">
              <a:xfrm>
                <a:off x="4362" y="2768"/>
                <a:ext cx="46" cy="0"/>
              </a:xfrm>
              <a:custGeom>
                <a:avLst/>
                <a:gdLst>
                  <a:gd name="T0" fmla="*/ 0 w 48"/>
                  <a:gd name="T1" fmla="*/ 48 w 48"/>
                  <a:gd name="T2" fmla="*/ 0 w 4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8">
                    <a:moveTo>
                      <a:pt x="0" y="0"/>
                    </a:moveTo>
                    <a:lnTo>
                      <a:pt x="48" y="0"/>
                    </a:lnTo>
                    <a:lnTo>
                      <a:pt x="0" y="0"/>
                    </a:lnTo>
                  </a:path>
                </a:pathLst>
              </a:custGeom>
              <a:noFill/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" name="Line 199"/>
              <p:cNvSpPr>
                <a:spLocks noChangeShapeType="1"/>
              </p:cNvSpPr>
              <p:nvPr/>
            </p:nvSpPr>
            <p:spPr bwMode="auto">
              <a:xfrm flipH="1" flipV="1">
                <a:off x="4368" y="2751"/>
                <a:ext cx="17" cy="17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3" name="Line 200"/>
              <p:cNvSpPr>
                <a:spLocks noChangeShapeType="1"/>
              </p:cNvSpPr>
              <p:nvPr/>
            </p:nvSpPr>
            <p:spPr bwMode="auto">
              <a:xfrm>
                <a:off x="4385" y="2768"/>
                <a:ext cx="18" cy="17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4" name="Line 201"/>
              <p:cNvSpPr>
                <a:spLocks noChangeShapeType="1"/>
              </p:cNvSpPr>
              <p:nvPr/>
            </p:nvSpPr>
            <p:spPr bwMode="auto">
              <a:xfrm flipH="1">
                <a:off x="4368" y="2768"/>
                <a:ext cx="17" cy="17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5" name="Line 202"/>
              <p:cNvSpPr>
                <a:spLocks noChangeShapeType="1"/>
              </p:cNvSpPr>
              <p:nvPr/>
            </p:nvSpPr>
            <p:spPr bwMode="auto">
              <a:xfrm flipV="1">
                <a:off x="4385" y="2751"/>
                <a:ext cx="18" cy="17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6" name="Freeform 203"/>
              <p:cNvSpPr>
                <a:spLocks/>
              </p:cNvSpPr>
              <p:nvPr/>
            </p:nvSpPr>
            <p:spPr bwMode="auto">
              <a:xfrm>
                <a:off x="4431" y="2746"/>
                <a:ext cx="0" cy="46"/>
              </a:xfrm>
              <a:custGeom>
                <a:avLst/>
                <a:gdLst>
                  <a:gd name="T0" fmla="*/ 0 h 48"/>
                  <a:gd name="T1" fmla="*/ 48 h 48"/>
                  <a:gd name="T2" fmla="*/ 0 h 48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48">
                    <a:moveTo>
                      <a:pt x="0" y="0"/>
                    </a:moveTo>
                    <a:lnTo>
                      <a:pt x="0" y="48"/>
                    </a:lnTo>
                    <a:lnTo>
                      <a:pt x="0" y="0"/>
                    </a:lnTo>
                  </a:path>
                </a:pathLst>
              </a:custGeom>
              <a:noFill/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7" name="Freeform 204"/>
              <p:cNvSpPr>
                <a:spLocks/>
              </p:cNvSpPr>
              <p:nvPr/>
            </p:nvSpPr>
            <p:spPr bwMode="auto">
              <a:xfrm>
                <a:off x="4408" y="2769"/>
                <a:ext cx="47" cy="0"/>
              </a:xfrm>
              <a:custGeom>
                <a:avLst/>
                <a:gdLst>
                  <a:gd name="T0" fmla="*/ 0 w 48"/>
                  <a:gd name="T1" fmla="*/ 48 w 48"/>
                  <a:gd name="T2" fmla="*/ 0 w 4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8">
                    <a:moveTo>
                      <a:pt x="0" y="0"/>
                    </a:moveTo>
                    <a:lnTo>
                      <a:pt x="48" y="0"/>
                    </a:lnTo>
                    <a:lnTo>
                      <a:pt x="0" y="0"/>
                    </a:lnTo>
                  </a:path>
                </a:pathLst>
              </a:custGeom>
              <a:noFill/>
              <a:ln w="28575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" name="Line 206"/>
            <p:cNvSpPr>
              <a:spLocks noChangeShapeType="1"/>
            </p:cNvSpPr>
            <p:nvPr/>
          </p:nvSpPr>
          <p:spPr bwMode="auto">
            <a:xfrm flipH="1" flipV="1">
              <a:off x="5517639" y="3019323"/>
              <a:ext cx="26988" cy="26988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Line 207"/>
            <p:cNvSpPr>
              <a:spLocks noChangeShapeType="1"/>
            </p:cNvSpPr>
            <p:nvPr/>
          </p:nvSpPr>
          <p:spPr bwMode="auto">
            <a:xfrm>
              <a:off x="5544626" y="3046311"/>
              <a:ext cx="28575" cy="26988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208"/>
            <p:cNvSpPr>
              <a:spLocks noChangeShapeType="1"/>
            </p:cNvSpPr>
            <p:nvPr/>
          </p:nvSpPr>
          <p:spPr bwMode="auto">
            <a:xfrm flipH="1">
              <a:off x="5517639" y="3046311"/>
              <a:ext cx="26988" cy="26988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209"/>
            <p:cNvSpPr>
              <a:spLocks noChangeShapeType="1"/>
            </p:cNvSpPr>
            <p:nvPr/>
          </p:nvSpPr>
          <p:spPr bwMode="auto">
            <a:xfrm flipV="1">
              <a:off x="5544626" y="3019323"/>
              <a:ext cx="28575" cy="26988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210"/>
            <p:cNvSpPr>
              <a:spLocks/>
            </p:cNvSpPr>
            <p:nvPr/>
          </p:nvSpPr>
          <p:spPr bwMode="auto">
            <a:xfrm>
              <a:off x="5527164" y="2882798"/>
              <a:ext cx="0" cy="73025"/>
            </a:xfrm>
            <a:custGeom>
              <a:avLst/>
              <a:gdLst>
                <a:gd name="T0" fmla="*/ 0 h 48"/>
                <a:gd name="T1" fmla="*/ 48 h 48"/>
                <a:gd name="T2" fmla="*/ 0 h 48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48">
                  <a:moveTo>
                    <a:pt x="0" y="0"/>
                  </a:moveTo>
                  <a:lnTo>
                    <a:pt x="0" y="48"/>
                  </a:lnTo>
                  <a:lnTo>
                    <a:pt x="0" y="0"/>
                  </a:lnTo>
                </a:path>
              </a:pathLst>
            </a:cu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11"/>
            <p:cNvSpPr>
              <a:spLocks/>
            </p:cNvSpPr>
            <p:nvPr/>
          </p:nvSpPr>
          <p:spPr bwMode="auto">
            <a:xfrm>
              <a:off x="5490651" y="2919311"/>
              <a:ext cx="73025" cy="0"/>
            </a:xfrm>
            <a:custGeom>
              <a:avLst/>
              <a:gdLst>
                <a:gd name="T0" fmla="*/ 0 w 48"/>
                <a:gd name="T1" fmla="*/ 48 w 48"/>
                <a:gd name="T2" fmla="*/ 0 w 4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8">
                  <a:moveTo>
                    <a:pt x="0" y="0"/>
                  </a:moveTo>
                  <a:lnTo>
                    <a:pt x="48" y="0"/>
                  </a:lnTo>
                  <a:lnTo>
                    <a:pt x="0" y="0"/>
                  </a:lnTo>
                </a:path>
              </a:pathLst>
            </a:cu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212"/>
            <p:cNvSpPr>
              <a:spLocks noChangeShapeType="1"/>
            </p:cNvSpPr>
            <p:nvPr/>
          </p:nvSpPr>
          <p:spPr bwMode="auto">
            <a:xfrm flipH="1" flipV="1">
              <a:off x="5500176" y="2892323"/>
              <a:ext cx="26988" cy="26988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213"/>
            <p:cNvSpPr>
              <a:spLocks noChangeShapeType="1"/>
            </p:cNvSpPr>
            <p:nvPr/>
          </p:nvSpPr>
          <p:spPr bwMode="auto">
            <a:xfrm>
              <a:off x="5527164" y="2919311"/>
              <a:ext cx="26988" cy="28575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214"/>
            <p:cNvSpPr>
              <a:spLocks noChangeShapeType="1"/>
            </p:cNvSpPr>
            <p:nvPr/>
          </p:nvSpPr>
          <p:spPr bwMode="auto">
            <a:xfrm flipH="1">
              <a:off x="5500176" y="2919311"/>
              <a:ext cx="26988" cy="28575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215"/>
            <p:cNvSpPr>
              <a:spLocks noChangeShapeType="1"/>
            </p:cNvSpPr>
            <p:nvPr/>
          </p:nvSpPr>
          <p:spPr bwMode="auto">
            <a:xfrm flipV="1">
              <a:off x="5527164" y="2892323"/>
              <a:ext cx="26988" cy="26988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216"/>
            <p:cNvSpPr>
              <a:spLocks/>
            </p:cNvSpPr>
            <p:nvPr/>
          </p:nvSpPr>
          <p:spPr bwMode="auto">
            <a:xfrm>
              <a:off x="5582726" y="2927248"/>
              <a:ext cx="0" cy="73025"/>
            </a:xfrm>
            <a:custGeom>
              <a:avLst/>
              <a:gdLst>
                <a:gd name="T0" fmla="*/ 0 h 48"/>
                <a:gd name="T1" fmla="*/ 48 h 48"/>
                <a:gd name="T2" fmla="*/ 0 h 48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48">
                  <a:moveTo>
                    <a:pt x="0" y="0"/>
                  </a:moveTo>
                  <a:lnTo>
                    <a:pt x="0" y="48"/>
                  </a:lnTo>
                  <a:lnTo>
                    <a:pt x="0" y="0"/>
                  </a:lnTo>
                </a:path>
              </a:pathLst>
            </a:cu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17"/>
            <p:cNvSpPr>
              <a:spLocks/>
            </p:cNvSpPr>
            <p:nvPr/>
          </p:nvSpPr>
          <p:spPr bwMode="auto">
            <a:xfrm>
              <a:off x="5544626" y="2963761"/>
              <a:ext cx="74613" cy="0"/>
            </a:xfrm>
            <a:custGeom>
              <a:avLst/>
              <a:gdLst>
                <a:gd name="T0" fmla="*/ 0 w 48"/>
                <a:gd name="T1" fmla="*/ 48 w 48"/>
                <a:gd name="T2" fmla="*/ 0 w 4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8">
                  <a:moveTo>
                    <a:pt x="0" y="0"/>
                  </a:moveTo>
                  <a:lnTo>
                    <a:pt x="48" y="0"/>
                  </a:lnTo>
                  <a:lnTo>
                    <a:pt x="0" y="0"/>
                  </a:lnTo>
                </a:path>
              </a:pathLst>
            </a:cu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218"/>
            <p:cNvSpPr>
              <a:spLocks noChangeShapeType="1"/>
            </p:cNvSpPr>
            <p:nvPr/>
          </p:nvSpPr>
          <p:spPr bwMode="auto">
            <a:xfrm flipH="1" flipV="1">
              <a:off x="5554151" y="2936773"/>
              <a:ext cx="28575" cy="26988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219"/>
            <p:cNvSpPr>
              <a:spLocks noChangeShapeType="1"/>
            </p:cNvSpPr>
            <p:nvPr/>
          </p:nvSpPr>
          <p:spPr bwMode="auto">
            <a:xfrm>
              <a:off x="5582726" y="2963761"/>
              <a:ext cx="26988" cy="26988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220"/>
            <p:cNvSpPr>
              <a:spLocks noChangeShapeType="1"/>
            </p:cNvSpPr>
            <p:nvPr/>
          </p:nvSpPr>
          <p:spPr bwMode="auto">
            <a:xfrm flipH="1">
              <a:off x="5554151" y="2963761"/>
              <a:ext cx="28575" cy="26988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221"/>
            <p:cNvSpPr>
              <a:spLocks noChangeShapeType="1"/>
            </p:cNvSpPr>
            <p:nvPr/>
          </p:nvSpPr>
          <p:spPr bwMode="auto">
            <a:xfrm flipV="1">
              <a:off x="5582726" y="2936773"/>
              <a:ext cx="26988" cy="26988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22"/>
            <p:cNvSpPr>
              <a:spLocks/>
            </p:cNvSpPr>
            <p:nvPr/>
          </p:nvSpPr>
          <p:spPr bwMode="auto">
            <a:xfrm>
              <a:off x="5582726" y="3009798"/>
              <a:ext cx="0" cy="73025"/>
            </a:xfrm>
            <a:custGeom>
              <a:avLst/>
              <a:gdLst>
                <a:gd name="T0" fmla="*/ 0 h 48"/>
                <a:gd name="T1" fmla="*/ 48 h 48"/>
                <a:gd name="T2" fmla="*/ 0 h 48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48">
                  <a:moveTo>
                    <a:pt x="0" y="0"/>
                  </a:moveTo>
                  <a:lnTo>
                    <a:pt x="0" y="48"/>
                  </a:lnTo>
                  <a:lnTo>
                    <a:pt x="0" y="0"/>
                  </a:lnTo>
                </a:path>
              </a:pathLst>
            </a:cu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3"/>
            <p:cNvSpPr>
              <a:spLocks/>
            </p:cNvSpPr>
            <p:nvPr/>
          </p:nvSpPr>
          <p:spPr bwMode="auto">
            <a:xfrm>
              <a:off x="5544626" y="3046311"/>
              <a:ext cx="74613" cy="0"/>
            </a:xfrm>
            <a:custGeom>
              <a:avLst/>
              <a:gdLst>
                <a:gd name="T0" fmla="*/ 0 w 48"/>
                <a:gd name="T1" fmla="*/ 48 w 48"/>
                <a:gd name="T2" fmla="*/ 0 w 4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8">
                  <a:moveTo>
                    <a:pt x="0" y="0"/>
                  </a:moveTo>
                  <a:lnTo>
                    <a:pt x="48" y="0"/>
                  </a:lnTo>
                  <a:lnTo>
                    <a:pt x="0" y="0"/>
                  </a:lnTo>
                </a:path>
              </a:pathLst>
            </a:cu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224"/>
            <p:cNvSpPr>
              <a:spLocks noChangeShapeType="1"/>
            </p:cNvSpPr>
            <p:nvPr/>
          </p:nvSpPr>
          <p:spPr bwMode="auto">
            <a:xfrm flipH="1" flipV="1">
              <a:off x="5554151" y="3019323"/>
              <a:ext cx="28575" cy="26988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225"/>
            <p:cNvSpPr>
              <a:spLocks noChangeShapeType="1"/>
            </p:cNvSpPr>
            <p:nvPr/>
          </p:nvSpPr>
          <p:spPr bwMode="auto">
            <a:xfrm>
              <a:off x="5582726" y="3046311"/>
              <a:ext cx="26988" cy="26988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226"/>
            <p:cNvSpPr>
              <a:spLocks noChangeShapeType="1"/>
            </p:cNvSpPr>
            <p:nvPr/>
          </p:nvSpPr>
          <p:spPr bwMode="auto">
            <a:xfrm flipH="1">
              <a:off x="5554151" y="3046311"/>
              <a:ext cx="28575" cy="26988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227"/>
            <p:cNvSpPr>
              <a:spLocks noChangeShapeType="1"/>
            </p:cNvSpPr>
            <p:nvPr/>
          </p:nvSpPr>
          <p:spPr bwMode="auto">
            <a:xfrm flipV="1">
              <a:off x="5582726" y="3019323"/>
              <a:ext cx="26988" cy="26988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28"/>
            <p:cNvSpPr>
              <a:spLocks/>
            </p:cNvSpPr>
            <p:nvPr/>
          </p:nvSpPr>
          <p:spPr bwMode="auto">
            <a:xfrm>
              <a:off x="5471601" y="3009798"/>
              <a:ext cx="0" cy="73025"/>
            </a:xfrm>
            <a:custGeom>
              <a:avLst/>
              <a:gdLst>
                <a:gd name="T0" fmla="*/ 0 h 48"/>
                <a:gd name="T1" fmla="*/ 48 h 48"/>
                <a:gd name="T2" fmla="*/ 0 h 48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48">
                  <a:moveTo>
                    <a:pt x="0" y="0"/>
                  </a:moveTo>
                  <a:lnTo>
                    <a:pt x="0" y="48"/>
                  </a:lnTo>
                  <a:lnTo>
                    <a:pt x="0" y="0"/>
                  </a:lnTo>
                </a:path>
              </a:pathLst>
            </a:cu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29"/>
            <p:cNvSpPr>
              <a:spLocks/>
            </p:cNvSpPr>
            <p:nvPr/>
          </p:nvSpPr>
          <p:spPr bwMode="auto">
            <a:xfrm>
              <a:off x="5435089" y="3046311"/>
              <a:ext cx="73025" cy="0"/>
            </a:xfrm>
            <a:custGeom>
              <a:avLst/>
              <a:gdLst>
                <a:gd name="T0" fmla="*/ 0 w 48"/>
                <a:gd name="T1" fmla="*/ 48 w 48"/>
                <a:gd name="T2" fmla="*/ 0 w 4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8">
                  <a:moveTo>
                    <a:pt x="0" y="0"/>
                  </a:moveTo>
                  <a:lnTo>
                    <a:pt x="48" y="0"/>
                  </a:lnTo>
                  <a:lnTo>
                    <a:pt x="0" y="0"/>
                  </a:lnTo>
                </a:path>
              </a:pathLst>
            </a:cu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230"/>
            <p:cNvSpPr>
              <a:spLocks noChangeShapeType="1"/>
            </p:cNvSpPr>
            <p:nvPr/>
          </p:nvSpPr>
          <p:spPr bwMode="auto">
            <a:xfrm flipH="1" flipV="1">
              <a:off x="5444614" y="3019323"/>
              <a:ext cx="26988" cy="26988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231"/>
            <p:cNvSpPr>
              <a:spLocks noChangeShapeType="1"/>
            </p:cNvSpPr>
            <p:nvPr/>
          </p:nvSpPr>
          <p:spPr bwMode="auto">
            <a:xfrm>
              <a:off x="5471601" y="3046311"/>
              <a:ext cx="28575" cy="26988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Line 232"/>
            <p:cNvSpPr>
              <a:spLocks noChangeShapeType="1"/>
            </p:cNvSpPr>
            <p:nvPr/>
          </p:nvSpPr>
          <p:spPr bwMode="auto">
            <a:xfrm flipH="1">
              <a:off x="5444614" y="3046311"/>
              <a:ext cx="26988" cy="26988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Line 233"/>
            <p:cNvSpPr>
              <a:spLocks noChangeShapeType="1"/>
            </p:cNvSpPr>
            <p:nvPr/>
          </p:nvSpPr>
          <p:spPr bwMode="auto">
            <a:xfrm flipV="1">
              <a:off x="5471601" y="3019323"/>
              <a:ext cx="28575" cy="26988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234"/>
            <p:cNvSpPr>
              <a:spLocks/>
            </p:cNvSpPr>
            <p:nvPr/>
          </p:nvSpPr>
          <p:spPr bwMode="auto">
            <a:xfrm>
              <a:off x="5508114" y="3011386"/>
              <a:ext cx="0" cy="73025"/>
            </a:xfrm>
            <a:custGeom>
              <a:avLst/>
              <a:gdLst>
                <a:gd name="T0" fmla="*/ 0 h 48"/>
                <a:gd name="T1" fmla="*/ 48 h 48"/>
                <a:gd name="T2" fmla="*/ 0 h 48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48">
                  <a:moveTo>
                    <a:pt x="0" y="0"/>
                  </a:moveTo>
                  <a:lnTo>
                    <a:pt x="0" y="48"/>
                  </a:lnTo>
                  <a:lnTo>
                    <a:pt x="0" y="0"/>
                  </a:lnTo>
                </a:path>
              </a:pathLst>
            </a:cu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235"/>
            <p:cNvSpPr>
              <a:spLocks/>
            </p:cNvSpPr>
            <p:nvPr/>
          </p:nvSpPr>
          <p:spPr bwMode="auto">
            <a:xfrm>
              <a:off x="5471601" y="3047898"/>
              <a:ext cx="73025" cy="0"/>
            </a:xfrm>
            <a:custGeom>
              <a:avLst/>
              <a:gdLst>
                <a:gd name="T0" fmla="*/ 0 w 48"/>
                <a:gd name="T1" fmla="*/ 48 w 48"/>
                <a:gd name="T2" fmla="*/ 0 w 4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8">
                  <a:moveTo>
                    <a:pt x="0" y="0"/>
                  </a:moveTo>
                  <a:lnTo>
                    <a:pt x="48" y="0"/>
                  </a:lnTo>
                  <a:lnTo>
                    <a:pt x="0" y="0"/>
                  </a:lnTo>
                </a:path>
              </a:pathLst>
            </a:cu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Line 236"/>
            <p:cNvSpPr>
              <a:spLocks noChangeShapeType="1"/>
            </p:cNvSpPr>
            <p:nvPr/>
          </p:nvSpPr>
          <p:spPr bwMode="auto">
            <a:xfrm flipH="1" flipV="1">
              <a:off x="5481126" y="3020911"/>
              <a:ext cx="26988" cy="26988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Line 237"/>
            <p:cNvSpPr>
              <a:spLocks noChangeShapeType="1"/>
            </p:cNvSpPr>
            <p:nvPr/>
          </p:nvSpPr>
          <p:spPr bwMode="auto">
            <a:xfrm>
              <a:off x="5508114" y="3047898"/>
              <a:ext cx="28575" cy="26988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Line 238"/>
            <p:cNvSpPr>
              <a:spLocks noChangeShapeType="1"/>
            </p:cNvSpPr>
            <p:nvPr/>
          </p:nvSpPr>
          <p:spPr bwMode="auto">
            <a:xfrm flipH="1">
              <a:off x="5481126" y="3047898"/>
              <a:ext cx="26988" cy="26988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Line 239"/>
            <p:cNvSpPr>
              <a:spLocks noChangeShapeType="1"/>
            </p:cNvSpPr>
            <p:nvPr/>
          </p:nvSpPr>
          <p:spPr bwMode="auto">
            <a:xfrm flipV="1">
              <a:off x="5508114" y="3020911"/>
              <a:ext cx="28575" cy="26988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Line 240"/>
            <p:cNvSpPr>
              <a:spLocks noChangeShapeType="1"/>
            </p:cNvSpPr>
            <p:nvPr/>
          </p:nvSpPr>
          <p:spPr bwMode="auto">
            <a:xfrm>
              <a:off x="5527164" y="2760561"/>
              <a:ext cx="0" cy="257175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Line 241"/>
            <p:cNvSpPr>
              <a:spLocks noChangeShapeType="1"/>
            </p:cNvSpPr>
            <p:nvPr/>
          </p:nvSpPr>
          <p:spPr bwMode="auto">
            <a:xfrm>
              <a:off x="5471601" y="2760561"/>
              <a:ext cx="111125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Line 242"/>
            <p:cNvSpPr>
              <a:spLocks noChangeShapeType="1"/>
            </p:cNvSpPr>
            <p:nvPr/>
          </p:nvSpPr>
          <p:spPr bwMode="auto">
            <a:xfrm flipH="1">
              <a:off x="5471601" y="2760561"/>
              <a:ext cx="111125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Line 243"/>
            <p:cNvSpPr>
              <a:spLocks noChangeShapeType="1"/>
            </p:cNvSpPr>
            <p:nvPr/>
          </p:nvSpPr>
          <p:spPr bwMode="auto">
            <a:xfrm>
              <a:off x="5471601" y="3017736"/>
              <a:ext cx="111125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Line 244"/>
            <p:cNvSpPr>
              <a:spLocks noChangeShapeType="1"/>
            </p:cNvSpPr>
            <p:nvPr/>
          </p:nvSpPr>
          <p:spPr bwMode="auto">
            <a:xfrm flipH="1">
              <a:off x="5471601" y="3017736"/>
              <a:ext cx="111125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Line 245"/>
            <p:cNvSpPr>
              <a:spLocks noChangeShapeType="1"/>
            </p:cNvSpPr>
            <p:nvPr/>
          </p:nvSpPr>
          <p:spPr bwMode="auto">
            <a:xfrm>
              <a:off x="5416039" y="2889148"/>
              <a:ext cx="22225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246"/>
            <p:cNvSpPr>
              <a:spLocks/>
            </p:cNvSpPr>
            <p:nvPr/>
          </p:nvSpPr>
          <p:spPr bwMode="auto">
            <a:xfrm>
              <a:off x="5527164" y="1863623"/>
              <a:ext cx="0" cy="73025"/>
            </a:xfrm>
            <a:custGeom>
              <a:avLst/>
              <a:gdLst>
                <a:gd name="T0" fmla="*/ 0 h 48"/>
                <a:gd name="T1" fmla="*/ 48 h 48"/>
                <a:gd name="T2" fmla="*/ 0 h 48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48">
                  <a:moveTo>
                    <a:pt x="0" y="0"/>
                  </a:moveTo>
                  <a:lnTo>
                    <a:pt x="0" y="48"/>
                  </a:lnTo>
                  <a:lnTo>
                    <a:pt x="0" y="0"/>
                  </a:lnTo>
                </a:path>
              </a:pathLst>
            </a:cu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247"/>
            <p:cNvSpPr>
              <a:spLocks/>
            </p:cNvSpPr>
            <p:nvPr/>
          </p:nvSpPr>
          <p:spPr bwMode="auto">
            <a:xfrm>
              <a:off x="5490651" y="1900136"/>
              <a:ext cx="73025" cy="0"/>
            </a:xfrm>
            <a:custGeom>
              <a:avLst/>
              <a:gdLst>
                <a:gd name="T0" fmla="*/ 0 w 48"/>
                <a:gd name="T1" fmla="*/ 48 w 48"/>
                <a:gd name="T2" fmla="*/ 0 w 4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8">
                  <a:moveTo>
                    <a:pt x="0" y="0"/>
                  </a:moveTo>
                  <a:lnTo>
                    <a:pt x="48" y="0"/>
                  </a:lnTo>
                  <a:lnTo>
                    <a:pt x="0" y="0"/>
                  </a:lnTo>
                </a:path>
              </a:pathLst>
            </a:cu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Line 248"/>
            <p:cNvSpPr>
              <a:spLocks noChangeShapeType="1"/>
            </p:cNvSpPr>
            <p:nvPr/>
          </p:nvSpPr>
          <p:spPr bwMode="auto">
            <a:xfrm flipH="1" flipV="1">
              <a:off x="5500176" y="1873148"/>
              <a:ext cx="26988" cy="26988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Line 249"/>
            <p:cNvSpPr>
              <a:spLocks noChangeShapeType="1"/>
            </p:cNvSpPr>
            <p:nvPr/>
          </p:nvSpPr>
          <p:spPr bwMode="auto">
            <a:xfrm>
              <a:off x="5527164" y="1900136"/>
              <a:ext cx="26988" cy="28575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Line 250"/>
            <p:cNvSpPr>
              <a:spLocks noChangeShapeType="1"/>
            </p:cNvSpPr>
            <p:nvPr/>
          </p:nvSpPr>
          <p:spPr bwMode="auto">
            <a:xfrm flipH="1">
              <a:off x="5500176" y="1900136"/>
              <a:ext cx="26988" cy="28575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Line 251"/>
            <p:cNvSpPr>
              <a:spLocks noChangeShapeType="1"/>
            </p:cNvSpPr>
            <p:nvPr/>
          </p:nvSpPr>
          <p:spPr bwMode="auto">
            <a:xfrm flipV="1">
              <a:off x="5527164" y="1873148"/>
              <a:ext cx="26988" cy="26988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Line 252"/>
            <p:cNvSpPr>
              <a:spLocks noChangeShapeType="1"/>
            </p:cNvSpPr>
            <p:nvPr/>
          </p:nvSpPr>
          <p:spPr bwMode="auto">
            <a:xfrm>
              <a:off x="5527164" y="2760561"/>
              <a:ext cx="0" cy="257175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Line 253"/>
            <p:cNvSpPr>
              <a:spLocks noChangeShapeType="1"/>
            </p:cNvSpPr>
            <p:nvPr/>
          </p:nvSpPr>
          <p:spPr bwMode="auto">
            <a:xfrm>
              <a:off x="5416039" y="2889148"/>
              <a:ext cx="22225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254"/>
            <p:cNvSpPr>
              <a:spLocks/>
            </p:cNvSpPr>
            <p:nvPr/>
          </p:nvSpPr>
          <p:spPr bwMode="auto">
            <a:xfrm>
              <a:off x="5776401" y="2509736"/>
              <a:ext cx="68263" cy="65088"/>
            </a:xfrm>
            <a:custGeom>
              <a:avLst/>
              <a:gdLst>
                <a:gd name="T0" fmla="*/ 17 w 43"/>
                <a:gd name="T1" fmla="*/ 16 h 41"/>
                <a:gd name="T2" fmla="*/ 0 w 43"/>
                <a:gd name="T3" fmla="*/ 16 h 41"/>
                <a:gd name="T4" fmla="*/ 14 w 43"/>
                <a:gd name="T5" fmla="*/ 25 h 41"/>
                <a:gd name="T6" fmla="*/ 8 w 43"/>
                <a:gd name="T7" fmla="*/ 41 h 41"/>
                <a:gd name="T8" fmla="*/ 22 w 43"/>
                <a:gd name="T9" fmla="*/ 32 h 41"/>
                <a:gd name="T10" fmla="*/ 35 w 43"/>
                <a:gd name="T11" fmla="*/ 41 h 41"/>
                <a:gd name="T12" fmla="*/ 29 w 43"/>
                <a:gd name="T13" fmla="*/ 25 h 41"/>
                <a:gd name="T14" fmla="*/ 43 w 43"/>
                <a:gd name="T15" fmla="*/ 16 h 41"/>
                <a:gd name="T16" fmla="*/ 26 w 43"/>
                <a:gd name="T17" fmla="*/ 16 h 41"/>
                <a:gd name="T18" fmla="*/ 22 w 43"/>
                <a:gd name="T19" fmla="*/ 0 h 41"/>
                <a:gd name="T20" fmla="*/ 17 w 43"/>
                <a:gd name="T21" fmla="*/ 16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41">
                  <a:moveTo>
                    <a:pt x="17" y="16"/>
                  </a:moveTo>
                  <a:lnTo>
                    <a:pt x="0" y="16"/>
                  </a:lnTo>
                  <a:lnTo>
                    <a:pt x="14" y="25"/>
                  </a:lnTo>
                  <a:lnTo>
                    <a:pt x="8" y="41"/>
                  </a:lnTo>
                  <a:lnTo>
                    <a:pt x="22" y="32"/>
                  </a:lnTo>
                  <a:lnTo>
                    <a:pt x="35" y="41"/>
                  </a:lnTo>
                  <a:lnTo>
                    <a:pt x="29" y="25"/>
                  </a:lnTo>
                  <a:lnTo>
                    <a:pt x="43" y="16"/>
                  </a:lnTo>
                  <a:lnTo>
                    <a:pt x="26" y="16"/>
                  </a:lnTo>
                  <a:lnTo>
                    <a:pt x="22" y="0"/>
                  </a:lnTo>
                  <a:lnTo>
                    <a:pt x="17" y="16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255"/>
            <p:cNvSpPr>
              <a:spLocks/>
            </p:cNvSpPr>
            <p:nvPr/>
          </p:nvSpPr>
          <p:spPr bwMode="auto">
            <a:xfrm>
              <a:off x="5831964" y="2700236"/>
              <a:ext cx="66675" cy="65088"/>
            </a:xfrm>
            <a:custGeom>
              <a:avLst/>
              <a:gdLst>
                <a:gd name="T0" fmla="*/ 16 w 42"/>
                <a:gd name="T1" fmla="*/ 16 h 41"/>
                <a:gd name="T2" fmla="*/ 0 w 42"/>
                <a:gd name="T3" fmla="*/ 16 h 41"/>
                <a:gd name="T4" fmla="*/ 13 w 42"/>
                <a:gd name="T5" fmla="*/ 25 h 41"/>
                <a:gd name="T6" fmla="*/ 8 w 42"/>
                <a:gd name="T7" fmla="*/ 41 h 41"/>
                <a:gd name="T8" fmla="*/ 21 w 42"/>
                <a:gd name="T9" fmla="*/ 32 h 41"/>
                <a:gd name="T10" fmla="*/ 35 w 42"/>
                <a:gd name="T11" fmla="*/ 41 h 41"/>
                <a:gd name="T12" fmla="*/ 29 w 42"/>
                <a:gd name="T13" fmla="*/ 25 h 41"/>
                <a:gd name="T14" fmla="*/ 42 w 42"/>
                <a:gd name="T15" fmla="*/ 16 h 41"/>
                <a:gd name="T16" fmla="*/ 26 w 42"/>
                <a:gd name="T17" fmla="*/ 16 h 41"/>
                <a:gd name="T18" fmla="*/ 21 w 42"/>
                <a:gd name="T19" fmla="*/ 0 h 41"/>
                <a:gd name="T20" fmla="*/ 16 w 42"/>
                <a:gd name="T21" fmla="*/ 16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" h="41">
                  <a:moveTo>
                    <a:pt x="16" y="16"/>
                  </a:moveTo>
                  <a:lnTo>
                    <a:pt x="0" y="16"/>
                  </a:lnTo>
                  <a:lnTo>
                    <a:pt x="13" y="25"/>
                  </a:lnTo>
                  <a:lnTo>
                    <a:pt x="8" y="41"/>
                  </a:lnTo>
                  <a:lnTo>
                    <a:pt x="21" y="32"/>
                  </a:lnTo>
                  <a:lnTo>
                    <a:pt x="35" y="41"/>
                  </a:lnTo>
                  <a:lnTo>
                    <a:pt x="29" y="25"/>
                  </a:lnTo>
                  <a:lnTo>
                    <a:pt x="42" y="16"/>
                  </a:lnTo>
                  <a:lnTo>
                    <a:pt x="26" y="16"/>
                  </a:lnTo>
                  <a:lnTo>
                    <a:pt x="21" y="0"/>
                  </a:lnTo>
                  <a:lnTo>
                    <a:pt x="16" y="16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256"/>
            <p:cNvSpPr>
              <a:spLocks/>
            </p:cNvSpPr>
            <p:nvPr/>
          </p:nvSpPr>
          <p:spPr bwMode="auto">
            <a:xfrm>
              <a:off x="5831964" y="2889148"/>
              <a:ext cx="66675" cy="65088"/>
            </a:xfrm>
            <a:custGeom>
              <a:avLst/>
              <a:gdLst>
                <a:gd name="T0" fmla="*/ 16 w 42"/>
                <a:gd name="T1" fmla="*/ 16 h 41"/>
                <a:gd name="T2" fmla="*/ 0 w 42"/>
                <a:gd name="T3" fmla="*/ 16 h 41"/>
                <a:gd name="T4" fmla="*/ 13 w 42"/>
                <a:gd name="T5" fmla="*/ 25 h 41"/>
                <a:gd name="T6" fmla="*/ 8 w 42"/>
                <a:gd name="T7" fmla="*/ 41 h 41"/>
                <a:gd name="T8" fmla="*/ 21 w 42"/>
                <a:gd name="T9" fmla="*/ 32 h 41"/>
                <a:gd name="T10" fmla="*/ 35 w 42"/>
                <a:gd name="T11" fmla="*/ 41 h 41"/>
                <a:gd name="T12" fmla="*/ 29 w 42"/>
                <a:gd name="T13" fmla="*/ 25 h 41"/>
                <a:gd name="T14" fmla="*/ 42 w 42"/>
                <a:gd name="T15" fmla="*/ 16 h 41"/>
                <a:gd name="T16" fmla="*/ 26 w 42"/>
                <a:gd name="T17" fmla="*/ 16 h 41"/>
                <a:gd name="T18" fmla="*/ 21 w 42"/>
                <a:gd name="T19" fmla="*/ 0 h 41"/>
                <a:gd name="T20" fmla="*/ 16 w 42"/>
                <a:gd name="T21" fmla="*/ 16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" h="41">
                  <a:moveTo>
                    <a:pt x="16" y="16"/>
                  </a:moveTo>
                  <a:lnTo>
                    <a:pt x="0" y="16"/>
                  </a:lnTo>
                  <a:lnTo>
                    <a:pt x="13" y="25"/>
                  </a:lnTo>
                  <a:lnTo>
                    <a:pt x="8" y="41"/>
                  </a:lnTo>
                  <a:lnTo>
                    <a:pt x="21" y="32"/>
                  </a:lnTo>
                  <a:lnTo>
                    <a:pt x="35" y="41"/>
                  </a:lnTo>
                  <a:lnTo>
                    <a:pt x="29" y="25"/>
                  </a:lnTo>
                  <a:lnTo>
                    <a:pt x="42" y="16"/>
                  </a:lnTo>
                  <a:lnTo>
                    <a:pt x="26" y="16"/>
                  </a:lnTo>
                  <a:lnTo>
                    <a:pt x="21" y="0"/>
                  </a:lnTo>
                  <a:lnTo>
                    <a:pt x="16" y="16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257"/>
            <p:cNvSpPr>
              <a:spLocks/>
            </p:cNvSpPr>
            <p:nvPr/>
          </p:nvSpPr>
          <p:spPr bwMode="auto">
            <a:xfrm>
              <a:off x="5887526" y="2560536"/>
              <a:ext cx="66675" cy="66675"/>
            </a:xfrm>
            <a:custGeom>
              <a:avLst/>
              <a:gdLst>
                <a:gd name="T0" fmla="*/ 16 w 42"/>
                <a:gd name="T1" fmla="*/ 17 h 42"/>
                <a:gd name="T2" fmla="*/ 0 w 42"/>
                <a:gd name="T3" fmla="*/ 17 h 42"/>
                <a:gd name="T4" fmla="*/ 13 w 42"/>
                <a:gd name="T5" fmla="*/ 25 h 42"/>
                <a:gd name="T6" fmla="*/ 7 w 42"/>
                <a:gd name="T7" fmla="*/ 42 h 42"/>
                <a:gd name="T8" fmla="*/ 21 w 42"/>
                <a:gd name="T9" fmla="*/ 32 h 42"/>
                <a:gd name="T10" fmla="*/ 34 w 42"/>
                <a:gd name="T11" fmla="*/ 42 h 42"/>
                <a:gd name="T12" fmla="*/ 28 w 42"/>
                <a:gd name="T13" fmla="*/ 25 h 42"/>
                <a:gd name="T14" fmla="*/ 42 w 42"/>
                <a:gd name="T15" fmla="*/ 17 h 42"/>
                <a:gd name="T16" fmla="*/ 25 w 42"/>
                <a:gd name="T17" fmla="*/ 17 h 42"/>
                <a:gd name="T18" fmla="*/ 21 w 42"/>
                <a:gd name="T19" fmla="*/ 0 h 42"/>
                <a:gd name="T20" fmla="*/ 16 w 42"/>
                <a:gd name="T21" fmla="*/ 17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" h="42">
                  <a:moveTo>
                    <a:pt x="16" y="17"/>
                  </a:moveTo>
                  <a:lnTo>
                    <a:pt x="0" y="17"/>
                  </a:lnTo>
                  <a:lnTo>
                    <a:pt x="13" y="25"/>
                  </a:lnTo>
                  <a:lnTo>
                    <a:pt x="7" y="42"/>
                  </a:lnTo>
                  <a:lnTo>
                    <a:pt x="21" y="32"/>
                  </a:lnTo>
                  <a:lnTo>
                    <a:pt x="34" y="42"/>
                  </a:lnTo>
                  <a:lnTo>
                    <a:pt x="28" y="25"/>
                  </a:lnTo>
                  <a:lnTo>
                    <a:pt x="42" y="17"/>
                  </a:lnTo>
                  <a:lnTo>
                    <a:pt x="25" y="17"/>
                  </a:lnTo>
                  <a:lnTo>
                    <a:pt x="21" y="0"/>
                  </a:lnTo>
                  <a:lnTo>
                    <a:pt x="16" y="17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258"/>
            <p:cNvSpPr>
              <a:spLocks/>
            </p:cNvSpPr>
            <p:nvPr/>
          </p:nvSpPr>
          <p:spPr bwMode="auto">
            <a:xfrm>
              <a:off x="5831964" y="3008211"/>
              <a:ext cx="66675" cy="65088"/>
            </a:xfrm>
            <a:custGeom>
              <a:avLst/>
              <a:gdLst>
                <a:gd name="T0" fmla="*/ 16 w 42"/>
                <a:gd name="T1" fmla="*/ 16 h 41"/>
                <a:gd name="T2" fmla="*/ 0 w 42"/>
                <a:gd name="T3" fmla="*/ 16 h 41"/>
                <a:gd name="T4" fmla="*/ 13 w 42"/>
                <a:gd name="T5" fmla="*/ 25 h 41"/>
                <a:gd name="T6" fmla="*/ 8 w 42"/>
                <a:gd name="T7" fmla="*/ 41 h 41"/>
                <a:gd name="T8" fmla="*/ 21 w 42"/>
                <a:gd name="T9" fmla="*/ 32 h 41"/>
                <a:gd name="T10" fmla="*/ 35 w 42"/>
                <a:gd name="T11" fmla="*/ 41 h 41"/>
                <a:gd name="T12" fmla="*/ 29 w 42"/>
                <a:gd name="T13" fmla="*/ 25 h 41"/>
                <a:gd name="T14" fmla="*/ 42 w 42"/>
                <a:gd name="T15" fmla="*/ 16 h 41"/>
                <a:gd name="T16" fmla="*/ 26 w 42"/>
                <a:gd name="T17" fmla="*/ 16 h 41"/>
                <a:gd name="T18" fmla="*/ 21 w 42"/>
                <a:gd name="T19" fmla="*/ 0 h 41"/>
                <a:gd name="T20" fmla="*/ 16 w 42"/>
                <a:gd name="T21" fmla="*/ 16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" h="41">
                  <a:moveTo>
                    <a:pt x="16" y="16"/>
                  </a:moveTo>
                  <a:lnTo>
                    <a:pt x="0" y="16"/>
                  </a:lnTo>
                  <a:lnTo>
                    <a:pt x="13" y="25"/>
                  </a:lnTo>
                  <a:lnTo>
                    <a:pt x="8" y="41"/>
                  </a:lnTo>
                  <a:lnTo>
                    <a:pt x="21" y="32"/>
                  </a:lnTo>
                  <a:lnTo>
                    <a:pt x="35" y="41"/>
                  </a:lnTo>
                  <a:lnTo>
                    <a:pt x="29" y="25"/>
                  </a:lnTo>
                  <a:lnTo>
                    <a:pt x="42" y="16"/>
                  </a:lnTo>
                  <a:lnTo>
                    <a:pt x="26" y="16"/>
                  </a:lnTo>
                  <a:lnTo>
                    <a:pt x="21" y="0"/>
                  </a:lnTo>
                  <a:lnTo>
                    <a:pt x="16" y="16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Line 259"/>
            <p:cNvSpPr>
              <a:spLocks noChangeShapeType="1"/>
            </p:cNvSpPr>
            <p:nvPr/>
          </p:nvSpPr>
          <p:spPr bwMode="auto">
            <a:xfrm>
              <a:off x="5865301" y="2439886"/>
              <a:ext cx="0" cy="3492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Line 260"/>
            <p:cNvSpPr>
              <a:spLocks noChangeShapeType="1"/>
            </p:cNvSpPr>
            <p:nvPr/>
          </p:nvSpPr>
          <p:spPr bwMode="auto">
            <a:xfrm>
              <a:off x="5811326" y="2439886"/>
              <a:ext cx="10953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Line 261"/>
            <p:cNvSpPr>
              <a:spLocks noChangeShapeType="1"/>
            </p:cNvSpPr>
            <p:nvPr/>
          </p:nvSpPr>
          <p:spPr bwMode="auto">
            <a:xfrm flipH="1">
              <a:off x="5811326" y="2439886"/>
              <a:ext cx="10953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Line 262"/>
            <p:cNvSpPr>
              <a:spLocks noChangeShapeType="1"/>
            </p:cNvSpPr>
            <p:nvPr/>
          </p:nvSpPr>
          <p:spPr bwMode="auto">
            <a:xfrm>
              <a:off x="5811326" y="2789136"/>
              <a:ext cx="10953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Line 263"/>
            <p:cNvSpPr>
              <a:spLocks noChangeShapeType="1"/>
            </p:cNvSpPr>
            <p:nvPr/>
          </p:nvSpPr>
          <p:spPr bwMode="auto">
            <a:xfrm flipH="1">
              <a:off x="5811326" y="2789136"/>
              <a:ext cx="10953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Line 264"/>
            <p:cNvSpPr>
              <a:spLocks noChangeShapeType="1"/>
            </p:cNvSpPr>
            <p:nvPr/>
          </p:nvSpPr>
          <p:spPr bwMode="auto">
            <a:xfrm>
              <a:off x="5754176" y="2614511"/>
              <a:ext cx="22225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Line 266"/>
            <p:cNvSpPr>
              <a:spLocks noChangeShapeType="1"/>
            </p:cNvSpPr>
            <p:nvPr/>
          </p:nvSpPr>
          <p:spPr bwMode="auto">
            <a:xfrm>
              <a:off x="5865301" y="2439886"/>
              <a:ext cx="0" cy="3492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Line 267"/>
            <p:cNvSpPr>
              <a:spLocks noChangeShapeType="1"/>
            </p:cNvSpPr>
            <p:nvPr/>
          </p:nvSpPr>
          <p:spPr bwMode="auto">
            <a:xfrm>
              <a:off x="5754176" y="2614511"/>
              <a:ext cx="22225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Line 268"/>
            <p:cNvSpPr>
              <a:spLocks noChangeShapeType="1"/>
            </p:cNvSpPr>
            <p:nvPr/>
          </p:nvSpPr>
          <p:spPr bwMode="auto">
            <a:xfrm>
              <a:off x="6203439" y="3016148"/>
              <a:ext cx="0" cy="74613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Line 269"/>
            <p:cNvSpPr>
              <a:spLocks noChangeShapeType="1"/>
            </p:cNvSpPr>
            <p:nvPr/>
          </p:nvSpPr>
          <p:spPr bwMode="auto">
            <a:xfrm>
              <a:off x="6166926" y="3052661"/>
              <a:ext cx="74613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Line 270"/>
            <p:cNvSpPr>
              <a:spLocks noChangeShapeType="1"/>
            </p:cNvSpPr>
            <p:nvPr/>
          </p:nvSpPr>
          <p:spPr bwMode="auto">
            <a:xfrm>
              <a:off x="6239951" y="3009798"/>
              <a:ext cx="0" cy="74613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Line 271"/>
            <p:cNvSpPr>
              <a:spLocks noChangeShapeType="1"/>
            </p:cNvSpPr>
            <p:nvPr/>
          </p:nvSpPr>
          <p:spPr bwMode="auto">
            <a:xfrm>
              <a:off x="6203439" y="3046311"/>
              <a:ext cx="74613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Line 272"/>
            <p:cNvSpPr>
              <a:spLocks noChangeShapeType="1"/>
            </p:cNvSpPr>
            <p:nvPr/>
          </p:nvSpPr>
          <p:spPr bwMode="auto">
            <a:xfrm>
              <a:off x="6259001" y="2971698"/>
              <a:ext cx="0" cy="74613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Line 273"/>
            <p:cNvSpPr>
              <a:spLocks noChangeShapeType="1"/>
            </p:cNvSpPr>
            <p:nvPr/>
          </p:nvSpPr>
          <p:spPr bwMode="auto">
            <a:xfrm>
              <a:off x="6222489" y="3008211"/>
              <a:ext cx="74613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Line 274"/>
            <p:cNvSpPr>
              <a:spLocks noChangeShapeType="1"/>
            </p:cNvSpPr>
            <p:nvPr/>
          </p:nvSpPr>
          <p:spPr bwMode="auto">
            <a:xfrm>
              <a:off x="6203439" y="2757386"/>
              <a:ext cx="0" cy="7620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Line 275"/>
            <p:cNvSpPr>
              <a:spLocks noChangeShapeType="1"/>
            </p:cNvSpPr>
            <p:nvPr/>
          </p:nvSpPr>
          <p:spPr bwMode="auto">
            <a:xfrm>
              <a:off x="6166926" y="2795486"/>
              <a:ext cx="74613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Line 276"/>
            <p:cNvSpPr>
              <a:spLocks noChangeShapeType="1"/>
            </p:cNvSpPr>
            <p:nvPr/>
          </p:nvSpPr>
          <p:spPr bwMode="auto">
            <a:xfrm>
              <a:off x="6149464" y="2957411"/>
              <a:ext cx="0" cy="74613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Line 277"/>
            <p:cNvSpPr>
              <a:spLocks noChangeShapeType="1"/>
            </p:cNvSpPr>
            <p:nvPr/>
          </p:nvSpPr>
          <p:spPr bwMode="auto">
            <a:xfrm>
              <a:off x="6112951" y="2993923"/>
              <a:ext cx="74613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Line 278"/>
            <p:cNvSpPr>
              <a:spLocks noChangeShapeType="1"/>
            </p:cNvSpPr>
            <p:nvPr/>
          </p:nvSpPr>
          <p:spPr bwMode="auto">
            <a:xfrm>
              <a:off x="6222489" y="3016148"/>
              <a:ext cx="0" cy="74613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Line 279"/>
            <p:cNvSpPr>
              <a:spLocks noChangeShapeType="1"/>
            </p:cNvSpPr>
            <p:nvPr/>
          </p:nvSpPr>
          <p:spPr bwMode="auto">
            <a:xfrm>
              <a:off x="6185976" y="3052661"/>
              <a:ext cx="74613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Line 280"/>
            <p:cNvSpPr>
              <a:spLocks noChangeShapeType="1"/>
            </p:cNvSpPr>
            <p:nvPr/>
          </p:nvSpPr>
          <p:spPr bwMode="auto">
            <a:xfrm>
              <a:off x="6166926" y="3009798"/>
              <a:ext cx="0" cy="74613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Line 281"/>
            <p:cNvSpPr>
              <a:spLocks noChangeShapeType="1"/>
            </p:cNvSpPr>
            <p:nvPr/>
          </p:nvSpPr>
          <p:spPr bwMode="auto">
            <a:xfrm>
              <a:off x="6130414" y="3046311"/>
              <a:ext cx="74613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Line 282"/>
            <p:cNvSpPr>
              <a:spLocks noChangeShapeType="1"/>
            </p:cNvSpPr>
            <p:nvPr/>
          </p:nvSpPr>
          <p:spPr bwMode="auto">
            <a:xfrm>
              <a:off x="6185976" y="3011386"/>
              <a:ext cx="0" cy="74613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Line 283"/>
            <p:cNvSpPr>
              <a:spLocks noChangeShapeType="1"/>
            </p:cNvSpPr>
            <p:nvPr/>
          </p:nvSpPr>
          <p:spPr bwMode="auto">
            <a:xfrm>
              <a:off x="6149464" y="3047898"/>
              <a:ext cx="74613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Line 284"/>
            <p:cNvSpPr>
              <a:spLocks noChangeShapeType="1"/>
            </p:cNvSpPr>
            <p:nvPr/>
          </p:nvSpPr>
          <p:spPr bwMode="auto">
            <a:xfrm>
              <a:off x="6203439" y="2974873"/>
              <a:ext cx="0" cy="60325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Line 285"/>
            <p:cNvSpPr>
              <a:spLocks noChangeShapeType="1"/>
            </p:cNvSpPr>
            <p:nvPr/>
          </p:nvSpPr>
          <p:spPr bwMode="auto">
            <a:xfrm>
              <a:off x="6149464" y="2974873"/>
              <a:ext cx="109538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Line 286"/>
            <p:cNvSpPr>
              <a:spLocks noChangeShapeType="1"/>
            </p:cNvSpPr>
            <p:nvPr/>
          </p:nvSpPr>
          <p:spPr bwMode="auto">
            <a:xfrm flipH="1">
              <a:off x="6149464" y="2974873"/>
              <a:ext cx="109538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Line 287"/>
            <p:cNvSpPr>
              <a:spLocks noChangeShapeType="1"/>
            </p:cNvSpPr>
            <p:nvPr/>
          </p:nvSpPr>
          <p:spPr bwMode="auto">
            <a:xfrm>
              <a:off x="6149464" y="3035198"/>
              <a:ext cx="109538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Line 288"/>
            <p:cNvSpPr>
              <a:spLocks noChangeShapeType="1"/>
            </p:cNvSpPr>
            <p:nvPr/>
          </p:nvSpPr>
          <p:spPr bwMode="auto">
            <a:xfrm flipH="1">
              <a:off x="6149464" y="3035198"/>
              <a:ext cx="109538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Line 289"/>
            <p:cNvSpPr>
              <a:spLocks noChangeShapeType="1"/>
            </p:cNvSpPr>
            <p:nvPr/>
          </p:nvSpPr>
          <p:spPr bwMode="auto">
            <a:xfrm>
              <a:off x="6092314" y="3005036"/>
              <a:ext cx="22225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Line 290"/>
            <p:cNvSpPr>
              <a:spLocks noChangeShapeType="1"/>
            </p:cNvSpPr>
            <p:nvPr/>
          </p:nvSpPr>
          <p:spPr bwMode="auto">
            <a:xfrm>
              <a:off x="6203439" y="2974873"/>
              <a:ext cx="0" cy="60325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Line 291"/>
            <p:cNvSpPr>
              <a:spLocks noChangeShapeType="1"/>
            </p:cNvSpPr>
            <p:nvPr/>
          </p:nvSpPr>
          <p:spPr bwMode="auto">
            <a:xfrm>
              <a:off x="6092314" y="3005036"/>
              <a:ext cx="22225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Line 292"/>
            <p:cNvSpPr>
              <a:spLocks noChangeShapeType="1"/>
            </p:cNvSpPr>
            <p:nvPr/>
          </p:nvSpPr>
          <p:spPr bwMode="auto">
            <a:xfrm>
              <a:off x="6517764" y="2854223"/>
              <a:ext cx="49213" cy="4921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Line 293"/>
            <p:cNvSpPr>
              <a:spLocks noChangeShapeType="1"/>
            </p:cNvSpPr>
            <p:nvPr/>
          </p:nvSpPr>
          <p:spPr bwMode="auto">
            <a:xfrm flipH="1" flipV="1">
              <a:off x="6517764" y="2854223"/>
              <a:ext cx="49213" cy="4921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Line 294"/>
            <p:cNvSpPr>
              <a:spLocks noChangeShapeType="1"/>
            </p:cNvSpPr>
            <p:nvPr/>
          </p:nvSpPr>
          <p:spPr bwMode="auto">
            <a:xfrm flipV="1">
              <a:off x="6517764" y="2854223"/>
              <a:ext cx="49213" cy="4921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Line 295"/>
            <p:cNvSpPr>
              <a:spLocks noChangeShapeType="1"/>
            </p:cNvSpPr>
            <p:nvPr/>
          </p:nvSpPr>
          <p:spPr bwMode="auto">
            <a:xfrm flipH="1">
              <a:off x="6517764" y="2854223"/>
              <a:ext cx="49213" cy="4921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Line 296"/>
            <p:cNvSpPr>
              <a:spLocks noChangeShapeType="1"/>
            </p:cNvSpPr>
            <p:nvPr/>
          </p:nvSpPr>
          <p:spPr bwMode="auto">
            <a:xfrm>
              <a:off x="6462201" y="2930423"/>
              <a:ext cx="49213" cy="4921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Line 297"/>
            <p:cNvSpPr>
              <a:spLocks noChangeShapeType="1"/>
            </p:cNvSpPr>
            <p:nvPr/>
          </p:nvSpPr>
          <p:spPr bwMode="auto">
            <a:xfrm flipH="1" flipV="1">
              <a:off x="6462201" y="2930423"/>
              <a:ext cx="49213" cy="4921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Line 298"/>
            <p:cNvSpPr>
              <a:spLocks noChangeShapeType="1"/>
            </p:cNvSpPr>
            <p:nvPr/>
          </p:nvSpPr>
          <p:spPr bwMode="auto">
            <a:xfrm flipV="1">
              <a:off x="6462201" y="2930423"/>
              <a:ext cx="49213" cy="4921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Line 299"/>
            <p:cNvSpPr>
              <a:spLocks noChangeShapeType="1"/>
            </p:cNvSpPr>
            <p:nvPr/>
          </p:nvSpPr>
          <p:spPr bwMode="auto">
            <a:xfrm flipH="1">
              <a:off x="6462201" y="2930423"/>
              <a:ext cx="49213" cy="4921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Line 300"/>
            <p:cNvSpPr>
              <a:spLocks noChangeShapeType="1"/>
            </p:cNvSpPr>
            <p:nvPr/>
          </p:nvSpPr>
          <p:spPr bwMode="auto">
            <a:xfrm>
              <a:off x="6517764" y="3027261"/>
              <a:ext cx="49213" cy="4762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Line 301"/>
            <p:cNvSpPr>
              <a:spLocks noChangeShapeType="1"/>
            </p:cNvSpPr>
            <p:nvPr/>
          </p:nvSpPr>
          <p:spPr bwMode="auto">
            <a:xfrm flipH="1" flipV="1">
              <a:off x="6517764" y="3027261"/>
              <a:ext cx="49213" cy="4762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Line 302"/>
            <p:cNvSpPr>
              <a:spLocks noChangeShapeType="1"/>
            </p:cNvSpPr>
            <p:nvPr/>
          </p:nvSpPr>
          <p:spPr bwMode="auto">
            <a:xfrm flipV="1">
              <a:off x="6517764" y="3027261"/>
              <a:ext cx="49213" cy="4762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Line 303"/>
            <p:cNvSpPr>
              <a:spLocks noChangeShapeType="1"/>
            </p:cNvSpPr>
            <p:nvPr/>
          </p:nvSpPr>
          <p:spPr bwMode="auto">
            <a:xfrm flipH="1">
              <a:off x="6517764" y="3027261"/>
              <a:ext cx="49213" cy="4762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Line 304"/>
            <p:cNvSpPr>
              <a:spLocks noChangeShapeType="1"/>
            </p:cNvSpPr>
            <p:nvPr/>
          </p:nvSpPr>
          <p:spPr bwMode="auto">
            <a:xfrm>
              <a:off x="6490776" y="3022498"/>
              <a:ext cx="49213" cy="4762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Line 305"/>
            <p:cNvSpPr>
              <a:spLocks noChangeShapeType="1"/>
            </p:cNvSpPr>
            <p:nvPr/>
          </p:nvSpPr>
          <p:spPr bwMode="auto">
            <a:xfrm flipH="1" flipV="1">
              <a:off x="6490776" y="3022498"/>
              <a:ext cx="49213" cy="4762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Line 306"/>
            <p:cNvSpPr>
              <a:spLocks noChangeShapeType="1"/>
            </p:cNvSpPr>
            <p:nvPr/>
          </p:nvSpPr>
          <p:spPr bwMode="auto">
            <a:xfrm flipV="1">
              <a:off x="6490776" y="3022498"/>
              <a:ext cx="49213" cy="4762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Line 307"/>
            <p:cNvSpPr>
              <a:spLocks noChangeShapeType="1"/>
            </p:cNvSpPr>
            <p:nvPr/>
          </p:nvSpPr>
          <p:spPr bwMode="auto">
            <a:xfrm flipH="1">
              <a:off x="6490776" y="3022498"/>
              <a:ext cx="49213" cy="4762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Line 308"/>
            <p:cNvSpPr>
              <a:spLocks noChangeShapeType="1"/>
            </p:cNvSpPr>
            <p:nvPr/>
          </p:nvSpPr>
          <p:spPr bwMode="auto">
            <a:xfrm>
              <a:off x="6573326" y="3009798"/>
              <a:ext cx="47625" cy="4921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Line 309"/>
            <p:cNvSpPr>
              <a:spLocks noChangeShapeType="1"/>
            </p:cNvSpPr>
            <p:nvPr/>
          </p:nvSpPr>
          <p:spPr bwMode="auto">
            <a:xfrm flipH="1" flipV="1">
              <a:off x="6573326" y="3009798"/>
              <a:ext cx="47625" cy="4921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Line 310"/>
            <p:cNvSpPr>
              <a:spLocks noChangeShapeType="1"/>
            </p:cNvSpPr>
            <p:nvPr/>
          </p:nvSpPr>
          <p:spPr bwMode="auto">
            <a:xfrm flipV="1">
              <a:off x="6573326" y="3009798"/>
              <a:ext cx="47625" cy="4921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Line 311"/>
            <p:cNvSpPr>
              <a:spLocks noChangeShapeType="1"/>
            </p:cNvSpPr>
            <p:nvPr/>
          </p:nvSpPr>
          <p:spPr bwMode="auto">
            <a:xfrm flipH="1">
              <a:off x="6573326" y="3009798"/>
              <a:ext cx="47625" cy="4921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Line 312"/>
            <p:cNvSpPr>
              <a:spLocks noChangeShapeType="1"/>
            </p:cNvSpPr>
            <p:nvPr/>
          </p:nvSpPr>
          <p:spPr bwMode="auto">
            <a:xfrm>
              <a:off x="6544751" y="3022498"/>
              <a:ext cx="49213" cy="4762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Line 313"/>
            <p:cNvSpPr>
              <a:spLocks noChangeShapeType="1"/>
            </p:cNvSpPr>
            <p:nvPr/>
          </p:nvSpPr>
          <p:spPr bwMode="auto">
            <a:xfrm flipH="1" flipV="1">
              <a:off x="6544751" y="3022498"/>
              <a:ext cx="49213" cy="4762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Line 314"/>
            <p:cNvSpPr>
              <a:spLocks noChangeShapeType="1"/>
            </p:cNvSpPr>
            <p:nvPr/>
          </p:nvSpPr>
          <p:spPr bwMode="auto">
            <a:xfrm flipV="1">
              <a:off x="6544751" y="3022498"/>
              <a:ext cx="49213" cy="4762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Line 315"/>
            <p:cNvSpPr>
              <a:spLocks noChangeShapeType="1"/>
            </p:cNvSpPr>
            <p:nvPr/>
          </p:nvSpPr>
          <p:spPr bwMode="auto">
            <a:xfrm flipH="1">
              <a:off x="6544751" y="3022498"/>
              <a:ext cx="49213" cy="4762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Line 316"/>
            <p:cNvSpPr>
              <a:spLocks noChangeShapeType="1"/>
            </p:cNvSpPr>
            <p:nvPr/>
          </p:nvSpPr>
          <p:spPr bwMode="auto">
            <a:xfrm>
              <a:off x="6541576" y="2973286"/>
              <a:ext cx="0" cy="571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Line 317"/>
            <p:cNvSpPr>
              <a:spLocks noChangeShapeType="1"/>
            </p:cNvSpPr>
            <p:nvPr/>
          </p:nvSpPr>
          <p:spPr bwMode="auto">
            <a:xfrm>
              <a:off x="6487601" y="2973286"/>
              <a:ext cx="10953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Line 318"/>
            <p:cNvSpPr>
              <a:spLocks noChangeShapeType="1"/>
            </p:cNvSpPr>
            <p:nvPr/>
          </p:nvSpPr>
          <p:spPr bwMode="auto">
            <a:xfrm flipH="1">
              <a:off x="6487601" y="2973286"/>
              <a:ext cx="10953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Line 319"/>
            <p:cNvSpPr>
              <a:spLocks noChangeShapeType="1"/>
            </p:cNvSpPr>
            <p:nvPr/>
          </p:nvSpPr>
          <p:spPr bwMode="auto">
            <a:xfrm>
              <a:off x="6487601" y="3030436"/>
              <a:ext cx="10953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Line 320"/>
            <p:cNvSpPr>
              <a:spLocks noChangeShapeType="1"/>
            </p:cNvSpPr>
            <p:nvPr/>
          </p:nvSpPr>
          <p:spPr bwMode="auto">
            <a:xfrm flipH="1">
              <a:off x="6487601" y="3030436"/>
              <a:ext cx="10953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Line 321"/>
            <p:cNvSpPr>
              <a:spLocks noChangeShapeType="1"/>
            </p:cNvSpPr>
            <p:nvPr/>
          </p:nvSpPr>
          <p:spPr bwMode="auto">
            <a:xfrm>
              <a:off x="6430451" y="3001861"/>
              <a:ext cx="22383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Line 322"/>
            <p:cNvSpPr>
              <a:spLocks noChangeShapeType="1"/>
            </p:cNvSpPr>
            <p:nvPr/>
          </p:nvSpPr>
          <p:spPr bwMode="auto">
            <a:xfrm>
              <a:off x="6541576" y="2973286"/>
              <a:ext cx="0" cy="571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Line 323"/>
            <p:cNvSpPr>
              <a:spLocks noChangeShapeType="1"/>
            </p:cNvSpPr>
            <p:nvPr/>
          </p:nvSpPr>
          <p:spPr bwMode="auto">
            <a:xfrm>
              <a:off x="6430451" y="3001861"/>
              <a:ext cx="22383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8" name="TextBox 407"/>
            <p:cNvSpPr txBox="1"/>
            <p:nvPr/>
          </p:nvSpPr>
          <p:spPr>
            <a:xfrm>
              <a:off x="1789708" y="3667049"/>
              <a:ext cx="491220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Supplemental Digital Content Figure 1. </a:t>
              </a:r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Comparison of levels of pro-inflammatory cytokines after STI (green) or buffer (black) inoculation (before SHIV challenges). We found no significant differences in the two arms.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9" name="TextBox 408"/>
            <p:cNvSpPr txBox="1"/>
            <p:nvPr/>
          </p:nvSpPr>
          <p:spPr>
            <a:xfrm>
              <a:off x="1982380" y="3201885"/>
              <a:ext cx="4964973" cy="307777"/>
            </a:xfrm>
            <a:prstGeom prst="rect">
              <a:avLst/>
            </a:prstGeom>
            <a:noFill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Tw Cen MT" panose="020B0602020104020603"/>
                </a:rPr>
                <a:t>IL-8         IL-1Ra    G-CSF     IL-1</a:t>
              </a:r>
              <a:r>
                <a:rPr kumimoji="0" lang="el-G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β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Tw Cen MT" panose="020B0602020104020603"/>
                </a:rPr>
                <a:t>      IL-6        TNF-</a:t>
              </a:r>
              <a:r>
                <a:rPr kumimoji="0" lang="el-G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Tw Cen MT" panose="020B0602020104020603"/>
                </a:rPr>
                <a:t>      IFN-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Tw Cen MT" panose="020B0602020104020603"/>
                  <a:sym typeface="Symbol" panose="05050102010706020507" pitchFamily="18" charset="2"/>
                </a:rPr>
                <a:t></a:t>
              </a: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Tw Cen MT" panose="020B0602020104020603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786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1912</TotalTime>
  <Words>57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Symbol</vt:lpstr>
      <vt:lpstr>Times New Roman</vt:lpstr>
      <vt:lpstr>Tw Cen MT</vt:lpstr>
      <vt:lpstr>Office Theme</vt:lpstr>
      <vt:lpstr>PowerPoint Presentation</vt:lpstr>
    </vt:vector>
  </TitlesOfParts>
  <Company>Centers for Disease Control and Prevention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CDC User</dc:creator>
  <cp:lastModifiedBy>Vishwanathan, Sundaram (Ajay) (CDC/OID/NCHHSTP)</cp:lastModifiedBy>
  <cp:revision>188</cp:revision>
  <dcterms:created xsi:type="dcterms:W3CDTF">2014-03-13T19:18:12Z</dcterms:created>
  <dcterms:modified xsi:type="dcterms:W3CDTF">2017-03-09T13:26:33Z</dcterms:modified>
</cp:coreProperties>
</file>