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0"/>
  </p:notesMasterIdLst>
  <p:sldIdLst>
    <p:sldId id="291" r:id="rId2"/>
    <p:sldId id="292" r:id="rId3"/>
    <p:sldId id="293" r:id="rId4"/>
    <p:sldId id="294" r:id="rId5"/>
    <p:sldId id="295" r:id="rId6"/>
    <p:sldId id="296" r:id="rId7"/>
    <p:sldId id="297" r:id="rId8"/>
    <p:sldId id="298" r:id="rId9"/>
  </p:sldIdLst>
  <p:sldSz cx="12192000" cy="6858000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724" autoAdjust="0"/>
    <p:restoredTop sz="94660"/>
  </p:normalViewPr>
  <p:slideViewPr>
    <p:cSldViewPr snapToGrid="0">
      <p:cViewPr varScale="1">
        <p:scale>
          <a:sx n="88" d="100"/>
          <a:sy n="88" d="100"/>
        </p:scale>
        <p:origin x="96" y="1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0054994-F159-4811-84B1-08346DB727A8}" type="doc">
      <dgm:prSet loTypeId="urn:microsoft.com/office/officeart/2005/8/layout/orgChart1" loCatId="hierarchy" qsTypeId="urn:microsoft.com/office/officeart/2005/8/quickstyle/simple1" qsCatId="simple" csTypeId="urn:microsoft.com/office/officeart/2005/8/colors/accent0_1" csCatId="mainScheme" phldr="1"/>
      <dgm:spPr/>
      <dgm:t>
        <a:bodyPr/>
        <a:lstStyle/>
        <a:p>
          <a:endParaRPr lang="en-US"/>
        </a:p>
      </dgm:t>
    </dgm:pt>
    <dgm:pt modelId="{EB6531EC-77AA-440B-B7B7-B6747AE16AB0}">
      <dgm:prSet phldrT="[Text]" custT="1"/>
      <dgm:spPr/>
      <dgm:t>
        <a:bodyPr/>
        <a:lstStyle/>
        <a:p>
          <a:r>
            <a:rPr lang="en-US" sz="1200" dirty="0" smtClean="0"/>
            <a:t>Enrolled (N=105)</a:t>
          </a:r>
          <a:endParaRPr lang="en-US" sz="1200" dirty="0"/>
        </a:p>
      </dgm:t>
    </dgm:pt>
    <dgm:pt modelId="{D5377F95-5A94-4DCA-B18F-CDC333D4FAAE}" type="parTrans" cxnId="{3DAFAEDF-C76A-4925-8082-327EB3FD25F3}">
      <dgm:prSet/>
      <dgm:spPr/>
      <dgm:t>
        <a:bodyPr/>
        <a:lstStyle/>
        <a:p>
          <a:endParaRPr lang="en-US" sz="1200"/>
        </a:p>
      </dgm:t>
    </dgm:pt>
    <dgm:pt modelId="{FBC772B4-87EA-40B8-9833-EA203C5C64E1}" type="sibTrans" cxnId="{3DAFAEDF-C76A-4925-8082-327EB3FD25F3}">
      <dgm:prSet/>
      <dgm:spPr/>
      <dgm:t>
        <a:bodyPr/>
        <a:lstStyle/>
        <a:p>
          <a:endParaRPr lang="en-US" sz="1200"/>
        </a:p>
      </dgm:t>
    </dgm:pt>
    <dgm:pt modelId="{91FF5E90-0CF2-44F8-9DC9-94C58A7EBAB1}">
      <dgm:prSet phldrT="[Text]" custT="1"/>
      <dgm:spPr/>
      <dgm:t>
        <a:bodyPr/>
        <a:lstStyle/>
        <a:p>
          <a:r>
            <a:rPr lang="en-US" sz="1200" dirty="0"/>
            <a:t>SD </a:t>
          </a:r>
          <a:r>
            <a:rPr lang="en-US" sz="1200" dirty="0" smtClean="0"/>
            <a:t>Vaccine (N=52)</a:t>
          </a:r>
          <a:endParaRPr lang="en-US" sz="1200" dirty="0"/>
        </a:p>
      </dgm:t>
    </dgm:pt>
    <dgm:pt modelId="{ECB3D615-C6BB-44D1-A99D-E440CAC2A928}" type="parTrans" cxnId="{0E5303DF-AF57-479B-B9AC-623E79ED6F75}">
      <dgm:prSet/>
      <dgm:spPr/>
      <dgm:t>
        <a:bodyPr/>
        <a:lstStyle/>
        <a:p>
          <a:endParaRPr lang="en-US" sz="1200"/>
        </a:p>
      </dgm:t>
    </dgm:pt>
    <dgm:pt modelId="{0564FC98-1ACC-4D1D-9F66-FECAD2BB6D1B}" type="sibTrans" cxnId="{0E5303DF-AF57-479B-B9AC-623E79ED6F75}">
      <dgm:prSet/>
      <dgm:spPr/>
      <dgm:t>
        <a:bodyPr/>
        <a:lstStyle/>
        <a:p>
          <a:endParaRPr lang="en-US" sz="1200"/>
        </a:p>
      </dgm:t>
    </dgm:pt>
    <dgm:pt modelId="{92A7E5F2-9770-4CA5-850F-A66458EE09BA}">
      <dgm:prSet phldrT="[Text]" custT="1"/>
      <dgm:spPr/>
      <dgm:t>
        <a:bodyPr/>
        <a:lstStyle/>
        <a:p>
          <a:r>
            <a:rPr lang="en-US" sz="1200" dirty="0"/>
            <a:t>Completed study visits with adequate </a:t>
          </a:r>
          <a:r>
            <a:rPr lang="en-US" sz="1200" dirty="0" smtClean="0"/>
            <a:t>samples (N=50)</a:t>
          </a:r>
          <a:endParaRPr lang="en-US" sz="1200" dirty="0"/>
        </a:p>
      </dgm:t>
    </dgm:pt>
    <dgm:pt modelId="{AB016A8B-EBD9-492F-8718-4874EEEB0F8B}" type="parTrans" cxnId="{62577714-A5F4-4EF4-AEA9-D7281CD9F5FC}">
      <dgm:prSet/>
      <dgm:spPr/>
      <dgm:t>
        <a:bodyPr/>
        <a:lstStyle/>
        <a:p>
          <a:endParaRPr lang="en-US" sz="1200"/>
        </a:p>
      </dgm:t>
    </dgm:pt>
    <dgm:pt modelId="{9C39EC66-ACD3-4BF5-B60B-569ECC45459D}" type="sibTrans" cxnId="{62577714-A5F4-4EF4-AEA9-D7281CD9F5FC}">
      <dgm:prSet/>
      <dgm:spPr/>
      <dgm:t>
        <a:bodyPr/>
        <a:lstStyle/>
        <a:p>
          <a:endParaRPr lang="en-US" sz="1200"/>
        </a:p>
      </dgm:t>
    </dgm:pt>
    <dgm:pt modelId="{DCFE75A8-AD99-49FD-8EDB-69BE6A16735A}">
      <dgm:prSet phldrT="[Text]" custT="1"/>
      <dgm:spPr/>
      <dgm:t>
        <a:bodyPr/>
        <a:lstStyle/>
        <a:p>
          <a:r>
            <a:rPr lang="en-US" sz="1200" dirty="0" smtClean="0"/>
            <a:t>Incomplete (N=2)</a:t>
          </a:r>
          <a:endParaRPr lang="en-US" sz="1200" dirty="0"/>
        </a:p>
      </dgm:t>
    </dgm:pt>
    <dgm:pt modelId="{30C74F5E-D283-4943-A6D7-3458F4C830F1}" type="parTrans" cxnId="{C36D974C-CED3-4D0D-AEBD-A19DDD8BABB1}">
      <dgm:prSet/>
      <dgm:spPr/>
      <dgm:t>
        <a:bodyPr/>
        <a:lstStyle/>
        <a:p>
          <a:endParaRPr lang="en-US" sz="1200"/>
        </a:p>
      </dgm:t>
    </dgm:pt>
    <dgm:pt modelId="{70A6BF7F-E0AD-4FCC-861A-7B7AD2CB836A}" type="sibTrans" cxnId="{C36D974C-CED3-4D0D-AEBD-A19DDD8BABB1}">
      <dgm:prSet/>
      <dgm:spPr/>
      <dgm:t>
        <a:bodyPr/>
        <a:lstStyle/>
        <a:p>
          <a:endParaRPr lang="en-US" sz="1200"/>
        </a:p>
      </dgm:t>
    </dgm:pt>
    <dgm:pt modelId="{53687064-8663-4C4D-A75F-2FAEFC4023D0}">
      <dgm:prSet phldrT="[Text]" custT="1"/>
      <dgm:spPr/>
      <dgm:t>
        <a:bodyPr/>
        <a:lstStyle/>
        <a:p>
          <a:r>
            <a:rPr lang="en-US" sz="1200" dirty="0"/>
            <a:t>HD </a:t>
          </a:r>
          <a:r>
            <a:rPr lang="en-US" sz="1200" dirty="0" smtClean="0"/>
            <a:t>Vaccine (N=53)</a:t>
          </a:r>
          <a:endParaRPr lang="en-US" sz="1200" dirty="0"/>
        </a:p>
      </dgm:t>
    </dgm:pt>
    <dgm:pt modelId="{46E8558B-EB9C-4BC3-BA93-33DB56E8B5F8}" type="parTrans" cxnId="{566DDAAF-1D0B-41AC-BE71-7BB28E1C7C98}">
      <dgm:prSet/>
      <dgm:spPr/>
      <dgm:t>
        <a:bodyPr/>
        <a:lstStyle/>
        <a:p>
          <a:endParaRPr lang="en-US" sz="1200"/>
        </a:p>
      </dgm:t>
    </dgm:pt>
    <dgm:pt modelId="{E429071A-1FA4-48A1-BE3F-BD96C5EE140F}" type="sibTrans" cxnId="{566DDAAF-1D0B-41AC-BE71-7BB28E1C7C98}">
      <dgm:prSet/>
      <dgm:spPr/>
      <dgm:t>
        <a:bodyPr/>
        <a:lstStyle/>
        <a:p>
          <a:endParaRPr lang="en-US" sz="1200"/>
        </a:p>
      </dgm:t>
    </dgm:pt>
    <dgm:pt modelId="{0FFA1E99-85F7-4DFE-8AB4-96859A1CA879}">
      <dgm:prSet phldrT="[Text]" custT="1"/>
      <dgm:spPr/>
      <dgm:t>
        <a:bodyPr/>
        <a:lstStyle/>
        <a:p>
          <a:r>
            <a:rPr lang="en-US" sz="1200" dirty="0"/>
            <a:t>Completed study visits with adequate </a:t>
          </a:r>
          <a:r>
            <a:rPr lang="en-US" sz="1200" dirty="0" smtClean="0"/>
            <a:t>samples (N=47)</a:t>
          </a:r>
          <a:endParaRPr lang="en-US" sz="1200" dirty="0"/>
        </a:p>
      </dgm:t>
    </dgm:pt>
    <dgm:pt modelId="{FFA423FD-766C-43F1-8BFE-FDD648B298A8}" type="parTrans" cxnId="{11C5BF6C-00FE-4179-A8B9-BA0839EA4B93}">
      <dgm:prSet/>
      <dgm:spPr/>
      <dgm:t>
        <a:bodyPr/>
        <a:lstStyle/>
        <a:p>
          <a:endParaRPr lang="en-US" sz="1200"/>
        </a:p>
      </dgm:t>
    </dgm:pt>
    <dgm:pt modelId="{D15D9213-9735-44E8-97CB-6E6C17C22E61}" type="sibTrans" cxnId="{11C5BF6C-00FE-4179-A8B9-BA0839EA4B93}">
      <dgm:prSet/>
      <dgm:spPr/>
      <dgm:t>
        <a:bodyPr/>
        <a:lstStyle/>
        <a:p>
          <a:endParaRPr lang="en-US" sz="1200"/>
        </a:p>
      </dgm:t>
    </dgm:pt>
    <dgm:pt modelId="{5C891AB5-A9CF-41D9-9A33-46A4E7B85B20}">
      <dgm:prSet custT="1"/>
      <dgm:spPr/>
      <dgm:t>
        <a:bodyPr/>
        <a:lstStyle/>
        <a:p>
          <a:r>
            <a:rPr lang="en-US" sz="1200" dirty="0"/>
            <a:t>CMI </a:t>
          </a:r>
          <a:r>
            <a:rPr lang="en-US" sz="1200" dirty="0" smtClean="0"/>
            <a:t>analysis (N=22)</a:t>
          </a:r>
          <a:endParaRPr lang="en-US" sz="1200" dirty="0"/>
        </a:p>
      </dgm:t>
    </dgm:pt>
    <dgm:pt modelId="{A9CAF544-47F6-4092-B739-D2A39916E674}" type="parTrans" cxnId="{F9D962CB-9A53-4D32-B139-FF3D2113ADC8}">
      <dgm:prSet/>
      <dgm:spPr/>
      <dgm:t>
        <a:bodyPr/>
        <a:lstStyle/>
        <a:p>
          <a:endParaRPr lang="en-US" sz="1200"/>
        </a:p>
      </dgm:t>
    </dgm:pt>
    <dgm:pt modelId="{4BDE74EE-66ED-462C-85D1-DE4F556DE2B2}" type="sibTrans" cxnId="{F9D962CB-9A53-4D32-B139-FF3D2113ADC8}">
      <dgm:prSet/>
      <dgm:spPr/>
      <dgm:t>
        <a:bodyPr/>
        <a:lstStyle/>
        <a:p>
          <a:endParaRPr lang="en-US" sz="1200"/>
        </a:p>
      </dgm:t>
    </dgm:pt>
    <dgm:pt modelId="{ADB02D1B-CE5C-4A2B-86CB-81C45B80D229}">
      <dgm:prSet custT="1"/>
      <dgm:spPr/>
      <dgm:t>
        <a:bodyPr/>
        <a:lstStyle/>
        <a:p>
          <a:r>
            <a:rPr lang="en-US" sz="1200" dirty="0"/>
            <a:t>B cell </a:t>
          </a:r>
          <a:r>
            <a:rPr lang="en-US" sz="1200" dirty="0" smtClean="0"/>
            <a:t>analysis (N=12)</a:t>
          </a:r>
          <a:endParaRPr lang="en-US" sz="1200" dirty="0"/>
        </a:p>
      </dgm:t>
    </dgm:pt>
    <dgm:pt modelId="{0CF77C41-28B2-4F06-ADFD-9C01D2634CDD}" type="parTrans" cxnId="{E25FF270-9194-4DE7-8F6B-D97645B90F6E}">
      <dgm:prSet/>
      <dgm:spPr/>
      <dgm:t>
        <a:bodyPr/>
        <a:lstStyle/>
        <a:p>
          <a:endParaRPr lang="en-US" sz="1200"/>
        </a:p>
      </dgm:t>
    </dgm:pt>
    <dgm:pt modelId="{5A58937D-C6E3-4E82-9CD1-C889BCCFF513}" type="sibTrans" cxnId="{E25FF270-9194-4DE7-8F6B-D97645B90F6E}">
      <dgm:prSet/>
      <dgm:spPr/>
      <dgm:t>
        <a:bodyPr/>
        <a:lstStyle/>
        <a:p>
          <a:endParaRPr lang="en-US" sz="1200"/>
        </a:p>
      </dgm:t>
    </dgm:pt>
    <dgm:pt modelId="{ACAE4033-ABFE-4513-8C5D-247901230F5B}">
      <dgm:prSet custT="1"/>
      <dgm:spPr/>
      <dgm:t>
        <a:bodyPr/>
        <a:lstStyle/>
        <a:p>
          <a:r>
            <a:rPr lang="en-US" sz="1200" dirty="0" smtClean="0"/>
            <a:t>Incomplete (N=6)</a:t>
          </a:r>
          <a:endParaRPr lang="en-US" sz="1200" dirty="0"/>
        </a:p>
      </dgm:t>
    </dgm:pt>
    <dgm:pt modelId="{3A402E35-1D26-48D7-AB3D-7D128340AC31}" type="parTrans" cxnId="{DCE94C71-CA43-476B-9BBB-E7F8159B2058}">
      <dgm:prSet/>
      <dgm:spPr/>
      <dgm:t>
        <a:bodyPr/>
        <a:lstStyle/>
        <a:p>
          <a:endParaRPr lang="en-US" sz="1200"/>
        </a:p>
      </dgm:t>
    </dgm:pt>
    <dgm:pt modelId="{6F5B9DDE-2335-46FA-92C2-7809D7F6AE98}" type="sibTrans" cxnId="{DCE94C71-CA43-476B-9BBB-E7F8159B2058}">
      <dgm:prSet/>
      <dgm:spPr/>
      <dgm:t>
        <a:bodyPr/>
        <a:lstStyle/>
        <a:p>
          <a:endParaRPr lang="en-US" sz="1200"/>
        </a:p>
      </dgm:t>
    </dgm:pt>
    <dgm:pt modelId="{13244C4A-E78F-403A-BE64-AE45334B6BCF}">
      <dgm:prSet custT="1"/>
      <dgm:spPr/>
      <dgm:t>
        <a:bodyPr/>
        <a:lstStyle/>
        <a:p>
          <a:r>
            <a:rPr lang="en-US" sz="1200" dirty="0"/>
            <a:t>CMI </a:t>
          </a:r>
          <a:r>
            <a:rPr lang="en-US" sz="1200" dirty="0" smtClean="0"/>
            <a:t>analysis (N=26) </a:t>
          </a:r>
          <a:endParaRPr lang="en-US" sz="1200" dirty="0"/>
        </a:p>
      </dgm:t>
    </dgm:pt>
    <dgm:pt modelId="{429BD9A6-2640-441D-B308-9746A17F311D}" type="parTrans" cxnId="{1B92D99A-7CDB-4183-B492-20148174C56E}">
      <dgm:prSet/>
      <dgm:spPr/>
      <dgm:t>
        <a:bodyPr/>
        <a:lstStyle/>
        <a:p>
          <a:endParaRPr lang="en-US" sz="1200"/>
        </a:p>
      </dgm:t>
    </dgm:pt>
    <dgm:pt modelId="{2735407A-D2A8-405C-B771-90CA4468CA3F}" type="sibTrans" cxnId="{1B92D99A-7CDB-4183-B492-20148174C56E}">
      <dgm:prSet/>
      <dgm:spPr/>
      <dgm:t>
        <a:bodyPr/>
        <a:lstStyle/>
        <a:p>
          <a:endParaRPr lang="en-US" sz="1200"/>
        </a:p>
      </dgm:t>
    </dgm:pt>
    <dgm:pt modelId="{4A0F6258-835F-46F4-8874-BD3E1BF5D4F2}">
      <dgm:prSet custT="1"/>
      <dgm:spPr/>
      <dgm:t>
        <a:bodyPr/>
        <a:lstStyle/>
        <a:p>
          <a:r>
            <a:rPr lang="en-US" sz="1200" dirty="0"/>
            <a:t>B cell </a:t>
          </a:r>
          <a:r>
            <a:rPr lang="en-US" sz="1200" dirty="0" smtClean="0"/>
            <a:t>analysis (N=12)</a:t>
          </a:r>
          <a:endParaRPr lang="en-US" sz="1200" dirty="0"/>
        </a:p>
      </dgm:t>
    </dgm:pt>
    <dgm:pt modelId="{B672FB7D-ED93-4339-A794-3D34BCCB0883}" type="parTrans" cxnId="{6D307F2C-0574-4A42-9F69-AE8E2A01F67B}">
      <dgm:prSet/>
      <dgm:spPr/>
      <dgm:t>
        <a:bodyPr/>
        <a:lstStyle/>
        <a:p>
          <a:endParaRPr lang="en-US" sz="1200"/>
        </a:p>
      </dgm:t>
    </dgm:pt>
    <dgm:pt modelId="{EDFD3A0D-2961-4889-B00A-6936617BC2D7}" type="sibTrans" cxnId="{6D307F2C-0574-4A42-9F69-AE8E2A01F67B}">
      <dgm:prSet/>
      <dgm:spPr/>
      <dgm:t>
        <a:bodyPr/>
        <a:lstStyle/>
        <a:p>
          <a:endParaRPr lang="en-US" sz="1200"/>
        </a:p>
      </dgm:t>
    </dgm:pt>
    <dgm:pt modelId="{9D941258-8003-4170-B833-5FC90766B2F3}" type="pres">
      <dgm:prSet presAssocID="{30054994-F159-4811-84B1-08346DB727A8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864DBEA1-9BDC-4CDF-8944-B0A68E243777}" type="pres">
      <dgm:prSet presAssocID="{EB6531EC-77AA-440B-B7B7-B6747AE16AB0}" presName="hierRoot1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3EAD560D-AB08-4DC7-A58B-A2D0DD9E164C}" type="pres">
      <dgm:prSet presAssocID="{EB6531EC-77AA-440B-B7B7-B6747AE16AB0}" presName="rootComposite1" presStyleCnt="0"/>
      <dgm:spPr/>
      <dgm:t>
        <a:bodyPr/>
        <a:lstStyle/>
        <a:p>
          <a:endParaRPr lang="en-US"/>
        </a:p>
      </dgm:t>
    </dgm:pt>
    <dgm:pt modelId="{F55BE8D5-09F4-4D75-BDB0-0C13B44E9745}" type="pres">
      <dgm:prSet presAssocID="{EB6531EC-77AA-440B-B7B7-B6747AE16AB0}" presName="rootText1" presStyleLbl="node0" presStyleIdx="0" presStyleCnt="1" custScaleY="3455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62906EB-10F9-4707-BACD-2F565A0C6A63}" type="pres">
      <dgm:prSet presAssocID="{EB6531EC-77AA-440B-B7B7-B6747AE16AB0}" presName="rootConnector1" presStyleLbl="node1" presStyleIdx="0" presStyleCnt="0"/>
      <dgm:spPr/>
      <dgm:t>
        <a:bodyPr/>
        <a:lstStyle/>
        <a:p>
          <a:endParaRPr lang="en-US"/>
        </a:p>
      </dgm:t>
    </dgm:pt>
    <dgm:pt modelId="{D88F27AC-7510-4313-94F3-681B70BF9A9A}" type="pres">
      <dgm:prSet presAssocID="{EB6531EC-77AA-440B-B7B7-B6747AE16AB0}" presName="hierChild2" presStyleCnt="0"/>
      <dgm:spPr/>
      <dgm:t>
        <a:bodyPr/>
        <a:lstStyle/>
        <a:p>
          <a:endParaRPr lang="en-US"/>
        </a:p>
      </dgm:t>
    </dgm:pt>
    <dgm:pt modelId="{7C1C03C5-108B-4162-B4F1-12F2FE22E34B}" type="pres">
      <dgm:prSet presAssocID="{ECB3D615-C6BB-44D1-A99D-E440CAC2A928}" presName="Name37" presStyleLbl="parChTrans1D2" presStyleIdx="0" presStyleCnt="2"/>
      <dgm:spPr/>
      <dgm:t>
        <a:bodyPr/>
        <a:lstStyle/>
        <a:p>
          <a:endParaRPr lang="en-US"/>
        </a:p>
      </dgm:t>
    </dgm:pt>
    <dgm:pt modelId="{3D5865A3-84A1-4BCC-B046-C4FE09F148D2}" type="pres">
      <dgm:prSet presAssocID="{91FF5E90-0CF2-44F8-9DC9-94C58A7EBAB1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9020C5E6-8CA8-452A-B7F5-B05EF205D59B}" type="pres">
      <dgm:prSet presAssocID="{91FF5E90-0CF2-44F8-9DC9-94C58A7EBAB1}" presName="rootComposite" presStyleCnt="0"/>
      <dgm:spPr/>
      <dgm:t>
        <a:bodyPr/>
        <a:lstStyle/>
        <a:p>
          <a:endParaRPr lang="en-US"/>
        </a:p>
      </dgm:t>
    </dgm:pt>
    <dgm:pt modelId="{7F084D63-5E72-430A-8B36-DC3D1AE7F516}" type="pres">
      <dgm:prSet presAssocID="{91FF5E90-0CF2-44F8-9DC9-94C58A7EBAB1}" presName="rootText" presStyleLbl="node2" presStyleIdx="0" presStyleCnt="2" custScaleY="5088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8D8974B-E985-4CAE-AF83-83FB9C960711}" type="pres">
      <dgm:prSet presAssocID="{91FF5E90-0CF2-44F8-9DC9-94C58A7EBAB1}" presName="rootConnector" presStyleLbl="node2" presStyleIdx="0" presStyleCnt="2"/>
      <dgm:spPr/>
      <dgm:t>
        <a:bodyPr/>
        <a:lstStyle/>
        <a:p>
          <a:endParaRPr lang="en-US"/>
        </a:p>
      </dgm:t>
    </dgm:pt>
    <dgm:pt modelId="{AEB939B8-3C93-4E1D-A7FA-A335070C2D61}" type="pres">
      <dgm:prSet presAssocID="{91FF5E90-0CF2-44F8-9DC9-94C58A7EBAB1}" presName="hierChild4" presStyleCnt="0"/>
      <dgm:spPr/>
      <dgm:t>
        <a:bodyPr/>
        <a:lstStyle/>
        <a:p>
          <a:endParaRPr lang="en-US"/>
        </a:p>
      </dgm:t>
    </dgm:pt>
    <dgm:pt modelId="{6B978559-F357-4AD4-924A-6ED14925CC12}" type="pres">
      <dgm:prSet presAssocID="{AB016A8B-EBD9-492F-8718-4874EEEB0F8B}" presName="Name37" presStyleLbl="parChTrans1D3" presStyleIdx="0" presStyleCnt="4"/>
      <dgm:spPr/>
      <dgm:t>
        <a:bodyPr/>
        <a:lstStyle/>
        <a:p>
          <a:endParaRPr lang="en-US"/>
        </a:p>
      </dgm:t>
    </dgm:pt>
    <dgm:pt modelId="{F7A02A96-11CC-4BFE-9D87-D0CFC1760C60}" type="pres">
      <dgm:prSet presAssocID="{92A7E5F2-9770-4CA5-850F-A66458EE09BA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1B11D2D0-50A7-4787-8047-930B46663047}" type="pres">
      <dgm:prSet presAssocID="{92A7E5F2-9770-4CA5-850F-A66458EE09BA}" presName="rootComposite" presStyleCnt="0"/>
      <dgm:spPr/>
      <dgm:t>
        <a:bodyPr/>
        <a:lstStyle/>
        <a:p>
          <a:endParaRPr lang="en-US"/>
        </a:p>
      </dgm:t>
    </dgm:pt>
    <dgm:pt modelId="{344C6E86-21B7-4D21-8271-A0357C24AADA}" type="pres">
      <dgm:prSet presAssocID="{92A7E5F2-9770-4CA5-850F-A66458EE09BA}" presName="rootText" presStyleLbl="node3" presStyleIdx="0" presStyleCnt="4" custScaleX="128378" custScaleY="7010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2B210CB-ABF7-4589-B4AA-25CB7B3C6A41}" type="pres">
      <dgm:prSet presAssocID="{92A7E5F2-9770-4CA5-850F-A66458EE09BA}" presName="rootConnector" presStyleLbl="node3" presStyleIdx="0" presStyleCnt="4"/>
      <dgm:spPr/>
      <dgm:t>
        <a:bodyPr/>
        <a:lstStyle/>
        <a:p>
          <a:endParaRPr lang="en-US"/>
        </a:p>
      </dgm:t>
    </dgm:pt>
    <dgm:pt modelId="{6C1D7C83-1A38-4606-8822-4A35AF675839}" type="pres">
      <dgm:prSet presAssocID="{92A7E5F2-9770-4CA5-850F-A66458EE09BA}" presName="hierChild4" presStyleCnt="0"/>
      <dgm:spPr/>
      <dgm:t>
        <a:bodyPr/>
        <a:lstStyle/>
        <a:p>
          <a:endParaRPr lang="en-US"/>
        </a:p>
      </dgm:t>
    </dgm:pt>
    <dgm:pt modelId="{E08A03F6-6498-480A-8020-1625B5E034F0}" type="pres">
      <dgm:prSet presAssocID="{A9CAF544-47F6-4092-B739-D2A39916E674}" presName="Name37" presStyleLbl="parChTrans1D4" presStyleIdx="0" presStyleCnt="4"/>
      <dgm:spPr/>
      <dgm:t>
        <a:bodyPr/>
        <a:lstStyle/>
        <a:p>
          <a:endParaRPr lang="en-US"/>
        </a:p>
      </dgm:t>
    </dgm:pt>
    <dgm:pt modelId="{E0365E03-3360-4ABB-B3E2-206FA935666E}" type="pres">
      <dgm:prSet presAssocID="{5C891AB5-A9CF-41D9-9A33-46A4E7B85B20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5443CE03-D049-4639-9115-BC0E34A461FF}" type="pres">
      <dgm:prSet presAssocID="{5C891AB5-A9CF-41D9-9A33-46A4E7B85B20}" presName="rootComposite" presStyleCnt="0"/>
      <dgm:spPr/>
      <dgm:t>
        <a:bodyPr/>
        <a:lstStyle/>
        <a:p>
          <a:endParaRPr lang="en-US"/>
        </a:p>
      </dgm:t>
    </dgm:pt>
    <dgm:pt modelId="{715C8221-204B-42EE-BD91-7B273B136F17}" type="pres">
      <dgm:prSet presAssocID="{5C891AB5-A9CF-41D9-9A33-46A4E7B85B20}" presName="rootText" presStyleLbl="node4" presStyleIdx="0" presStyleCnt="4" custScaleY="5143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8309A5B-D12B-4E1D-91A5-2543FC8A837E}" type="pres">
      <dgm:prSet presAssocID="{5C891AB5-A9CF-41D9-9A33-46A4E7B85B20}" presName="rootConnector" presStyleLbl="node4" presStyleIdx="0" presStyleCnt="4"/>
      <dgm:spPr/>
      <dgm:t>
        <a:bodyPr/>
        <a:lstStyle/>
        <a:p>
          <a:endParaRPr lang="en-US"/>
        </a:p>
      </dgm:t>
    </dgm:pt>
    <dgm:pt modelId="{643ABEA4-6F45-41EE-98C3-96E26A432AFD}" type="pres">
      <dgm:prSet presAssocID="{5C891AB5-A9CF-41D9-9A33-46A4E7B85B20}" presName="hierChild4" presStyleCnt="0"/>
      <dgm:spPr/>
      <dgm:t>
        <a:bodyPr/>
        <a:lstStyle/>
        <a:p>
          <a:endParaRPr lang="en-US"/>
        </a:p>
      </dgm:t>
    </dgm:pt>
    <dgm:pt modelId="{C3AF777F-79D3-4904-A7E2-6A4056BE9710}" type="pres">
      <dgm:prSet presAssocID="{5C891AB5-A9CF-41D9-9A33-46A4E7B85B20}" presName="hierChild5" presStyleCnt="0"/>
      <dgm:spPr/>
      <dgm:t>
        <a:bodyPr/>
        <a:lstStyle/>
        <a:p>
          <a:endParaRPr lang="en-US"/>
        </a:p>
      </dgm:t>
    </dgm:pt>
    <dgm:pt modelId="{949CA7C4-2D48-47EB-B1BF-4B645A4DE527}" type="pres">
      <dgm:prSet presAssocID="{0CF77C41-28B2-4F06-ADFD-9C01D2634CDD}" presName="Name37" presStyleLbl="parChTrans1D4" presStyleIdx="1" presStyleCnt="4"/>
      <dgm:spPr/>
      <dgm:t>
        <a:bodyPr/>
        <a:lstStyle/>
        <a:p>
          <a:endParaRPr lang="en-US"/>
        </a:p>
      </dgm:t>
    </dgm:pt>
    <dgm:pt modelId="{5D896E34-E503-4FDB-8637-5B3E6D12F291}" type="pres">
      <dgm:prSet presAssocID="{ADB02D1B-CE5C-4A2B-86CB-81C45B80D229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F846D4E5-D9CA-4A08-9823-4BF8FEBBCD9A}" type="pres">
      <dgm:prSet presAssocID="{ADB02D1B-CE5C-4A2B-86CB-81C45B80D229}" presName="rootComposite" presStyleCnt="0"/>
      <dgm:spPr/>
      <dgm:t>
        <a:bodyPr/>
        <a:lstStyle/>
        <a:p>
          <a:endParaRPr lang="en-US"/>
        </a:p>
      </dgm:t>
    </dgm:pt>
    <dgm:pt modelId="{3263D51A-187E-4AF1-9095-78FA5724C9EE}" type="pres">
      <dgm:prSet presAssocID="{ADB02D1B-CE5C-4A2B-86CB-81C45B80D229}" presName="rootText" presStyleLbl="node4" presStyleIdx="1" presStyleCnt="4" custScaleY="4123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8CDD28A-5A0F-4E6B-AD3D-69D43FB69B8C}" type="pres">
      <dgm:prSet presAssocID="{ADB02D1B-CE5C-4A2B-86CB-81C45B80D229}" presName="rootConnector" presStyleLbl="node4" presStyleIdx="1" presStyleCnt="4"/>
      <dgm:spPr/>
      <dgm:t>
        <a:bodyPr/>
        <a:lstStyle/>
        <a:p>
          <a:endParaRPr lang="en-US"/>
        </a:p>
      </dgm:t>
    </dgm:pt>
    <dgm:pt modelId="{5F0F2898-B2A8-4F6B-9CEE-45586DD8C9D3}" type="pres">
      <dgm:prSet presAssocID="{ADB02D1B-CE5C-4A2B-86CB-81C45B80D229}" presName="hierChild4" presStyleCnt="0"/>
      <dgm:spPr/>
      <dgm:t>
        <a:bodyPr/>
        <a:lstStyle/>
        <a:p>
          <a:endParaRPr lang="en-US"/>
        </a:p>
      </dgm:t>
    </dgm:pt>
    <dgm:pt modelId="{5F730B68-7762-4CC6-A073-5D48C87F1B9B}" type="pres">
      <dgm:prSet presAssocID="{ADB02D1B-CE5C-4A2B-86CB-81C45B80D229}" presName="hierChild5" presStyleCnt="0"/>
      <dgm:spPr/>
      <dgm:t>
        <a:bodyPr/>
        <a:lstStyle/>
        <a:p>
          <a:endParaRPr lang="en-US"/>
        </a:p>
      </dgm:t>
    </dgm:pt>
    <dgm:pt modelId="{DB204B03-5DAD-4C84-BB08-3CE08513D38D}" type="pres">
      <dgm:prSet presAssocID="{92A7E5F2-9770-4CA5-850F-A66458EE09BA}" presName="hierChild5" presStyleCnt="0"/>
      <dgm:spPr/>
      <dgm:t>
        <a:bodyPr/>
        <a:lstStyle/>
        <a:p>
          <a:endParaRPr lang="en-US"/>
        </a:p>
      </dgm:t>
    </dgm:pt>
    <dgm:pt modelId="{39CF337D-BCA1-4CD2-B2DC-BCE13945594E}" type="pres">
      <dgm:prSet presAssocID="{30C74F5E-D283-4943-A6D7-3458F4C830F1}" presName="Name37" presStyleLbl="parChTrans1D3" presStyleIdx="1" presStyleCnt="4"/>
      <dgm:spPr/>
      <dgm:t>
        <a:bodyPr/>
        <a:lstStyle/>
        <a:p>
          <a:endParaRPr lang="en-US"/>
        </a:p>
      </dgm:t>
    </dgm:pt>
    <dgm:pt modelId="{0AF8B2E8-743A-461D-821E-A958B35C0DC7}" type="pres">
      <dgm:prSet presAssocID="{DCFE75A8-AD99-49FD-8EDB-69BE6A16735A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1F6459BA-3C4A-4DAF-BC22-FD7E62179C40}" type="pres">
      <dgm:prSet presAssocID="{DCFE75A8-AD99-49FD-8EDB-69BE6A16735A}" presName="rootComposite" presStyleCnt="0"/>
      <dgm:spPr/>
      <dgm:t>
        <a:bodyPr/>
        <a:lstStyle/>
        <a:p>
          <a:endParaRPr lang="en-US"/>
        </a:p>
      </dgm:t>
    </dgm:pt>
    <dgm:pt modelId="{78653924-9343-4A3C-BB61-67229569A32B}" type="pres">
      <dgm:prSet presAssocID="{DCFE75A8-AD99-49FD-8EDB-69BE6A16735A}" presName="rootText" presStyleLbl="node3" presStyleIdx="1" presStyleCnt="4" custScaleY="3717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C4529E6-A012-45A0-9F0E-61F673E9B1CD}" type="pres">
      <dgm:prSet presAssocID="{DCFE75A8-AD99-49FD-8EDB-69BE6A16735A}" presName="rootConnector" presStyleLbl="node3" presStyleIdx="1" presStyleCnt="4"/>
      <dgm:spPr/>
      <dgm:t>
        <a:bodyPr/>
        <a:lstStyle/>
        <a:p>
          <a:endParaRPr lang="en-US"/>
        </a:p>
      </dgm:t>
    </dgm:pt>
    <dgm:pt modelId="{6C09CE05-14D6-45BE-9BBB-A4CD420AA41D}" type="pres">
      <dgm:prSet presAssocID="{DCFE75A8-AD99-49FD-8EDB-69BE6A16735A}" presName="hierChild4" presStyleCnt="0"/>
      <dgm:spPr/>
      <dgm:t>
        <a:bodyPr/>
        <a:lstStyle/>
        <a:p>
          <a:endParaRPr lang="en-US"/>
        </a:p>
      </dgm:t>
    </dgm:pt>
    <dgm:pt modelId="{A849B2A2-C25F-4281-831D-F6B5AAEB7BDC}" type="pres">
      <dgm:prSet presAssocID="{DCFE75A8-AD99-49FD-8EDB-69BE6A16735A}" presName="hierChild5" presStyleCnt="0"/>
      <dgm:spPr/>
      <dgm:t>
        <a:bodyPr/>
        <a:lstStyle/>
        <a:p>
          <a:endParaRPr lang="en-US"/>
        </a:p>
      </dgm:t>
    </dgm:pt>
    <dgm:pt modelId="{7FB26167-4BB2-4A88-ACE2-3E173EF1E692}" type="pres">
      <dgm:prSet presAssocID="{91FF5E90-0CF2-44F8-9DC9-94C58A7EBAB1}" presName="hierChild5" presStyleCnt="0"/>
      <dgm:spPr/>
      <dgm:t>
        <a:bodyPr/>
        <a:lstStyle/>
        <a:p>
          <a:endParaRPr lang="en-US"/>
        </a:p>
      </dgm:t>
    </dgm:pt>
    <dgm:pt modelId="{ED0C6950-BAA8-4656-A6B2-2ECECDC6DE1F}" type="pres">
      <dgm:prSet presAssocID="{46E8558B-EB9C-4BC3-BA93-33DB56E8B5F8}" presName="Name37" presStyleLbl="parChTrans1D2" presStyleIdx="1" presStyleCnt="2"/>
      <dgm:spPr/>
      <dgm:t>
        <a:bodyPr/>
        <a:lstStyle/>
        <a:p>
          <a:endParaRPr lang="en-US"/>
        </a:p>
      </dgm:t>
    </dgm:pt>
    <dgm:pt modelId="{CC44E373-C7CB-4E75-8098-AF3837EE9079}" type="pres">
      <dgm:prSet presAssocID="{53687064-8663-4C4D-A75F-2FAEFC4023D0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E2BE5C6F-58CC-40B7-A9A8-E0503C95649D}" type="pres">
      <dgm:prSet presAssocID="{53687064-8663-4C4D-A75F-2FAEFC4023D0}" presName="rootComposite" presStyleCnt="0"/>
      <dgm:spPr/>
      <dgm:t>
        <a:bodyPr/>
        <a:lstStyle/>
        <a:p>
          <a:endParaRPr lang="en-US"/>
        </a:p>
      </dgm:t>
    </dgm:pt>
    <dgm:pt modelId="{F3E33889-9DC5-4A48-A7DD-9C22ECF21402}" type="pres">
      <dgm:prSet presAssocID="{53687064-8663-4C4D-A75F-2FAEFC4023D0}" presName="rootText" presStyleLbl="node2" presStyleIdx="1" presStyleCnt="2" custScaleY="5085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6DED8BD-6F42-456C-A9D5-748432B33160}" type="pres">
      <dgm:prSet presAssocID="{53687064-8663-4C4D-A75F-2FAEFC4023D0}" presName="rootConnector" presStyleLbl="node2" presStyleIdx="1" presStyleCnt="2"/>
      <dgm:spPr/>
      <dgm:t>
        <a:bodyPr/>
        <a:lstStyle/>
        <a:p>
          <a:endParaRPr lang="en-US"/>
        </a:p>
      </dgm:t>
    </dgm:pt>
    <dgm:pt modelId="{AE405DA0-E37B-4A46-995C-2402C0CBB623}" type="pres">
      <dgm:prSet presAssocID="{53687064-8663-4C4D-A75F-2FAEFC4023D0}" presName="hierChild4" presStyleCnt="0"/>
      <dgm:spPr/>
      <dgm:t>
        <a:bodyPr/>
        <a:lstStyle/>
        <a:p>
          <a:endParaRPr lang="en-US"/>
        </a:p>
      </dgm:t>
    </dgm:pt>
    <dgm:pt modelId="{A592ABA9-6F79-4B15-A32D-EB91C2C8B1A3}" type="pres">
      <dgm:prSet presAssocID="{FFA423FD-766C-43F1-8BFE-FDD648B298A8}" presName="Name37" presStyleLbl="parChTrans1D3" presStyleIdx="2" presStyleCnt="4"/>
      <dgm:spPr/>
      <dgm:t>
        <a:bodyPr/>
        <a:lstStyle/>
        <a:p>
          <a:endParaRPr lang="en-US"/>
        </a:p>
      </dgm:t>
    </dgm:pt>
    <dgm:pt modelId="{C6B6F473-54DC-4C1D-A0E1-9D58208615E3}" type="pres">
      <dgm:prSet presAssocID="{0FFA1E99-85F7-4DFE-8AB4-96859A1CA879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B2D8F40A-0ADE-4CDF-AF9A-B0C6FB1AD53A}" type="pres">
      <dgm:prSet presAssocID="{0FFA1E99-85F7-4DFE-8AB4-96859A1CA879}" presName="rootComposite" presStyleCnt="0"/>
      <dgm:spPr/>
      <dgm:t>
        <a:bodyPr/>
        <a:lstStyle/>
        <a:p>
          <a:endParaRPr lang="en-US"/>
        </a:p>
      </dgm:t>
    </dgm:pt>
    <dgm:pt modelId="{F97BA09D-63F0-4C7D-8067-0E1D32097FA0}" type="pres">
      <dgm:prSet presAssocID="{0FFA1E99-85F7-4DFE-8AB4-96859A1CA879}" presName="rootText" presStyleLbl="node3" presStyleIdx="2" presStyleCnt="4" custScaleX="117965" custScaleY="74486" custLinFactNeighborY="19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D3EEAD3-D75D-417B-9F17-DDE35D5D6047}" type="pres">
      <dgm:prSet presAssocID="{0FFA1E99-85F7-4DFE-8AB4-96859A1CA879}" presName="rootConnector" presStyleLbl="node3" presStyleIdx="2" presStyleCnt="4"/>
      <dgm:spPr/>
      <dgm:t>
        <a:bodyPr/>
        <a:lstStyle/>
        <a:p>
          <a:endParaRPr lang="en-US"/>
        </a:p>
      </dgm:t>
    </dgm:pt>
    <dgm:pt modelId="{CC71CD8C-1603-4EDE-B543-D9B5DEC37287}" type="pres">
      <dgm:prSet presAssocID="{0FFA1E99-85F7-4DFE-8AB4-96859A1CA879}" presName="hierChild4" presStyleCnt="0"/>
      <dgm:spPr/>
      <dgm:t>
        <a:bodyPr/>
        <a:lstStyle/>
        <a:p>
          <a:endParaRPr lang="en-US"/>
        </a:p>
      </dgm:t>
    </dgm:pt>
    <dgm:pt modelId="{FA654170-E848-47F6-9762-7BC976F2F5B1}" type="pres">
      <dgm:prSet presAssocID="{429BD9A6-2640-441D-B308-9746A17F311D}" presName="Name37" presStyleLbl="parChTrans1D4" presStyleIdx="2" presStyleCnt="4"/>
      <dgm:spPr/>
      <dgm:t>
        <a:bodyPr/>
        <a:lstStyle/>
        <a:p>
          <a:endParaRPr lang="en-US"/>
        </a:p>
      </dgm:t>
    </dgm:pt>
    <dgm:pt modelId="{3007E290-3874-4561-AAE9-62A39CE95E6C}" type="pres">
      <dgm:prSet presAssocID="{13244C4A-E78F-403A-BE64-AE45334B6BCF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DB26AF46-2CAC-4B85-93DA-0EE3A7C5428C}" type="pres">
      <dgm:prSet presAssocID="{13244C4A-E78F-403A-BE64-AE45334B6BCF}" presName="rootComposite" presStyleCnt="0"/>
      <dgm:spPr/>
      <dgm:t>
        <a:bodyPr/>
        <a:lstStyle/>
        <a:p>
          <a:endParaRPr lang="en-US"/>
        </a:p>
      </dgm:t>
    </dgm:pt>
    <dgm:pt modelId="{8E36876D-D564-4132-9798-ADCFAE4EBCBD}" type="pres">
      <dgm:prSet presAssocID="{13244C4A-E78F-403A-BE64-AE45334B6BCF}" presName="rootText" presStyleLbl="node4" presStyleIdx="2" presStyleCnt="4" custScaleY="4975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4234C51-E17C-4B95-84EF-06C882304A5F}" type="pres">
      <dgm:prSet presAssocID="{13244C4A-E78F-403A-BE64-AE45334B6BCF}" presName="rootConnector" presStyleLbl="node4" presStyleIdx="2" presStyleCnt="4"/>
      <dgm:spPr/>
      <dgm:t>
        <a:bodyPr/>
        <a:lstStyle/>
        <a:p>
          <a:endParaRPr lang="en-US"/>
        </a:p>
      </dgm:t>
    </dgm:pt>
    <dgm:pt modelId="{DA3365BC-42C4-4512-9D84-F32BB0A55DDB}" type="pres">
      <dgm:prSet presAssocID="{13244C4A-E78F-403A-BE64-AE45334B6BCF}" presName="hierChild4" presStyleCnt="0"/>
      <dgm:spPr/>
      <dgm:t>
        <a:bodyPr/>
        <a:lstStyle/>
        <a:p>
          <a:endParaRPr lang="en-US"/>
        </a:p>
      </dgm:t>
    </dgm:pt>
    <dgm:pt modelId="{648E53D2-1DFC-4ACA-AC06-2F5903472CEF}" type="pres">
      <dgm:prSet presAssocID="{13244C4A-E78F-403A-BE64-AE45334B6BCF}" presName="hierChild5" presStyleCnt="0"/>
      <dgm:spPr/>
      <dgm:t>
        <a:bodyPr/>
        <a:lstStyle/>
        <a:p>
          <a:endParaRPr lang="en-US"/>
        </a:p>
      </dgm:t>
    </dgm:pt>
    <dgm:pt modelId="{3DC84E45-2DC1-4ED1-B5D3-C9F1D451DB9D}" type="pres">
      <dgm:prSet presAssocID="{B672FB7D-ED93-4339-A794-3D34BCCB0883}" presName="Name37" presStyleLbl="parChTrans1D4" presStyleIdx="3" presStyleCnt="4"/>
      <dgm:spPr/>
      <dgm:t>
        <a:bodyPr/>
        <a:lstStyle/>
        <a:p>
          <a:endParaRPr lang="en-US"/>
        </a:p>
      </dgm:t>
    </dgm:pt>
    <dgm:pt modelId="{582E445A-53D3-446F-829F-02E365262B34}" type="pres">
      <dgm:prSet presAssocID="{4A0F6258-835F-46F4-8874-BD3E1BF5D4F2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84D9217B-B25A-4660-AF17-880989B8CD56}" type="pres">
      <dgm:prSet presAssocID="{4A0F6258-835F-46F4-8874-BD3E1BF5D4F2}" presName="rootComposite" presStyleCnt="0"/>
      <dgm:spPr/>
      <dgm:t>
        <a:bodyPr/>
        <a:lstStyle/>
        <a:p>
          <a:endParaRPr lang="en-US"/>
        </a:p>
      </dgm:t>
    </dgm:pt>
    <dgm:pt modelId="{92553A62-60BB-4334-9256-A68C551D4F7A}" type="pres">
      <dgm:prSet presAssocID="{4A0F6258-835F-46F4-8874-BD3E1BF5D4F2}" presName="rootText" presStyleLbl="node4" presStyleIdx="3" presStyleCnt="4" custScaleY="40679" custLinFactNeighborX="-897" custLinFactNeighborY="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FD8FCDD-F43D-42E5-9545-DFF069E4AFA7}" type="pres">
      <dgm:prSet presAssocID="{4A0F6258-835F-46F4-8874-BD3E1BF5D4F2}" presName="rootConnector" presStyleLbl="node4" presStyleIdx="3" presStyleCnt="4"/>
      <dgm:spPr/>
      <dgm:t>
        <a:bodyPr/>
        <a:lstStyle/>
        <a:p>
          <a:endParaRPr lang="en-US"/>
        </a:p>
      </dgm:t>
    </dgm:pt>
    <dgm:pt modelId="{BB35A19F-AF78-4995-A81A-A22D802D3B3E}" type="pres">
      <dgm:prSet presAssocID="{4A0F6258-835F-46F4-8874-BD3E1BF5D4F2}" presName="hierChild4" presStyleCnt="0"/>
      <dgm:spPr/>
      <dgm:t>
        <a:bodyPr/>
        <a:lstStyle/>
        <a:p>
          <a:endParaRPr lang="en-US"/>
        </a:p>
      </dgm:t>
    </dgm:pt>
    <dgm:pt modelId="{C2974D53-3663-4B16-AB6F-422A4D082128}" type="pres">
      <dgm:prSet presAssocID="{4A0F6258-835F-46F4-8874-BD3E1BF5D4F2}" presName="hierChild5" presStyleCnt="0"/>
      <dgm:spPr/>
      <dgm:t>
        <a:bodyPr/>
        <a:lstStyle/>
        <a:p>
          <a:endParaRPr lang="en-US"/>
        </a:p>
      </dgm:t>
    </dgm:pt>
    <dgm:pt modelId="{FC92C6B9-E562-4AB3-995B-344A16BC8A0D}" type="pres">
      <dgm:prSet presAssocID="{0FFA1E99-85F7-4DFE-8AB4-96859A1CA879}" presName="hierChild5" presStyleCnt="0"/>
      <dgm:spPr/>
      <dgm:t>
        <a:bodyPr/>
        <a:lstStyle/>
        <a:p>
          <a:endParaRPr lang="en-US"/>
        </a:p>
      </dgm:t>
    </dgm:pt>
    <dgm:pt modelId="{6FE40C4B-F0FD-4881-81DB-0E9E4ECA1EC2}" type="pres">
      <dgm:prSet presAssocID="{3A402E35-1D26-48D7-AB3D-7D128340AC31}" presName="Name37" presStyleLbl="parChTrans1D3" presStyleIdx="3" presStyleCnt="4"/>
      <dgm:spPr/>
      <dgm:t>
        <a:bodyPr/>
        <a:lstStyle/>
        <a:p>
          <a:endParaRPr lang="en-US"/>
        </a:p>
      </dgm:t>
    </dgm:pt>
    <dgm:pt modelId="{59A01B3A-A7A3-4873-A9BC-AE7974FAD8BE}" type="pres">
      <dgm:prSet presAssocID="{ACAE4033-ABFE-4513-8C5D-247901230F5B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B5F1D889-5AFA-4FAD-B501-8C5661CE3620}" type="pres">
      <dgm:prSet presAssocID="{ACAE4033-ABFE-4513-8C5D-247901230F5B}" presName="rootComposite" presStyleCnt="0"/>
      <dgm:spPr/>
      <dgm:t>
        <a:bodyPr/>
        <a:lstStyle/>
        <a:p>
          <a:endParaRPr lang="en-US"/>
        </a:p>
      </dgm:t>
    </dgm:pt>
    <dgm:pt modelId="{E254A188-0476-41AC-A392-520309E494E9}" type="pres">
      <dgm:prSet presAssocID="{ACAE4033-ABFE-4513-8C5D-247901230F5B}" presName="rootText" presStyleLbl="node3" presStyleIdx="3" presStyleCnt="4" custScaleY="3609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5CD5AEA-7C24-4CD5-875C-E32253B90CF4}" type="pres">
      <dgm:prSet presAssocID="{ACAE4033-ABFE-4513-8C5D-247901230F5B}" presName="rootConnector" presStyleLbl="node3" presStyleIdx="3" presStyleCnt="4"/>
      <dgm:spPr/>
      <dgm:t>
        <a:bodyPr/>
        <a:lstStyle/>
        <a:p>
          <a:endParaRPr lang="en-US"/>
        </a:p>
      </dgm:t>
    </dgm:pt>
    <dgm:pt modelId="{757B08E7-968D-4EA4-BC61-7AE46C1728B6}" type="pres">
      <dgm:prSet presAssocID="{ACAE4033-ABFE-4513-8C5D-247901230F5B}" presName="hierChild4" presStyleCnt="0"/>
      <dgm:spPr/>
      <dgm:t>
        <a:bodyPr/>
        <a:lstStyle/>
        <a:p>
          <a:endParaRPr lang="en-US"/>
        </a:p>
      </dgm:t>
    </dgm:pt>
    <dgm:pt modelId="{F5E6785F-7A83-4BA1-A13D-B6CBC4A9A87C}" type="pres">
      <dgm:prSet presAssocID="{ACAE4033-ABFE-4513-8C5D-247901230F5B}" presName="hierChild5" presStyleCnt="0"/>
      <dgm:spPr/>
      <dgm:t>
        <a:bodyPr/>
        <a:lstStyle/>
        <a:p>
          <a:endParaRPr lang="en-US"/>
        </a:p>
      </dgm:t>
    </dgm:pt>
    <dgm:pt modelId="{A0CF1F4F-3213-43A3-94B5-08F979C97792}" type="pres">
      <dgm:prSet presAssocID="{53687064-8663-4C4D-A75F-2FAEFC4023D0}" presName="hierChild5" presStyleCnt="0"/>
      <dgm:spPr/>
      <dgm:t>
        <a:bodyPr/>
        <a:lstStyle/>
        <a:p>
          <a:endParaRPr lang="en-US"/>
        </a:p>
      </dgm:t>
    </dgm:pt>
    <dgm:pt modelId="{C2B9D18F-05D9-4560-B275-A472A305F5CD}" type="pres">
      <dgm:prSet presAssocID="{EB6531EC-77AA-440B-B7B7-B6747AE16AB0}" presName="hierChild3" presStyleCnt="0"/>
      <dgm:spPr/>
      <dgm:t>
        <a:bodyPr/>
        <a:lstStyle/>
        <a:p>
          <a:endParaRPr lang="en-US"/>
        </a:p>
      </dgm:t>
    </dgm:pt>
  </dgm:ptLst>
  <dgm:cxnLst>
    <dgm:cxn modelId="{27851798-BAF2-4547-BFF3-9CF4A02E39E4}" type="presOf" srcId="{30054994-F159-4811-84B1-08346DB727A8}" destId="{9D941258-8003-4170-B833-5FC90766B2F3}" srcOrd="0" destOrd="0" presId="urn:microsoft.com/office/officeart/2005/8/layout/orgChart1"/>
    <dgm:cxn modelId="{CB7AC0EB-00F5-4854-94D4-78A1C4846C42}" type="presOf" srcId="{5C891AB5-A9CF-41D9-9A33-46A4E7B85B20}" destId="{715C8221-204B-42EE-BD91-7B273B136F17}" srcOrd="0" destOrd="0" presId="urn:microsoft.com/office/officeart/2005/8/layout/orgChart1"/>
    <dgm:cxn modelId="{790041ED-1C31-4592-B412-82A189E70A46}" type="presOf" srcId="{DCFE75A8-AD99-49FD-8EDB-69BE6A16735A}" destId="{78653924-9343-4A3C-BB61-67229569A32B}" srcOrd="0" destOrd="0" presId="urn:microsoft.com/office/officeart/2005/8/layout/orgChart1"/>
    <dgm:cxn modelId="{2665879E-AE04-4EFD-A72A-BD124415B688}" type="presOf" srcId="{EB6531EC-77AA-440B-B7B7-B6747AE16AB0}" destId="{062906EB-10F9-4707-BACD-2F565A0C6A63}" srcOrd="1" destOrd="0" presId="urn:microsoft.com/office/officeart/2005/8/layout/orgChart1"/>
    <dgm:cxn modelId="{6BDDEF1C-759A-4C0F-97EB-18D6E129A3E3}" type="presOf" srcId="{91FF5E90-0CF2-44F8-9DC9-94C58A7EBAB1}" destId="{7F084D63-5E72-430A-8B36-DC3D1AE7F516}" srcOrd="0" destOrd="0" presId="urn:microsoft.com/office/officeart/2005/8/layout/orgChart1"/>
    <dgm:cxn modelId="{A611F437-E50D-48F7-9315-D21A76316C0F}" type="presOf" srcId="{A9CAF544-47F6-4092-B739-D2A39916E674}" destId="{E08A03F6-6498-480A-8020-1625B5E034F0}" srcOrd="0" destOrd="0" presId="urn:microsoft.com/office/officeart/2005/8/layout/orgChart1"/>
    <dgm:cxn modelId="{23AB616E-F85A-4C6B-ACA8-006FD149DFB8}" type="presOf" srcId="{DCFE75A8-AD99-49FD-8EDB-69BE6A16735A}" destId="{7C4529E6-A012-45A0-9F0E-61F673E9B1CD}" srcOrd="1" destOrd="0" presId="urn:microsoft.com/office/officeart/2005/8/layout/orgChart1"/>
    <dgm:cxn modelId="{84137881-0265-4B9A-83FE-327CF4D30409}" type="presOf" srcId="{53687064-8663-4C4D-A75F-2FAEFC4023D0}" destId="{C6DED8BD-6F42-456C-A9D5-748432B33160}" srcOrd="1" destOrd="0" presId="urn:microsoft.com/office/officeart/2005/8/layout/orgChart1"/>
    <dgm:cxn modelId="{03FC55E5-2956-42E7-A563-66564493224A}" type="presOf" srcId="{B672FB7D-ED93-4339-A794-3D34BCCB0883}" destId="{3DC84E45-2DC1-4ED1-B5D3-C9F1D451DB9D}" srcOrd="0" destOrd="0" presId="urn:microsoft.com/office/officeart/2005/8/layout/orgChart1"/>
    <dgm:cxn modelId="{0E5303DF-AF57-479B-B9AC-623E79ED6F75}" srcId="{EB6531EC-77AA-440B-B7B7-B6747AE16AB0}" destId="{91FF5E90-0CF2-44F8-9DC9-94C58A7EBAB1}" srcOrd="0" destOrd="0" parTransId="{ECB3D615-C6BB-44D1-A99D-E440CAC2A928}" sibTransId="{0564FC98-1ACC-4D1D-9F66-FECAD2BB6D1B}"/>
    <dgm:cxn modelId="{C36D974C-CED3-4D0D-AEBD-A19DDD8BABB1}" srcId="{91FF5E90-0CF2-44F8-9DC9-94C58A7EBAB1}" destId="{DCFE75A8-AD99-49FD-8EDB-69BE6A16735A}" srcOrd="1" destOrd="0" parTransId="{30C74F5E-D283-4943-A6D7-3458F4C830F1}" sibTransId="{70A6BF7F-E0AD-4FCC-861A-7B7AD2CB836A}"/>
    <dgm:cxn modelId="{6D33FC62-C585-447E-99F1-28004A539B79}" type="presOf" srcId="{ADB02D1B-CE5C-4A2B-86CB-81C45B80D229}" destId="{3263D51A-187E-4AF1-9095-78FA5724C9EE}" srcOrd="0" destOrd="0" presId="urn:microsoft.com/office/officeart/2005/8/layout/orgChart1"/>
    <dgm:cxn modelId="{7C4E150B-17D0-41A2-A9AC-96655E58867B}" type="presOf" srcId="{ACAE4033-ABFE-4513-8C5D-247901230F5B}" destId="{85CD5AEA-7C24-4CD5-875C-E32253B90CF4}" srcOrd="1" destOrd="0" presId="urn:microsoft.com/office/officeart/2005/8/layout/orgChart1"/>
    <dgm:cxn modelId="{3B833713-0FE4-4B9D-B360-2D36CBFBB177}" type="presOf" srcId="{4A0F6258-835F-46F4-8874-BD3E1BF5D4F2}" destId="{CFD8FCDD-F43D-42E5-9545-DFF069E4AFA7}" srcOrd="1" destOrd="0" presId="urn:microsoft.com/office/officeart/2005/8/layout/orgChart1"/>
    <dgm:cxn modelId="{6BA05514-07CC-4B24-B7F6-0704358B67FC}" type="presOf" srcId="{92A7E5F2-9770-4CA5-850F-A66458EE09BA}" destId="{344C6E86-21B7-4D21-8271-A0357C24AADA}" srcOrd="0" destOrd="0" presId="urn:microsoft.com/office/officeart/2005/8/layout/orgChart1"/>
    <dgm:cxn modelId="{373C01B6-9A36-4B03-B2CC-10D78ECFB56D}" type="presOf" srcId="{ACAE4033-ABFE-4513-8C5D-247901230F5B}" destId="{E254A188-0476-41AC-A392-520309E494E9}" srcOrd="0" destOrd="0" presId="urn:microsoft.com/office/officeart/2005/8/layout/orgChart1"/>
    <dgm:cxn modelId="{29DD2FEF-1132-4AD7-A065-CD7F340645AB}" type="presOf" srcId="{92A7E5F2-9770-4CA5-850F-A66458EE09BA}" destId="{02B210CB-ABF7-4589-B4AA-25CB7B3C6A41}" srcOrd="1" destOrd="0" presId="urn:microsoft.com/office/officeart/2005/8/layout/orgChart1"/>
    <dgm:cxn modelId="{1B98F95B-CA61-443D-9667-C2F56B950A62}" type="presOf" srcId="{ECB3D615-C6BB-44D1-A99D-E440CAC2A928}" destId="{7C1C03C5-108B-4162-B4F1-12F2FE22E34B}" srcOrd="0" destOrd="0" presId="urn:microsoft.com/office/officeart/2005/8/layout/orgChart1"/>
    <dgm:cxn modelId="{62577714-A5F4-4EF4-AEA9-D7281CD9F5FC}" srcId="{91FF5E90-0CF2-44F8-9DC9-94C58A7EBAB1}" destId="{92A7E5F2-9770-4CA5-850F-A66458EE09BA}" srcOrd="0" destOrd="0" parTransId="{AB016A8B-EBD9-492F-8718-4874EEEB0F8B}" sibTransId="{9C39EC66-ACD3-4BF5-B60B-569ECC45459D}"/>
    <dgm:cxn modelId="{10A15C00-01FC-4C22-BAFB-D0DC52369202}" type="presOf" srcId="{4A0F6258-835F-46F4-8874-BD3E1BF5D4F2}" destId="{92553A62-60BB-4334-9256-A68C551D4F7A}" srcOrd="0" destOrd="0" presId="urn:microsoft.com/office/officeart/2005/8/layout/orgChart1"/>
    <dgm:cxn modelId="{BE8FC5BE-A738-4763-BC20-D45A3982475A}" type="presOf" srcId="{53687064-8663-4C4D-A75F-2FAEFC4023D0}" destId="{F3E33889-9DC5-4A48-A7DD-9C22ECF21402}" srcOrd="0" destOrd="0" presId="urn:microsoft.com/office/officeart/2005/8/layout/orgChart1"/>
    <dgm:cxn modelId="{1B92D99A-7CDB-4183-B492-20148174C56E}" srcId="{0FFA1E99-85F7-4DFE-8AB4-96859A1CA879}" destId="{13244C4A-E78F-403A-BE64-AE45334B6BCF}" srcOrd="0" destOrd="0" parTransId="{429BD9A6-2640-441D-B308-9746A17F311D}" sibTransId="{2735407A-D2A8-405C-B771-90CA4468CA3F}"/>
    <dgm:cxn modelId="{B2167197-4D39-4470-9936-9A807B052167}" type="presOf" srcId="{ADB02D1B-CE5C-4A2B-86CB-81C45B80D229}" destId="{08CDD28A-5A0F-4E6B-AD3D-69D43FB69B8C}" srcOrd="1" destOrd="0" presId="urn:microsoft.com/office/officeart/2005/8/layout/orgChart1"/>
    <dgm:cxn modelId="{554EBBAD-EBAD-49A8-B755-87C68314816B}" type="presOf" srcId="{30C74F5E-D283-4943-A6D7-3458F4C830F1}" destId="{39CF337D-BCA1-4CD2-B2DC-BCE13945594E}" srcOrd="0" destOrd="0" presId="urn:microsoft.com/office/officeart/2005/8/layout/orgChart1"/>
    <dgm:cxn modelId="{175D2549-D809-4DB5-B4AE-342CFC143081}" type="presOf" srcId="{3A402E35-1D26-48D7-AB3D-7D128340AC31}" destId="{6FE40C4B-F0FD-4881-81DB-0E9E4ECA1EC2}" srcOrd="0" destOrd="0" presId="urn:microsoft.com/office/officeart/2005/8/layout/orgChart1"/>
    <dgm:cxn modelId="{C64CEDC4-F40F-44BA-9E2E-01AF8FE9ECAE}" type="presOf" srcId="{91FF5E90-0CF2-44F8-9DC9-94C58A7EBAB1}" destId="{B8D8974B-E985-4CAE-AF83-83FB9C960711}" srcOrd="1" destOrd="0" presId="urn:microsoft.com/office/officeart/2005/8/layout/orgChart1"/>
    <dgm:cxn modelId="{628E985D-9426-4E07-81BB-BE02D490C795}" type="presOf" srcId="{13244C4A-E78F-403A-BE64-AE45334B6BCF}" destId="{8E36876D-D564-4132-9798-ADCFAE4EBCBD}" srcOrd="0" destOrd="0" presId="urn:microsoft.com/office/officeart/2005/8/layout/orgChart1"/>
    <dgm:cxn modelId="{C7DE4DBE-1B08-4B8C-8990-76ADE4C35915}" type="presOf" srcId="{0CF77C41-28B2-4F06-ADFD-9C01D2634CDD}" destId="{949CA7C4-2D48-47EB-B1BF-4B645A4DE527}" srcOrd="0" destOrd="0" presId="urn:microsoft.com/office/officeart/2005/8/layout/orgChart1"/>
    <dgm:cxn modelId="{6757D33B-2415-422A-9A0E-FBF4F74D6785}" type="presOf" srcId="{FFA423FD-766C-43F1-8BFE-FDD648B298A8}" destId="{A592ABA9-6F79-4B15-A32D-EB91C2C8B1A3}" srcOrd="0" destOrd="0" presId="urn:microsoft.com/office/officeart/2005/8/layout/orgChart1"/>
    <dgm:cxn modelId="{164B3639-5FD1-4A66-9210-9AFF2FEC1728}" type="presOf" srcId="{13244C4A-E78F-403A-BE64-AE45334B6BCF}" destId="{D4234C51-E17C-4B95-84EF-06C882304A5F}" srcOrd="1" destOrd="0" presId="urn:microsoft.com/office/officeart/2005/8/layout/orgChart1"/>
    <dgm:cxn modelId="{E25FF270-9194-4DE7-8F6B-D97645B90F6E}" srcId="{92A7E5F2-9770-4CA5-850F-A66458EE09BA}" destId="{ADB02D1B-CE5C-4A2B-86CB-81C45B80D229}" srcOrd="1" destOrd="0" parTransId="{0CF77C41-28B2-4F06-ADFD-9C01D2634CDD}" sibTransId="{5A58937D-C6E3-4E82-9CD1-C889BCCFF513}"/>
    <dgm:cxn modelId="{3DAFAEDF-C76A-4925-8082-327EB3FD25F3}" srcId="{30054994-F159-4811-84B1-08346DB727A8}" destId="{EB6531EC-77AA-440B-B7B7-B6747AE16AB0}" srcOrd="0" destOrd="0" parTransId="{D5377F95-5A94-4DCA-B18F-CDC333D4FAAE}" sibTransId="{FBC772B4-87EA-40B8-9833-EA203C5C64E1}"/>
    <dgm:cxn modelId="{DCE94C71-CA43-476B-9BBB-E7F8159B2058}" srcId="{53687064-8663-4C4D-A75F-2FAEFC4023D0}" destId="{ACAE4033-ABFE-4513-8C5D-247901230F5B}" srcOrd="1" destOrd="0" parTransId="{3A402E35-1D26-48D7-AB3D-7D128340AC31}" sibTransId="{6F5B9DDE-2335-46FA-92C2-7809D7F6AE98}"/>
    <dgm:cxn modelId="{93B07F56-DB51-4377-B8E6-6688C220F946}" type="presOf" srcId="{0FFA1E99-85F7-4DFE-8AB4-96859A1CA879}" destId="{DD3EEAD3-D75D-417B-9F17-DDE35D5D6047}" srcOrd="1" destOrd="0" presId="urn:microsoft.com/office/officeart/2005/8/layout/orgChart1"/>
    <dgm:cxn modelId="{F9D962CB-9A53-4D32-B139-FF3D2113ADC8}" srcId="{92A7E5F2-9770-4CA5-850F-A66458EE09BA}" destId="{5C891AB5-A9CF-41D9-9A33-46A4E7B85B20}" srcOrd="0" destOrd="0" parTransId="{A9CAF544-47F6-4092-B739-D2A39916E674}" sibTransId="{4BDE74EE-66ED-462C-85D1-DE4F556DE2B2}"/>
    <dgm:cxn modelId="{DA950212-D0F7-40AE-A66F-98BC2E602AEF}" type="presOf" srcId="{AB016A8B-EBD9-492F-8718-4874EEEB0F8B}" destId="{6B978559-F357-4AD4-924A-6ED14925CC12}" srcOrd="0" destOrd="0" presId="urn:microsoft.com/office/officeart/2005/8/layout/orgChart1"/>
    <dgm:cxn modelId="{E28D6E98-6907-48FF-863F-5B88E260B1C2}" type="presOf" srcId="{5C891AB5-A9CF-41D9-9A33-46A4E7B85B20}" destId="{D8309A5B-D12B-4E1D-91A5-2543FC8A837E}" srcOrd="1" destOrd="0" presId="urn:microsoft.com/office/officeart/2005/8/layout/orgChart1"/>
    <dgm:cxn modelId="{11C5BF6C-00FE-4179-A8B9-BA0839EA4B93}" srcId="{53687064-8663-4C4D-A75F-2FAEFC4023D0}" destId="{0FFA1E99-85F7-4DFE-8AB4-96859A1CA879}" srcOrd="0" destOrd="0" parTransId="{FFA423FD-766C-43F1-8BFE-FDD648B298A8}" sibTransId="{D15D9213-9735-44E8-97CB-6E6C17C22E61}"/>
    <dgm:cxn modelId="{566DDAAF-1D0B-41AC-BE71-7BB28E1C7C98}" srcId="{EB6531EC-77AA-440B-B7B7-B6747AE16AB0}" destId="{53687064-8663-4C4D-A75F-2FAEFC4023D0}" srcOrd="1" destOrd="0" parTransId="{46E8558B-EB9C-4BC3-BA93-33DB56E8B5F8}" sibTransId="{E429071A-1FA4-48A1-BE3F-BD96C5EE140F}"/>
    <dgm:cxn modelId="{6D307F2C-0574-4A42-9F69-AE8E2A01F67B}" srcId="{0FFA1E99-85F7-4DFE-8AB4-96859A1CA879}" destId="{4A0F6258-835F-46F4-8874-BD3E1BF5D4F2}" srcOrd="1" destOrd="0" parTransId="{B672FB7D-ED93-4339-A794-3D34BCCB0883}" sibTransId="{EDFD3A0D-2961-4889-B00A-6936617BC2D7}"/>
    <dgm:cxn modelId="{8378EC9E-EFA8-454C-8923-7326F8140FB3}" type="presOf" srcId="{429BD9A6-2640-441D-B308-9746A17F311D}" destId="{FA654170-E848-47F6-9762-7BC976F2F5B1}" srcOrd="0" destOrd="0" presId="urn:microsoft.com/office/officeart/2005/8/layout/orgChart1"/>
    <dgm:cxn modelId="{B352738E-038B-468D-92BE-C96952F98E18}" type="presOf" srcId="{EB6531EC-77AA-440B-B7B7-B6747AE16AB0}" destId="{F55BE8D5-09F4-4D75-BDB0-0C13B44E9745}" srcOrd="0" destOrd="0" presId="urn:microsoft.com/office/officeart/2005/8/layout/orgChart1"/>
    <dgm:cxn modelId="{0AADAA52-C266-400A-925E-20A5F8992B81}" type="presOf" srcId="{46E8558B-EB9C-4BC3-BA93-33DB56E8B5F8}" destId="{ED0C6950-BAA8-4656-A6B2-2ECECDC6DE1F}" srcOrd="0" destOrd="0" presId="urn:microsoft.com/office/officeart/2005/8/layout/orgChart1"/>
    <dgm:cxn modelId="{B3A668E7-1F5F-4058-8094-E48BD3EB6387}" type="presOf" srcId="{0FFA1E99-85F7-4DFE-8AB4-96859A1CA879}" destId="{F97BA09D-63F0-4C7D-8067-0E1D32097FA0}" srcOrd="0" destOrd="0" presId="urn:microsoft.com/office/officeart/2005/8/layout/orgChart1"/>
    <dgm:cxn modelId="{FACF1B3F-52B4-45F3-BA72-2A34E1330EC6}" type="presParOf" srcId="{9D941258-8003-4170-B833-5FC90766B2F3}" destId="{864DBEA1-9BDC-4CDF-8944-B0A68E243777}" srcOrd="0" destOrd="0" presId="urn:microsoft.com/office/officeart/2005/8/layout/orgChart1"/>
    <dgm:cxn modelId="{89E4E26A-7261-482A-B302-AE73DC26CED9}" type="presParOf" srcId="{864DBEA1-9BDC-4CDF-8944-B0A68E243777}" destId="{3EAD560D-AB08-4DC7-A58B-A2D0DD9E164C}" srcOrd="0" destOrd="0" presId="urn:microsoft.com/office/officeart/2005/8/layout/orgChart1"/>
    <dgm:cxn modelId="{CBA9D471-0028-4F93-9B7B-E293EF27E65A}" type="presParOf" srcId="{3EAD560D-AB08-4DC7-A58B-A2D0DD9E164C}" destId="{F55BE8D5-09F4-4D75-BDB0-0C13B44E9745}" srcOrd="0" destOrd="0" presId="urn:microsoft.com/office/officeart/2005/8/layout/orgChart1"/>
    <dgm:cxn modelId="{36334E16-99C5-44DA-BDEA-437E917C1149}" type="presParOf" srcId="{3EAD560D-AB08-4DC7-A58B-A2D0DD9E164C}" destId="{062906EB-10F9-4707-BACD-2F565A0C6A63}" srcOrd="1" destOrd="0" presId="urn:microsoft.com/office/officeart/2005/8/layout/orgChart1"/>
    <dgm:cxn modelId="{962A83C5-648F-40E4-A04D-F3918147E1E9}" type="presParOf" srcId="{864DBEA1-9BDC-4CDF-8944-B0A68E243777}" destId="{D88F27AC-7510-4313-94F3-681B70BF9A9A}" srcOrd="1" destOrd="0" presId="urn:microsoft.com/office/officeart/2005/8/layout/orgChart1"/>
    <dgm:cxn modelId="{EFADC2C6-523C-4BA5-B418-6065C645BDAF}" type="presParOf" srcId="{D88F27AC-7510-4313-94F3-681B70BF9A9A}" destId="{7C1C03C5-108B-4162-B4F1-12F2FE22E34B}" srcOrd="0" destOrd="0" presId="urn:microsoft.com/office/officeart/2005/8/layout/orgChart1"/>
    <dgm:cxn modelId="{DCD4EE59-07A3-49EA-9224-B144203F0510}" type="presParOf" srcId="{D88F27AC-7510-4313-94F3-681B70BF9A9A}" destId="{3D5865A3-84A1-4BCC-B046-C4FE09F148D2}" srcOrd="1" destOrd="0" presId="urn:microsoft.com/office/officeart/2005/8/layout/orgChart1"/>
    <dgm:cxn modelId="{CEF52513-913D-4750-AAE6-2446B29076CF}" type="presParOf" srcId="{3D5865A3-84A1-4BCC-B046-C4FE09F148D2}" destId="{9020C5E6-8CA8-452A-B7F5-B05EF205D59B}" srcOrd="0" destOrd="0" presId="urn:microsoft.com/office/officeart/2005/8/layout/orgChart1"/>
    <dgm:cxn modelId="{6D858DE2-66DA-4D90-8990-D89C0EC76CD7}" type="presParOf" srcId="{9020C5E6-8CA8-452A-B7F5-B05EF205D59B}" destId="{7F084D63-5E72-430A-8B36-DC3D1AE7F516}" srcOrd="0" destOrd="0" presId="urn:microsoft.com/office/officeart/2005/8/layout/orgChart1"/>
    <dgm:cxn modelId="{D82C1B4B-646B-4EEE-B878-C84F1744BEF4}" type="presParOf" srcId="{9020C5E6-8CA8-452A-B7F5-B05EF205D59B}" destId="{B8D8974B-E985-4CAE-AF83-83FB9C960711}" srcOrd="1" destOrd="0" presId="urn:microsoft.com/office/officeart/2005/8/layout/orgChart1"/>
    <dgm:cxn modelId="{8E7F8135-68A7-4E6A-8B71-815A9B02FDCB}" type="presParOf" srcId="{3D5865A3-84A1-4BCC-B046-C4FE09F148D2}" destId="{AEB939B8-3C93-4E1D-A7FA-A335070C2D61}" srcOrd="1" destOrd="0" presId="urn:microsoft.com/office/officeart/2005/8/layout/orgChart1"/>
    <dgm:cxn modelId="{4BCA6082-2004-475C-A7BF-F0BBCA793164}" type="presParOf" srcId="{AEB939B8-3C93-4E1D-A7FA-A335070C2D61}" destId="{6B978559-F357-4AD4-924A-6ED14925CC12}" srcOrd="0" destOrd="0" presId="urn:microsoft.com/office/officeart/2005/8/layout/orgChart1"/>
    <dgm:cxn modelId="{2FCB1DA6-55D8-4ABD-9205-E71480BEBBDC}" type="presParOf" srcId="{AEB939B8-3C93-4E1D-A7FA-A335070C2D61}" destId="{F7A02A96-11CC-4BFE-9D87-D0CFC1760C60}" srcOrd="1" destOrd="0" presId="urn:microsoft.com/office/officeart/2005/8/layout/orgChart1"/>
    <dgm:cxn modelId="{E2EC86BF-7689-442F-94C7-5DF68A3A19CC}" type="presParOf" srcId="{F7A02A96-11CC-4BFE-9D87-D0CFC1760C60}" destId="{1B11D2D0-50A7-4787-8047-930B46663047}" srcOrd="0" destOrd="0" presId="urn:microsoft.com/office/officeart/2005/8/layout/orgChart1"/>
    <dgm:cxn modelId="{86F4C9C9-53C1-4B3F-AB1B-8083D9F267E4}" type="presParOf" srcId="{1B11D2D0-50A7-4787-8047-930B46663047}" destId="{344C6E86-21B7-4D21-8271-A0357C24AADA}" srcOrd="0" destOrd="0" presId="urn:microsoft.com/office/officeart/2005/8/layout/orgChart1"/>
    <dgm:cxn modelId="{E974887D-E2CB-430D-8448-777A88DBFDC1}" type="presParOf" srcId="{1B11D2D0-50A7-4787-8047-930B46663047}" destId="{02B210CB-ABF7-4589-B4AA-25CB7B3C6A41}" srcOrd="1" destOrd="0" presId="urn:microsoft.com/office/officeart/2005/8/layout/orgChart1"/>
    <dgm:cxn modelId="{90716929-A41C-42D4-ACB5-AD6622AAB2AF}" type="presParOf" srcId="{F7A02A96-11CC-4BFE-9D87-D0CFC1760C60}" destId="{6C1D7C83-1A38-4606-8822-4A35AF675839}" srcOrd="1" destOrd="0" presId="urn:microsoft.com/office/officeart/2005/8/layout/orgChart1"/>
    <dgm:cxn modelId="{C649F759-747C-42E6-BA1D-5484C2F8814D}" type="presParOf" srcId="{6C1D7C83-1A38-4606-8822-4A35AF675839}" destId="{E08A03F6-6498-480A-8020-1625B5E034F0}" srcOrd="0" destOrd="0" presId="urn:microsoft.com/office/officeart/2005/8/layout/orgChart1"/>
    <dgm:cxn modelId="{B7602F48-DFB0-4E65-B2DA-846DB2F0BB3E}" type="presParOf" srcId="{6C1D7C83-1A38-4606-8822-4A35AF675839}" destId="{E0365E03-3360-4ABB-B3E2-206FA935666E}" srcOrd="1" destOrd="0" presId="urn:microsoft.com/office/officeart/2005/8/layout/orgChart1"/>
    <dgm:cxn modelId="{F9FE1AED-9CDE-4AD7-9359-5D327BF37BF8}" type="presParOf" srcId="{E0365E03-3360-4ABB-B3E2-206FA935666E}" destId="{5443CE03-D049-4639-9115-BC0E34A461FF}" srcOrd="0" destOrd="0" presId="urn:microsoft.com/office/officeart/2005/8/layout/orgChart1"/>
    <dgm:cxn modelId="{C7E059E0-36E5-474A-AA55-E1AA4900F9CE}" type="presParOf" srcId="{5443CE03-D049-4639-9115-BC0E34A461FF}" destId="{715C8221-204B-42EE-BD91-7B273B136F17}" srcOrd="0" destOrd="0" presId="urn:microsoft.com/office/officeart/2005/8/layout/orgChart1"/>
    <dgm:cxn modelId="{A8F3AFA7-BC89-4527-B698-1C8292EEFE4C}" type="presParOf" srcId="{5443CE03-D049-4639-9115-BC0E34A461FF}" destId="{D8309A5B-D12B-4E1D-91A5-2543FC8A837E}" srcOrd="1" destOrd="0" presId="urn:microsoft.com/office/officeart/2005/8/layout/orgChart1"/>
    <dgm:cxn modelId="{ED184190-9B61-483A-9A4F-5144F4D2D366}" type="presParOf" srcId="{E0365E03-3360-4ABB-B3E2-206FA935666E}" destId="{643ABEA4-6F45-41EE-98C3-96E26A432AFD}" srcOrd="1" destOrd="0" presId="urn:microsoft.com/office/officeart/2005/8/layout/orgChart1"/>
    <dgm:cxn modelId="{A3DAB657-918A-4E4A-B975-082DB84822AD}" type="presParOf" srcId="{E0365E03-3360-4ABB-B3E2-206FA935666E}" destId="{C3AF777F-79D3-4904-A7E2-6A4056BE9710}" srcOrd="2" destOrd="0" presId="urn:microsoft.com/office/officeart/2005/8/layout/orgChart1"/>
    <dgm:cxn modelId="{1603F47C-4288-4CD9-AE6D-CB945D8020F9}" type="presParOf" srcId="{6C1D7C83-1A38-4606-8822-4A35AF675839}" destId="{949CA7C4-2D48-47EB-B1BF-4B645A4DE527}" srcOrd="2" destOrd="0" presId="urn:microsoft.com/office/officeart/2005/8/layout/orgChart1"/>
    <dgm:cxn modelId="{33A042B6-2C7E-4F6E-B6DE-48242C2330C2}" type="presParOf" srcId="{6C1D7C83-1A38-4606-8822-4A35AF675839}" destId="{5D896E34-E503-4FDB-8637-5B3E6D12F291}" srcOrd="3" destOrd="0" presId="urn:microsoft.com/office/officeart/2005/8/layout/orgChart1"/>
    <dgm:cxn modelId="{3743AA9D-DD1E-4FFF-8362-1353D93EF2BB}" type="presParOf" srcId="{5D896E34-E503-4FDB-8637-5B3E6D12F291}" destId="{F846D4E5-D9CA-4A08-9823-4BF8FEBBCD9A}" srcOrd="0" destOrd="0" presId="urn:microsoft.com/office/officeart/2005/8/layout/orgChart1"/>
    <dgm:cxn modelId="{86C4043A-4B59-4B81-A19C-AC67D02CAEF5}" type="presParOf" srcId="{F846D4E5-D9CA-4A08-9823-4BF8FEBBCD9A}" destId="{3263D51A-187E-4AF1-9095-78FA5724C9EE}" srcOrd="0" destOrd="0" presId="urn:microsoft.com/office/officeart/2005/8/layout/orgChart1"/>
    <dgm:cxn modelId="{FCBDE557-99B5-4B07-BD94-844F927F6F71}" type="presParOf" srcId="{F846D4E5-D9CA-4A08-9823-4BF8FEBBCD9A}" destId="{08CDD28A-5A0F-4E6B-AD3D-69D43FB69B8C}" srcOrd="1" destOrd="0" presId="urn:microsoft.com/office/officeart/2005/8/layout/orgChart1"/>
    <dgm:cxn modelId="{A53DF36B-8836-4876-BAA0-A5C8F8A90708}" type="presParOf" srcId="{5D896E34-E503-4FDB-8637-5B3E6D12F291}" destId="{5F0F2898-B2A8-4F6B-9CEE-45586DD8C9D3}" srcOrd="1" destOrd="0" presId="urn:microsoft.com/office/officeart/2005/8/layout/orgChart1"/>
    <dgm:cxn modelId="{F716FE2C-6E2E-4783-90BC-77B3F8DC7A90}" type="presParOf" srcId="{5D896E34-E503-4FDB-8637-5B3E6D12F291}" destId="{5F730B68-7762-4CC6-A073-5D48C87F1B9B}" srcOrd="2" destOrd="0" presId="urn:microsoft.com/office/officeart/2005/8/layout/orgChart1"/>
    <dgm:cxn modelId="{51145087-7089-4612-B56B-2E51305FC994}" type="presParOf" srcId="{F7A02A96-11CC-4BFE-9D87-D0CFC1760C60}" destId="{DB204B03-5DAD-4C84-BB08-3CE08513D38D}" srcOrd="2" destOrd="0" presId="urn:microsoft.com/office/officeart/2005/8/layout/orgChart1"/>
    <dgm:cxn modelId="{46B2B718-85FD-41D4-A4CD-8B0FD2900D16}" type="presParOf" srcId="{AEB939B8-3C93-4E1D-A7FA-A335070C2D61}" destId="{39CF337D-BCA1-4CD2-B2DC-BCE13945594E}" srcOrd="2" destOrd="0" presId="urn:microsoft.com/office/officeart/2005/8/layout/orgChart1"/>
    <dgm:cxn modelId="{DC5F9468-DCDE-438A-AFE0-B674EED77409}" type="presParOf" srcId="{AEB939B8-3C93-4E1D-A7FA-A335070C2D61}" destId="{0AF8B2E8-743A-461D-821E-A958B35C0DC7}" srcOrd="3" destOrd="0" presId="urn:microsoft.com/office/officeart/2005/8/layout/orgChart1"/>
    <dgm:cxn modelId="{157D9FC2-CB02-4D8A-A691-CB7381E3F087}" type="presParOf" srcId="{0AF8B2E8-743A-461D-821E-A958B35C0DC7}" destId="{1F6459BA-3C4A-4DAF-BC22-FD7E62179C40}" srcOrd="0" destOrd="0" presId="urn:microsoft.com/office/officeart/2005/8/layout/orgChart1"/>
    <dgm:cxn modelId="{3F5109DC-DA7F-4C8A-80AB-8F00B7E3EAA1}" type="presParOf" srcId="{1F6459BA-3C4A-4DAF-BC22-FD7E62179C40}" destId="{78653924-9343-4A3C-BB61-67229569A32B}" srcOrd="0" destOrd="0" presId="urn:microsoft.com/office/officeart/2005/8/layout/orgChart1"/>
    <dgm:cxn modelId="{3BF6A740-EFAD-4049-9642-A95513A1EC7E}" type="presParOf" srcId="{1F6459BA-3C4A-4DAF-BC22-FD7E62179C40}" destId="{7C4529E6-A012-45A0-9F0E-61F673E9B1CD}" srcOrd="1" destOrd="0" presId="urn:microsoft.com/office/officeart/2005/8/layout/orgChart1"/>
    <dgm:cxn modelId="{22153C21-6B50-438E-B18C-C19A23B0953A}" type="presParOf" srcId="{0AF8B2E8-743A-461D-821E-A958B35C0DC7}" destId="{6C09CE05-14D6-45BE-9BBB-A4CD420AA41D}" srcOrd="1" destOrd="0" presId="urn:microsoft.com/office/officeart/2005/8/layout/orgChart1"/>
    <dgm:cxn modelId="{4C5D4ABA-D830-43EC-8614-0BBEFD22D61F}" type="presParOf" srcId="{0AF8B2E8-743A-461D-821E-A958B35C0DC7}" destId="{A849B2A2-C25F-4281-831D-F6B5AAEB7BDC}" srcOrd="2" destOrd="0" presId="urn:microsoft.com/office/officeart/2005/8/layout/orgChart1"/>
    <dgm:cxn modelId="{B9DFAB92-CF21-4DBA-AD69-2A0D03B23404}" type="presParOf" srcId="{3D5865A3-84A1-4BCC-B046-C4FE09F148D2}" destId="{7FB26167-4BB2-4A88-ACE2-3E173EF1E692}" srcOrd="2" destOrd="0" presId="urn:microsoft.com/office/officeart/2005/8/layout/orgChart1"/>
    <dgm:cxn modelId="{06D1F508-C275-4010-8167-D110AC547A48}" type="presParOf" srcId="{D88F27AC-7510-4313-94F3-681B70BF9A9A}" destId="{ED0C6950-BAA8-4656-A6B2-2ECECDC6DE1F}" srcOrd="2" destOrd="0" presId="urn:microsoft.com/office/officeart/2005/8/layout/orgChart1"/>
    <dgm:cxn modelId="{10967FCA-491E-4B2C-B8C7-A686D354B448}" type="presParOf" srcId="{D88F27AC-7510-4313-94F3-681B70BF9A9A}" destId="{CC44E373-C7CB-4E75-8098-AF3837EE9079}" srcOrd="3" destOrd="0" presId="urn:microsoft.com/office/officeart/2005/8/layout/orgChart1"/>
    <dgm:cxn modelId="{B030D1F4-1553-4BCF-B50C-B831C358B03A}" type="presParOf" srcId="{CC44E373-C7CB-4E75-8098-AF3837EE9079}" destId="{E2BE5C6F-58CC-40B7-A9A8-E0503C95649D}" srcOrd="0" destOrd="0" presId="urn:microsoft.com/office/officeart/2005/8/layout/orgChart1"/>
    <dgm:cxn modelId="{DA015B9C-C347-4FC3-AB18-B1EDC10412BB}" type="presParOf" srcId="{E2BE5C6F-58CC-40B7-A9A8-E0503C95649D}" destId="{F3E33889-9DC5-4A48-A7DD-9C22ECF21402}" srcOrd="0" destOrd="0" presId="urn:microsoft.com/office/officeart/2005/8/layout/orgChart1"/>
    <dgm:cxn modelId="{C703C208-E027-4FD7-8B49-DA8B56E89D60}" type="presParOf" srcId="{E2BE5C6F-58CC-40B7-A9A8-E0503C95649D}" destId="{C6DED8BD-6F42-456C-A9D5-748432B33160}" srcOrd="1" destOrd="0" presId="urn:microsoft.com/office/officeart/2005/8/layout/orgChart1"/>
    <dgm:cxn modelId="{D880BAB1-9F6B-4862-8A67-CFA8AF244710}" type="presParOf" srcId="{CC44E373-C7CB-4E75-8098-AF3837EE9079}" destId="{AE405DA0-E37B-4A46-995C-2402C0CBB623}" srcOrd="1" destOrd="0" presId="urn:microsoft.com/office/officeart/2005/8/layout/orgChart1"/>
    <dgm:cxn modelId="{3CCF987F-C877-486F-80EF-B9364582AA25}" type="presParOf" srcId="{AE405DA0-E37B-4A46-995C-2402C0CBB623}" destId="{A592ABA9-6F79-4B15-A32D-EB91C2C8B1A3}" srcOrd="0" destOrd="0" presId="urn:microsoft.com/office/officeart/2005/8/layout/orgChart1"/>
    <dgm:cxn modelId="{3B3BD143-B9DF-4C80-BFD0-C851B7522E23}" type="presParOf" srcId="{AE405DA0-E37B-4A46-995C-2402C0CBB623}" destId="{C6B6F473-54DC-4C1D-A0E1-9D58208615E3}" srcOrd="1" destOrd="0" presId="urn:microsoft.com/office/officeart/2005/8/layout/orgChart1"/>
    <dgm:cxn modelId="{652BCB93-A54E-4910-8EE0-8861E22B8952}" type="presParOf" srcId="{C6B6F473-54DC-4C1D-A0E1-9D58208615E3}" destId="{B2D8F40A-0ADE-4CDF-AF9A-B0C6FB1AD53A}" srcOrd="0" destOrd="0" presId="urn:microsoft.com/office/officeart/2005/8/layout/orgChart1"/>
    <dgm:cxn modelId="{67340D07-D391-4C7D-9300-A4E6CEC3F9F2}" type="presParOf" srcId="{B2D8F40A-0ADE-4CDF-AF9A-B0C6FB1AD53A}" destId="{F97BA09D-63F0-4C7D-8067-0E1D32097FA0}" srcOrd="0" destOrd="0" presId="urn:microsoft.com/office/officeart/2005/8/layout/orgChart1"/>
    <dgm:cxn modelId="{C6AB9DF7-6690-4561-99A6-56AA4DB30623}" type="presParOf" srcId="{B2D8F40A-0ADE-4CDF-AF9A-B0C6FB1AD53A}" destId="{DD3EEAD3-D75D-417B-9F17-DDE35D5D6047}" srcOrd="1" destOrd="0" presId="urn:microsoft.com/office/officeart/2005/8/layout/orgChart1"/>
    <dgm:cxn modelId="{BBD46B5D-7DB3-41E9-94E4-1EC15085B622}" type="presParOf" srcId="{C6B6F473-54DC-4C1D-A0E1-9D58208615E3}" destId="{CC71CD8C-1603-4EDE-B543-D9B5DEC37287}" srcOrd="1" destOrd="0" presId="urn:microsoft.com/office/officeart/2005/8/layout/orgChart1"/>
    <dgm:cxn modelId="{61161469-AAEE-44A5-9C14-B20947EE48EF}" type="presParOf" srcId="{CC71CD8C-1603-4EDE-B543-D9B5DEC37287}" destId="{FA654170-E848-47F6-9762-7BC976F2F5B1}" srcOrd="0" destOrd="0" presId="urn:microsoft.com/office/officeart/2005/8/layout/orgChart1"/>
    <dgm:cxn modelId="{6E9863D7-F772-4CF7-8349-9A24CB038692}" type="presParOf" srcId="{CC71CD8C-1603-4EDE-B543-D9B5DEC37287}" destId="{3007E290-3874-4561-AAE9-62A39CE95E6C}" srcOrd="1" destOrd="0" presId="urn:microsoft.com/office/officeart/2005/8/layout/orgChart1"/>
    <dgm:cxn modelId="{3BD420F1-545F-42EC-BD07-A0BD70C84D39}" type="presParOf" srcId="{3007E290-3874-4561-AAE9-62A39CE95E6C}" destId="{DB26AF46-2CAC-4B85-93DA-0EE3A7C5428C}" srcOrd="0" destOrd="0" presId="urn:microsoft.com/office/officeart/2005/8/layout/orgChart1"/>
    <dgm:cxn modelId="{ECA97E80-F668-437D-A666-885224B163E1}" type="presParOf" srcId="{DB26AF46-2CAC-4B85-93DA-0EE3A7C5428C}" destId="{8E36876D-D564-4132-9798-ADCFAE4EBCBD}" srcOrd="0" destOrd="0" presId="urn:microsoft.com/office/officeart/2005/8/layout/orgChart1"/>
    <dgm:cxn modelId="{EA66E561-D05C-45BD-A472-31D4D58CAD97}" type="presParOf" srcId="{DB26AF46-2CAC-4B85-93DA-0EE3A7C5428C}" destId="{D4234C51-E17C-4B95-84EF-06C882304A5F}" srcOrd="1" destOrd="0" presId="urn:microsoft.com/office/officeart/2005/8/layout/orgChart1"/>
    <dgm:cxn modelId="{33C4B55D-3AF0-4B96-9997-F2A42BE8A364}" type="presParOf" srcId="{3007E290-3874-4561-AAE9-62A39CE95E6C}" destId="{DA3365BC-42C4-4512-9D84-F32BB0A55DDB}" srcOrd="1" destOrd="0" presId="urn:microsoft.com/office/officeart/2005/8/layout/orgChart1"/>
    <dgm:cxn modelId="{E04DA4F9-B9F1-4BAC-A718-DBA113AE6238}" type="presParOf" srcId="{3007E290-3874-4561-AAE9-62A39CE95E6C}" destId="{648E53D2-1DFC-4ACA-AC06-2F5903472CEF}" srcOrd="2" destOrd="0" presId="urn:microsoft.com/office/officeart/2005/8/layout/orgChart1"/>
    <dgm:cxn modelId="{F0D1B06C-E14E-4533-BB19-6B3EDA30B939}" type="presParOf" srcId="{CC71CD8C-1603-4EDE-B543-D9B5DEC37287}" destId="{3DC84E45-2DC1-4ED1-B5D3-C9F1D451DB9D}" srcOrd="2" destOrd="0" presId="urn:microsoft.com/office/officeart/2005/8/layout/orgChart1"/>
    <dgm:cxn modelId="{BB9AAD66-9970-40CB-9AE1-D6B76D87AF23}" type="presParOf" srcId="{CC71CD8C-1603-4EDE-B543-D9B5DEC37287}" destId="{582E445A-53D3-446F-829F-02E365262B34}" srcOrd="3" destOrd="0" presId="urn:microsoft.com/office/officeart/2005/8/layout/orgChart1"/>
    <dgm:cxn modelId="{7D9167FF-42AC-463C-8373-5E453B1DD19F}" type="presParOf" srcId="{582E445A-53D3-446F-829F-02E365262B34}" destId="{84D9217B-B25A-4660-AF17-880989B8CD56}" srcOrd="0" destOrd="0" presId="urn:microsoft.com/office/officeart/2005/8/layout/orgChart1"/>
    <dgm:cxn modelId="{E3FB1C5D-6766-4F32-B783-4B772772C0B3}" type="presParOf" srcId="{84D9217B-B25A-4660-AF17-880989B8CD56}" destId="{92553A62-60BB-4334-9256-A68C551D4F7A}" srcOrd="0" destOrd="0" presId="urn:microsoft.com/office/officeart/2005/8/layout/orgChart1"/>
    <dgm:cxn modelId="{7E1DEE03-40F8-4719-9948-14FDACA17465}" type="presParOf" srcId="{84D9217B-B25A-4660-AF17-880989B8CD56}" destId="{CFD8FCDD-F43D-42E5-9545-DFF069E4AFA7}" srcOrd="1" destOrd="0" presId="urn:microsoft.com/office/officeart/2005/8/layout/orgChart1"/>
    <dgm:cxn modelId="{9C8D8721-F09B-45B5-9A2C-3E69080B1454}" type="presParOf" srcId="{582E445A-53D3-446F-829F-02E365262B34}" destId="{BB35A19F-AF78-4995-A81A-A22D802D3B3E}" srcOrd="1" destOrd="0" presId="urn:microsoft.com/office/officeart/2005/8/layout/orgChart1"/>
    <dgm:cxn modelId="{B07769AD-B7F9-4B4C-95A3-984C56D2A444}" type="presParOf" srcId="{582E445A-53D3-446F-829F-02E365262B34}" destId="{C2974D53-3663-4B16-AB6F-422A4D082128}" srcOrd="2" destOrd="0" presId="urn:microsoft.com/office/officeart/2005/8/layout/orgChart1"/>
    <dgm:cxn modelId="{EE60B287-7948-4FE0-8905-D9C9880F0CFF}" type="presParOf" srcId="{C6B6F473-54DC-4C1D-A0E1-9D58208615E3}" destId="{FC92C6B9-E562-4AB3-995B-344A16BC8A0D}" srcOrd="2" destOrd="0" presId="urn:microsoft.com/office/officeart/2005/8/layout/orgChart1"/>
    <dgm:cxn modelId="{F9822895-0D6D-43F2-A4D4-DCAFC6DDE86A}" type="presParOf" srcId="{AE405DA0-E37B-4A46-995C-2402C0CBB623}" destId="{6FE40C4B-F0FD-4881-81DB-0E9E4ECA1EC2}" srcOrd="2" destOrd="0" presId="urn:microsoft.com/office/officeart/2005/8/layout/orgChart1"/>
    <dgm:cxn modelId="{25E50A3D-C6E9-449A-B708-DC576F2497E1}" type="presParOf" srcId="{AE405DA0-E37B-4A46-995C-2402C0CBB623}" destId="{59A01B3A-A7A3-4873-A9BC-AE7974FAD8BE}" srcOrd="3" destOrd="0" presId="urn:microsoft.com/office/officeart/2005/8/layout/orgChart1"/>
    <dgm:cxn modelId="{69DC5FC5-51AA-44F2-8F98-F09A687B9DC6}" type="presParOf" srcId="{59A01B3A-A7A3-4873-A9BC-AE7974FAD8BE}" destId="{B5F1D889-5AFA-4FAD-B501-8C5661CE3620}" srcOrd="0" destOrd="0" presId="urn:microsoft.com/office/officeart/2005/8/layout/orgChart1"/>
    <dgm:cxn modelId="{69A86E7C-C0F8-40E5-8003-FF175E545935}" type="presParOf" srcId="{B5F1D889-5AFA-4FAD-B501-8C5661CE3620}" destId="{E254A188-0476-41AC-A392-520309E494E9}" srcOrd="0" destOrd="0" presId="urn:microsoft.com/office/officeart/2005/8/layout/orgChart1"/>
    <dgm:cxn modelId="{6755A04F-6D59-4B2C-98EB-12925766EA87}" type="presParOf" srcId="{B5F1D889-5AFA-4FAD-B501-8C5661CE3620}" destId="{85CD5AEA-7C24-4CD5-875C-E32253B90CF4}" srcOrd="1" destOrd="0" presId="urn:microsoft.com/office/officeart/2005/8/layout/orgChart1"/>
    <dgm:cxn modelId="{C66A55A6-6DD2-44D1-A293-C824FE4C84E7}" type="presParOf" srcId="{59A01B3A-A7A3-4873-A9BC-AE7974FAD8BE}" destId="{757B08E7-968D-4EA4-BC61-7AE46C1728B6}" srcOrd="1" destOrd="0" presId="urn:microsoft.com/office/officeart/2005/8/layout/orgChart1"/>
    <dgm:cxn modelId="{1A12D72B-79C5-4B6C-BED1-D41ED3E6733E}" type="presParOf" srcId="{59A01B3A-A7A3-4873-A9BC-AE7974FAD8BE}" destId="{F5E6785F-7A83-4BA1-A13D-B6CBC4A9A87C}" srcOrd="2" destOrd="0" presId="urn:microsoft.com/office/officeart/2005/8/layout/orgChart1"/>
    <dgm:cxn modelId="{3F7B32AA-A67F-4757-8988-5E82308C7326}" type="presParOf" srcId="{CC44E373-C7CB-4E75-8098-AF3837EE9079}" destId="{A0CF1F4F-3213-43A3-94B5-08F979C97792}" srcOrd="2" destOrd="0" presId="urn:microsoft.com/office/officeart/2005/8/layout/orgChart1"/>
    <dgm:cxn modelId="{B70433AC-C577-42BB-ABA0-1F8622651D15}" type="presParOf" srcId="{864DBEA1-9BDC-4CDF-8944-B0A68E243777}" destId="{C2B9D18F-05D9-4560-B275-A472A305F5CD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E40C4B-F0FD-4881-81DB-0E9E4ECA1EC2}">
      <dsp:nvSpPr>
        <dsp:cNvPr id="0" name=""/>
        <dsp:cNvSpPr/>
      </dsp:nvSpPr>
      <dsp:spPr>
        <a:xfrm>
          <a:off x="5794976" y="1459547"/>
          <a:ext cx="1032448" cy="31204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6020"/>
              </a:lnTo>
              <a:lnTo>
                <a:pt x="1032448" y="156020"/>
              </a:lnTo>
              <a:lnTo>
                <a:pt x="1032448" y="312041"/>
              </a:lnTo>
            </a:path>
          </a:pathLst>
        </a:custGeom>
        <a:noFill/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C84E45-2DC1-4ED1-B5D3-C9F1D451DB9D}">
      <dsp:nvSpPr>
        <dsp:cNvPr id="0" name=""/>
        <dsp:cNvSpPr/>
      </dsp:nvSpPr>
      <dsp:spPr>
        <a:xfrm>
          <a:off x="4194857" y="2326406"/>
          <a:ext cx="249599" cy="11433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43398"/>
              </a:lnTo>
              <a:lnTo>
                <a:pt x="249599" y="1143398"/>
              </a:lnTo>
            </a:path>
          </a:pathLst>
        </a:custGeom>
        <a:noFill/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A654170-E848-47F6-9762-7BC976F2F5B1}">
      <dsp:nvSpPr>
        <dsp:cNvPr id="0" name=""/>
        <dsp:cNvSpPr/>
      </dsp:nvSpPr>
      <dsp:spPr>
        <a:xfrm>
          <a:off x="4194857" y="2326406"/>
          <a:ext cx="262928" cy="49543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95432"/>
              </a:lnTo>
              <a:lnTo>
                <a:pt x="262928" y="495432"/>
              </a:lnTo>
            </a:path>
          </a:pathLst>
        </a:custGeom>
        <a:noFill/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592ABA9-6F79-4B15-A32D-EB91C2C8B1A3}">
      <dsp:nvSpPr>
        <dsp:cNvPr id="0" name=""/>
        <dsp:cNvSpPr/>
      </dsp:nvSpPr>
      <dsp:spPr>
        <a:xfrm>
          <a:off x="4895999" y="1459547"/>
          <a:ext cx="898976" cy="313460"/>
        </a:xfrm>
        <a:custGeom>
          <a:avLst/>
          <a:gdLst/>
          <a:ahLst/>
          <a:cxnLst/>
          <a:rect l="0" t="0" r="0" b="0"/>
          <a:pathLst>
            <a:path>
              <a:moveTo>
                <a:pt x="898976" y="0"/>
              </a:moveTo>
              <a:lnTo>
                <a:pt x="898976" y="157439"/>
              </a:lnTo>
              <a:lnTo>
                <a:pt x="0" y="157439"/>
              </a:lnTo>
              <a:lnTo>
                <a:pt x="0" y="313460"/>
              </a:lnTo>
            </a:path>
          </a:pathLst>
        </a:custGeom>
        <a:noFill/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0C6950-BAA8-4656-A6B2-2ECECDC6DE1F}">
      <dsp:nvSpPr>
        <dsp:cNvPr id="0" name=""/>
        <dsp:cNvSpPr/>
      </dsp:nvSpPr>
      <dsp:spPr>
        <a:xfrm>
          <a:off x="3824869" y="769645"/>
          <a:ext cx="1970107" cy="31204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6020"/>
              </a:lnTo>
              <a:lnTo>
                <a:pt x="1970107" y="156020"/>
              </a:lnTo>
              <a:lnTo>
                <a:pt x="1970107" y="312041"/>
              </a:lnTo>
            </a:path>
          </a:pathLst>
        </a:custGeom>
        <a:noFill/>
        <a:ln w="127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9CF337D-BCA1-4CD2-B2DC-BCE13945594E}">
      <dsp:nvSpPr>
        <dsp:cNvPr id="0" name=""/>
        <dsp:cNvSpPr/>
      </dsp:nvSpPr>
      <dsp:spPr>
        <a:xfrm>
          <a:off x="1854761" y="1459762"/>
          <a:ext cx="1109812" cy="31204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6020"/>
              </a:lnTo>
              <a:lnTo>
                <a:pt x="1109812" y="156020"/>
              </a:lnTo>
              <a:lnTo>
                <a:pt x="1109812" y="312041"/>
              </a:lnTo>
            </a:path>
          </a:pathLst>
        </a:custGeom>
        <a:noFill/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49CA7C4-2D48-47EB-B1BF-4B645A4DE527}">
      <dsp:nvSpPr>
        <dsp:cNvPr id="0" name=""/>
        <dsp:cNvSpPr/>
      </dsp:nvSpPr>
      <dsp:spPr>
        <a:xfrm>
          <a:off x="192751" y="2292646"/>
          <a:ext cx="286137" cy="115942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59427"/>
              </a:lnTo>
              <a:lnTo>
                <a:pt x="286137" y="1159427"/>
              </a:lnTo>
            </a:path>
          </a:pathLst>
        </a:custGeom>
        <a:noFill/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08A03F6-6498-480A-8020-1625B5E034F0}">
      <dsp:nvSpPr>
        <dsp:cNvPr id="0" name=""/>
        <dsp:cNvSpPr/>
      </dsp:nvSpPr>
      <dsp:spPr>
        <a:xfrm>
          <a:off x="192751" y="2292646"/>
          <a:ext cx="286137" cy="50312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3126"/>
              </a:lnTo>
              <a:lnTo>
                <a:pt x="286137" y="503126"/>
              </a:lnTo>
            </a:path>
          </a:pathLst>
        </a:custGeom>
        <a:noFill/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B978559-F357-4AD4-924A-6ED14925CC12}">
      <dsp:nvSpPr>
        <dsp:cNvPr id="0" name=""/>
        <dsp:cNvSpPr/>
      </dsp:nvSpPr>
      <dsp:spPr>
        <a:xfrm>
          <a:off x="955784" y="1459762"/>
          <a:ext cx="898976" cy="312041"/>
        </a:xfrm>
        <a:custGeom>
          <a:avLst/>
          <a:gdLst/>
          <a:ahLst/>
          <a:cxnLst/>
          <a:rect l="0" t="0" r="0" b="0"/>
          <a:pathLst>
            <a:path>
              <a:moveTo>
                <a:pt x="898976" y="0"/>
              </a:moveTo>
              <a:lnTo>
                <a:pt x="898976" y="156020"/>
              </a:lnTo>
              <a:lnTo>
                <a:pt x="0" y="156020"/>
              </a:lnTo>
              <a:lnTo>
                <a:pt x="0" y="312041"/>
              </a:lnTo>
            </a:path>
          </a:pathLst>
        </a:custGeom>
        <a:noFill/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C1C03C5-108B-4162-B4F1-12F2FE22E34B}">
      <dsp:nvSpPr>
        <dsp:cNvPr id="0" name=""/>
        <dsp:cNvSpPr/>
      </dsp:nvSpPr>
      <dsp:spPr>
        <a:xfrm>
          <a:off x="1854761" y="769645"/>
          <a:ext cx="1970107" cy="312041"/>
        </a:xfrm>
        <a:custGeom>
          <a:avLst/>
          <a:gdLst/>
          <a:ahLst/>
          <a:cxnLst/>
          <a:rect l="0" t="0" r="0" b="0"/>
          <a:pathLst>
            <a:path>
              <a:moveTo>
                <a:pt x="1970107" y="0"/>
              </a:moveTo>
              <a:lnTo>
                <a:pt x="1970107" y="156020"/>
              </a:lnTo>
              <a:lnTo>
                <a:pt x="0" y="156020"/>
              </a:lnTo>
              <a:lnTo>
                <a:pt x="0" y="312041"/>
              </a:lnTo>
            </a:path>
          </a:pathLst>
        </a:custGeom>
        <a:noFill/>
        <a:ln w="127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55BE8D5-09F4-4D75-BDB0-0C13B44E9745}">
      <dsp:nvSpPr>
        <dsp:cNvPr id="0" name=""/>
        <dsp:cNvSpPr/>
      </dsp:nvSpPr>
      <dsp:spPr>
        <a:xfrm>
          <a:off x="3081912" y="512932"/>
          <a:ext cx="1485912" cy="25671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Enrolled (N=105)</a:t>
          </a:r>
          <a:endParaRPr lang="en-US" sz="1200" kern="1200" dirty="0"/>
        </a:p>
      </dsp:txBody>
      <dsp:txXfrm>
        <a:off x="3081912" y="512932"/>
        <a:ext cx="1485912" cy="256713"/>
      </dsp:txXfrm>
    </dsp:sp>
    <dsp:sp modelId="{7F084D63-5E72-430A-8B36-DC3D1AE7F516}">
      <dsp:nvSpPr>
        <dsp:cNvPr id="0" name=""/>
        <dsp:cNvSpPr/>
      </dsp:nvSpPr>
      <dsp:spPr>
        <a:xfrm>
          <a:off x="1111805" y="1081687"/>
          <a:ext cx="1485912" cy="37807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/>
            <a:t>SD </a:t>
          </a:r>
          <a:r>
            <a:rPr lang="en-US" sz="1200" kern="1200" dirty="0" smtClean="0"/>
            <a:t>Vaccine (N=52)</a:t>
          </a:r>
          <a:endParaRPr lang="en-US" sz="1200" kern="1200" dirty="0"/>
        </a:p>
      </dsp:txBody>
      <dsp:txXfrm>
        <a:off x="1111805" y="1081687"/>
        <a:ext cx="1485912" cy="378075"/>
      </dsp:txXfrm>
    </dsp:sp>
    <dsp:sp modelId="{344C6E86-21B7-4D21-8271-A0357C24AADA}">
      <dsp:nvSpPr>
        <dsp:cNvPr id="0" name=""/>
        <dsp:cNvSpPr/>
      </dsp:nvSpPr>
      <dsp:spPr>
        <a:xfrm>
          <a:off x="1992" y="1771804"/>
          <a:ext cx="1907584" cy="52084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/>
            <a:t>Completed study visits with adequate </a:t>
          </a:r>
          <a:r>
            <a:rPr lang="en-US" sz="1200" kern="1200" dirty="0" smtClean="0"/>
            <a:t>samples (N=50)</a:t>
          </a:r>
          <a:endParaRPr lang="en-US" sz="1200" kern="1200" dirty="0"/>
        </a:p>
      </dsp:txBody>
      <dsp:txXfrm>
        <a:off x="1992" y="1771804"/>
        <a:ext cx="1907584" cy="520841"/>
      </dsp:txXfrm>
    </dsp:sp>
    <dsp:sp modelId="{715C8221-204B-42EE-BD91-7B273B136F17}">
      <dsp:nvSpPr>
        <dsp:cNvPr id="0" name=""/>
        <dsp:cNvSpPr/>
      </dsp:nvSpPr>
      <dsp:spPr>
        <a:xfrm>
          <a:off x="478888" y="2604687"/>
          <a:ext cx="1485912" cy="3821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/>
            <a:t>CMI </a:t>
          </a:r>
          <a:r>
            <a:rPr lang="en-US" sz="1200" kern="1200" dirty="0" smtClean="0"/>
            <a:t>analysis (N=22)</a:t>
          </a:r>
          <a:endParaRPr lang="en-US" sz="1200" kern="1200" dirty="0"/>
        </a:p>
      </dsp:txBody>
      <dsp:txXfrm>
        <a:off x="478888" y="2604687"/>
        <a:ext cx="1485912" cy="382169"/>
      </dsp:txXfrm>
    </dsp:sp>
    <dsp:sp modelId="{3263D51A-187E-4AF1-9095-78FA5724C9EE}">
      <dsp:nvSpPr>
        <dsp:cNvPr id="0" name=""/>
        <dsp:cNvSpPr/>
      </dsp:nvSpPr>
      <dsp:spPr>
        <a:xfrm>
          <a:off x="478888" y="3298898"/>
          <a:ext cx="1485912" cy="30635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/>
            <a:t>B cell </a:t>
          </a:r>
          <a:r>
            <a:rPr lang="en-US" sz="1200" kern="1200" dirty="0" smtClean="0"/>
            <a:t>analysis (N=12)</a:t>
          </a:r>
          <a:endParaRPr lang="en-US" sz="1200" kern="1200" dirty="0"/>
        </a:p>
      </dsp:txBody>
      <dsp:txXfrm>
        <a:off x="478888" y="3298898"/>
        <a:ext cx="1485912" cy="306350"/>
      </dsp:txXfrm>
    </dsp:sp>
    <dsp:sp modelId="{78653924-9343-4A3C-BB61-67229569A32B}">
      <dsp:nvSpPr>
        <dsp:cNvPr id="0" name=""/>
        <dsp:cNvSpPr/>
      </dsp:nvSpPr>
      <dsp:spPr>
        <a:xfrm>
          <a:off x="2221618" y="1771804"/>
          <a:ext cx="1485912" cy="27617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Incomplete (N=2)</a:t>
          </a:r>
          <a:endParaRPr lang="en-US" sz="1200" kern="1200" dirty="0"/>
        </a:p>
      </dsp:txBody>
      <dsp:txXfrm>
        <a:off x="2221618" y="1771804"/>
        <a:ext cx="1485912" cy="276179"/>
      </dsp:txXfrm>
    </dsp:sp>
    <dsp:sp modelId="{F3E33889-9DC5-4A48-A7DD-9C22ECF21402}">
      <dsp:nvSpPr>
        <dsp:cNvPr id="0" name=""/>
        <dsp:cNvSpPr/>
      </dsp:nvSpPr>
      <dsp:spPr>
        <a:xfrm>
          <a:off x="5052020" y="1081687"/>
          <a:ext cx="1485912" cy="37785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/>
            <a:t>HD </a:t>
          </a:r>
          <a:r>
            <a:rPr lang="en-US" sz="1200" kern="1200" dirty="0" smtClean="0"/>
            <a:t>Vaccine (N=53)</a:t>
          </a:r>
          <a:endParaRPr lang="en-US" sz="1200" kern="1200" dirty="0"/>
        </a:p>
      </dsp:txBody>
      <dsp:txXfrm>
        <a:off x="5052020" y="1081687"/>
        <a:ext cx="1485912" cy="377859"/>
      </dsp:txXfrm>
    </dsp:sp>
    <dsp:sp modelId="{F97BA09D-63F0-4C7D-8067-0E1D32097FA0}">
      <dsp:nvSpPr>
        <dsp:cNvPr id="0" name=""/>
        <dsp:cNvSpPr/>
      </dsp:nvSpPr>
      <dsp:spPr>
        <a:xfrm>
          <a:off x="4019571" y="1773007"/>
          <a:ext cx="1752856" cy="55339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/>
            <a:t>Completed study visits with adequate </a:t>
          </a:r>
          <a:r>
            <a:rPr lang="en-US" sz="1200" kern="1200" dirty="0" smtClean="0"/>
            <a:t>samples (N=47)</a:t>
          </a:r>
          <a:endParaRPr lang="en-US" sz="1200" kern="1200" dirty="0"/>
        </a:p>
      </dsp:txBody>
      <dsp:txXfrm>
        <a:off x="4019571" y="1773007"/>
        <a:ext cx="1752856" cy="553398"/>
      </dsp:txXfrm>
    </dsp:sp>
    <dsp:sp modelId="{8E36876D-D564-4132-9798-ADCFAE4EBCBD}">
      <dsp:nvSpPr>
        <dsp:cNvPr id="0" name=""/>
        <dsp:cNvSpPr/>
      </dsp:nvSpPr>
      <dsp:spPr>
        <a:xfrm>
          <a:off x="4457785" y="2637028"/>
          <a:ext cx="1485912" cy="36962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/>
            <a:t>CMI </a:t>
          </a:r>
          <a:r>
            <a:rPr lang="en-US" sz="1200" kern="1200" dirty="0" smtClean="0"/>
            <a:t>analysis (N=26) </a:t>
          </a:r>
          <a:endParaRPr lang="en-US" sz="1200" kern="1200" dirty="0"/>
        </a:p>
      </dsp:txBody>
      <dsp:txXfrm>
        <a:off x="4457785" y="2637028"/>
        <a:ext cx="1485912" cy="369620"/>
      </dsp:txXfrm>
    </dsp:sp>
    <dsp:sp modelId="{92553A62-60BB-4334-9256-A68C551D4F7A}">
      <dsp:nvSpPr>
        <dsp:cNvPr id="0" name=""/>
        <dsp:cNvSpPr/>
      </dsp:nvSpPr>
      <dsp:spPr>
        <a:xfrm>
          <a:off x="4444457" y="3318690"/>
          <a:ext cx="1485912" cy="30222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/>
            <a:t>B cell </a:t>
          </a:r>
          <a:r>
            <a:rPr lang="en-US" sz="1200" kern="1200" dirty="0" smtClean="0"/>
            <a:t>analysis (N=12)</a:t>
          </a:r>
          <a:endParaRPr lang="en-US" sz="1200" kern="1200" dirty="0"/>
        </a:p>
      </dsp:txBody>
      <dsp:txXfrm>
        <a:off x="4444457" y="3318690"/>
        <a:ext cx="1485912" cy="302227"/>
      </dsp:txXfrm>
    </dsp:sp>
    <dsp:sp modelId="{E254A188-0476-41AC-A392-520309E494E9}">
      <dsp:nvSpPr>
        <dsp:cNvPr id="0" name=""/>
        <dsp:cNvSpPr/>
      </dsp:nvSpPr>
      <dsp:spPr>
        <a:xfrm>
          <a:off x="6084469" y="1771588"/>
          <a:ext cx="1485912" cy="26816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Incomplete (N=6)</a:t>
          </a:r>
          <a:endParaRPr lang="en-US" sz="1200" kern="1200" dirty="0"/>
        </a:p>
      </dsp:txBody>
      <dsp:txXfrm>
        <a:off x="6084469" y="1771588"/>
        <a:ext cx="1485912" cy="26816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8" Type="http://schemas.openxmlformats.org/officeDocument/2006/relationships/image" Target="../media/image10.emf"/><Relationship Id="rId3" Type="http://schemas.openxmlformats.org/officeDocument/2006/relationships/image" Target="../media/image5.emf"/><Relationship Id="rId7" Type="http://schemas.openxmlformats.org/officeDocument/2006/relationships/image" Target="../media/image9.emf"/><Relationship Id="rId2" Type="http://schemas.openxmlformats.org/officeDocument/2006/relationships/image" Target="../media/image4.emf"/><Relationship Id="rId1" Type="http://schemas.openxmlformats.org/officeDocument/2006/relationships/image" Target="../media/image3.emf"/><Relationship Id="rId6" Type="http://schemas.openxmlformats.org/officeDocument/2006/relationships/image" Target="../media/image8.emf"/><Relationship Id="rId5" Type="http://schemas.openxmlformats.org/officeDocument/2006/relationships/image" Target="../media/image7.emf"/><Relationship Id="rId4" Type="http://schemas.openxmlformats.org/officeDocument/2006/relationships/image" Target="../media/image6.emf"/></Relationships>
</file>

<file path=ppt/drawings/_rels/vmlDrawing3.vml.rels><?xml version="1.0" encoding="UTF-8" standalone="yes"?>
<Relationships xmlns="http://schemas.openxmlformats.org/package/2006/relationships"><Relationship Id="rId3" Type="http://schemas.openxmlformats.org/officeDocument/2006/relationships/image" Target="../media/image13.emf"/><Relationship Id="rId2" Type="http://schemas.openxmlformats.org/officeDocument/2006/relationships/image" Target="../media/image12.emf"/><Relationship Id="rId1" Type="http://schemas.openxmlformats.org/officeDocument/2006/relationships/image" Target="../media/image11.emf"/><Relationship Id="rId6" Type="http://schemas.openxmlformats.org/officeDocument/2006/relationships/image" Target="../media/image16.emf"/><Relationship Id="rId5" Type="http://schemas.openxmlformats.org/officeDocument/2006/relationships/image" Target="../media/image15.emf"/><Relationship Id="rId4" Type="http://schemas.openxmlformats.org/officeDocument/2006/relationships/image" Target="../media/image14.e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19.emf"/><Relationship Id="rId2" Type="http://schemas.openxmlformats.org/officeDocument/2006/relationships/image" Target="../media/image18.emf"/><Relationship Id="rId1" Type="http://schemas.openxmlformats.org/officeDocument/2006/relationships/image" Target="../media/image17.emf"/></Relationships>
</file>

<file path=ppt/drawings/_rels/vmlDrawing5.vml.rels><?xml version="1.0" encoding="UTF-8" standalone="yes"?>
<Relationships xmlns="http://schemas.openxmlformats.org/package/2006/relationships"><Relationship Id="rId8" Type="http://schemas.openxmlformats.org/officeDocument/2006/relationships/image" Target="../media/image27.emf"/><Relationship Id="rId3" Type="http://schemas.openxmlformats.org/officeDocument/2006/relationships/image" Target="../media/image22.emf"/><Relationship Id="rId7" Type="http://schemas.openxmlformats.org/officeDocument/2006/relationships/image" Target="../media/image26.emf"/><Relationship Id="rId2" Type="http://schemas.openxmlformats.org/officeDocument/2006/relationships/image" Target="../media/image21.emf"/><Relationship Id="rId1" Type="http://schemas.openxmlformats.org/officeDocument/2006/relationships/image" Target="../media/image20.emf"/><Relationship Id="rId6" Type="http://schemas.openxmlformats.org/officeDocument/2006/relationships/image" Target="../media/image25.emf"/><Relationship Id="rId5" Type="http://schemas.openxmlformats.org/officeDocument/2006/relationships/image" Target="../media/image24.emf"/><Relationship Id="rId4" Type="http://schemas.openxmlformats.org/officeDocument/2006/relationships/image" Target="../media/image23.emf"/></Relationships>
</file>

<file path=ppt/drawings/_rels/vmlDrawing6.vml.rels><?xml version="1.0" encoding="UTF-8" standalone="yes"?>
<Relationships xmlns="http://schemas.openxmlformats.org/package/2006/relationships"><Relationship Id="rId3" Type="http://schemas.openxmlformats.org/officeDocument/2006/relationships/image" Target="../media/image30.emf"/><Relationship Id="rId2" Type="http://schemas.openxmlformats.org/officeDocument/2006/relationships/image" Target="../media/image29.emf"/><Relationship Id="rId1" Type="http://schemas.openxmlformats.org/officeDocument/2006/relationships/image" Target="../media/image28.emf"/><Relationship Id="rId4" Type="http://schemas.openxmlformats.org/officeDocument/2006/relationships/image" Target="../media/image31.emf"/></Relationships>
</file>

<file path=ppt/drawings/_rels/vmlDrawing7.vml.rels><?xml version="1.0" encoding="UTF-8" standalone="yes"?>
<Relationships xmlns="http://schemas.openxmlformats.org/package/2006/relationships"><Relationship Id="rId2" Type="http://schemas.openxmlformats.org/officeDocument/2006/relationships/image" Target="../media/image33.emf"/><Relationship Id="rId1" Type="http://schemas.openxmlformats.org/officeDocument/2006/relationships/image" Target="../media/image32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32EA040E-0B4D-4045-977B-00A94540F7D6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8F644918-8525-4083-B8C5-B9AE929EDF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63937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54267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61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22827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71837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6691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3157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203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80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85750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5319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70862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31A36D-878B-4FE4-9DE9-17019C17C280}" type="datetimeFigureOut">
              <a:rPr lang="en-US" smtClean="0"/>
              <a:t>4/12/2016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CB32C6-4CC8-412C-ADE5-6CCFCE1B73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558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5" Type="http://schemas.openxmlformats.org/officeDocument/2006/relationships/oleObject" Target="../embeddings/oleObject2.bin"/><Relationship Id="rId4" Type="http://schemas.openxmlformats.org/officeDocument/2006/relationships/image" Target="../media/image1.emf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image" Target="../media/image5.emf"/><Relationship Id="rId13" Type="http://schemas.openxmlformats.org/officeDocument/2006/relationships/oleObject" Target="../embeddings/oleObject8.bin"/><Relationship Id="rId18" Type="http://schemas.openxmlformats.org/officeDocument/2006/relationships/image" Target="../media/image10.emf"/><Relationship Id="rId3" Type="http://schemas.openxmlformats.org/officeDocument/2006/relationships/oleObject" Target="../embeddings/oleObject3.bin"/><Relationship Id="rId7" Type="http://schemas.openxmlformats.org/officeDocument/2006/relationships/oleObject" Target="../embeddings/oleObject5.bin"/><Relationship Id="rId12" Type="http://schemas.openxmlformats.org/officeDocument/2006/relationships/image" Target="../media/image7.emf"/><Relationship Id="rId17" Type="http://schemas.openxmlformats.org/officeDocument/2006/relationships/oleObject" Target="../embeddings/oleObject10.bin"/><Relationship Id="rId2" Type="http://schemas.openxmlformats.org/officeDocument/2006/relationships/slideLayout" Target="../slideLayouts/slideLayout7.xml"/><Relationship Id="rId16" Type="http://schemas.openxmlformats.org/officeDocument/2006/relationships/image" Target="../media/image9.emf"/><Relationship Id="rId1" Type="http://schemas.openxmlformats.org/officeDocument/2006/relationships/vmlDrawing" Target="../drawings/vmlDrawing2.vml"/><Relationship Id="rId6" Type="http://schemas.openxmlformats.org/officeDocument/2006/relationships/image" Target="../media/image4.emf"/><Relationship Id="rId11" Type="http://schemas.openxmlformats.org/officeDocument/2006/relationships/oleObject" Target="../embeddings/oleObject7.bin"/><Relationship Id="rId5" Type="http://schemas.openxmlformats.org/officeDocument/2006/relationships/oleObject" Target="../embeddings/oleObject4.bin"/><Relationship Id="rId15" Type="http://schemas.openxmlformats.org/officeDocument/2006/relationships/oleObject" Target="../embeddings/oleObject9.bin"/><Relationship Id="rId10" Type="http://schemas.openxmlformats.org/officeDocument/2006/relationships/image" Target="../media/image6.emf"/><Relationship Id="rId4" Type="http://schemas.openxmlformats.org/officeDocument/2006/relationships/image" Target="../media/image3.emf"/><Relationship Id="rId9" Type="http://schemas.openxmlformats.org/officeDocument/2006/relationships/oleObject" Target="../embeddings/oleObject6.bin"/><Relationship Id="rId14" Type="http://schemas.openxmlformats.org/officeDocument/2006/relationships/image" Target="../media/image8.emf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image" Target="../media/image13.emf"/><Relationship Id="rId13" Type="http://schemas.openxmlformats.org/officeDocument/2006/relationships/oleObject" Target="../embeddings/oleObject16.bin"/><Relationship Id="rId3" Type="http://schemas.openxmlformats.org/officeDocument/2006/relationships/oleObject" Target="../embeddings/oleObject11.bin"/><Relationship Id="rId7" Type="http://schemas.openxmlformats.org/officeDocument/2006/relationships/oleObject" Target="../embeddings/oleObject13.bin"/><Relationship Id="rId12" Type="http://schemas.openxmlformats.org/officeDocument/2006/relationships/image" Target="../media/image15.emf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6" Type="http://schemas.openxmlformats.org/officeDocument/2006/relationships/image" Target="../media/image12.emf"/><Relationship Id="rId11" Type="http://schemas.openxmlformats.org/officeDocument/2006/relationships/oleObject" Target="../embeddings/oleObject15.bin"/><Relationship Id="rId5" Type="http://schemas.openxmlformats.org/officeDocument/2006/relationships/oleObject" Target="../embeddings/oleObject12.bin"/><Relationship Id="rId10" Type="http://schemas.openxmlformats.org/officeDocument/2006/relationships/image" Target="../media/image14.emf"/><Relationship Id="rId4" Type="http://schemas.openxmlformats.org/officeDocument/2006/relationships/image" Target="../media/image11.emf"/><Relationship Id="rId9" Type="http://schemas.openxmlformats.org/officeDocument/2006/relationships/oleObject" Target="../embeddings/oleObject14.bin"/><Relationship Id="rId14" Type="http://schemas.openxmlformats.org/officeDocument/2006/relationships/image" Target="../media/image16.emf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image" Target="../media/image19.emf"/><Relationship Id="rId3" Type="http://schemas.openxmlformats.org/officeDocument/2006/relationships/oleObject" Target="../embeddings/oleObject17.bin"/><Relationship Id="rId7" Type="http://schemas.openxmlformats.org/officeDocument/2006/relationships/oleObject" Target="../embeddings/oleObject19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6" Type="http://schemas.openxmlformats.org/officeDocument/2006/relationships/image" Target="../media/image18.emf"/><Relationship Id="rId5" Type="http://schemas.openxmlformats.org/officeDocument/2006/relationships/oleObject" Target="../embeddings/oleObject18.bin"/><Relationship Id="rId4" Type="http://schemas.openxmlformats.org/officeDocument/2006/relationships/image" Target="../media/image17.emf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image" Target="../media/image22.emf"/><Relationship Id="rId13" Type="http://schemas.openxmlformats.org/officeDocument/2006/relationships/oleObject" Target="../embeddings/oleObject25.bin"/><Relationship Id="rId18" Type="http://schemas.openxmlformats.org/officeDocument/2006/relationships/image" Target="../media/image27.emf"/><Relationship Id="rId3" Type="http://schemas.openxmlformats.org/officeDocument/2006/relationships/oleObject" Target="../embeddings/oleObject20.bin"/><Relationship Id="rId7" Type="http://schemas.openxmlformats.org/officeDocument/2006/relationships/oleObject" Target="../embeddings/oleObject22.bin"/><Relationship Id="rId12" Type="http://schemas.openxmlformats.org/officeDocument/2006/relationships/image" Target="../media/image24.emf"/><Relationship Id="rId17" Type="http://schemas.openxmlformats.org/officeDocument/2006/relationships/oleObject" Target="../embeddings/oleObject27.bin"/><Relationship Id="rId2" Type="http://schemas.openxmlformats.org/officeDocument/2006/relationships/slideLayout" Target="../slideLayouts/slideLayout7.xml"/><Relationship Id="rId16" Type="http://schemas.openxmlformats.org/officeDocument/2006/relationships/image" Target="../media/image26.emf"/><Relationship Id="rId1" Type="http://schemas.openxmlformats.org/officeDocument/2006/relationships/vmlDrawing" Target="../drawings/vmlDrawing5.vml"/><Relationship Id="rId6" Type="http://schemas.openxmlformats.org/officeDocument/2006/relationships/image" Target="../media/image21.emf"/><Relationship Id="rId11" Type="http://schemas.openxmlformats.org/officeDocument/2006/relationships/oleObject" Target="../embeddings/oleObject24.bin"/><Relationship Id="rId5" Type="http://schemas.openxmlformats.org/officeDocument/2006/relationships/oleObject" Target="../embeddings/oleObject21.bin"/><Relationship Id="rId15" Type="http://schemas.openxmlformats.org/officeDocument/2006/relationships/oleObject" Target="../embeddings/oleObject26.bin"/><Relationship Id="rId10" Type="http://schemas.openxmlformats.org/officeDocument/2006/relationships/image" Target="../media/image23.emf"/><Relationship Id="rId4" Type="http://schemas.openxmlformats.org/officeDocument/2006/relationships/image" Target="../media/image20.emf"/><Relationship Id="rId9" Type="http://schemas.openxmlformats.org/officeDocument/2006/relationships/oleObject" Target="../embeddings/oleObject23.bin"/><Relationship Id="rId14" Type="http://schemas.openxmlformats.org/officeDocument/2006/relationships/image" Target="../media/image25.emf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image" Target="../media/image30.emf"/><Relationship Id="rId3" Type="http://schemas.openxmlformats.org/officeDocument/2006/relationships/oleObject" Target="../embeddings/oleObject28.bin"/><Relationship Id="rId7" Type="http://schemas.openxmlformats.org/officeDocument/2006/relationships/oleObject" Target="../embeddings/oleObject30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6.vml"/><Relationship Id="rId6" Type="http://schemas.openxmlformats.org/officeDocument/2006/relationships/image" Target="../media/image29.emf"/><Relationship Id="rId5" Type="http://schemas.openxmlformats.org/officeDocument/2006/relationships/oleObject" Target="../embeddings/oleObject29.bin"/><Relationship Id="rId10" Type="http://schemas.openxmlformats.org/officeDocument/2006/relationships/image" Target="../media/image31.emf"/><Relationship Id="rId4" Type="http://schemas.openxmlformats.org/officeDocument/2006/relationships/image" Target="../media/image28.emf"/><Relationship Id="rId9" Type="http://schemas.openxmlformats.org/officeDocument/2006/relationships/oleObject" Target="../embeddings/oleObject31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7.vml"/><Relationship Id="rId6" Type="http://schemas.openxmlformats.org/officeDocument/2006/relationships/image" Target="../media/image33.emf"/><Relationship Id="rId5" Type="http://schemas.openxmlformats.org/officeDocument/2006/relationships/oleObject" Target="../embeddings/oleObject33.bin"/><Relationship Id="rId4" Type="http://schemas.openxmlformats.org/officeDocument/2006/relationships/image" Target="../media/image3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/>
          </p:nvPr>
        </p:nvGraphicFramePr>
        <p:xfrm>
          <a:off x="2085976" y="1647825"/>
          <a:ext cx="7572374" cy="41338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1989785" y="870268"/>
            <a:ext cx="2040677" cy="2846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685800">
              <a:tabLst>
                <a:tab pos="463154" algn="ctr"/>
              </a:tabLst>
            </a:pPr>
            <a:r>
              <a:rPr lang="en-US" altLang="en-US" sz="1400" b="1" dirty="0" smtClean="0">
                <a:latin typeface="Calibri" panose="020F050202020403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Supplemental Figure 1</a:t>
            </a:r>
            <a:endParaRPr lang="en-US" altLang="en-US" sz="1400" b="1" dirty="0"/>
          </a:p>
        </p:txBody>
      </p:sp>
    </p:spTree>
    <p:extLst>
      <p:ext uri="{BB962C8B-B14F-4D97-AF65-F5344CB8AC3E}">
        <p14:creationId xmlns:p14="http://schemas.microsoft.com/office/powerpoint/2010/main" val="1332336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/>
          <p:cNvGraphicFramePr>
            <a:graphicFrameLocks noChangeAspect="1"/>
          </p:cNvGraphicFramePr>
          <p:nvPr>
            <p:extLst/>
          </p:nvPr>
        </p:nvGraphicFramePr>
        <p:xfrm>
          <a:off x="5212243" y="1911693"/>
          <a:ext cx="3371850" cy="20510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0912" name="Prism Project" r:id="rId3" imgW="5616000" imgH="3420000" progId="Prism5.Document">
                  <p:embed/>
                </p:oleObj>
              </mc:Choice>
              <mc:Fallback>
                <p:oleObj name="Prism Project" r:id="rId3" imgW="5616000" imgH="3420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5212243" y="1911693"/>
                        <a:ext cx="3371850" cy="20510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Object 2"/>
          <p:cNvGraphicFramePr>
            <a:graphicFrameLocks noChangeAspect="1"/>
          </p:cNvGraphicFramePr>
          <p:nvPr>
            <p:extLst/>
          </p:nvPr>
        </p:nvGraphicFramePr>
        <p:xfrm>
          <a:off x="1676611" y="1889468"/>
          <a:ext cx="3371850" cy="20732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0913" name="Prism Project" r:id="rId5" imgW="5616000" imgH="3456000" progId="Prism5.Document">
                  <p:embed/>
                </p:oleObj>
              </mc:Choice>
              <mc:Fallback>
                <p:oleObj name="Prism Project" r:id="rId5" imgW="5616000" imgH="3456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676611" y="1889468"/>
                        <a:ext cx="3371850" cy="20732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1438579" y="1090240"/>
            <a:ext cx="2178627" cy="2846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685800">
              <a:tabLst>
                <a:tab pos="463154" algn="ctr"/>
              </a:tabLst>
            </a:pPr>
            <a:r>
              <a:rPr lang="en-US" altLang="en-US" sz="1400" b="1" dirty="0" smtClean="0">
                <a:latin typeface="Calibri" panose="020F050202020403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Supplemental Figure </a:t>
            </a:r>
            <a:r>
              <a:rPr lang="en-US" altLang="en-US" sz="1400" b="1" dirty="0">
                <a:latin typeface="Calibri" panose="020F050202020403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2</a:t>
            </a:r>
            <a:endParaRPr lang="en-US" altLang="en-US" sz="14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676611" y="1538750"/>
            <a:ext cx="388119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/>
              <a:t>A                                                                                       B</a:t>
            </a:r>
            <a:endParaRPr lang="en-US" sz="1400" b="1" dirty="0"/>
          </a:p>
        </p:txBody>
      </p:sp>
    </p:spTree>
    <p:extLst>
      <p:ext uri="{BB962C8B-B14F-4D97-AF65-F5344CB8AC3E}">
        <p14:creationId xmlns:p14="http://schemas.microsoft.com/office/powerpoint/2010/main" val="12869831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1428546" y="458860"/>
            <a:ext cx="2178627" cy="2846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685800">
              <a:tabLst>
                <a:tab pos="463154" algn="ctr"/>
              </a:tabLst>
            </a:pPr>
            <a:r>
              <a:rPr lang="en-US" altLang="en-US" sz="1400" b="1" dirty="0" smtClean="0">
                <a:latin typeface="Calibri" panose="020F050202020403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Supplemental Figure 3</a:t>
            </a:r>
            <a:endParaRPr lang="en-US" altLang="en-US" sz="1400" b="1" dirty="0"/>
          </a:p>
        </p:txBody>
      </p:sp>
      <p:sp>
        <p:nvSpPr>
          <p:cNvPr id="14" name="TextBox 13"/>
          <p:cNvSpPr txBox="1"/>
          <p:nvPr/>
        </p:nvSpPr>
        <p:spPr>
          <a:xfrm>
            <a:off x="2000899" y="884216"/>
            <a:ext cx="160627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/>
              <a:t>A. CD69</a:t>
            </a:r>
            <a:r>
              <a:rPr lang="en-US" sz="1400" b="1" baseline="30000" dirty="0" smtClean="0"/>
              <a:t>hi</a:t>
            </a:r>
            <a:r>
              <a:rPr lang="en-US" sz="1400" b="1" dirty="0" smtClean="0"/>
              <a:t> (CS-MBC)</a:t>
            </a:r>
            <a:endParaRPr lang="en-US" sz="1400" b="1" dirty="0"/>
          </a:p>
        </p:txBody>
      </p:sp>
      <p:sp>
        <p:nvSpPr>
          <p:cNvPr id="15" name="TextBox 14"/>
          <p:cNvSpPr txBox="1"/>
          <p:nvPr/>
        </p:nvSpPr>
        <p:spPr>
          <a:xfrm>
            <a:off x="1890965" y="3124803"/>
            <a:ext cx="182614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/>
              <a:t>C. CD69 MFI (CS-MBC)</a:t>
            </a:r>
            <a:endParaRPr lang="en-US" sz="1400" b="1" dirty="0"/>
          </a:p>
        </p:txBody>
      </p:sp>
      <p:graphicFrame>
        <p:nvGraphicFramePr>
          <p:cNvPr id="17" name="Object 16"/>
          <p:cNvGraphicFramePr>
            <a:graphicFrameLocks noChangeAspect="1"/>
          </p:cNvGraphicFramePr>
          <p:nvPr>
            <p:extLst/>
          </p:nvPr>
        </p:nvGraphicFramePr>
        <p:xfrm>
          <a:off x="2609758" y="1299803"/>
          <a:ext cx="1339850" cy="16843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78" name="Prism Project" r:id="rId3" imgW="2232000" imgH="2808000" progId="Prism5.Document">
                  <p:embed/>
                </p:oleObj>
              </mc:Choice>
              <mc:Fallback>
                <p:oleObj name="Prism Project" r:id="rId3" imgW="2232000" imgH="2808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609758" y="1299803"/>
                        <a:ext cx="1339850" cy="16843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9" name="Object 18"/>
          <p:cNvGraphicFramePr>
            <a:graphicFrameLocks noChangeAspect="1"/>
          </p:cNvGraphicFramePr>
          <p:nvPr>
            <p:extLst/>
          </p:nvPr>
        </p:nvGraphicFramePr>
        <p:xfrm>
          <a:off x="2609758" y="3559100"/>
          <a:ext cx="1360487" cy="170656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79" name="Prism Project" r:id="rId5" imgW="2268000" imgH="2844000" progId="Prism5.Document">
                  <p:embed/>
                </p:oleObj>
              </mc:Choice>
              <mc:Fallback>
                <p:oleObj name="Prism Project" r:id="rId5" imgW="2268000" imgH="284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2609758" y="3559100"/>
                        <a:ext cx="1360487" cy="170656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2" name="Object 21"/>
          <p:cNvGraphicFramePr>
            <a:graphicFrameLocks noChangeAspect="1"/>
          </p:cNvGraphicFramePr>
          <p:nvPr>
            <p:extLst/>
          </p:nvPr>
        </p:nvGraphicFramePr>
        <p:xfrm>
          <a:off x="4093805" y="1385528"/>
          <a:ext cx="1704975" cy="15986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80" name="Prism Project" r:id="rId7" imgW="2844000" imgH="2664000" progId="Prism5.Document">
                  <p:embed/>
                </p:oleObj>
              </mc:Choice>
              <mc:Fallback>
                <p:oleObj name="Prism Project" r:id="rId7" imgW="2844000" imgH="266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4093805" y="1385528"/>
                        <a:ext cx="1704975" cy="159861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3" name="Object 22"/>
          <p:cNvGraphicFramePr>
            <a:graphicFrameLocks noChangeAspect="1"/>
          </p:cNvGraphicFramePr>
          <p:nvPr>
            <p:extLst/>
          </p:nvPr>
        </p:nvGraphicFramePr>
        <p:xfrm>
          <a:off x="4114442" y="3677886"/>
          <a:ext cx="1812925" cy="15986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81" name="Prism Project" r:id="rId9" imgW="3024000" imgH="2664000" progId="Prism5.Document">
                  <p:embed/>
                </p:oleObj>
              </mc:Choice>
              <mc:Fallback>
                <p:oleObj name="Prism Project" r:id="rId9" imgW="3024000" imgH="266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4114442" y="3677886"/>
                        <a:ext cx="1812925" cy="159861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6" name="TextBox 25"/>
          <p:cNvSpPr txBox="1"/>
          <p:nvPr/>
        </p:nvSpPr>
        <p:spPr>
          <a:xfrm>
            <a:off x="5751033" y="848744"/>
            <a:ext cx="236569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B. CD86</a:t>
            </a:r>
            <a:r>
              <a:rPr lang="en-US" sz="1400" b="1" baseline="30000" dirty="0" smtClean="0"/>
              <a:t>hi</a:t>
            </a:r>
            <a:r>
              <a:rPr lang="en-US" sz="1400" b="1" dirty="0" smtClean="0"/>
              <a:t> (CS-MBC)</a:t>
            </a:r>
            <a:endParaRPr lang="en-US" dirty="0"/>
          </a:p>
        </p:txBody>
      </p:sp>
      <p:graphicFrame>
        <p:nvGraphicFramePr>
          <p:cNvPr id="28" name="Object 27"/>
          <p:cNvGraphicFramePr>
            <a:graphicFrameLocks noChangeAspect="1"/>
          </p:cNvGraphicFramePr>
          <p:nvPr>
            <p:extLst/>
          </p:nvPr>
        </p:nvGraphicFramePr>
        <p:xfrm>
          <a:off x="6094753" y="1281783"/>
          <a:ext cx="1360488" cy="16859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82" name="Prism Project" r:id="rId11" imgW="2268000" imgH="2808000" progId="Prism5.Document">
                  <p:embed/>
                </p:oleObj>
              </mc:Choice>
              <mc:Fallback>
                <p:oleObj name="Prism Project" r:id="rId11" imgW="2268000" imgH="2808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2"/>
                      <a:stretch>
                        <a:fillRect/>
                      </a:stretch>
                    </p:blipFill>
                    <p:spPr>
                      <a:xfrm>
                        <a:off x="6094753" y="1281783"/>
                        <a:ext cx="1360488" cy="16859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9" name="Object 28"/>
          <p:cNvGraphicFramePr>
            <a:graphicFrameLocks noChangeAspect="1"/>
          </p:cNvGraphicFramePr>
          <p:nvPr>
            <p:extLst/>
          </p:nvPr>
        </p:nvGraphicFramePr>
        <p:xfrm>
          <a:off x="7664138" y="1385187"/>
          <a:ext cx="1706400" cy="15984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83" name="Prism Project" r:id="rId13" imgW="2844000" imgH="2664000" progId="Prism5.Document">
                  <p:embed/>
                </p:oleObj>
              </mc:Choice>
              <mc:Fallback>
                <p:oleObj name="Prism Project" r:id="rId13" imgW="2844000" imgH="266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4"/>
                      <a:stretch>
                        <a:fillRect/>
                      </a:stretch>
                    </p:blipFill>
                    <p:spPr>
                      <a:xfrm>
                        <a:off x="7664138" y="1385187"/>
                        <a:ext cx="1706400" cy="15984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5704441" y="3124803"/>
            <a:ext cx="175080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/>
              <a:t>D. CD69</a:t>
            </a:r>
            <a:r>
              <a:rPr lang="en-US" sz="1400" b="1" baseline="30000" dirty="0" smtClean="0"/>
              <a:t>hi</a:t>
            </a:r>
            <a:r>
              <a:rPr lang="en-US" sz="1400" b="1" dirty="0" smtClean="0"/>
              <a:t> (IgM-MBC)</a:t>
            </a:r>
            <a:endParaRPr lang="en-US" sz="1400" b="1" dirty="0"/>
          </a:p>
        </p:txBody>
      </p:sp>
      <p:graphicFrame>
        <p:nvGraphicFramePr>
          <p:cNvPr id="30" name="Object 29"/>
          <p:cNvGraphicFramePr>
            <a:graphicFrameLocks noChangeAspect="1"/>
          </p:cNvGraphicFramePr>
          <p:nvPr>
            <p:extLst/>
          </p:nvPr>
        </p:nvGraphicFramePr>
        <p:xfrm>
          <a:off x="6202699" y="3540896"/>
          <a:ext cx="1427162" cy="16843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84" name="Prism Project" r:id="rId15" imgW="2376000" imgH="2808000" progId="Prism5.Document">
                  <p:embed/>
                </p:oleObj>
              </mc:Choice>
              <mc:Fallback>
                <p:oleObj name="Prism Project" r:id="rId15" imgW="2376000" imgH="2808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6"/>
                      <a:stretch>
                        <a:fillRect/>
                      </a:stretch>
                    </p:blipFill>
                    <p:spPr>
                      <a:xfrm>
                        <a:off x="6202699" y="3540896"/>
                        <a:ext cx="1427162" cy="16843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6" name="Object 35"/>
          <p:cNvGraphicFramePr>
            <a:graphicFrameLocks noChangeAspect="1"/>
          </p:cNvGraphicFramePr>
          <p:nvPr>
            <p:extLst/>
          </p:nvPr>
        </p:nvGraphicFramePr>
        <p:xfrm>
          <a:off x="7754670" y="3626833"/>
          <a:ext cx="1814400" cy="15984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1985" name="Prism Project" r:id="rId17" imgW="3024000" imgH="2664000" progId="Prism5.Document">
                  <p:embed/>
                </p:oleObj>
              </mc:Choice>
              <mc:Fallback>
                <p:oleObj name="Prism Project" r:id="rId17" imgW="3024000" imgH="266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8"/>
                      <a:stretch>
                        <a:fillRect/>
                      </a:stretch>
                    </p:blipFill>
                    <p:spPr>
                      <a:xfrm>
                        <a:off x="7754670" y="3626833"/>
                        <a:ext cx="1814400" cy="15984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139688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ChangeArrowheads="1"/>
          </p:cNvSpPr>
          <p:nvPr/>
        </p:nvSpPr>
        <p:spPr bwMode="auto">
          <a:xfrm>
            <a:off x="676015" y="939190"/>
            <a:ext cx="2590967" cy="2846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685800">
              <a:tabLst>
                <a:tab pos="463154" algn="ctr"/>
              </a:tabLst>
            </a:pPr>
            <a:r>
              <a:rPr lang="en-US" altLang="en-US" sz="1400" b="1" dirty="0" smtClean="0">
                <a:latin typeface="Calibri" panose="020F050202020403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Supplemental Figure 4</a:t>
            </a:r>
            <a:endParaRPr lang="en-US" altLang="en-US" sz="1400" b="1" dirty="0"/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>
            <p:extLst/>
          </p:nvPr>
        </p:nvGraphicFramePr>
        <p:xfrm>
          <a:off x="1047820" y="1960826"/>
          <a:ext cx="1685925" cy="17922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2988" name="Prism Project" r:id="rId3" imgW="2808000" imgH="2988000" progId="Prism5.Document">
                  <p:embed/>
                </p:oleObj>
              </mc:Choice>
              <mc:Fallback>
                <p:oleObj name="Prism Project" r:id="rId3" imgW="2808000" imgH="2988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047820" y="1960826"/>
                        <a:ext cx="1685925" cy="17922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>
            <p:extLst/>
          </p:nvPr>
        </p:nvGraphicFramePr>
        <p:xfrm>
          <a:off x="4436660" y="1960826"/>
          <a:ext cx="1447800" cy="17922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2989" name="Prism Project" r:id="rId5" imgW="2412000" imgH="2988000" progId="Prism5.Document">
                  <p:embed/>
                </p:oleObj>
              </mc:Choice>
              <mc:Fallback>
                <p:oleObj name="Prism Project" r:id="rId5" imgW="2412000" imgH="2988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4436660" y="1960826"/>
                        <a:ext cx="1447800" cy="17922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ct 7"/>
          <p:cNvGraphicFramePr>
            <a:graphicFrameLocks noChangeAspect="1"/>
          </p:cNvGraphicFramePr>
          <p:nvPr>
            <p:extLst/>
          </p:nvPr>
        </p:nvGraphicFramePr>
        <p:xfrm>
          <a:off x="7740503" y="1918599"/>
          <a:ext cx="1381125" cy="17938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2990" name="Prism Project" r:id="rId7" imgW="2304000" imgH="2988000" progId="Prism5.Document">
                  <p:embed/>
                </p:oleObj>
              </mc:Choice>
              <mc:Fallback>
                <p:oleObj name="Prism Project" r:id="rId7" imgW="2304000" imgH="2988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7740503" y="1918599"/>
                        <a:ext cx="1381125" cy="17938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964109" y="1461836"/>
            <a:ext cx="212244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/>
              <a:t>A. A/Cal (H1)-specific IgG</a:t>
            </a:r>
          </a:p>
        </p:txBody>
      </p:sp>
      <p:graphicFrame>
        <p:nvGraphicFramePr>
          <p:cNvPr id="10" name="Object 9"/>
          <p:cNvGraphicFramePr>
            <a:graphicFrameLocks noChangeAspect="1"/>
          </p:cNvGraphicFramePr>
          <p:nvPr>
            <p:extLst/>
          </p:nvPr>
        </p:nvGraphicFramePr>
        <p:xfrm>
          <a:off x="2811770" y="2113862"/>
          <a:ext cx="1749425" cy="15986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2991" name="Prism Project" r:id="rId9" imgW="2916000" imgH="2664000" progId="Prism5.Document">
                  <p:embed/>
                </p:oleObj>
              </mc:Choice>
              <mc:Fallback>
                <p:oleObj name="Prism Project" r:id="rId9" imgW="2916000" imgH="266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2811770" y="2113862"/>
                        <a:ext cx="1749425" cy="15986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4268075" y="1461836"/>
            <a:ext cx="22913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/>
              <a:t>B. A/Perth (H3)-specific IgG</a:t>
            </a:r>
          </a:p>
        </p:txBody>
      </p:sp>
      <p:graphicFrame>
        <p:nvGraphicFramePr>
          <p:cNvPr id="12" name="Object 11"/>
          <p:cNvGraphicFramePr>
            <a:graphicFrameLocks noChangeAspect="1"/>
          </p:cNvGraphicFramePr>
          <p:nvPr>
            <p:extLst/>
          </p:nvPr>
        </p:nvGraphicFramePr>
        <p:xfrm>
          <a:off x="5948088" y="2113861"/>
          <a:ext cx="1728787" cy="15986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2992" name="Prism Project" r:id="rId11" imgW="2880000" imgH="2664000" progId="Prism5.Document">
                  <p:embed/>
                </p:oleObj>
              </mc:Choice>
              <mc:Fallback>
                <p:oleObj name="Prism Project" r:id="rId11" imgW="2880000" imgH="266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2"/>
                      <a:stretch>
                        <a:fillRect/>
                      </a:stretch>
                    </p:blipFill>
                    <p:spPr>
                      <a:xfrm>
                        <a:off x="5948088" y="2113861"/>
                        <a:ext cx="1728787" cy="15986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7676875" y="1461836"/>
            <a:ext cx="140455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smtClean="0"/>
              <a:t>C. B-specific IgG </a:t>
            </a:r>
          </a:p>
        </p:txBody>
      </p:sp>
      <p:graphicFrame>
        <p:nvGraphicFramePr>
          <p:cNvPr id="14" name="Object 13"/>
          <p:cNvGraphicFramePr>
            <a:graphicFrameLocks noChangeAspect="1"/>
          </p:cNvGraphicFramePr>
          <p:nvPr>
            <p:extLst/>
          </p:nvPr>
        </p:nvGraphicFramePr>
        <p:xfrm>
          <a:off x="9249671" y="2057770"/>
          <a:ext cx="1728000" cy="15984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2993" name="Prism Project" r:id="rId13" imgW="2880000" imgH="2664000" progId="Prism5.Document">
                  <p:embed/>
                </p:oleObj>
              </mc:Choice>
              <mc:Fallback>
                <p:oleObj name="Prism Project" r:id="rId13" imgW="2880000" imgH="266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4"/>
                      <a:stretch>
                        <a:fillRect/>
                      </a:stretch>
                    </p:blipFill>
                    <p:spPr>
                      <a:xfrm>
                        <a:off x="9249671" y="2057770"/>
                        <a:ext cx="1728000" cy="15984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805640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691017" y="397582"/>
            <a:ext cx="2092215" cy="2846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685800">
              <a:tabLst>
                <a:tab pos="463154" algn="ctr"/>
              </a:tabLst>
            </a:pPr>
            <a:r>
              <a:rPr lang="en-US" altLang="en-US" sz="1400" b="1" dirty="0" smtClean="0">
                <a:latin typeface="Calibri" panose="020F050202020403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Supplemental Figure 5</a:t>
            </a:r>
            <a:endParaRPr lang="en-US" altLang="en-US" sz="1400" b="1" dirty="0"/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>
            <p:extLst/>
          </p:nvPr>
        </p:nvGraphicFramePr>
        <p:xfrm>
          <a:off x="952500" y="1060450"/>
          <a:ext cx="3167063" cy="21796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3991" name="Prism Project" r:id="rId3" imgW="6336000" imgH="4356000" progId="Prism5.Document">
                  <p:embed/>
                </p:oleObj>
              </mc:Choice>
              <mc:Fallback>
                <p:oleObj name="Prism Project" r:id="rId3" imgW="6336000" imgH="4356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952500" y="1060450"/>
                        <a:ext cx="3167063" cy="217963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ct 7"/>
          <p:cNvGraphicFramePr>
            <a:graphicFrameLocks noChangeAspect="1"/>
          </p:cNvGraphicFramePr>
          <p:nvPr>
            <p:extLst/>
          </p:nvPr>
        </p:nvGraphicFramePr>
        <p:xfrm>
          <a:off x="3968933" y="1089025"/>
          <a:ext cx="3168650" cy="21764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3992" name="Prism Project" r:id="rId5" imgW="6336000" imgH="4356000" progId="Prism5.Document">
                  <p:embed/>
                </p:oleObj>
              </mc:Choice>
              <mc:Fallback>
                <p:oleObj name="Prism Project" r:id="rId5" imgW="6336000" imgH="4356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3968933" y="1089025"/>
                        <a:ext cx="3168650" cy="217646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ct 8"/>
          <p:cNvGraphicFramePr>
            <a:graphicFrameLocks noChangeAspect="1"/>
          </p:cNvGraphicFramePr>
          <p:nvPr>
            <p:extLst/>
          </p:nvPr>
        </p:nvGraphicFramePr>
        <p:xfrm>
          <a:off x="7053715" y="1060450"/>
          <a:ext cx="3167062" cy="21780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3993" name="Prism Project" r:id="rId7" imgW="6336000" imgH="4356000" progId="Prism5.Document">
                  <p:embed/>
                </p:oleObj>
              </mc:Choice>
              <mc:Fallback>
                <p:oleObj name="Prism Project" r:id="rId7" imgW="6336000" imgH="4356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7053715" y="1060450"/>
                        <a:ext cx="3167062" cy="21780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691017" y="894015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703114" y="921662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6816771" y="921662"/>
            <a:ext cx="3080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3293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338905" y="279260"/>
            <a:ext cx="2031986" cy="2846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685800">
              <a:tabLst>
                <a:tab pos="463154" algn="ctr"/>
              </a:tabLst>
            </a:pPr>
            <a:r>
              <a:rPr lang="en-US" altLang="en-US" sz="1400" b="1" dirty="0" smtClean="0">
                <a:latin typeface="Calibri" panose="020F050202020403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Supplemental Figure 6</a:t>
            </a:r>
            <a:endParaRPr lang="en-US" altLang="en-US" sz="1400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338905" y="922253"/>
            <a:ext cx="258410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/>
              <a:t>A</a:t>
            </a:r>
            <a:r>
              <a:rPr lang="en-US" sz="1400" b="1" dirty="0" smtClean="0"/>
              <a:t>. A/Cal (H1)-specific CD4</a:t>
            </a:r>
            <a:r>
              <a:rPr lang="en-US" sz="1400" b="1" baseline="30000" dirty="0" smtClean="0"/>
              <a:t>+</a:t>
            </a:r>
            <a:r>
              <a:rPr lang="en-US" sz="1400" b="1" dirty="0" smtClean="0"/>
              <a:t>IFN</a:t>
            </a:r>
            <a:r>
              <a:rPr lang="en-US" sz="1400" b="1" dirty="0" smtClean="0">
                <a:latin typeface="Symbol" panose="05050102010706020507" pitchFamily="18" charset="2"/>
              </a:rPr>
              <a:t>g</a:t>
            </a:r>
            <a:r>
              <a:rPr lang="en-US" sz="1400" b="1" baseline="30000" dirty="0" smtClean="0"/>
              <a:t>+</a:t>
            </a:r>
            <a:r>
              <a:rPr lang="en-US" sz="1400" b="1" dirty="0" smtClean="0"/>
              <a:t> </a:t>
            </a:r>
            <a:endParaRPr lang="en-US" sz="1400" b="1" dirty="0"/>
          </a:p>
        </p:txBody>
      </p:sp>
      <p:sp>
        <p:nvSpPr>
          <p:cNvPr id="18" name="TextBox 17"/>
          <p:cNvSpPr txBox="1"/>
          <p:nvPr/>
        </p:nvSpPr>
        <p:spPr>
          <a:xfrm>
            <a:off x="6087380" y="940609"/>
            <a:ext cx="483433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/>
              <a:t>B</a:t>
            </a:r>
            <a:r>
              <a:rPr lang="en-US" sz="1400" b="1" dirty="0" smtClean="0"/>
              <a:t>. A/Perth (H3)-specific CD4</a:t>
            </a:r>
            <a:r>
              <a:rPr lang="en-US" sz="1400" b="1" baseline="30000" dirty="0" smtClean="0"/>
              <a:t>+</a:t>
            </a:r>
            <a:r>
              <a:rPr lang="en-US" sz="1400" b="1" dirty="0" smtClean="0"/>
              <a:t>IFN</a:t>
            </a:r>
            <a:r>
              <a:rPr lang="en-US" sz="1400" b="1" dirty="0" smtClean="0">
                <a:latin typeface="Symbol" panose="05050102010706020507" pitchFamily="18" charset="2"/>
              </a:rPr>
              <a:t>g</a:t>
            </a:r>
            <a:r>
              <a:rPr lang="en-US" sz="1400" b="1" baseline="30000" dirty="0"/>
              <a:t>+</a:t>
            </a:r>
            <a:r>
              <a:rPr lang="en-US" sz="1400" b="1" dirty="0"/>
              <a:t> </a:t>
            </a:r>
          </a:p>
        </p:txBody>
      </p:sp>
      <p:graphicFrame>
        <p:nvGraphicFramePr>
          <p:cNvPr id="11" name="Object 10"/>
          <p:cNvGraphicFramePr>
            <a:graphicFrameLocks noChangeAspect="1"/>
          </p:cNvGraphicFramePr>
          <p:nvPr>
            <p:extLst/>
          </p:nvPr>
        </p:nvGraphicFramePr>
        <p:xfrm>
          <a:off x="550863" y="1373188"/>
          <a:ext cx="2862262" cy="19796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050" name="Prism Project" r:id="rId3" imgW="5724000" imgH="3960000" progId="Prism5.Document">
                  <p:embed/>
                </p:oleObj>
              </mc:Choice>
              <mc:Fallback>
                <p:oleObj name="Prism Project" r:id="rId3" imgW="5724000" imgH="3960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550863" y="1373188"/>
                        <a:ext cx="2862262" cy="197961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Object 12"/>
          <p:cNvGraphicFramePr>
            <a:graphicFrameLocks noChangeAspect="1"/>
          </p:cNvGraphicFramePr>
          <p:nvPr>
            <p:extLst/>
          </p:nvPr>
        </p:nvGraphicFramePr>
        <p:xfrm>
          <a:off x="3171825" y="1373188"/>
          <a:ext cx="2860675" cy="19796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051" name="Prism Project" r:id="rId5" imgW="5724000" imgH="3960000" progId="Prism5.Document">
                  <p:embed/>
                </p:oleObj>
              </mc:Choice>
              <mc:Fallback>
                <p:oleObj name="Prism Project" r:id="rId5" imgW="5724000" imgH="3960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3171825" y="1373188"/>
                        <a:ext cx="2860675" cy="197961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4" name="Object 13"/>
          <p:cNvGraphicFramePr>
            <a:graphicFrameLocks noChangeAspect="1"/>
          </p:cNvGraphicFramePr>
          <p:nvPr>
            <p:extLst/>
          </p:nvPr>
        </p:nvGraphicFramePr>
        <p:xfrm>
          <a:off x="6288088" y="1403856"/>
          <a:ext cx="2860675" cy="19970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052" name="Prism Project" r:id="rId7" imgW="5724000" imgH="3996000" progId="Prism5.Document">
                  <p:embed/>
                </p:oleObj>
              </mc:Choice>
              <mc:Fallback>
                <p:oleObj name="Prism Project" r:id="rId7" imgW="5724000" imgH="3996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6288088" y="1403856"/>
                        <a:ext cx="2860675" cy="19970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5" name="Object 14"/>
          <p:cNvGraphicFramePr>
            <a:graphicFrameLocks noChangeAspect="1"/>
          </p:cNvGraphicFramePr>
          <p:nvPr>
            <p:extLst/>
          </p:nvPr>
        </p:nvGraphicFramePr>
        <p:xfrm>
          <a:off x="9024476" y="1354931"/>
          <a:ext cx="2862262" cy="20161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053" name="Prism Project" r:id="rId9" imgW="5724000" imgH="4032000" progId="Prism5.Document">
                  <p:embed/>
                </p:oleObj>
              </mc:Choice>
              <mc:Fallback>
                <p:oleObj name="Prism Project" r:id="rId9" imgW="5724000" imgH="4032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9024476" y="1354931"/>
                        <a:ext cx="2862262" cy="20161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ct 8"/>
          <p:cNvGraphicFramePr>
            <a:graphicFrameLocks noChangeAspect="1"/>
          </p:cNvGraphicFramePr>
          <p:nvPr>
            <p:extLst/>
          </p:nvPr>
        </p:nvGraphicFramePr>
        <p:xfrm>
          <a:off x="463550" y="4257675"/>
          <a:ext cx="2862263" cy="19796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054" name="Prism Project" r:id="rId11" imgW="5724000" imgH="3960000" progId="Prism5.Document">
                  <p:embed/>
                </p:oleObj>
              </mc:Choice>
              <mc:Fallback>
                <p:oleObj name="Prism Project" r:id="rId11" imgW="5724000" imgH="3960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2"/>
                      <a:stretch>
                        <a:fillRect/>
                      </a:stretch>
                    </p:blipFill>
                    <p:spPr>
                      <a:xfrm>
                        <a:off x="463550" y="4257675"/>
                        <a:ext cx="2862263" cy="19796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6" name="Object 15"/>
          <p:cNvGraphicFramePr>
            <a:graphicFrameLocks noChangeAspect="1"/>
          </p:cNvGraphicFramePr>
          <p:nvPr>
            <p:extLst/>
          </p:nvPr>
        </p:nvGraphicFramePr>
        <p:xfrm>
          <a:off x="3160713" y="4257675"/>
          <a:ext cx="2862262" cy="19796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055" name="Prism Project" r:id="rId13" imgW="5724000" imgH="3960000" progId="Prism5.Document">
                  <p:embed/>
                </p:oleObj>
              </mc:Choice>
              <mc:Fallback>
                <p:oleObj name="Prism Project" r:id="rId13" imgW="5724000" imgH="3960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4"/>
                      <a:stretch>
                        <a:fillRect/>
                      </a:stretch>
                    </p:blipFill>
                    <p:spPr>
                      <a:xfrm>
                        <a:off x="3160713" y="4257675"/>
                        <a:ext cx="2862262" cy="19796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7" name="Object 16"/>
          <p:cNvGraphicFramePr>
            <a:graphicFrameLocks noChangeAspect="1"/>
          </p:cNvGraphicFramePr>
          <p:nvPr>
            <p:extLst/>
          </p:nvPr>
        </p:nvGraphicFramePr>
        <p:xfrm>
          <a:off x="6286501" y="4262973"/>
          <a:ext cx="2862262" cy="19796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056" name="Prism Project" r:id="rId15" imgW="5724000" imgH="3960000" progId="Prism5.Document">
                  <p:embed/>
                </p:oleObj>
              </mc:Choice>
              <mc:Fallback>
                <p:oleObj name="Prism Project" r:id="rId15" imgW="5724000" imgH="3960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6"/>
                      <a:stretch>
                        <a:fillRect/>
                      </a:stretch>
                    </p:blipFill>
                    <p:spPr>
                      <a:xfrm>
                        <a:off x="6286501" y="4262973"/>
                        <a:ext cx="2862262" cy="197961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9" name="Object 18"/>
          <p:cNvGraphicFramePr>
            <a:graphicFrameLocks noChangeAspect="1"/>
          </p:cNvGraphicFramePr>
          <p:nvPr>
            <p:extLst/>
          </p:nvPr>
        </p:nvGraphicFramePr>
        <p:xfrm>
          <a:off x="9148763" y="4257675"/>
          <a:ext cx="2862262" cy="19796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057" name="Prism Project" r:id="rId17" imgW="5724000" imgH="3960000" progId="Prism5.Document">
                  <p:embed/>
                </p:oleObj>
              </mc:Choice>
              <mc:Fallback>
                <p:oleObj name="Prism Project" r:id="rId17" imgW="5724000" imgH="3960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8"/>
                      <a:stretch>
                        <a:fillRect/>
                      </a:stretch>
                    </p:blipFill>
                    <p:spPr>
                      <a:xfrm>
                        <a:off x="9148763" y="4257675"/>
                        <a:ext cx="2862262" cy="197961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338905" y="3591598"/>
            <a:ext cx="34252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/>
              <a:t>C</a:t>
            </a:r>
            <a:r>
              <a:rPr lang="en-US" sz="1400" b="1" dirty="0" smtClean="0"/>
              <a:t>. A/Cal (H1)-specific CD8</a:t>
            </a:r>
            <a:r>
              <a:rPr lang="en-US" sz="1400" b="1" baseline="30000" dirty="0" smtClean="0"/>
              <a:t>+</a:t>
            </a:r>
            <a:r>
              <a:rPr lang="en-US" sz="1400" b="1" dirty="0" smtClean="0"/>
              <a:t>TNF</a:t>
            </a:r>
            <a:r>
              <a:rPr lang="en-US" sz="1400" b="1" dirty="0" smtClean="0">
                <a:latin typeface="Symbol" panose="05050102010706020507" pitchFamily="18" charset="2"/>
              </a:rPr>
              <a:t>a</a:t>
            </a:r>
            <a:r>
              <a:rPr lang="en-US" sz="1400" b="1" baseline="30000" dirty="0" smtClean="0"/>
              <a:t>+</a:t>
            </a:r>
            <a:r>
              <a:rPr lang="en-US" sz="1400" b="1" dirty="0" smtClean="0"/>
              <a:t> </a:t>
            </a:r>
            <a:endParaRPr lang="en-US" sz="1400" b="1" dirty="0"/>
          </a:p>
        </p:txBody>
      </p:sp>
      <p:sp>
        <p:nvSpPr>
          <p:cNvPr id="21" name="TextBox 20"/>
          <p:cNvSpPr txBox="1"/>
          <p:nvPr/>
        </p:nvSpPr>
        <p:spPr>
          <a:xfrm>
            <a:off x="6032500" y="3591597"/>
            <a:ext cx="312578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D. A/Perth (H3)-specific CD8</a:t>
            </a:r>
            <a:r>
              <a:rPr lang="en-US" sz="1400" b="1" baseline="30000" dirty="0" smtClean="0"/>
              <a:t>+</a:t>
            </a:r>
            <a:r>
              <a:rPr lang="en-US" sz="1400" b="1" dirty="0" smtClean="0"/>
              <a:t>TNF</a:t>
            </a:r>
            <a:r>
              <a:rPr lang="en-US" sz="1400" b="1" dirty="0" smtClean="0">
                <a:latin typeface="Symbol" panose="05050102010706020507" pitchFamily="18" charset="2"/>
              </a:rPr>
              <a:t>a</a:t>
            </a:r>
            <a:r>
              <a:rPr lang="en-US" sz="1400" b="1" baseline="30000" dirty="0"/>
              <a:t>+</a:t>
            </a:r>
            <a:r>
              <a:rPr lang="en-US" sz="1400" b="1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9691046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Object 10"/>
          <p:cNvGraphicFramePr>
            <a:graphicFrameLocks noChangeAspect="1"/>
          </p:cNvGraphicFramePr>
          <p:nvPr>
            <p:extLst/>
          </p:nvPr>
        </p:nvGraphicFramePr>
        <p:xfrm>
          <a:off x="568288" y="886894"/>
          <a:ext cx="2879725" cy="21415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6046" name="Prism Project" r:id="rId3" imgW="5760000" imgH="4284000" progId="Prism5.Document">
                  <p:embed/>
                </p:oleObj>
              </mc:Choice>
              <mc:Fallback>
                <p:oleObj name="Prism Project" r:id="rId3" imgW="5760000" imgH="428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568288" y="886894"/>
                        <a:ext cx="2879725" cy="214153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2" name="Rectangle 11"/>
          <p:cNvSpPr>
            <a:spLocks noChangeArrowheads="1"/>
          </p:cNvSpPr>
          <p:nvPr/>
        </p:nvSpPr>
        <p:spPr bwMode="auto">
          <a:xfrm>
            <a:off x="464554" y="348310"/>
            <a:ext cx="2145481" cy="2846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617538" algn="ctr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685800">
              <a:tabLst>
                <a:tab pos="463154" algn="ctr"/>
              </a:tabLst>
            </a:pPr>
            <a:r>
              <a:rPr lang="en-US" altLang="en-US" sz="1400" b="1" dirty="0" smtClean="0">
                <a:latin typeface="Calibri" panose="020F050202020403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Supplemental Figure 7</a:t>
            </a:r>
            <a:endParaRPr lang="en-US" altLang="en-US" sz="1400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273014" y="871229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3065564" y="886894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graphicFrame>
        <p:nvGraphicFramePr>
          <p:cNvPr id="13" name="Object 12"/>
          <p:cNvGraphicFramePr>
            <a:graphicFrameLocks noChangeAspect="1"/>
          </p:cNvGraphicFramePr>
          <p:nvPr>
            <p:extLst/>
          </p:nvPr>
        </p:nvGraphicFramePr>
        <p:xfrm>
          <a:off x="3314877" y="904147"/>
          <a:ext cx="2841625" cy="21399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6047" name="Prism Project" r:id="rId5" imgW="5688000" imgH="4284000" progId="Prism5.Document">
                  <p:embed/>
                </p:oleObj>
              </mc:Choice>
              <mc:Fallback>
                <p:oleObj name="Prism Project" r:id="rId5" imgW="5688000" imgH="4284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3314877" y="904147"/>
                        <a:ext cx="2841625" cy="21399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4" name="Object 13"/>
          <p:cNvGraphicFramePr>
            <a:graphicFrameLocks noChangeAspect="1"/>
          </p:cNvGraphicFramePr>
          <p:nvPr>
            <p:extLst/>
          </p:nvPr>
        </p:nvGraphicFramePr>
        <p:xfrm>
          <a:off x="6079637" y="840945"/>
          <a:ext cx="2825750" cy="21796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6048" name="Prism Project" r:id="rId7" imgW="5652000" imgH="4356000" progId="Prism5.Document">
                  <p:embed/>
                </p:oleObj>
              </mc:Choice>
              <mc:Fallback>
                <p:oleObj name="Prism Project" r:id="rId7" imgW="5652000" imgH="4356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6079637" y="840945"/>
                        <a:ext cx="2825750" cy="217963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5" name="Object 14"/>
          <p:cNvGraphicFramePr>
            <a:graphicFrameLocks noChangeAspect="1"/>
          </p:cNvGraphicFramePr>
          <p:nvPr>
            <p:extLst/>
          </p:nvPr>
        </p:nvGraphicFramePr>
        <p:xfrm>
          <a:off x="8868255" y="829535"/>
          <a:ext cx="2827338" cy="221456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6049" name="Prism Project" r:id="rId9" imgW="5652000" imgH="4428000" progId="Prism5.Document">
                  <p:embed/>
                </p:oleObj>
              </mc:Choice>
              <mc:Fallback>
                <p:oleObj name="Prism Project" r:id="rId9" imgW="5652000" imgH="4428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8868255" y="829535"/>
                        <a:ext cx="2827338" cy="221456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7" name="TextBox 16"/>
          <p:cNvSpPr txBox="1"/>
          <p:nvPr/>
        </p:nvSpPr>
        <p:spPr>
          <a:xfrm>
            <a:off x="5868942" y="840945"/>
            <a:ext cx="4307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</a:t>
            </a:r>
            <a:endParaRPr lang="en-US" sz="1400" dirty="0"/>
          </a:p>
        </p:txBody>
      </p:sp>
      <p:sp>
        <p:nvSpPr>
          <p:cNvPr id="19" name="TextBox 18"/>
          <p:cNvSpPr txBox="1"/>
          <p:nvPr/>
        </p:nvSpPr>
        <p:spPr>
          <a:xfrm>
            <a:off x="8604655" y="845541"/>
            <a:ext cx="4278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637942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/>
          <p:cNvGraphicFramePr>
            <a:graphicFrameLocks noChangeAspect="1"/>
          </p:cNvGraphicFramePr>
          <p:nvPr>
            <p:extLst/>
          </p:nvPr>
        </p:nvGraphicFramePr>
        <p:xfrm>
          <a:off x="803275" y="1027113"/>
          <a:ext cx="2897188" cy="19970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7056" name="Prism Project" r:id="rId3" imgW="5796000" imgH="3996000" progId="Prism5.Document">
                  <p:embed/>
                </p:oleObj>
              </mc:Choice>
              <mc:Fallback>
                <p:oleObj name="Prism Project" r:id="rId3" imgW="5796000" imgH="3996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803275" y="1027113"/>
                        <a:ext cx="2897188" cy="19970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Object 2"/>
          <p:cNvGraphicFramePr>
            <a:graphicFrameLocks noChangeAspect="1"/>
          </p:cNvGraphicFramePr>
          <p:nvPr>
            <p:extLst/>
          </p:nvPr>
        </p:nvGraphicFramePr>
        <p:xfrm>
          <a:off x="3700463" y="1006475"/>
          <a:ext cx="2898775" cy="20177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7057" name="Prism Project" r:id="rId5" imgW="5796000" imgH="4032000" progId="Prism5.Document">
                  <p:embed/>
                </p:oleObj>
              </mc:Choice>
              <mc:Fallback>
                <p:oleObj name="Prism Project" r:id="rId5" imgW="5796000" imgH="4032000" progId="Prism5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3700463" y="1006475"/>
                        <a:ext cx="2898775" cy="20177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669067" y="498414"/>
            <a:ext cx="218954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Supplemental Figure 8</a:t>
            </a:r>
            <a:endParaRPr lang="en-US" sz="1100" b="1" dirty="0"/>
          </a:p>
        </p:txBody>
      </p:sp>
    </p:spTree>
    <p:extLst>
      <p:ext uri="{BB962C8B-B14F-4D97-AF65-F5344CB8AC3E}">
        <p14:creationId xmlns:p14="http://schemas.microsoft.com/office/powerpoint/2010/main" val="25923503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6977</TotalTime>
  <Words>176</Words>
  <Application>Microsoft Office PowerPoint</Application>
  <PresentationFormat>Widescreen</PresentationFormat>
  <Paragraphs>38</Paragraphs>
  <Slides>8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5" baseType="lpstr">
      <vt:lpstr>Arial</vt:lpstr>
      <vt:lpstr>Calibri</vt:lpstr>
      <vt:lpstr>Calibri Light</vt:lpstr>
      <vt:lpstr>Symbol</vt:lpstr>
      <vt:lpstr>Times New Roman</vt:lpstr>
      <vt:lpstr>Office Theme</vt:lpstr>
      <vt:lpstr>Prism Project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Centers for Disease Control and Prevention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Kim, Jin (CDC/OID/NCIRD)</dc:creator>
  <cp:lastModifiedBy>Kim, Jin (CDC/OID/NCIRD)</cp:lastModifiedBy>
  <cp:revision>263</cp:revision>
  <cp:lastPrinted>2015-10-28T15:59:15Z</cp:lastPrinted>
  <dcterms:created xsi:type="dcterms:W3CDTF">2015-10-07T18:18:34Z</dcterms:created>
  <dcterms:modified xsi:type="dcterms:W3CDTF">2016-04-12T14:50:14Z</dcterms:modified>
</cp:coreProperties>
</file>