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30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3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3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3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22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58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6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6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8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43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42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3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B3301-E0D3-4A3B-8946-0DE4D9032C3A}" type="datetimeFigureOut">
              <a:rPr lang="en-US" smtClean="0"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583DA-74CB-4809-A7AE-C9E9D56B5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5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413450"/>
              </p:ext>
            </p:extLst>
          </p:nvPr>
        </p:nvGraphicFramePr>
        <p:xfrm>
          <a:off x="762000" y="641366"/>
          <a:ext cx="5334000" cy="1035034"/>
        </p:xfrm>
        <a:graphic>
          <a:graphicData uri="http://schemas.openxmlformats.org/drawingml/2006/table">
            <a:tbl>
              <a:tblPr/>
              <a:tblGrid>
                <a:gridCol w="889000"/>
                <a:gridCol w="889000"/>
                <a:gridCol w="889000"/>
                <a:gridCol w="889000"/>
                <a:gridCol w="1778000"/>
              </a:tblGrid>
              <a:tr h="1433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Screening Ratio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95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Subject Screened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Events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Median (Range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4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Static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6.44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4(1-34)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9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20(1-132)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17526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Static phase = Prostate Outreach Project location in community. 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Mobile phase = various natural gathering places in community. </a:t>
            </a:r>
            <a:br>
              <a:rPr lang="en-US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Mobile versus static phase  p&lt;0.0001.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28600"/>
            <a:ext cx="3424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Supplementary </a:t>
            </a:r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Figure 2c.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Screening ratio per phase.</a:t>
            </a:r>
          </a:p>
        </p:txBody>
      </p:sp>
    </p:spTree>
    <p:extLst>
      <p:ext uri="{BB962C8B-B14F-4D97-AF65-F5344CB8AC3E}">
        <p14:creationId xmlns:p14="http://schemas.microsoft.com/office/powerpoint/2010/main" val="80159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M. D. Anderson Cancer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Ashorobi,Omotola Sinbiat</dc:creator>
  <cp:lastModifiedBy>Tolita</cp:lastModifiedBy>
  <cp:revision>11</cp:revision>
  <dcterms:created xsi:type="dcterms:W3CDTF">2014-10-15T16:41:59Z</dcterms:created>
  <dcterms:modified xsi:type="dcterms:W3CDTF">2015-03-29T00:39:28Z</dcterms:modified>
</cp:coreProperties>
</file>