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f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5"/>
  </p:normalViewPr>
  <p:slideViewPr>
    <p:cSldViewPr snapToGrid="0" snapToObjects="1">
      <p:cViewPr>
        <p:scale>
          <a:sx n="72" d="100"/>
          <a:sy n="72" d="100"/>
        </p:scale>
        <p:origin x="-856" y="-6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70068-25FB-A14E-8B0A-A21E445F7F9F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8CCC1-C7D1-AE45-A698-74B8A9987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68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Supplementary Figure 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data mining framework.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8CCC1-C7D1-AE45-A698-74B8A99871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73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Supplementary Figure 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An optimal partition of the familial aggregation space into five clusters by k-means.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8CCC1-C7D1-AE45-A698-74B8A99871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04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Supplementary Figure 3.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Comparing major findings of primary study (all families) against sensitivity analysis (all families except Lynch syndrome families)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8CCC1-C7D1-AE45-A698-74B8A99871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93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EB7-5914-3445-A483-E39B40B5B951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F239-39AA-1A45-91E7-E3E8F847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4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EB7-5914-3445-A483-E39B40B5B951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F239-39AA-1A45-91E7-E3E8F847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6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EB7-5914-3445-A483-E39B40B5B951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F239-39AA-1A45-91E7-E3E8F847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3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EB7-5914-3445-A483-E39B40B5B951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F239-39AA-1A45-91E7-E3E8F847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1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EB7-5914-3445-A483-E39B40B5B951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F239-39AA-1A45-91E7-E3E8F847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3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EB7-5914-3445-A483-E39B40B5B951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F239-39AA-1A45-91E7-E3E8F847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9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EB7-5914-3445-A483-E39B40B5B951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F239-39AA-1A45-91E7-E3E8F847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7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EB7-5914-3445-A483-E39B40B5B951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F239-39AA-1A45-91E7-E3E8F847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3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EB7-5914-3445-A483-E39B40B5B951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F239-39AA-1A45-91E7-E3E8F847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63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EB7-5914-3445-A483-E39B40B5B951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F239-39AA-1A45-91E7-E3E8F847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5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EB7-5914-3445-A483-E39B40B5B951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1F239-39AA-1A45-91E7-E3E8F847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4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ABEB7-5914-3445-A483-E39B40B5B951}" type="datetimeFigureOut">
              <a:rPr lang="en-US" smtClean="0"/>
              <a:t>14/12/15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1F239-39AA-1A45-91E7-E3E8F8477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0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t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t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431" y="803536"/>
            <a:ext cx="5137394" cy="5077358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67446" y="365126"/>
            <a:ext cx="2672861" cy="490660"/>
          </a:xfrm>
        </p:spPr>
        <p:txBody>
          <a:bodyPr>
            <a:normAutofit/>
          </a:bodyPr>
          <a:lstStyle/>
          <a:p>
            <a:r>
              <a:rPr lang="en-US" sz="2000" smtClean="0"/>
              <a:t>Supplementary </a:t>
            </a:r>
            <a:r>
              <a:rPr lang="en-US" sz="2000" dirty="0" smtClean="0"/>
              <a:t>Figure 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33703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1" y="763439"/>
            <a:ext cx="6878717" cy="4999652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67446" y="365126"/>
            <a:ext cx="2672861" cy="49066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Supplementary Figure 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3027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67446" y="365126"/>
            <a:ext cx="2672861" cy="49066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Supplementary Figure 3</a:t>
            </a:r>
            <a:endParaRPr lang="en-US" sz="2000" dirty="0"/>
          </a:p>
        </p:txBody>
      </p:sp>
      <p:pic>
        <p:nvPicPr>
          <p:cNvPr id="3" name="Content Placeholder 2" descr="supp fig 4.pd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6371" r="-106371"/>
          <a:stretch>
            <a:fillRect/>
          </a:stretch>
        </p:blipFill>
        <p:spPr>
          <a:xfrm>
            <a:off x="-3224779" y="251226"/>
            <a:ext cx="16573290" cy="6858000"/>
          </a:xfrm>
        </p:spPr>
      </p:pic>
    </p:spTree>
    <p:extLst>
      <p:ext uri="{BB962C8B-B14F-4D97-AF65-F5344CB8AC3E}">
        <p14:creationId xmlns:p14="http://schemas.microsoft.com/office/powerpoint/2010/main" val="480734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41</Words>
  <Application>Microsoft Macintosh PowerPoint</Application>
  <PresentationFormat>Custom</PresentationFormat>
  <Paragraphs>10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Supplementary Figure 1</vt:lpstr>
      <vt:lpstr>Supplementary Figure 2</vt:lpstr>
      <vt:lpstr>Supplementary Figure 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Figure 1</dc:title>
  <dc:creator>Aung Ko Win</dc:creator>
  <cp:lastModifiedBy>Aung Ko Win</cp:lastModifiedBy>
  <cp:revision>4</cp:revision>
  <dcterms:created xsi:type="dcterms:W3CDTF">2015-08-20T07:06:39Z</dcterms:created>
  <dcterms:modified xsi:type="dcterms:W3CDTF">2015-12-14T06:32:17Z</dcterms:modified>
</cp:coreProperties>
</file>