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43"/>
  </p:notesMasterIdLst>
  <p:sldIdLst>
    <p:sldId id="257" r:id="rId2"/>
    <p:sldId id="276" r:id="rId3"/>
    <p:sldId id="277" r:id="rId4"/>
    <p:sldId id="278" r:id="rId5"/>
    <p:sldId id="279" r:id="rId6"/>
    <p:sldId id="312" r:id="rId7"/>
    <p:sldId id="280" r:id="rId8"/>
    <p:sldId id="281" r:id="rId9"/>
    <p:sldId id="294" r:id="rId10"/>
    <p:sldId id="295" r:id="rId11"/>
    <p:sldId id="282" r:id="rId12"/>
    <p:sldId id="313" r:id="rId13"/>
    <p:sldId id="283" r:id="rId14"/>
    <p:sldId id="314" r:id="rId15"/>
    <p:sldId id="315" r:id="rId16"/>
    <p:sldId id="284" r:id="rId17"/>
    <p:sldId id="316" r:id="rId18"/>
    <p:sldId id="317" r:id="rId19"/>
    <p:sldId id="285" r:id="rId20"/>
    <p:sldId id="296" r:id="rId21"/>
    <p:sldId id="301" r:id="rId22"/>
    <p:sldId id="302" r:id="rId23"/>
    <p:sldId id="297" r:id="rId24"/>
    <p:sldId id="287" r:id="rId25"/>
    <p:sldId id="298" r:id="rId26"/>
    <p:sldId id="299" r:id="rId27"/>
    <p:sldId id="300" r:id="rId28"/>
    <p:sldId id="288" r:id="rId29"/>
    <p:sldId id="303" r:id="rId30"/>
    <p:sldId id="289" r:id="rId31"/>
    <p:sldId id="304" r:id="rId32"/>
    <p:sldId id="306" r:id="rId33"/>
    <p:sldId id="290" r:id="rId34"/>
    <p:sldId id="308" r:id="rId35"/>
    <p:sldId id="309" r:id="rId36"/>
    <p:sldId id="291" r:id="rId37"/>
    <p:sldId id="318" r:id="rId38"/>
    <p:sldId id="319" r:id="rId39"/>
    <p:sldId id="292" r:id="rId40"/>
    <p:sldId id="310" r:id="rId41"/>
    <p:sldId id="311" r:id="rId42"/>
  </p:sldIdLst>
  <p:sldSz cx="9144000" cy="5143500" type="screen16x9"/>
  <p:notesSz cx="7315200" cy="9601200"/>
  <p:embeddedFontLst>
    <p:embeddedFont>
      <p:font typeface="Myriad Web Pro" panose="020B0604020202020204" charset="0"/>
      <p:regular r:id="rId44"/>
      <p:bold r:id="rId45"/>
      <p:italic r:id="rId46"/>
    </p:embeddedFont>
    <p:embeddedFont>
      <p:font typeface="Calibri" panose="020F050202020403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Young" initials="cay2" lastIdx="20" clrIdx="0"/>
  <p:cmAuthor id="2" name="Amy Lockwood" initials="Lockwood" lastIdx="10" clrIdx="1"/>
  <p:cmAuthor id="3" name="Riemer, Sam" initials="SR" lastIdx="11" clrIdx="2">
    <p:extLst/>
  </p:cmAuthor>
  <p:cmAuthor id="4" name="Nguyen, Stephanie" initials="SN"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B4D1"/>
    <a:srgbClr val="ED6579"/>
    <a:srgbClr val="BFBFBF"/>
    <a:srgbClr val="605554"/>
    <a:srgbClr val="4C7C8C"/>
    <a:srgbClr val="EAE5E3"/>
    <a:srgbClr val="2C333D"/>
    <a:srgbClr val="76B0C1"/>
    <a:srgbClr val="005DAA"/>
    <a:srgbClr val="FBD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3409" autoAdjust="0"/>
  </p:normalViewPr>
  <p:slideViewPr>
    <p:cSldViewPr snapToGrid="0">
      <p:cViewPr varScale="1">
        <p:scale>
          <a:sx n="129" d="100"/>
          <a:sy n="129" d="100"/>
        </p:scale>
        <p:origin x="324" y="126"/>
      </p:cViewPr>
      <p:guideLst>
        <p:guide orient="horz" pos="16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3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3/22/2016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spcBef>
                <a:spcPct val="0"/>
              </a:spcBef>
            </a:pPr>
            <a:endParaRPr lang="e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algn="l" rtl="0" fontAlgn="base">
              <a:spcBef>
                <a:spcPct val="0"/>
              </a:spcBef>
              <a:spcAft>
                <a:spcPct val="0"/>
              </a:spcAft>
            </a:pPr>
            <a:fld id="{6F084AA2-EDF3-41B6-9BD5-4D1331E35CE7}" type="slidenum">
              <a:rPr>
                <a:latin typeface="Calibri" panose="020F0502020204030204" pitchFamily="34" charset="0"/>
              </a:rPr>
              <a:pPr fontAlgn="base">
                <a:spcBef>
                  <a:spcPct val="0"/>
                </a:spcBef>
                <a:spcAft>
                  <a:spcPct val="0"/>
                </a:spcAft>
              </a:pPr>
              <a:t>1</a:t>
            </a:fld>
            <a:endParaRPr lang="e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7E82054C-5FFB-4925-88B8-34BFE44764D6}" type="slidenum">
              <a:rPr/>
              <a:pPr/>
              <a:t>36</a:t>
            </a:fld>
            <a:endParaRPr lang="es"/>
          </a:p>
        </p:txBody>
      </p:sp>
    </p:spTree>
    <p:extLst>
      <p:ext uri="{BB962C8B-B14F-4D97-AF65-F5344CB8AC3E}">
        <p14:creationId xmlns:p14="http://schemas.microsoft.com/office/powerpoint/2010/main" val="273495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7E82054C-5FFB-4925-88B8-34BFE44764D6}" type="slidenum">
              <a:rPr/>
              <a:pPr/>
              <a:t>37</a:t>
            </a:fld>
            <a:endParaRPr lang="es"/>
          </a:p>
        </p:txBody>
      </p:sp>
    </p:spTree>
    <p:extLst>
      <p:ext uri="{BB962C8B-B14F-4D97-AF65-F5344CB8AC3E}">
        <p14:creationId xmlns:p14="http://schemas.microsoft.com/office/powerpoint/2010/main" val="178237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7E82054C-5FFB-4925-88B8-34BFE44764D6}" type="slidenum">
              <a:rPr/>
              <a:pPr/>
              <a:t>38</a:t>
            </a:fld>
            <a:endParaRPr lang="es"/>
          </a:p>
        </p:txBody>
      </p:sp>
    </p:spTree>
    <p:extLst>
      <p:ext uri="{BB962C8B-B14F-4D97-AF65-F5344CB8AC3E}">
        <p14:creationId xmlns:p14="http://schemas.microsoft.com/office/powerpoint/2010/main" val="420684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spcBef>
                <a:spcPct val="0"/>
              </a:spcBef>
            </a:pPr>
            <a:endParaRPr lang="e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algn="l" rtl="0" fontAlgn="base">
              <a:spcBef>
                <a:spcPct val="0"/>
              </a:spcBef>
              <a:spcAft>
                <a:spcPct val="0"/>
              </a:spcAft>
            </a:pPr>
            <a:fld id="{6F084AA2-EDF3-41B6-9BD5-4D1331E35CE7}" type="slidenum">
              <a:rPr>
                <a:latin typeface="Calibri" panose="020F0502020204030204" pitchFamily="34" charset="0"/>
              </a:rPr>
              <a:pPr fontAlgn="base">
                <a:spcBef>
                  <a:spcPct val="0"/>
                </a:spcBef>
                <a:spcAft>
                  <a:spcPct val="0"/>
                </a:spcAft>
              </a:pPr>
              <a:t>41</a:t>
            </a:fld>
            <a:endParaRPr lang="es" altLang="en-US">
              <a:latin typeface="Calibri" panose="020F0502020204030204" pitchFamily="34" charset="0"/>
            </a:endParaRPr>
          </a:p>
        </p:txBody>
      </p:sp>
    </p:spTree>
    <p:extLst>
      <p:ext uri="{BB962C8B-B14F-4D97-AF65-F5344CB8AC3E}">
        <p14:creationId xmlns:p14="http://schemas.microsoft.com/office/powerpoint/2010/main" val="1547985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grpSp>
        <p:nvGrpSpPr>
          <p:cNvPr id="10" name="Group 9"/>
          <p:cNvGrpSpPr/>
          <p:nvPr userDrawn="1"/>
        </p:nvGrpSpPr>
        <p:grpSpPr>
          <a:xfrm>
            <a:off x="0" y="174300"/>
            <a:ext cx="9160925" cy="1377002"/>
            <a:chOff x="1943819" y="4187019"/>
            <a:chExt cx="9482595" cy="1425353"/>
          </a:xfrm>
        </p:grpSpPr>
        <p:sp>
          <p:nvSpPr>
            <p:cNvPr id="12" name="Rectangle 5"/>
            <p:cNvSpPr>
              <a:spLocks noChangeArrowheads="1"/>
            </p:cNvSpPr>
            <p:nvPr/>
          </p:nvSpPr>
          <p:spPr bwMode="auto">
            <a:xfrm>
              <a:off x="1943819" y="4237280"/>
              <a:ext cx="9482595" cy="1369937"/>
            </a:xfrm>
            <a:prstGeom prst="rect">
              <a:avLst/>
            </a:prstGeom>
            <a:solidFill>
              <a:srgbClr val="4C7C8C"/>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6"/>
            <p:cNvSpPr>
              <a:spLocks noChangeArrowheads="1"/>
            </p:cNvSpPr>
            <p:nvPr/>
          </p:nvSpPr>
          <p:spPr bwMode="auto">
            <a:xfrm>
              <a:off x="1943819" y="4237280"/>
              <a:ext cx="9482595" cy="13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1943819" y="4237280"/>
              <a:ext cx="3161295" cy="1369937"/>
            </a:xfrm>
            <a:custGeom>
              <a:avLst/>
              <a:gdLst>
                <a:gd name="T0" fmla="*/ 2453 w 2453"/>
                <a:gd name="T1" fmla="*/ 0 h 1063"/>
                <a:gd name="T2" fmla="*/ 0 w 2453"/>
                <a:gd name="T3" fmla="*/ 0 h 1063"/>
                <a:gd name="T4" fmla="*/ 0 w 2453"/>
                <a:gd name="T5" fmla="*/ 177 h 1063"/>
                <a:gd name="T6" fmla="*/ 1536 w 2453"/>
                <a:gd name="T7" fmla="*/ 177 h 1063"/>
                <a:gd name="T8" fmla="*/ 1536 w 2453"/>
                <a:gd name="T9" fmla="*/ 978 h 1063"/>
                <a:gd name="T10" fmla="*/ 0 w 2453"/>
                <a:gd name="T11" fmla="*/ 978 h 1063"/>
                <a:gd name="T12" fmla="*/ 0 w 2453"/>
                <a:gd name="T13" fmla="*/ 1063 h 1063"/>
                <a:gd name="T14" fmla="*/ 2453 w 2453"/>
                <a:gd name="T15" fmla="*/ 1063 h 1063"/>
                <a:gd name="T16" fmla="*/ 2453 w 2453"/>
                <a:gd name="T17"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3" h="1063">
                  <a:moveTo>
                    <a:pt x="2453" y="0"/>
                  </a:moveTo>
                  <a:lnTo>
                    <a:pt x="0" y="0"/>
                  </a:lnTo>
                  <a:lnTo>
                    <a:pt x="0" y="177"/>
                  </a:lnTo>
                  <a:lnTo>
                    <a:pt x="1536" y="177"/>
                  </a:lnTo>
                  <a:lnTo>
                    <a:pt x="1536" y="978"/>
                  </a:lnTo>
                  <a:lnTo>
                    <a:pt x="0" y="978"/>
                  </a:lnTo>
                  <a:lnTo>
                    <a:pt x="0" y="1063"/>
                  </a:lnTo>
                  <a:lnTo>
                    <a:pt x="2453" y="1063"/>
                  </a:lnTo>
                  <a:lnTo>
                    <a:pt x="24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5334510" y="4237280"/>
              <a:ext cx="1647018" cy="1369937"/>
            </a:xfrm>
            <a:custGeom>
              <a:avLst/>
              <a:gdLst>
                <a:gd name="T0" fmla="*/ 541 w 541"/>
                <a:gd name="T1" fmla="*/ 0 h 450"/>
                <a:gd name="T2" fmla="*/ 16 w 541"/>
                <a:gd name="T3" fmla="*/ 0 h 450"/>
                <a:gd name="T4" fmla="*/ 0 w 541"/>
                <a:gd name="T5" fmla="*/ 232 h 450"/>
                <a:gd name="T6" fmla="*/ 14 w 541"/>
                <a:gd name="T7" fmla="*/ 450 h 450"/>
                <a:gd name="T8" fmla="*/ 541 w 541"/>
                <a:gd name="T9" fmla="*/ 450 h 450"/>
                <a:gd name="T10" fmla="*/ 541 w 541"/>
                <a:gd name="T11" fmla="*/ 0 h 450"/>
              </a:gdLst>
              <a:ahLst/>
              <a:cxnLst>
                <a:cxn ang="0">
                  <a:pos x="T0" y="T1"/>
                </a:cxn>
                <a:cxn ang="0">
                  <a:pos x="T2" y="T3"/>
                </a:cxn>
                <a:cxn ang="0">
                  <a:pos x="T4" y="T5"/>
                </a:cxn>
                <a:cxn ang="0">
                  <a:pos x="T6" y="T7"/>
                </a:cxn>
                <a:cxn ang="0">
                  <a:pos x="T8" y="T9"/>
                </a:cxn>
                <a:cxn ang="0">
                  <a:pos x="T10" y="T11"/>
                </a:cxn>
              </a:cxnLst>
              <a:rect l="0" t="0" r="r" b="b"/>
              <a:pathLst>
                <a:path w="541" h="450">
                  <a:moveTo>
                    <a:pt x="541" y="0"/>
                  </a:moveTo>
                  <a:cubicBezTo>
                    <a:pt x="16" y="0"/>
                    <a:pt x="16" y="0"/>
                    <a:pt x="16" y="0"/>
                  </a:cubicBezTo>
                  <a:cubicBezTo>
                    <a:pt x="5" y="75"/>
                    <a:pt x="0" y="153"/>
                    <a:pt x="0" y="232"/>
                  </a:cubicBezTo>
                  <a:cubicBezTo>
                    <a:pt x="0" y="306"/>
                    <a:pt x="4" y="379"/>
                    <a:pt x="14" y="450"/>
                  </a:cubicBezTo>
                  <a:cubicBezTo>
                    <a:pt x="541" y="450"/>
                    <a:pt x="541" y="450"/>
                    <a:pt x="541" y="450"/>
                  </a:cubicBezTo>
                  <a:cubicBezTo>
                    <a:pt x="541" y="0"/>
                    <a:pt x="541" y="0"/>
                    <a:pt x="541" y="0"/>
                  </a:cubicBezTo>
                </a:path>
              </a:pathLst>
            </a:custGeom>
            <a:solidFill>
              <a:srgbClr val="477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9" y="4233414"/>
              <a:ext cx="313165" cy="137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2"/>
            <p:cNvSpPr>
              <a:spLocks/>
            </p:cNvSpPr>
            <p:nvPr/>
          </p:nvSpPr>
          <p:spPr bwMode="auto">
            <a:xfrm>
              <a:off x="7210924" y="4237280"/>
              <a:ext cx="760360" cy="1369937"/>
            </a:xfrm>
            <a:custGeom>
              <a:avLst/>
              <a:gdLst>
                <a:gd name="T0" fmla="*/ 250 w 250"/>
                <a:gd name="T1" fmla="*/ 0 h 450"/>
                <a:gd name="T2" fmla="*/ 26 w 250"/>
                <a:gd name="T3" fmla="*/ 0 h 450"/>
                <a:gd name="T4" fmla="*/ 0 w 250"/>
                <a:gd name="T5" fmla="*/ 232 h 450"/>
                <a:gd name="T6" fmla="*/ 23 w 250"/>
                <a:gd name="T7" fmla="*/ 450 h 450"/>
                <a:gd name="T8" fmla="*/ 250 w 250"/>
                <a:gd name="T9" fmla="*/ 450 h 450"/>
                <a:gd name="T10" fmla="*/ 250 w 250"/>
                <a:gd name="T11" fmla="*/ 0 h 450"/>
              </a:gdLst>
              <a:ahLst/>
              <a:cxnLst>
                <a:cxn ang="0">
                  <a:pos x="T0" y="T1"/>
                </a:cxn>
                <a:cxn ang="0">
                  <a:pos x="T2" y="T3"/>
                </a:cxn>
                <a:cxn ang="0">
                  <a:pos x="T4" y="T5"/>
                </a:cxn>
                <a:cxn ang="0">
                  <a:pos x="T6" y="T7"/>
                </a:cxn>
                <a:cxn ang="0">
                  <a:pos x="T8" y="T9"/>
                </a:cxn>
                <a:cxn ang="0">
                  <a:pos x="T10" y="T11"/>
                </a:cxn>
              </a:cxnLst>
              <a:rect l="0" t="0" r="r" b="b"/>
              <a:pathLst>
                <a:path w="250" h="450">
                  <a:moveTo>
                    <a:pt x="250" y="0"/>
                  </a:moveTo>
                  <a:cubicBezTo>
                    <a:pt x="26" y="0"/>
                    <a:pt x="26" y="0"/>
                    <a:pt x="26" y="0"/>
                  </a:cubicBezTo>
                  <a:cubicBezTo>
                    <a:pt x="9" y="74"/>
                    <a:pt x="0" y="152"/>
                    <a:pt x="0" y="232"/>
                  </a:cubicBezTo>
                  <a:cubicBezTo>
                    <a:pt x="0" y="307"/>
                    <a:pt x="8" y="380"/>
                    <a:pt x="23" y="450"/>
                  </a:cubicBezTo>
                  <a:cubicBezTo>
                    <a:pt x="250" y="450"/>
                    <a:pt x="250" y="450"/>
                    <a:pt x="250" y="450"/>
                  </a:cubicBezTo>
                  <a:cubicBezTo>
                    <a:pt x="250" y="0"/>
                    <a:pt x="250" y="0"/>
                    <a:pt x="250" y="0"/>
                  </a:cubicBezTo>
                </a:path>
              </a:pathLst>
            </a:custGeom>
            <a:solidFill>
              <a:srgbClr val="509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418" y="4232125"/>
              <a:ext cx="354405" cy="13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
            <p:cNvSpPr>
              <a:spLocks/>
            </p:cNvSpPr>
            <p:nvPr/>
          </p:nvSpPr>
          <p:spPr bwMode="auto">
            <a:xfrm>
              <a:off x="8196815" y="4237280"/>
              <a:ext cx="509055" cy="1369937"/>
            </a:xfrm>
            <a:custGeom>
              <a:avLst/>
              <a:gdLst>
                <a:gd name="T0" fmla="*/ 167 w 167"/>
                <a:gd name="T1" fmla="*/ 0 h 450"/>
                <a:gd name="T2" fmla="*/ 39 w 167"/>
                <a:gd name="T3" fmla="*/ 0 h 450"/>
                <a:gd name="T4" fmla="*/ 0 w 167"/>
                <a:gd name="T5" fmla="*/ 232 h 450"/>
                <a:gd name="T6" fmla="*/ 35 w 167"/>
                <a:gd name="T7" fmla="*/ 450 h 450"/>
                <a:gd name="T8" fmla="*/ 167 w 167"/>
                <a:gd name="T9" fmla="*/ 450 h 450"/>
                <a:gd name="T10" fmla="*/ 167 w 167"/>
                <a:gd name="T11" fmla="*/ 0 h 450"/>
              </a:gdLst>
              <a:ahLst/>
              <a:cxnLst>
                <a:cxn ang="0">
                  <a:pos x="T0" y="T1"/>
                </a:cxn>
                <a:cxn ang="0">
                  <a:pos x="T2" y="T3"/>
                </a:cxn>
                <a:cxn ang="0">
                  <a:pos x="T4" y="T5"/>
                </a:cxn>
                <a:cxn ang="0">
                  <a:pos x="T6" y="T7"/>
                </a:cxn>
                <a:cxn ang="0">
                  <a:pos x="T8" y="T9"/>
                </a:cxn>
                <a:cxn ang="0">
                  <a:pos x="T10" y="T11"/>
                </a:cxn>
              </a:cxnLst>
              <a:rect l="0" t="0" r="r" b="b"/>
              <a:pathLst>
                <a:path w="167" h="450">
                  <a:moveTo>
                    <a:pt x="167" y="0"/>
                  </a:moveTo>
                  <a:cubicBezTo>
                    <a:pt x="39" y="0"/>
                    <a:pt x="39" y="0"/>
                    <a:pt x="39" y="0"/>
                  </a:cubicBezTo>
                  <a:cubicBezTo>
                    <a:pt x="14" y="72"/>
                    <a:pt x="0" y="150"/>
                    <a:pt x="0" y="232"/>
                  </a:cubicBezTo>
                  <a:cubicBezTo>
                    <a:pt x="0" y="308"/>
                    <a:pt x="12" y="382"/>
                    <a:pt x="35" y="450"/>
                  </a:cubicBezTo>
                  <a:cubicBezTo>
                    <a:pt x="167" y="450"/>
                    <a:pt x="167" y="450"/>
                    <a:pt x="167" y="450"/>
                  </a:cubicBezTo>
                  <a:cubicBezTo>
                    <a:pt x="167" y="0"/>
                    <a:pt x="167" y="0"/>
                    <a:pt x="167" y="0"/>
                  </a:cubicBezTo>
                </a:path>
              </a:pathLst>
            </a:custGeom>
            <a:solidFill>
              <a:srgbClr val="54A4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4581" y="4232125"/>
              <a:ext cx="396934" cy="13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16"/>
            <p:cNvSpPr>
              <a:spLocks noEditPoints="1"/>
            </p:cNvSpPr>
            <p:nvPr/>
          </p:nvSpPr>
          <p:spPr bwMode="auto">
            <a:xfrm>
              <a:off x="8909492" y="4237280"/>
              <a:ext cx="2516921" cy="1369937"/>
            </a:xfrm>
            <a:custGeom>
              <a:avLst/>
              <a:gdLst>
                <a:gd name="T0" fmla="*/ 141 w 826"/>
                <a:gd name="T1" fmla="*/ 0 h 450"/>
                <a:gd name="T2" fmla="*/ 62 w 826"/>
                <a:gd name="T3" fmla="*/ 0 h 450"/>
                <a:gd name="T4" fmla="*/ 0 w 826"/>
                <a:gd name="T5" fmla="*/ 232 h 450"/>
                <a:gd name="T6" fmla="*/ 54 w 826"/>
                <a:gd name="T7" fmla="*/ 450 h 450"/>
                <a:gd name="T8" fmla="*/ 141 w 826"/>
                <a:gd name="T9" fmla="*/ 450 h 450"/>
                <a:gd name="T10" fmla="*/ 141 w 826"/>
                <a:gd name="T11" fmla="*/ 0 h 450"/>
                <a:gd name="T12" fmla="*/ 826 w 826"/>
                <a:gd name="T13" fmla="*/ 0 h 450"/>
                <a:gd name="T14" fmla="*/ 797 w 826"/>
                <a:gd name="T15" fmla="*/ 0 h 450"/>
                <a:gd name="T16" fmla="*/ 797 w 826"/>
                <a:gd name="T17" fmla="*/ 450 h 450"/>
                <a:gd name="T18" fmla="*/ 826 w 826"/>
                <a:gd name="T19" fmla="*/ 450 h 450"/>
                <a:gd name="T20" fmla="*/ 826 w 82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450">
                  <a:moveTo>
                    <a:pt x="141" y="0"/>
                  </a:moveTo>
                  <a:cubicBezTo>
                    <a:pt x="62" y="0"/>
                    <a:pt x="62" y="0"/>
                    <a:pt x="62" y="0"/>
                  </a:cubicBezTo>
                  <a:cubicBezTo>
                    <a:pt x="23" y="68"/>
                    <a:pt x="0" y="147"/>
                    <a:pt x="0" y="232"/>
                  </a:cubicBezTo>
                  <a:cubicBezTo>
                    <a:pt x="0" y="311"/>
                    <a:pt x="20" y="385"/>
                    <a:pt x="54" y="450"/>
                  </a:cubicBezTo>
                  <a:cubicBezTo>
                    <a:pt x="141" y="450"/>
                    <a:pt x="141" y="450"/>
                    <a:pt x="141" y="450"/>
                  </a:cubicBezTo>
                  <a:cubicBezTo>
                    <a:pt x="141" y="0"/>
                    <a:pt x="141" y="0"/>
                    <a:pt x="141" y="0"/>
                  </a:cubicBezTo>
                  <a:moveTo>
                    <a:pt x="826" y="0"/>
                  </a:moveTo>
                  <a:cubicBezTo>
                    <a:pt x="797" y="0"/>
                    <a:pt x="797" y="0"/>
                    <a:pt x="797" y="0"/>
                  </a:cubicBezTo>
                  <a:cubicBezTo>
                    <a:pt x="797" y="450"/>
                    <a:pt x="797" y="450"/>
                    <a:pt x="797" y="450"/>
                  </a:cubicBezTo>
                  <a:cubicBezTo>
                    <a:pt x="826" y="450"/>
                    <a:pt x="826" y="450"/>
                    <a:pt x="826" y="450"/>
                  </a:cubicBezTo>
                  <a:cubicBezTo>
                    <a:pt x="826" y="0"/>
                    <a:pt x="826" y="0"/>
                    <a:pt x="826" y="0"/>
                  </a:cubicBezTo>
                </a:path>
              </a:pathLst>
            </a:custGeom>
            <a:solidFill>
              <a:srgbClr val="56A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8644" y="4230836"/>
              <a:ext cx="2002712" cy="13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18"/>
            <p:cNvSpPr>
              <a:spLocks noEditPoints="1"/>
            </p:cNvSpPr>
            <p:nvPr/>
          </p:nvSpPr>
          <p:spPr bwMode="auto">
            <a:xfrm>
              <a:off x="9516491" y="4237280"/>
              <a:ext cx="1647018" cy="1369937"/>
            </a:xfrm>
            <a:custGeom>
              <a:avLst/>
              <a:gdLst>
                <a:gd name="T0" fmla="*/ 173 w 541"/>
                <a:gd name="T1" fmla="*/ 269 h 450"/>
                <a:gd name="T2" fmla="*/ 166 w 541"/>
                <a:gd name="T3" fmla="*/ 321 h 450"/>
                <a:gd name="T4" fmla="*/ 180 w 541"/>
                <a:gd name="T5" fmla="*/ 276 h 450"/>
                <a:gd name="T6" fmla="*/ 183 w 541"/>
                <a:gd name="T7" fmla="*/ 274 h 450"/>
                <a:gd name="T8" fmla="*/ 185 w 541"/>
                <a:gd name="T9" fmla="*/ 279 h 450"/>
                <a:gd name="T10" fmla="*/ 230 w 541"/>
                <a:gd name="T11" fmla="*/ 231 h 450"/>
                <a:gd name="T12" fmla="*/ 235 w 541"/>
                <a:gd name="T13" fmla="*/ 247 h 450"/>
                <a:gd name="T14" fmla="*/ 246 w 541"/>
                <a:gd name="T15" fmla="*/ 138 h 450"/>
                <a:gd name="T16" fmla="*/ 262 w 541"/>
                <a:gd name="T17" fmla="*/ 119 h 450"/>
                <a:gd name="T18" fmla="*/ 220 w 541"/>
                <a:gd name="T19" fmla="*/ 152 h 450"/>
                <a:gd name="T20" fmla="*/ 358 w 541"/>
                <a:gd name="T21" fmla="*/ 134 h 450"/>
                <a:gd name="T22" fmla="*/ 335 w 541"/>
                <a:gd name="T23" fmla="*/ 153 h 450"/>
                <a:gd name="T24" fmla="*/ 378 w 541"/>
                <a:gd name="T25" fmla="*/ 153 h 450"/>
                <a:gd name="T26" fmla="*/ 381 w 541"/>
                <a:gd name="T27" fmla="*/ 170 h 450"/>
                <a:gd name="T28" fmla="*/ 362 w 541"/>
                <a:gd name="T29" fmla="*/ 169 h 450"/>
                <a:gd name="T30" fmla="*/ 340 w 541"/>
                <a:gd name="T31" fmla="*/ 186 h 450"/>
                <a:gd name="T32" fmla="*/ 304 w 541"/>
                <a:gd name="T33" fmla="*/ 190 h 450"/>
                <a:gd name="T34" fmla="*/ 306 w 541"/>
                <a:gd name="T35" fmla="*/ 211 h 450"/>
                <a:gd name="T36" fmla="*/ 309 w 541"/>
                <a:gd name="T37" fmla="*/ 217 h 450"/>
                <a:gd name="T38" fmla="*/ 351 w 541"/>
                <a:gd name="T39" fmla="*/ 256 h 450"/>
                <a:gd name="T40" fmla="*/ 418 w 541"/>
                <a:gd name="T41" fmla="*/ 296 h 450"/>
                <a:gd name="T42" fmla="*/ 433 w 541"/>
                <a:gd name="T43" fmla="*/ 303 h 450"/>
                <a:gd name="T44" fmla="*/ 388 w 541"/>
                <a:gd name="T45" fmla="*/ 288 h 450"/>
                <a:gd name="T46" fmla="*/ 380 w 541"/>
                <a:gd name="T47" fmla="*/ 286 h 450"/>
                <a:gd name="T48" fmla="*/ 351 w 541"/>
                <a:gd name="T49" fmla="*/ 265 h 450"/>
                <a:gd name="T50" fmla="*/ 299 w 541"/>
                <a:gd name="T51" fmla="*/ 211 h 450"/>
                <a:gd name="T52" fmla="*/ 312 w 541"/>
                <a:gd name="T53" fmla="*/ 241 h 450"/>
                <a:gd name="T54" fmla="*/ 385 w 541"/>
                <a:gd name="T55" fmla="*/ 319 h 450"/>
                <a:gd name="T56" fmla="*/ 429 w 541"/>
                <a:gd name="T57" fmla="*/ 362 h 450"/>
                <a:gd name="T58" fmla="*/ 410 w 541"/>
                <a:gd name="T59" fmla="*/ 354 h 450"/>
                <a:gd name="T60" fmla="*/ 339 w 541"/>
                <a:gd name="T61" fmla="*/ 285 h 450"/>
                <a:gd name="T62" fmla="*/ 268 w 541"/>
                <a:gd name="T63" fmla="*/ 193 h 450"/>
                <a:gd name="T64" fmla="*/ 243 w 541"/>
                <a:gd name="T65" fmla="*/ 218 h 450"/>
                <a:gd name="T66" fmla="*/ 246 w 541"/>
                <a:gd name="T67" fmla="*/ 258 h 450"/>
                <a:gd name="T68" fmla="*/ 278 w 541"/>
                <a:gd name="T69" fmla="*/ 281 h 450"/>
                <a:gd name="T70" fmla="*/ 297 w 541"/>
                <a:gd name="T71" fmla="*/ 281 h 450"/>
                <a:gd name="T72" fmla="*/ 274 w 541"/>
                <a:gd name="T73" fmla="*/ 284 h 450"/>
                <a:gd name="T74" fmla="*/ 245 w 541"/>
                <a:gd name="T75" fmla="*/ 266 h 450"/>
                <a:gd name="T76" fmla="*/ 280 w 541"/>
                <a:gd name="T77" fmla="*/ 326 h 450"/>
                <a:gd name="T78" fmla="*/ 299 w 541"/>
                <a:gd name="T79" fmla="*/ 348 h 450"/>
                <a:gd name="T80" fmla="*/ 302 w 541"/>
                <a:gd name="T81" fmla="*/ 356 h 450"/>
                <a:gd name="T82" fmla="*/ 281 w 541"/>
                <a:gd name="T83" fmla="*/ 337 h 450"/>
                <a:gd name="T84" fmla="*/ 235 w 541"/>
                <a:gd name="T85" fmla="*/ 255 h 450"/>
                <a:gd name="T86" fmla="*/ 211 w 541"/>
                <a:gd name="T87" fmla="*/ 244 h 450"/>
                <a:gd name="T88" fmla="*/ 198 w 541"/>
                <a:gd name="T89" fmla="*/ 271 h 450"/>
                <a:gd name="T90" fmla="*/ 194 w 541"/>
                <a:gd name="T91" fmla="*/ 280 h 450"/>
                <a:gd name="T92" fmla="*/ 187 w 541"/>
                <a:gd name="T93" fmla="*/ 286 h 450"/>
                <a:gd name="T94" fmla="*/ 170 w 541"/>
                <a:gd name="T95" fmla="*/ 342 h 450"/>
                <a:gd name="T96" fmla="*/ 150 w 541"/>
                <a:gd name="T97" fmla="*/ 377 h 450"/>
                <a:gd name="T98" fmla="*/ 162 w 541"/>
                <a:gd name="T99" fmla="*/ 349 h 450"/>
                <a:gd name="T100" fmla="*/ 166 w 541"/>
                <a:gd name="T101" fmla="*/ 336 h 450"/>
                <a:gd name="T102" fmla="*/ 138 w 541"/>
                <a:gd name="T103" fmla="*/ 374 h 450"/>
                <a:gd name="T104" fmla="*/ 132 w 541"/>
                <a:gd name="T105" fmla="*/ 354 h 450"/>
                <a:gd name="T106" fmla="*/ 157 w 541"/>
                <a:gd name="T107" fmla="*/ 283 h 450"/>
                <a:gd name="T108" fmla="*/ 151 w 541"/>
                <a:gd name="T109" fmla="*/ 283 h 450"/>
                <a:gd name="T110" fmla="*/ 70 w 541"/>
                <a:gd name="T111" fmla="*/ 288 h 450"/>
                <a:gd name="T112" fmla="*/ 99 w 541"/>
                <a:gd name="T113" fmla="*/ 261 h 450"/>
                <a:gd name="T114" fmla="*/ 146 w 541"/>
                <a:gd name="T115" fmla="*/ 237 h 450"/>
                <a:gd name="T116" fmla="*/ 145 w 541"/>
                <a:gd name="T117" fmla="*/ 222 h 450"/>
                <a:gd name="T118" fmla="*/ 132 w 541"/>
                <a:gd name="T1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1" h="450">
                  <a:moveTo>
                    <a:pt x="169" y="271"/>
                  </a:moveTo>
                  <a:cubicBezTo>
                    <a:pt x="165" y="273"/>
                    <a:pt x="162" y="275"/>
                    <a:pt x="161" y="275"/>
                  </a:cubicBezTo>
                  <a:cubicBezTo>
                    <a:pt x="159" y="278"/>
                    <a:pt x="161" y="285"/>
                    <a:pt x="161" y="289"/>
                  </a:cubicBezTo>
                  <a:cubicBezTo>
                    <a:pt x="161" y="290"/>
                    <a:pt x="161" y="290"/>
                    <a:pt x="161" y="291"/>
                  </a:cubicBezTo>
                  <a:cubicBezTo>
                    <a:pt x="162" y="291"/>
                    <a:pt x="162" y="291"/>
                    <a:pt x="162" y="291"/>
                  </a:cubicBezTo>
                  <a:cubicBezTo>
                    <a:pt x="165" y="280"/>
                    <a:pt x="168" y="272"/>
                    <a:pt x="168" y="272"/>
                  </a:cubicBezTo>
                  <a:cubicBezTo>
                    <a:pt x="169" y="271"/>
                    <a:pt x="169" y="271"/>
                    <a:pt x="169" y="271"/>
                  </a:cubicBezTo>
                  <a:moveTo>
                    <a:pt x="175" y="267"/>
                  </a:moveTo>
                  <a:cubicBezTo>
                    <a:pt x="175" y="268"/>
                    <a:pt x="174" y="268"/>
                    <a:pt x="173" y="269"/>
                  </a:cubicBezTo>
                  <a:cubicBezTo>
                    <a:pt x="174" y="268"/>
                    <a:pt x="174" y="268"/>
                    <a:pt x="174" y="268"/>
                  </a:cubicBezTo>
                  <a:cubicBezTo>
                    <a:pt x="174" y="268"/>
                    <a:pt x="161" y="311"/>
                    <a:pt x="151" y="341"/>
                  </a:cubicBezTo>
                  <a:cubicBezTo>
                    <a:pt x="156" y="336"/>
                    <a:pt x="161" y="329"/>
                    <a:pt x="163" y="327"/>
                  </a:cubicBezTo>
                  <a:cubicBezTo>
                    <a:pt x="163" y="327"/>
                    <a:pt x="163" y="327"/>
                    <a:pt x="163" y="327"/>
                  </a:cubicBezTo>
                  <a:cubicBezTo>
                    <a:pt x="163" y="326"/>
                    <a:pt x="163" y="326"/>
                    <a:pt x="163" y="326"/>
                  </a:cubicBezTo>
                  <a:cubicBezTo>
                    <a:pt x="163" y="326"/>
                    <a:pt x="163" y="326"/>
                    <a:pt x="163" y="326"/>
                  </a:cubicBezTo>
                  <a:cubicBezTo>
                    <a:pt x="163" y="326"/>
                    <a:pt x="163" y="326"/>
                    <a:pt x="163" y="326"/>
                  </a:cubicBezTo>
                  <a:cubicBezTo>
                    <a:pt x="164" y="324"/>
                    <a:pt x="166" y="321"/>
                    <a:pt x="166" y="321"/>
                  </a:cubicBezTo>
                  <a:cubicBezTo>
                    <a:pt x="166" y="321"/>
                    <a:pt x="166" y="321"/>
                    <a:pt x="166" y="321"/>
                  </a:cubicBezTo>
                  <a:cubicBezTo>
                    <a:pt x="167" y="320"/>
                    <a:pt x="167" y="320"/>
                    <a:pt x="167" y="320"/>
                  </a:cubicBezTo>
                  <a:cubicBezTo>
                    <a:pt x="168" y="319"/>
                    <a:pt x="171" y="315"/>
                    <a:pt x="172" y="312"/>
                  </a:cubicBezTo>
                  <a:cubicBezTo>
                    <a:pt x="174" y="309"/>
                    <a:pt x="178" y="295"/>
                    <a:pt x="180" y="290"/>
                  </a:cubicBezTo>
                  <a:cubicBezTo>
                    <a:pt x="180" y="290"/>
                    <a:pt x="180" y="290"/>
                    <a:pt x="180" y="290"/>
                  </a:cubicBezTo>
                  <a:cubicBezTo>
                    <a:pt x="180" y="288"/>
                    <a:pt x="179" y="286"/>
                    <a:pt x="179" y="284"/>
                  </a:cubicBezTo>
                  <a:cubicBezTo>
                    <a:pt x="179" y="284"/>
                    <a:pt x="179" y="284"/>
                    <a:pt x="179" y="284"/>
                  </a:cubicBezTo>
                  <a:cubicBezTo>
                    <a:pt x="180" y="281"/>
                    <a:pt x="180" y="279"/>
                    <a:pt x="180" y="276"/>
                  </a:cubicBezTo>
                  <a:cubicBezTo>
                    <a:pt x="180" y="276"/>
                    <a:pt x="180" y="276"/>
                    <a:pt x="180" y="276"/>
                  </a:cubicBezTo>
                  <a:cubicBezTo>
                    <a:pt x="180" y="276"/>
                    <a:pt x="180" y="276"/>
                    <a:pt x="180" y="276"/>
                  </a:cubicBezTo>
                  <a:cubicBezTo>
                    <a:pt x="179" y="274"/>
                    <a:pt x="177" y="271"/>
                    <a:pt x="175" y="267"/>
                  </a:cubicBezTo>
                  <a:moveTo>
                    <a:pt x="179" y="232"/>
                  </a:moveTo>
                  <a:cubicBezTo>
                    <a:pt x="177" y="234"/>
                    <a:pt x="176" y="235"/>
                    <a:pt x="176" y="235"/>
                  </a:cubicBezTo>
                  <a:cubicBezTo>
                    <a:pt x="176" y="235"/>
                    <a:pt x="174" y="236"/>
                    <a:pt x="172" y="236"/>
                  </a:cubicBezTo>
                  <a:cubicBezTo>
                    <a:pt x="174" y="237"/>
                    <a:pt x="175" y="239"/>
                    <a:pt x="176" y="240"/>
                  </a:cubicBezTo>
                  <a:cubicBezTo>
                    <a:pt x="176" y="240"/>
                    <a:pt x="176" y="240"/>
                    <a:pt x="176" y="240"/>
                  </a:cubicBezTo>
                  <a:cubicBezTo>
                    <a:pt x="179" y="245"/>
                    <a:pt x="182" y="258"/>
                    <a:pt x="179" y="263"/>
                  </a:cubicBezTo>
                  <a:cubicBezTo>
                    <a:pt x="179" y="263"/>
                    <a:pt x="179" y="263"/>
                    <a:pt x="179" y="263"/>
                  </a:cubicBezTo>
                  <a:cubicBezTo>
                    <a:pt x="181" y="268"/>
                    <a:pt x="183" y="271"/>
                    <a:pt x="183" y="274"/>
                  </a:cubicBezTo>
                  <a:cubicBezTo>
                    <a:pt x="183" y="274"/>
                    <a:pt x="183" y="274"/>
                    <a:pt x="183" y="274"/>
                  </a:cubicBezTo>
                  <a:cubicBezTo>
                    <a:pt x="184" y="274"/>
                    <a:pt x="184" y="274"/>
                    <a:pt x="184" y="274"/>
                  </a:cubicBezTo>
                  <a:cubicBezTo>
                    <a:pt x="184" y="274"/>
                    <a:pt x="184" y="274"/>
                    <a:pt x="184" y="274"/>
                  </a:cubicBezTo>
                  <a:cubicBezTo>
                    <a:pt x="184" y="275"/>
                    <a:pt x="184" y="275"/>
                    <a:pt x="184" y="275"/>
                  </a:cubicBezTo>
                  <a:cubicBezTo>
                    <a:pt x="184" y="276"/>
                    <a:pt x="184" y="277"/>
                    <a:pt x="184" y="278"/>
                  </a:cubicBezTo>
                  <a:cubicBezTo>
                    <a:pt x="184" y="278"/>
                    <a:pt x="184" y="278"/>
                    <a:pt x="184" y="278"/>
                  </a:cubicBezTo>
                  <a:cubicBezTo>
                    <a:pt x="185" y="278"/>
                    <a:pt x="185" y="279"/>
                    <a:pt x="185" y="279"/>
                  </a:cubicBezTo>
                  <a:cubicBezTo>
                    <a:pt x="185" y="279"/>
                    <a:pt x="185" y="279"/>
                    <a:pt x="185" y="279"/>
                  </a:cubicBezTo>
                  <a:cubicBezTo>
                    <a:pt x="185" y="279"/>
                    <a:pt x="185" y="279"/>
                    <a:pt x="185" y="279"/>
                  </a:cubicBezTo>
                  <a:cubicBezTo>
                    <a:pt x="185" y="278"/>
                    <a:pt x="185" y="278"/>
                    <a:pt x="185" y="278"/>
                  </a:cubicBezTo>
                  <a:cubicBezTo>
                    <a:pt x="186" y="277"/>
                    <a:pt x="186" y="277"/>
                    <a:pt x="186" y="277"/>
                  </a:cubicBezTo>
                  <a:cubicBezTo>
                    <a:pt x="186" y="276"/>
                    <a:pt x="186" y="276"/>
                    <a:pt x="186" y="276"/>
                  </a:cubicBezTo>
                  <a:cubicBezTo>
                    <a:pt x="187" y="276"/>
                    <a:pt x="187" y="276"/>
                    <a:pt x="187" y="275"/>
                  </a:cubicBezTo>
                  <a:cubicBezTo>
                    <a:pt x="188" y="275"/>
                    <a:pt x="188" y="274"/>
                    <a:pt x="189" y="273"/>
                  </a:cubicBezTo>
                  <a:cubicBezTo>
                    <a:pt x="192" y="269"/>
                    <a:pt x="197" y="262"/>
                    <a:pt x="196" y="259"/>
                  </a:cubicBezTo>
                  <a:cubicBezTo>
                    <a:pt x="194" y="257"/>
                    <a:pt x="183" y="239"/>
                    <a:pt x="179" y="232"/>
                  </a:cubicBezTo>
                  <a:moveTo>
                    <a:pt x="232" y="230"/>
                  </a:moveTo>
                  <a:cubicBezTo>
                    <a:pt x="232" y="230"/>
                    <a:pt x="231" y="230"/>
                    <a:pt x="230" y="231"/>
                  </a:cubicBezTo>
                  <a:cubicBezTo>
                    <a:pt x="229" y="231"/>
                    <a:pt x="227" y="231"/>
                    <a:pt x="226" y="231"/>
                  </a:cubicBezTo>
                  <a:cubicBezTo>
                    <a:pt x="225" y="233"/>
                    <a:pt x="225" y="234"/>
                    <a:pt x="225" y="235"/>
                  </a:cubicBezTo>
                  <a:cubicBezTo>
                    <a:pt x="225" y="236"/>
                    <a:pt x="225" y="236"/>
                    <a:pt x="225" y="236"/>
                  </a:cubicBezTo>
                  <a:cubicBezTo>
                    <a:pt x="225" y="236"/>
                    <a:pt x="225" y="236"/>
                    <a:pt x="225" y="236"/>
                  </a:cubicBezTo>
                  <a:cubicBezTo>
                    <a:pt x="227" y="238"/>
                    <a:pt x="227" y="238"/>
                    <a:pt x="227" y="238"/>
                  </a:cubicBezTo>
                  <a:cubicBezTo>
                    <a:pt x="227" y="238"/>
                    <a:pt x="227" y="239"/>
                    <a:pt x="228" y="239"/>
                  </a:cubicBezTo>
                  <a:cubicBezTo>
                    <a:pt x="228" y="239"/>
                    <a:pt x="228" y="239"/>
                    <a:pt x="228" y="239"/>
                  </a:cubicBezTo>
                  <a:cubicBezTo>
                    <a:pt x="228" y="239"/>
                    <a:pt x="228" y="239"/>
                    <a:pt x="228" y="239"/>
                  </a:cubicBezTo>
                  <a:cubicBezTo>
                    <a:pt x="230" y="242"/>
                    <a:pt x="232" y="244"/>
                    <a:pt x="235" y="247"/>
                  </a:cubicBezTo>
                  <a:cubicBezTo>
                    <a:pt x="235" y="246"/>
                    <a:pt x="235" y="245"/>
                    <a:pt x="235" y="244"/>
                  </a:cubicBezTo>
                  <a:cubicBezTo>
                    <a:pt x="235" y="242"/>
                    <a:pt x="233" y="235"/>
                    <a:pt x="232" y="230"/>
                  </a:cubicBezTo>
                  <a:moveTo>
                    <a:pt x="246" y="138"/>
                  </a:moveTo>
                  <a:cubicBezTo>
                    <a:pt x="245" y="140"/>
                    <a:pt x="244" y="143"/>
                    <a:pt x="243" y="145"/>
                  </a:cubicBezTo>
                  <a:cubicBezTo>
                    <a:pt x="244" y="145"/>
                    <a:pt x="244" y="145"/>
                    <a:pt x="244" y="145"/>
                  </a:cubicBezTo>
                  <a:cubicBezTo>
                    <a:pt x="245" y="145"/>
                    <a:pt x="245" y="145"/>
                    <a:pt x="245" y="145"/>
                  </a:cubicBezTo>
                  <a:cubicBezTo>
                    <a:pt x="245" y="143"/>
                    <a:pt x="246" y="141"/>
                    <a:pt x="246" y="140"/>
                  </a:cubicBezTo>
                  <a:cubicBezTo>
                    <a:pt x="246" y="140"/>
                    <a:pt x="246" y="140"/>
                    <a:pt x="246" y="140"/>
                  </a:cubicBezTo>
                  <a:cubicBezTo>
                    <a:pt x="246" y="139"/>
                    <a:pt x="246" y="139"/>
                    <a:pt x="246" y="138"/>
                  </a:cubicBezTo>
                  <a:moveTo>
                    <a:pt x="257" y="122"/>
                  </a:moveTo>
                  <a:cubicBezTo>
                    <a:pt x="256" y="122"/>
                    <a:pt x="255" y="133"/>
                    <a:pt x="253" y="144"/>
                  </a:cubicBezTo>
                  <a:cubicBezTo>
                    <a:pt x="258" y="143"/>
                    <a:pt x="263" y="143"/>
                    <a:pt x="268" y="142"/>
                  </a:cubicBezTo>
                  <a:cubicBezTo>
                    <a:pt x="263" y="133"/>
                    <a:pt x="258" y="123"/>
                    <a:pt x="257" y="122"/>
                  </a:cubicBezTo>
                  <a:cubicBezTo>
                    <a:pt x="257" y="122"/>
                    <a:pt x="257" y="122"/>
                    <a:pt x="257" y="122"/>
                  </a:cubicBezTo>
                  <a:moveTo>
                    <a:pt x="262" y="100"/>
                  </a:moveTo>
                  <a:cubicBezTo>
                    <a:pt x="261" y="100"/>
                    <a:pt x="259" y="106"/>
                    <a:pt x="256" y="113"/>
                  </a:cubicBezTo>
                  <a:cubicBezTo>
                    <a:pt x="258" y="114"/>
                    <a:pt x="261" y="117"/>
                    <a:pt x="263" y="119"/>
                  </a:cubicBezTo>
                  <a:cubicBezTo>
                    <a:pt x="263" y="119"/>
                    <a:pt x="262" y="119"/>
                    <a:pt x="262" y="119"/>
                  </a:cubicBezTo>
                  <a:cubicBezTo>
                    <a:pt x="264" y="121"/>
                    <a:pt x="269" y="132"/>
                    <a:pt x="273" y="141"/>
                  </a:cubicBezTo>
                  <a:cubicBezTo>
                    <a:pt x="274" y="141"/>
                    <a:pt x="275" y="141"/>
                    <a:pt x="276" y="141"/>
                  </a:cubicBezTo>
                  <a:cubicBezTo>
                    <a:pt x="275" y="137"/>
                    <a:pt x="274" y="134"/>
                    <a:pt x="274" y="132"/>
                  </a:cubicBezTo>
                  <a:cubicBezTo>
                    <a:pt x="273" y="128"/>
                    <a:pt x="266" y="101"/>
                    <a:pt x="262" y="100"/>
                  </a:cubicBezTo>
                  <a:cubicBezTo>
                    <a:pt x="262" y="100"/>
                    <a:pt x="262" y="100"/>
                    <a:pt x="262" y="100"/>
                  </a:cubicBezTo>
                  <a:moveTo>
                    <a:pt x="198" y="158"/>
                  </a:moveTo>
                  <a:cubicBezTo>
                    <a:pt x="199" y="158"/>
                    <a:pt x="199" y="158"/>
                    <a:pt x="199" y="158"/>
                  </a:cubicBezTo>
                  <a:cubicBezTo>
                    <a:pt x="200" y="157"/>
                    <a:pt x="202" y="156"/>
                    <a:pt x="204" y="155"/>
                  </a:cubicBezTo>
                  <a:cubicBezTo>
                    <a:pt x="206" y="154"/>
                    <a:pt x="212" y="153"/>
                    <a:pt x="220" y="152"/>
                  </a:cubicBezTo>
                  <a:cubicBezTo>
                    <a:pt x="222" y="151"/>
                    <a:pt x="224" y="150"/>
                    <a:pt x="225" y="149"/>
                  </a:cubicBezTo>
                  <a:cubicBezTo>
                    <a:pt x="226" y="149"/>
                    <a:pt x="228" y="148"/>
                    <a:pt x="231" y="148"/>
                  </a:cubicBezTo>
                  <a:cubicBezTo>
                    <a:pt x="237" y="133"/>
                    <a:pt x="253" y="95"/>
                    <a:pt x="255" y="94"/>
                  </a:cubicBezTo>
                  <a:cubicBezTo>
                    <a:pt x="256" y="92"/>
                    <a:pt x="262" y="91"/>
                    <a:pt x="265" y="91"/>
                  </a:cubicBezTo>
                  <a:cubicBezTo>
                    <a:pt x="265" y="91"/>
                    <a:pt x="265" y="91"/>
                    <a:pt x="265" y="91"/>
                  </a:cubicBezTo>
                  <a:cubicBezTo>
                    <a:pt x="268" y="91"/>
                    <a:pt x="269" y="92"/>
                    <a:pt x="270" y="95"/>
                  </a:cubicBezTo>
                  <a:cubicBezTo>
                    <a:pt x="271" y="97"/>
                    <a:pt x="278" y="120"/>
                    <a:pt x="285" y="140"/>
                  </a:cubicBezTo>
                  <a:cubicBezTo>
                    <a:pt x="286" y="140"/>
                    <a:pt x="287" y="140"/>
                    <a:pt x="287" y="140"/>
                  </a:cubicBezTo>
                  <a:cubicBezTo>
                    <a:pt x="287" y="140"/>
                    <a:pt x="350" y="134"/>
                    <a:pt x="358" y="134"/>
                  </a:cubicBezTo>
                  <a:cubicBezTo>
                    <a:pt x="358" y="134"/>
                    <a:pt x="359" y="134"/>
                    <a:pt x="359" y="134"/>
                  </a:cubicBezTo>
                  <a:cubicBezTo>
                    <a:pt x="359" y="134"/>
                    <a:pt x="359" y="134"/>
                    <a:pt x="359" y="134"/>
                  </a:cubicBezTo>
                  <a:cubicBezTo>
                    <a:pt x="363" y="134"/>
                    <a:pt x="369" y="134"/>
                    <a:pt x="370" y="136"/>
                  </a:cubicBezTo>
                  <a:cubicBezTo>
                    <a:pt x="372" y="138"/>
                    <a:pt x="365" y="139"/>
                    <a:pt x="361" y="141"/>
                  </a:cubicBezTo>
                  <a:cubicBezTo>
                    <a:pt x="364" y="141"/>
                    <a:pt x="367" y="141"/>
                    <a:pt x="369" y="142"/>
                  </a:cubicBezTo>
                  <a:cubicBezTo>
                    <a:pt x="371" y="142"/>
                    <a:pt x="372" y="143"/>
                    <a:pt x="373" y="144"/>
                  </a:cubicBezTo>
                  <a:cubicBezTo>
                    <a:pt x="374" y="146"/>
                    <a:pt x="362" y="147"/>
                    <a:pt x="359" y="149"/>
                  </a:cubicBezTo>
                  <a:cubicBezTo>
                    <a:pt x="358" y="150"/>
                    <a:pt x="343" y="152"/>
                    <a:pt x="329" y="153"/>
                  </a:cubicBezTo>
                  <a:cubicBezTo>
                    <a:pt x="331" y="153"/>
                    <a:pt x="333" y="153"/>
                    <a:pt x="335" y="153"/>
                  </a:cubicBezTo>
                  <a:cubicBezTo>
                    <a:pt x="335" y="153"/>
                    <a:pt x="335" y="153"/>
                    <a:pt x="335" y="153"/>
                  </a:cubicBezTo>
                  <a:cubicBezTo>
                    <a:pt x="337" y="154"/>
                    <a:pt x="337" y="154"/>
                    <a:pt x="337" y="154"/>
                  </a:cubicBezTo>
                  <a:cubicBezTo>
                    <a:pt x="346" y="155"/>
                    <a:pt x="356" y="156"/>
                    <a:pt x="359" y="156"/>
                  </a:cubicBezTo>
                  <a:cubicBezTo>
                    <a:pt x="364" y="157"/>
                    <a:pt x="369" y="157"/>
                    <a:pt x="369" y="157"/>
                  </a:cubicBezTo>
                  <a:cubicBezTo>
                    <a:pt x="369" y="157"/>
                    <a:pt x="369" y="157"/>
                    <a:pt x="373" y="154"/>
                  </a:cubicBezTo>
                  <a:cubicBezTo>
                    <a:pt x="374" y="153"/>
                    <a:pt x="375" y="153"/>
                    <a:pt x="375" y="153"/>
                  </a:cubicBezTo>
                  <a:cubicBezTo>
                    <a:pt x="376" y="153"/>
                    <a:pt x="376" y="153"/>
                    <a:pt x="376" y="153"/>
                  </a:cubicBezTo>
                  <a:cubicBezTo>
                    <a:pt x="377" y="153"/>
                    <a:pt x="377" y="153"/>
                    <a:pt x="377" y="153"/>
                  </a:cubicBezTo>
                  <a:cubicBezTo>
                    <a:pt x="378" y="153"/>
                    <a:pt x="378" y="153"/>
                    <a:pt x="378" y="153"/>
                  </a:cubicBezTo>
                  <a:cubicBezTo>
                    <a:pt x="379" y="153"/>
                    <a:pt x="379" y="153"/>
                    <a:pt x="379" y="153"/>
                  </a:cubicBezTo>
                  <a:cubicBezTo>
                    <a:pt x="381" y="153"/>
                    <a:pt x="376" y="156"/>
                    <a:pt x="379" y="157"/>
                  </a:cubicBezTo>
                  <a:cubicBezTo>
                    <a:pt x="380" y="157"/>
                    <a:pt x="380" y="157"/>
                    <a:pt x="381" y="157"/>
                  </a:cubicBezTo>
                  <a:cubicBezTo>
                    <a:pt x="381" y="157"/>
                    <a:pt x="382" y="157"/>
                    <a:pt x="383" y="157"/>
                  </a:cubicBezTo>
                  <a:cubicBezTo>
                    <a:pt x="383" y="157"/>
                    <a:pt x="384" y="157"/>
                    <a:pt x="384" y="157"/>
                  </a:cubicBezTo>
                  <a:cubicBezTo>
                    <a:pt x="384" y="157"/>
                    <a:pt x="385" y="157"/>
                    <a:pt x="385" y="158"/>
                  </a:cubicBezTo>
                  <a:cubicBezTo>
                    <a:pt x="385" y="158"/>
                    <a:pt x="385" y="158"/>
                    <a:pt x="385" y="158"/>
                  </a:cubicBezTo>
                  <a:cubicBezTo>
                    <a:pt x="386" y="160"/>
                    <a:pt x="382" y="163"/>
                    <a:pt x="381" y="166"/>
                  </a:cubicBezTo>
                  <a:cubicBezTo>
                    <a:pt x="379" y="169"/>
                    <a:pt x="384" y="170"/>
                    <a:pt x="381" y="170"/>
                  </a:cubicBezTo>
                  <a:cubicBezTo>
                    <a:pt x="379" y="170"/>
                    <a:pt x="378" y="170"/>
                    <a:pt x="377" y="170"/>
                  </a:cubicBezTo>
                  <a:cubicBezTo>
                    <a:pt x="376" y="170"/>
                    <a:pt x="376" y="170"/>
                    <a:pt x="375" y="170"/>
                  </a:cubicBezTo>
                  <a:cubicBezTo>
                    <a:pt x="374" y="171"/>
                    <a:pt x="374" y="171"/>
                    <a:pt x="373" y="171"/>
                  </a:cubicBezTo>
                  <a:cubicBezTo>
                    <a:pt x="373" y="171"/>
                    <a:pt x="373" y="171"/>
                    <a:pt x="372" y="171"/>
                  </a:cubicBezTo>
                  <a:cubicBezTo>
                    <a:pt x="372" y="171"/>
                    <a:pt x="372" y="171"/>
                    <a:pt x="372" y="171"/>
                  </a:cubicBezTo>
                  <a:cubicBezTo>
                    <a:pt x="372" y="171"/>
                    <a:pt x="372" y="171"/>
                    <a:pt x="372" y="171"/>
                  </a:cubicBezTo>
                  <a:cubicBezTo>
                    <a:pt x="371" y="171"/>
                    <a:pt x="370" y="171"/>
                    <a:pt x="369" y="170"/>
                  </a:cubicBezTo>
                  <a:cubicBezTo>
                    <a:pt x="366" y="170"/>
                    <a:pt x="364" y="169"/>
                    <a:pt x="362" y="169"/>
                  </a:cubicBezTo>
                  <a:cubicBezTo>
                    <a:pt x="362" y="169"/>
                    <a:pt x="362" y="169"/>
                    <a:pt x="362" y="169"/>
                  </a:cubicBezTo>
                  <a:cubicBezTo>
                    <a:pt x="361" y="169"/>
                    <a:pt x="360" y="170"/>
                    <a:pt x="359" y="170"/>
                  </a:cubicBezTo>
                  <a:cubicBezTo>
                    <a:pt x="360" y="172"/>
                    <a:pt x="364" y="174"/>
                    <a:pt x="361" y="176"/>
                  </a:cubicBezTo>
                  <a:cubicBezTo>
                    <a:pt x="360" y="177"/>
                    <a:pt x="359" y="177"/>
                    <a:pt x="358" y="177"/>
                  </a:cubicBezTo>
                  <a:cubicBezTo>
                    <a:pt x="358" y="177"/>
                    <a:pt x="357" y="177"/>
                    <a:pt x="357" y="177"/>
                  </a:cubicBezTo>
                  <a:cubicBezTo>
                    <a:pt x="356" y="179"/>
                    <a:pt x="355" y="179"/>
                    <a:pt x="355" y="179"/>
                  </a:cubicBezTo>
                  <a:cubicBezTo>
                    <a:pt x="353" y="179"/>
                    <a:pt x="352" y="178"/>
                    <a:pt x="352" y="178"/>
                  </a:cubicBezTo>
                  <a:cubicBezTo>
                    <a:pt x="352" y="178"/>
                    <a:pt x="352" y="178"/>
                    <a:pt x="351" y="178"/>
                  </a:cubicBezTo>
                  <a:cubicBezTo>
                    <a:pt x="346" y="180"/>
                    <a:pt x="336" y="184"/>
                    <a:pt x="336" y="184"/>
                  </a:cubicBezTo>
                  <a:cubicBezTo>
                    <a:pt x="336" y="184"/>
                    <a:pt x="343" y="185"/>
                    <a:pt x="340" y="186"/>
                  </a:cubicBezTo>
                  <a:cubicBezTo>
                    <a:pt x="339" y="187"/>
                    <a:pt x="338" y="187"/>
                    <a:pt x="337" y="187"/>
                  </a:cubicBezTo>
                  <a:cubicBezTo>
                    <a:pt x="335" y="187"/>
                    <a:pt x="333" y="186"/>
                    <a:pt x="332" y="186"/>
                  </a:cubicBezTo>
                  <a:cubicBezTo>
                    <a:pt x="330" y="186"/>
                    <a:pt x="315" y="187"/>
                    <a:pt x="311" y="189"/>
                  </a:cubicBezTo>
                  <a:cubicBezTo>
                    <a:pt x="310" y="189"/>
                    <a:pt x="310" y="189"/>
                    <a:pt x="309" y="189"/>
                  </a:cubicBezTo>
                  <a:cubicBezTo>
                    <a:pt x="308" y="191"/>
                    <a:pt x="312" y="193"/>
                    <a:pt x="312" y="193"/>
                  </a:cubicBezTo>
                  <a:cubicBezTo>
                    <a:pt x="312" y="193"/>
                    <a:pt x="309" y="192"/>
                    <a:pt x="306" y="191"/>
                  </a:cubicBezTo>
                  <a:cubicBezTo>
                    <a:pt x="306" y="191"/>
                    <a:pt x="306" y="191"/>
                    <a:pt x="306" y="191"/>
                  </a:cubicBezTo>
                  <a:cubicBezTo>
                    <a:pt x="306" y="191"/>
                    <a:pt x="306" y="191"/>
                    <a:pt x="306" y="191"/>
                  </a:cubicBezTo>
                  <a:cubicBezTo>
                    <a:pt x="305" y="191"/>
                    <a:pt x="304" y="191"/>
                    <a:pt x="304" y="190"/>
                  </a:cubicBezTo>
                  <a:cubicBezTo>
                    <a:pt x="303" y="190"/>
                    <a:pt x="302" y="190"/>
                    <a:pt x="300" y="190"/>
                  </a:cubicBezTo>
                  <a:cubicBezTo>
                    <a:pt x="300" y="190"/>
                    <a:pt x="300" y="190"/>
                    <a:pt x="300" y="190"/>
                  </a:cubicBezTo>
                  <a:cubicBezTo>
                    <a:pt x="301" y="195"/>
                    <a:pt x="302" y="199"/>
                    <a:pt x="304" y="203"/>
                  </a:cubicBezTo>
                  <a:cubicBezTo>
                    <a:pt x="304" y="203"/>
                    <a:pt x="304" y="203"/>
                    <a:pt x="304" y="203"/>
                  </a:cubicBezTo>
                  <a:cubicBezTo>
                    <a:pt x="304" y="204"/>
                    <a:pt x="304" y="205"/>
                    <a:pt x="304" y="205"/>
                  </a:cubicBezTo>
                  <a:cubicBezTo>
                    <a:pt x="304" y="206"/>
                    <a:pt x="304" y="206"/>
                    <a:pt x="304" y="206"/>
                  </a:cubicBezTo>
                  <a:cubicBezTo>
                    <a:pt x="305" y="207"/>
                    <a:pt x="305" y="207"/>
                    <a:pt x="305" y="207"/>
                  </a:cubicBezTo>
                  <a:cubicBezTo>
                    <a:pt x="305" y="208"/>
                    <a:pt x="306" y="210"/>
                    <a:pt x="306" y="211"/>
                  </a:cubicBezTo>
                  <a:cubicBezTo>
                    <a:pt x="306" y="211"/>
                    <a:pt x="306" y="211"/>
                    <a:pt x="306" y="211"/>
                  </a:cubicBezTo>
                  <a:cubicBezTo>
                    <a:pt x="306" y="212"/>
                    <a:pt x="306" y="212"/>
                    <a:pt x="306" y="212"/>
                  </a:cubicBezTo>
                  <a:cubicBezTo>
                    <a:pt x="306" y="212"/>
                    <a:pt x="306" y="212"/>
                    <a:pt x="306" y="212"/>
                  </a:cubicBezTo>
                  <a:cubicBezTo>
                    <a:pt x="306" y="213"/>
                    <a:pt x="306" y="213"/>
                    <a:pt x="306" y="213"/>
                  </a:cubicBezTo>
                  <a:cubicBezTo>
                    <a:pt x="307" y="213"/>
                    <a:pt x="307" y="213"/>
                    <a:pt x="307" y="213"/>
                  </a:cubicBezTo>
                  <a:cubicBezTo>
                    <a:pt x="307" y="213"/>
                    <a:pt x="307" y="213"/>
                    <a:pt x="307" y="213"/>
                  </a:cubicBezTo>
                  <a:cubicBezTo>
                    <a:pt x="307" y="214"/>
                    <a:pt x="307" y="214"/>
                    <a:pt x="307" y="214"/>
                  </a:cubicBezTo>
                  <a:cubicBezTo>
                    <a:pt x="307" y="214"/>
                    <a:pt x="307" y="214"/>
                    <a:pt x="307" y="214"/>
                  </a:cubicBezTo>
                  <a:cubicBezTo>
                    <a:pt x="307" y="214"/>
                    <a:pt x="307" y="214"/>
                    <a:pt x="307" y="214"/>
                  </a:cubicBezTo>
                  <a:cubicBezTo>
                    <a:pt x="307" y="214"/>
                    <a:pt x="308" y="215"/>
                    <a:pt x="309" y="217"/>
                  </a:cubicBezTo>
                  <a:cubicBezTo>
                    <a:pt x="317" y="227"/>
                    <a:pt x="341" y="254"/>
                    <a:pt x="343" y="255"/>
                  </a:cubicBezTo>
                  <a:cubicBezTo>
                    <a:pt x="343" y="255"/>
                    <a:pt x="344" y="255"/>
                    <a:pt x="344" y="255"/>
                  </a:cubicBezTo>
                  <a:cubicBezTo>
                    <a:pt x="345" y="255"/>
                    <a:pt x="346" y="254"/>
                    <a:pt x="348" y="254"/>
                  </a:cubicBezTo>
                  <a:cubicBezTo>
                    <a:pt x="348" y="254"/>
                    <a:pt x="348" y="254"/>
                    <a:pt x="348" y="254"/>
                  </a:cubicBezTo>
                  <a:cubicBezTo>
                    <a:pt x="348" y="254"/>
                    <a:pt x="348" y="254"/>
                    <a:pt x="348" y="254"/>
                  </a:cubicBezTo>
                  <a:cubicBezTo>
                    <a:pt x="348" y="254"/>
                    <a:pt x="348" y="254"/>
                    <a:pt x="348" y="254"/>
                  </a:cubicBezTo>
                  <a:cubicBezTo>
                    <a:pt x="349" y="255"/>
                    <a:pt x="349" y="255"/>
                    <a:pt x="349" y="255"/>
                  </a:cubicBezTo>
                  <a:cubicBezTo>
                    <a:pt x="350" y="255"/>
                    <a:pt x="350" y="255"/>
                    <a:pt x="350" y="255"/>
                  </a:cubicBezTo>
                  <a:cubicBezTo>
                    <a:pt x="351" y="256"/>
                    <a:pt x="351" y="256"/>
                    <a:pt x="351" y="256"/>
                  </a:cubicBezTo>
                  <a:cubicBezTo>
                    <a:pt x="351" y="256"/>
                    <a:pt x="352" y="257"/>
                    <a:pt x="354" y="258"/>
                  </a:cubicBezTo>
                  <a:cubicBezTo>
                    <a:pt x="354" y="258"/>
                    <a:pt x="354" y="258"/>
                    <a:pt x="354" y="258"/>
                  </a:cubicBezTo>
                  <a:cubicBezTo>
                    <a:pt x="362" y="264"/>
                    <a:pt x="377" y="276"/>
                    <a:pt x="379" y="277"/>
                  </a:cubicBezTo>
                  <a:cubicBezTo>
                    <a:pt x="381" y="278"/>
                    <a:pt x="397" y="287"/>
                    <a:pt x="406" y="291"/>
                  </a:cubicBezTo>
                  <a:cubicBezTo>
                    <a:pt x="406" y="291"/>
                    <a:pt x="406" y="291"/>
                    <a:pt x="406" y="291"/>
                  </a:cubicBezTo>
                  <a:cubicBezTo>
                    <a:pt x="408" y="292"/>
                    <a:pt x="411" y="294"/>
                    <a:pt x="411" y="294"/>
                  </a:cubicBezTo>
                  <a:cubicBezTo>
                    <a:pt x="411" y="294"/>
                    <a:pt x="411" y="294"/>
                    <a:pt x="411" y="294"/>
                  </a:cubicBezTo>
                  <a:cubicBezTo>
                    <a:pt x="412" y="294"/>
                    <a:pt x="415" y="295"/>
                    <a:pt x="418" y="296"/>
                  </a:cubicBezTo>
                  <a:cubicBezTo>
                    <a:pt x="418" y="296"/>
                    <a:pt x="418" y="296"/>
                    <a:pt x="418" y="296"/>
                  </a:cubicBezTo>
                  <a:cubicBezTo>
                    <a:pt x="422" y="297"/>
                    <a:pt x="426" y="298"/>
                    <a:pt x="428" y="298"/>
                  </a:cubicBezTo>
                  <a:cubicBezTo>
                    <a:pt x="431" y="298"/>
                    <a:pt x="435" y="299"/>
                    <a:pt x="438" y="299"/>
                  </a:cubicBezTo>
                  <a:cubicBezTo>
                    <a:pt x="439" y="299"/>
                    <a:pt x="440" y="299"/>
                    <a:pt x="441" y="299"/>
                  </a:cubicBezTo>
                  <a:cubicBezTo>
                    <a:pt x="443" y="300"/>
                    <a:pt x="443" y="300"/>
                    <a:pt x="443" y="300"/>
                  </a:cubicBezTo>
                  <a:cubicBezTo>
                    <a:pt x="444" y="302"/>
                    <a:pt x="441" y="303"/>
                    <a:pt x="438" y="303"/>
                  </a:cubicBezTo>
                  <a:cubicBezTo>
                    <a:pt x="438" y="303"/>
                    <a:pt x="438" y="303"/>
                    <a:pt x="438" y="303"/>
                  </a:cubicBezTo>
                  <a:cubicBezTo>
                    <a:pt x="434" y="303"/>
                    <a:pt x="434" y="303"/>
                    <a:pt x="434" y="303"/>
                  </a:cubicBezTo>
                  <a:cubicBezTo>
                    <a:pt x="433" y="303"/>
                    <a:pt x="433" y="303"/>
                    <a:pt x="433" y="303"/>
                  </a:cubicBezTo>
                  <a:cubicBezTo>
                    <a:pt x="433" y="303"/>
                    <a:pt x="433" y="303"/>
                    <a:pt x="433" y="303"/>
                  </a:cubicBezTo>
                  <a:cubicBezTo>
                    <a:pt x="415" y="300"/>
                    <a:pt x="415" y="300"/>
                    <a:pt x="415" y="300"/>
                  </a:cubicBezTo>
                  <a:cubicBezTo>
                    <a:pt x="415" y="300"/>
                    <a:pt x="415" y="300"/>
                    <a:pt x="415" y="300"/>
                  </a:cubicBezTo>
                  <a:cubicBezTo>
                    <a:pt x="414" y="300"/>
                    <a:pt x="409" y="300"/>
                    <a:pt x="407" y="298"/>
                  </a:cubicBezTo>
                  <a:cubicBezTo>
                    <a:pt x="407" y="298"/>
                    <a:pt x="406" y="298"/>
                    <a:pt x="405" y="297"/>
                  </a:cubicBezTo>
                  <a:cubicBezTo>
                    <a:pt x="405" y="297"/>
                    <a:pt x="404" y="296"/>
                    <a:pt x="404" y="296"/>
                  </a:cubicBezTo>
                  <a:cubicBezTo>
                    <a:pt x="404" y="296"/>
                    <a:pt x="404" y="296"/>
                    <a:pt x="404" y="296"/>
                  </a:cubicBezTo>
                  <a:cubicBezTo>
                    <a:pt x="398" y="293"/>
                    <a:pt x="389" y="289"/>
                    <a:pt x="388" y="288"/>
                  </a:cubicBezTo>
                  <a:cubicBezTo>
                    <a:pt x="388" y="288"/>
                    <a:pt x="388" y="288"/>
                    <a:pt x="388" y="288"/>
                  </a:cubicBezTo>
                  <a:cubicBezTo>
                    <a:pt x="388" y="288"/>
                    <a:pt x="388" y="288"/>
                    <a:pt x="388" y="288"/>
                  </a:cubicBezTo>
                  <a:cubicBezTo>
                    <a:pt x="388" y="288"/>
                    <a:pt x="388" y="288"/>
                    <a:pt x="388" y="288"/>
                  </a:cubicBezTo>
                  <a:cubicBezTo>
                    <a:pt x="387" y="288"/>
                    <a:pt x="387" y="288"/>
                    <a:pt x="386" y="288"/>
                  </a:cubicBezTo>
                  <a:cubicBezTo>
                    <a:pt x="386" y="289"/>
                    <a:pt x="385" y="289"/>
                    <a:pt x="384" y="289"/>
                  </a:cubicBezTo>
                  <a:cubicBezTo>
                    <a:pt x="384" y="289"/>
                    <a:pt x="383" y="289"/>
                    <a:pt x="382" y="288"/>
                  </a:cubicBezTo>
                  <a:cubicBezTo>
                    <a:pt x="382" y="288"/>
                    <a:pt x="382" y="288"/>
                    <a:pt x="382" y="288"/>
                  </a:cubicBezTo>
                  <a:cubicBezTo>
                    <a:pt x="381" y="287"/>
                    <a:pt x="381" y="287"/>
                    <a:pt x="381" y="287"/>
                  </a:cubicBezTo>
                  <a:cubicBezTo>
                    <a:pt x="381" y="287"/>
                    <a:pt x="381" y="287"/>
                    <a:pt x="381" y="287"/>
                  </a:cubicBezTo>
                  <a:cubicBezTo>
                    <a:pt x="380" y="286"/>
                    <a:pt x="380" y="286"/>
                    <a:pt x="380" y="286"/>
                  </a:cubicBezTo>
                  <a:cubicBezTo>
                    <a:pt x="380" y="286"/>
                    <a:pt x="380" y="286"/>
                    <a:pt x="380" y="286"/>
                  </a:cubicBezTo>
                  <a:cubicBezTo>
                    <a:pt x="379" y="285"/>
                    <a:pt x="379" y="285"/>
                    <a:pt x="379" y="285"/>
                  </a:cubicBezTo>
                  <a:cubicBezTo>
                    <a:pt x="379" y="284"/>
                    <a:pt x="379" y="284"/>
                    <a:pt x="379" y="284"/>
                  </a:cubicBezTo>
                  <a:cubicBezTo>
                    <a:pt x="378" y="284"/>
                    <a:pt x="378" y="284"/>
                    <a:pt x="378" y="284"/>
                  </a:cubicBezTo>
                  <a:cubicBezTo>
                    <a:pt x="378" y="284"/>
                    <a:pt x="378" y="284"/>
                    <a:pt x="378" y="284"/>
                  </a:cubicBezTo>
                  <a:cubicBezTo>
                    <a:pt x="378" y="284"/>
                    <a:pt x="378" y="284"/>
                    <a:pt x="378" y="284"/>
                  </a:cubicBezTo>
                  <a:cubicBezTo>
                    <a:pt x="378" y="283"/>
                    <a:pt x="378" y="283"/>
                    <a:pt x="378" y="283"/>
                  </a:cubicBezTo>
                  <a:cubicBezTo>
                    <a:pt x="352" y="266"/>
                    <a:pt x="352" y="266"/>
                    <a:pt x="352" y="266"/>
                  </a:cubicBezTo>
                  <a:cubicBezTo>
                    <a:pt x="352" y="266"/>
                    <a:pt x="352" y="266"/>
                    <a:pt x="352" y="266"/>
                  </a:cubicBezTo>
                  <a:cubicBezTo>
                    <a:pt x="351" y="265"/>
                    <a:pt x="351" y="265"/>
                    <a:pt x="351" y="265"/>
                  </a:cubicBezTo>
                  <a:cubicBezTo>
                    <a:pt x="351" y="265"/>
                    <a:pt x="346" y="263"/>
                    <a:pt x="343" y="261"/>
                  </a:cubicBezTo>
                  <a:cubicBezTo>
                    <a:pt x="343" y="261"/>
                    <a:pt x="342" y="260"/>
                    <a:pt x="341" y="260"/>
                  </a:cubicBezTo>
                  <a:cubicBezTo>
                    <a:pt x="341" y="259"/>
                    <a:pt x="341" y="259"/>
                    <a:pt x="341" y="259"/>
                  </a:cubicBezTo>
                  <a:cubicBezTo>
                    <a:pt x="334" y="252"/>
                    <a:pt x="312" y="228"/>
                    <a:pt x="303" y="218"/>
                  </a:cubicBezTo>
                  <a:cubicBezTo>
                    <a:pt x="302" y="218"/>
                    <a:pt x="302" y="218"/>
                    <a:pt x="302" y="218"/>
                  </a:cubicBezTo>
                  <a:cubicBezTo>
                    <a:pt x="302" y="217"/>
                    <a:pt x="302" y="216"/>
                    <a:pt x="301" y="216"/>
                  </a:cubicBezTo>
                  <a:cubicBezTo>
                    <a:pt x="301" y="215"/>
                    <a:pt x="300" y="214"/>
                    <a:pt x="300" y="214"/>
                  </a:cubicBezTo>
                  <a:cubicBezTo>
                    <a:pt x="300" y="213"/>
                    <a:pt x="300" y="213"/>
                    <a:pt x="300" y="213"/>
                  </a:cubicBezTo>
                  <a:cubicBezTo>
                    <a:pt x="300" y="213"/>
                    <a:pt x="300" y="212"/>
                    <a:pt x="299" y="211"/>
                  </a:cubicBezTo>
                  <a:cubicBezTo>
                    <a:pt x="299" y="211"/>
                    <a:pt x="299" y="211"/>
                    <a:pt x="299" y="211"/>
                  </a:cubicBezTo>
                  <a:cubicBezTo>
                    <a:pt x="298" y="207"/>
                    <a:pt x="295" y="199"/>
                    <a:pt x="292" y="190"/>
                  </a:cubicBezTo>
                  <a:cubicBezTo>
                    <a:pt x="292" y="190"/>
                    <a:pt x="291" y="190"/>
                    <a:pt x="291" y="190"/>
                  </a:cubicBezTo>
                  <a:cubicBezTo>
                    <a:pt x="295" y="207"/>
                    <a:pt x="300" y="223"/>
                    <a:pt x="301" y="225"/>
                  </a:cubicBezTo>
                  <a:cubicBezTo>
                    <a:pt x="301" y="225"/>
                    <a:pt x="301" y="225"/>
                    <a:pt x="301" y="225"/>
                  </a:cubicBezTo>
                  <a:cubicBezTo>
                    <a:pt x="302" y="225"/>
                    <a:pt x="302" y="225"/>
                    <a:pt x="302" y="225"/>
                  </a:cubicBezTo>
                  <a:cubicBezTo>
                    <a:pt x="303" y="227"/>
                    <a:pt x="303" y="228"/>
                    <a:pt x="305" y="230"/>
                  </a:cubicBezTo>
                  <a:cubicBezTo>
                    <a:pt x="313" y="240"/>
                    <a:pt x="313" y="240"/>
                    <a:pt x="313" y="240"/>
                  </a:cubicBezTo>
                  <a:cubicBezTo>
                    <a:pt x="312" y="241"/>
                    <a:pt x="312" y="241"/>
                    <a:pt x="312" y="241"/>
                  </a:cubicBezTo>
                  <a:cubicBezTo>
                    <a:pt x="323" y="255"/>
                    <a:pt x="337" y="274"/>
                    <a:pt x="340" y="276"/>
                  </a:cubicBezTo>
                  <a:cubicBezTo>
                    <a:pt x="344" y="280"/>
                    <a:pt x="346" y="280"/>
                    <a:pt x="349" y="284"/>
                  </a:cubicBezTo>
                  <a:cubicBezTo>
                    <a:pt x="349" y="284"/>
                    <a:pt x="349" y="284"/>
                    <a:pt x="349" y="284"/>
                  </a:cubicBezTo>
                  <a:cubicBezTo>
                    <a:pt x="352" y="288"/>
                    <a:pt x="352" y="290"/>
                    <a:pt x="354" y="292"/>
                  </a:cubicBezTo>
                  <a:cubicBezTo>
                    <a:pt x="353" y="292"/>
                    <a:pt x="353" y="292"/>
                    <a:pt x="353" y="292"/>
                  </a:cubicBezTo>
                  <a:cubicBezTo>
                    <a:pt x="358" y="296"/>
                    <a:pt x="374" y="310"/>
                    <a:pt x="378" y="313"/>
                  </a:cubicBezTo>
                  <a:cubicBezTo>
                    <a:pt x="379" y="314"/>
                    <a:pt x="380" y="314"/>
                    <a:pt x="382" y="315"/>
                  </a:cubicBezTo>
                  <a:cubicBezTo>
                    <a:pt x="382" y="315"/>
                    <a:pt x="383" y="316"/>
                    <a:pt x="383" y="316"/>
                  </a:cubicBezTo>
                  <a:cubicBezTo>
                    <a:pt x="384" y="317"/>
                    <a:pt x="384" y="318"/>
                    <a:pt x="385" y="319"/>
                  </a:cubicBezTo>
                  <a:cubicBezTo>
                    <a:pt x="385" y="321"/>
                    <a:pt x="385" y="323"/>
                    <a:pt x="385" y="323"/>
                  </a:cubicBezTo>
                  <a:cubicBezTo>
                    <a:pt x="385" y="323"/>
                    <a:pt x="385" y="323"/>
                    <a:pt x="385" y="323"/>
                  </a:cubicBezTo>
                  <a:cubicBezTo>
                    <a:pt x="387" y="324"/>
                    <a:pt x="398" y="332"/>
                    <a:pt x="400" y="335"/>
                  </a:cubicBezTo>
                  <a:cubicBezTo>
                    <a:pt x="403" y="339"/>
                    <a:pt x="414" y="350"/>
                    <a:pt x="417" y="355"/>
                  </a:cubicBezTo>
                  <a:cubicBezTo>
                    <a:pt x="418" y="357"/>
                    <a:pt x="419" y="357"/>
                    <a:pt x="421" y="358"/>
                  </a:cubicBezTo>
                  <a:cubicBezTo>
                    <a:pt x="421" y="358"/>
                    <a:pt x="421" y="358"/>
                    <a:pt x="421" y="358"/>
                  </a:cubicBezTo>
                  <a:cubicBezTo>
                    <a:pt x="422" y="358"/>
                    <a:pt x="423" y="359"/>
                    <a:pt x="424" y="359"/>
                  </a:cubicBezTo>
                  <a:cubicBezTo>
                    <a:pt x="425" y="360"/>
                    <a:pt x="427" y="361"/>
                    <a:pt x="428" y="362"/>
                  </a:cubicBezTo>
                  <a:cubicBezTo>
                    <a:pt x="429" y="362"/>
                    <a:pt x="429" y="362"/>
                    <a:pt x="429" y="362"/>
                  </a:cubicBezTo>
                  <a:cubicBezTo>
                    <a:pt x="430" y="363"/>
                    <a:pt x="430" y="367"/>
                    <a:pt x="428" y="367"/>
                  </a:cubicBezTo>
                  <a:cubicBezTo>
                    <a:pt x="427" y="367"/>
                    <a:pt x="426" y="366"/>
                    <a:pt x="424" y="365"/>
                  </a:cubicBezTo>
                  <a:cubicBezTo>
                    <a:pt x="422" y="364"/>
                    <a:pt x="421" y="364"/>
                    <a:pt x="420" y="363"/>
                  </a:cubicBezTo>
                  <a:cubicBezTo>
                    <a:pt x="420" y="363"/>
                    <a:pt x="420" y="363"/>
                    <a:pt x="420" y="363"/>
                  </a:cubicBezTo>
                  <a:cubicBezTo>
                    <a:pt x="420" y="363"/>
                    <a:pt x="419" y="363"/>
                    <a:pt x="418" y="362"/>
                  </a:cubicBezTo>
                  <a:cubicBezTo>
                    <a:pt x="418" y="362"/>
                    <a:pt x="418" y="362"/>
                    <a:pt x="418" y="362"/>
                  </a:cubicBezTo>
                  <a:cubicBezTo>
                    <a:pt x="416" y="361"/>
                    <a:pt x="413" y="359"/>
                    <a:pt x="412" y="356"/>
                  </a:cubicBezTo>
                  <a:cubicBezTo>
                    <a:pt x="412" y="355"/>
                    <a:pt x="412" y="354"/>
                    <a:pt x="411" y="353"/>
                  </a:cubicBezTo>
                  <a:cubicBezTo>
                    <a:pt x="410" y="354"/>
                    <a:pt x="410" y="354"/>
                    <a:pt x="410" y="354"/>
                  </a:cubicBezTo>
                  <a:cubicBezTo>
                    <a:pt x="409" y="352"/>
                    <a:pt x="408" y="351"/>
                    <a:pt x="408" y="351"/>
                  </a:cubicBezTo>
                  <a:cubicBezTo>
                    <a:pt x="407" y="350"/>
                    <a:pt x="402" y="345"/>
                    <a:pt x="401" y="343"/>
                  </a:cubicBezTo>
                  <a:cubicBezTo>
                    <a:pt x="402" y="343"/>
                    <a:pt x="402" y="343"/>
                    <a:pt x="402" y="343"/>
                  </a:cubicBezTo>
                  <a:cubicBezTo>
                    <a:pt x="399" y="341"/>
                    <a:pt x="398" y="339"/>
                    <a:pt x="397" y="338"/>
                  </a:cubicBezTo>
                  <a:cubicBezTo>
                    <a:pt x="396" y="337"/>
                    <a:pt x="378" y="326"/>
                    <a:pt x="363" y="309"/>
                  </a:cubicBezTo>
                  <a:cubicBezTo>
                    <a:pt x="353" y="297"/>
                    <a:pt x="344" y="292"/>
                    <a:pt x="343" y="290"/>
                  </a:cubicBezTo>
                  <a:cubicBezTo>
                    <a:pt x="342" y="289"/>
                    <a:pt x="342" y="288"/>
                    <a:pt x="341" y="287"/>
                  </a:cubicBezTo>
                  <a:cubicBezTo>
                    <a:pt x="341" y="287"/>
                    <a:pt x="340" y="286"/>
                    <a:pt x="339" y="285"/>
                  </a:cubicBezTo>
                  <a:cubicBezTo>
                    <a:pt x="339" y="285"/>
                    <a:pt x="339" y="285"/>
                    <a:pt x="339" y="285"/>
                  </a:cubicBezTo>
                  <a:cubicBezTo>
                    <a:pt x="333" y="276"/>
                    <a:pt x="320" y="259"/>
                    <a:pt x="310" y="245"/>
                  </a:cubicBezTo>
                  <a:cubicBezTo>
                    <a:pt x="310" y="245"/>
                    <a:pt x="310" y="245"/>
                    <a:pt x="310" y="245"/>
                  </a:cubicBezTo>
                  <a:cubicBezTo>
                    <a:pt x="308" y="243"/>
                    <a:pt x="299" y="231"/>
                    <a:pt x="298" y="229"/>
                  </a:cubicBezTo>
                  <a:cubicBezTo>
                    <a:pt x="298" y="229"/>
                    <a:pt x="298" y="229"/>
                    <a:pt x="298" y="229"/>
                  </a:cubicBezTo>
                  <a:cubicBezTo>
                    <a:pt x="296" y="226"/>
                    <a:pt x="295" y="225"/>
                    <a:pt x="295" y="224"/>
                  </a:cubicBezTo>
                  <a:cubicBezTo>
                    <a:pt x="294" y="221"/>
                    <a:pt x="290" y="206"/>
                    <a:pt x="285" y="192"/>
                  </a:cubicBezTo>
                  <a:cubicBezTo>
                    <a:pt x="284" y="192"/>
                    <a:pt x="282" y="192"/>
                    <a:pt x="281" y="192"/>
                  </a:cubicBezTo>
                  <a:cubicBezTo>
                    <a:pt x="280" y="192"/>
                    <a:pt x="280" y="192"/>
                    <a:pt x="279" y="192"/>
                  </a:cubicBezTo>
                  <a:cubicBezTo>
                    <a:pt x="276" y="192"/>
                    <a:pt x="272" y="192"/>
                    <a:pt x="268" y="193"/>
                  </a:cubicBezTo>
                  <a:cubicBezTo>
                    <a:pt x="268" y="193"/>
                    <a:pt x="267" y="193"/>
                    <a:pt x="267" y="194"/>
                  </a:cubicBezTo>
                  <a:cubicBezTo>
                    <a:pt x="267" y="193"/>
                    <a:pt x="266" y="193"/>
                    <a:pt x="264" y="193"/>
                  </a:cubicBezTo>
                  <a:cubicBezTo>
                    <a:pt x="264" y="193"/>
                    <a:pt x="264" y="193"/>
                    <a:pt x="263" y="193"/>
                  </a:cubicBezTo>
                  <a:cubicBezTo>
                    <a:pt x="260" y="194"/>
                    <a:pt x="257" y="194"/>
                    <a:pt x="254" y="194"/>
                  </a:cubicBezTo>
                  <a:cubicBezTo>
                    <a:pt x="254" y="194"/>
                    <a:pt x="254" y="194"/>
                    <a:pt x="254" y="194"/>
                  </a:cubicBezTo>
                  <a:cubicBezTo>
                    <a:pt x="254" y="194"/>
                    <a:pt x="254" y="194"/>
                    <a:pt x="254" y="194"/>
                  </a:cubicBezTo>
                  <a:cubicBezTo>
                    <a:pt x="250" y="195"/>
                    <a:pt x="247" y="195"/>
                    <a:pt x="244" y="195"/>
                  </a:cubicBezTo>
                  <a:cubicBezTo>
                    <a:pt x="244" y="197"/>
                    <a:pt x="244" y="198"/>
                    <a:pt x="244" y="199"/>
                  </a:cubicBezTo>
                  <a:cubicBezTo>
                    <a:pt x="243" y="204"/>
                    <a:pt x="245" y="216"/>
                    <a:pt x="243" y="218"/>
                  </a:cubicBezTo>
                  <a:cubicBezTo>
                    <a:pt x="243" y="218"/>
                    <a:pt x="243" y="218"/>
                    <a:pt x="243" y="218"/>
                  </a:cubicBezTo>
                  <a:cubicBezTo>
                    <a:pt x="242" y="219"/>
                    <a:pt x="243" y="220"/>
                    <a:pt x="242" y="220"/>
                  </a:cubicBezTo>
                  <a:cubicBezTo>
                    <a:pt x="241" y="220"/>
                    <a:pt x="241" y="220"/>
                    <a:pt x="239" y="219"/>
                  </a:cubicBezTo>
                  <a:cubicBezTo>
                    <a:pt x="239" y="220"/>
                    <a:pt x="238" y="222"/>
                    <a:pt x="238" y="223"/>
                  </a:cubicBezTo>
                  <a:cubicBezTo>
                    <a:pt x="239" y="232"/>
                    <a:pt x="240" y="242"/>
                    <a:pt x="239" y="245"/>
                  </a:cubicBezTo>
                  <a:cubicBezTo>
                    <a:pt x="239" y="247"/>
                    <a:pt x="239" y="249"/>
                    <a:pt x="239" y="252"/>
                  </a:cubicBezTo>
                  <a:cubicBezTo>
                    <a:pt x="242" y="254"/>
                    <a:pt x="244" y="257"/>
                    <a:pt x="246" y="258"/>
                  </a:cubicBezTo>
                  <a:cubicBezTo>
                    <a:pt x="246" y="258"/>
                    <a:pt x="246" y="258"/>
                    <a:pt x="246" y="258"/>
                  </a:cubicBezTo>
                  <a:cubicBezTo>
                    <a:pt x="246" y="258"/>
                    <a:pt x="246" y="258"/>
                    <a:pt x="246" y="258"/>
                  </a:cubicBezTo>
                  <a:cubicBezTo>
                    <a:pt x="246" y="259"/>
                    <a:pt x="246" y="259"/>
                    <a:pt x="246" y="259"/>
                  </a:cubicBezTo>
                  <a:cubicBezTo>
                    <a:pt x="246" y="259"/>
                    <a:pt x="246" y="259"/>
                    <a:pt x="246" y="259"/>
                  </a:cubicBezTo>
                  <a:cubicBezTo>
                    <a:pt x="247" y="260"/>
                    <a:pt x="247" y="260"/>
                    <a:pt x="248" y="261"/>
                  </a:cubicBezTo>
                  <a:cubicBezTo>
                    <a:pt x="248" y="261"/>
                    <a:pt x="248" y="261"/>
                    <a:pt x="248" y="261"/>
                  </a:cubicBezTo>
                  <a:cubicBezTo>
                    <a:pt x="251" y="265"/>
                    <a:pt x="259" y="271"/>
                    <a:pt x="261" y="272"/>
                  </a:cubicBezTo>
                  <a:cubicBezTo>
                    <a:pt x="263" y="274"/>
                    <a:pt x="264" y="274"/>
                    <a:pt x="265" y="275"/>
                  </a:cubicBezTo>
                  <a:cubicBezTo>
                    <a:pt x="266" y="277"/>
                    <a:pt x="274" y="280"/>
                    <a:pt x="278" y="281"/>
                  </a:cubicBezTo>
                  <a:cubicBezTo>
                    <a:pt x="278" y="281"/>
                    <a:pt x="278" y="281"/>
                    <a:pt x="278" y="281"/>
                  </a:cubicBezTo>
                  <a:cubicBezTo>
                    <a:pt x="278" y="281"/>
                    <a:pt x="278" y="281"/>
                    <a:pt x="278" y="281"/>
                  </a:cubicBezTo>
                  <a:cubicBezTo>
                    <a:pt x="278" y="281"/>
                    <a:pt x="278" y="281"/>
                    <a:pt x="278" y="281"/>
                  </a:cubicBezTo>
                  <a:cubicBezTo>
                    <a:pt x="278" y="281"/>
                    <a:pt x="278" y="281"/>
                    <a:pt x="278" y="281"/>
                  </a:cubicBezTo>
                  <a:cubicBezTo>
                    <a:pt x="279" y="281"/>
                    <a:pt x="279" y="281"/>
                    <a:pt x="279" y="281"/>
                  </a:cubicBezTo>
                  <a:cubicBezTo>
                    <a:pt x="280" y="281"/>
                    <a:pt x="280" y="281"/>
                    <a:pt x="280" y="281"/>
                  </a:cubicBezTo>
                  <a:cubicBezTo>
                    <a:pt x="280" y="281"/>
                    <a:pt x="280" y="281"/>
                    <a:pt x="280" y="281"/>
                  </a:cubicBezTo>
                  <a:cubicBezTo>
                    <a:pt x="280" y="281"/>
                    <a:pt x="281" y="282"/>
                    <a:pt x="282" y="282"/>
                  </a:cubicBezTo>
                  <a:cubicBezTo>
                    <a:pt x="284" y="282"/>
                    <a:pt x="286" y="281"/>
                    <a:pt x="288" y="281"/>
                  </a:cubicBezTo>
                  <a:cubicBezTo>
                    <a:pt x="291" y="281"/>
                    <a:pt x="293" y="281"/>
                    <a:pt x="294" y="281"/>
                  </a:cubicBezTo>
                  <a:cubicBezTo>
                    <a:pt x="295" y="281"/>
                    <a:pt x="296" y="281"/>
                    <a:pt x="297" y="281"/>
                  </a:cubicBezTo>
                  <a:cubicBezTo>
                    <a:pt x="297" y="282"/>
                    <a:pt x="298" y="282"/>
                    <a:pt x="299" y="282"/>
                  </a:cubicBezTo>
                  <a:cubicBezTo>
                    <a:pt x="299" y="282"/>
                    <a:pt x="299" y="282"/>
                    <a:pt x="300" y="282"/>
                  </a:cubicBezTo>
                  <a:cubicBezTo>
                    <a:pt x="300" y="282"/>
                    <a:pt x="300" y="282"/>
                    <a:pt x="300" y="282"/>
                  </a:cubicBezTo>
                  <a:cubicBezTo>
                    <a:pt x="301" y="282"/>
                    <a:pt x="301" y="282"/>
                    <a:pt x="299" y="283"/>
                  </a:cubicBezTo>
                  <a:cubicBezTo>
                    <a:pt x="296" y="285"/>
                    <a:pt x="290" y="283"/>
                    <a:pt x="287" y="285"/>
                  </a:cubicBezTo>
                  <a:cubicBezTo>
                    <a:pt x="286" y="285"/>
                    <a:pt x="283" y="286"/>
                    <a:pt x="281" y="286"/>
                  </a:cubicBezTo>
                  <a:cubicBezTo>
                    <a:pt x="279" y="286"/>
                    <a:pt x="277" y="285"/>
                    <a:pt x="276" y="285"/>
                  </a:cubicBezTo>
                  <a:cubicBezTo>
                    <a:pt x="276" y="285"/>
                    <a:pt x="275" y="285"/>
                    <a:pt x="275" y="285"/>
                  </a:cubicBezTo>
                  <a:cubicBezTo>
                    <a:pt x="274" y="284"/>
                    <a:pt x="274" y="284"/>
                    <a:pt x="274" y="284"/>
                  </a:cubicBezTo>
                  <a:cubicBezTo>
                    <a:pt x="274" y="284"/>
                    <a:pt x="274" y="284"/>
                    <a:pt x="274" y="284"/>
                  </a:cubicBezTo>
                  <a:cubicBezTo>
                    <a:pt x="274" y="283"/>
                    <a:pt x="274" y="283"/>
                    <a:pt x="274" y="283"/>
                  </a:cubicBezTo>
                  <a:cubicBezTo>
                    <a:pt x="274" y="283"/>
                    <a:pt x="263" y="279"/>
                    <a:pt x="260" y="278"/>
                  </a:cubicBezTo>
                  <a:cubicBezTo>
                    <a:pt x="257" y="277"/>
                    <a:pt x="244" y="265"/>
                    <a:pt x="243" y="262"/>
                  </a:cubicBezTo>
                  <a:cubicBezTo>
                    <a:pt x="242" y="262"/>
                    <a:pt x="242" y="261"/>
                    <a:pt x="241" y="260"/>
                  </a:cubicBezTo>
                  <a:cubicBezTo>
                    <a:pt x="241" y="261"/>
                    <a:pt x="241" y="262"/>
                    <a:pt x="241" y="262"/>
                  </a:cubicBezTo>
                  <a:cubicBezTo>
                    <a:pt x="241" y="262"/>
                    <a:pt x="242" y="263"/>
                    <a:pt x="242" y="263"/>
                  </a:cubicBezTo>
                  <a:cubicBezTo>
                    <a:pt x="242" y="263"/>
                    <a:pt x="242" y="263"/>
                    <a:pt x="242" y="263"/>
                  </a:cubicBezTo>
                  <a:cubicBezTo>
                    <a:pt x="243" y="264"/>
                    <a:pt x="244" y="264"/>
                    <a:pt x="245" y="266"/>
                  </a:cubicBezTo>
                  <a:cubicBezTo>
                    <a:pt x="246" y="267"/>
                    <a:pt x="246" y="268"/>
                    <a:pt x="246" y="268"/>
                  </a:cubicBezTo>
                  <a:cubicBezTo>
                    <a:pt x="249" y="273"/>
                    <a:pt x="252" y="279"/>
                    <a:pt x="252" y="280"/>
                  </a:cubicBezTo>
                  <a:cubicBezTo>
                    <a:pt x="251" y="281"/>
                    <a:pt x="251" y="281"/>
                    <a:pt x="251" y="281"/>
                  </a:cubicBezTo>
                  <a:cubicBezTo>
                    <a:pt x="259" y="294"/>
                    <a:pt x="277" y="323"/>
                    <a:pt x="278" y="324"/>
                  </a:cubicBezTo>
                  <a:cubicBezTo>
                    <a:pt x="278" y="324"/>
                    <a:pt x="278" y="324"/>
                    <a:pt x="278" y="324"/>
                  </a:cubicBezTo>
                  <a:cubicBezTo>
                    <a:pt x="278" y="324"/>
                    <a:pt x="278" y="324"/>
                    <a:pt x="278" y="324"/>
                  </a:cubicBezTo>
                  <a:cubicBezTo>
                    <a:pt x="279" y="325"/>
                    <a:pt x="279" y="325"/>
                    <a:pt x="279" y="325"/>
                  </a:cubicBezTo>
                  <a:cubicBezTo>
                    <a:pt x="279" y="325"/>
                    <a:pt x="279" y="325"/>
                    <a:pt x="279" y="325"/>
                  </a:cubicBezTo>
                  <a:cubicBezTo>
                    <a:pt x="280" y="326"/>
                    <a:pt x="280" y="326"/>
                    <a:pt x="280" y="326"/>
                  </a:cubicBezTo>
                  <a:cubicBezTo>
                    <a:pt x="280" y="327"/>
                    <a:pt x="280" y="327"/>
                    <a:pt x="280" y="327"/>
                  </a:cubicBezTo>
                  <a:cubicBezTo>
                    <a:pt x="281" y="327"/>
                    <a:pt x="281" y="328"/>
                    <a:pt x="282" y="329"/>
                  </a:cubicBezTo>
                  <a:cubicBezTo>
                    <a:pt x="282" y="329"/>
                    <a:pt x="282" y="329"/>
                    <a:pt x="282" y="329"/>
                  </a:cubicBezTo>
                  <a:cubicBezTo>
                    <a:pt x="282" y="330"/>
                    <a:pt x="284" y="333"/>
                    <a:pt x="285" y="334"/>
                  </a:cubicBezTo>
                  <a:cubicBezTo>
                    <a:pt x="284" y="335"/>
                    <a:pt x="284" y="335"/>
                    <a:pt x="284" y="335"/>
                  </a:cubicBezTo>
                  <a:cubicBezTo>
                    <a:pt x="288" y="339"/>
                    <a:pt x="296" y="347"/>
                    <a:pt x="299" y="348"/>
                  </a:cubicBezTo>
                  <a:cubicBezTo>
                    <a:pt x="299" y="348"/>
                    <a:pt x="299" y="348"/>
                    <a:pt x="299" y="348"/>
                  </a:cubicBezTo>
                  <a:cubicBezTo>
                    <a:pt x="299" y="348"/>
                    <a:pt x="299" y="348"/>
                    <a:pt x="299" y="348"/>
                  </a:cubicBezTo>
                  <a:cubicBezTo>
                    <a:pt x="299" y="348"/>
                    <a:pt x="299" y="348"/>
                    <a:pt x="299" y="348"/>
                  </a:cubicBezTo>
                  <a:cubicBezTo>
                    <a:pt x="300" y="349"/>
                    <a:pt x="300" y="349"/>
                    <a:pt x="301" y="349"/>
                  </a:cubicBezTo>
                  <a:cubicBezTo>
                    <a:pt x="301" y="349"/>
                    <a:pt x="301" y="349"/>
                    <a:pt x="301" y="349"/>
                  </a:cubicBezTo>
                  <a:cubicBezTo>
                    <a:pt x="304" y="352"/>
                    <a:pt x="307" y="355"/>
                    <a:pt x="309" y="356"/>
                  </a:cubicBezTo>
                  <a:cubicBezTo>
                    <a:pt x="312" y="358"/>
                    <a:pt x="317" y="357"/>
                    <a:pt x="320" y="360"/>
                  </a:cubicBezTo>
                  <a:cubicBezTo>
                    <a:pt x="322" y="363"/>
                    <a:pt x="332" y="367"/>
                    <a:pt x="329" y="368"/>
                  </a:cubicBezTo>
                  <a:cubicBezTo>
                    <a:pt x="328" y="368"/>
                    <a:pt x="328" y="368"/>
                    <a:pt x="327" y="368"/>
                  </a:cubicBezTo>
                  <a:cubicBezTo>
                    <a:pt x="326" y="368"/>
                    <a:pt x="325" y="368"/>
                    <a:pt x="323" y="366"/>
                  </a:cubicBezTo>
                  <a:cubicBezTo>
                    <a:pt x="319" y="364"/>
                    <a:pt x="312" y="362"/>
                    <a:pt x="309" y="361"/>
                  </a:cubicBezTo>
                  <a:cubicBezTo>
                    <a:pt x="308" y="360"/>
                    <a:pt x="305" y="359"/>
                    <a:pt x="302" y="356"/>
                  </a:cubicBezTo>
                  <a:cubicBezTo>
                    <a:pt x="302" y="356"/>
                    <a:pt x="302" y="356"/>
                    <a:pt x="302" y="356"/>
                  </a:cubicBezTo>
                  <a:cubicBezTo>
                    <a:pt x="301" y="356"/>
                    <a:pt x="301" y="356"/>
                    <a:pt x="301" y="356"/>
                  </a:cubicBezTo>
                  <a:cubicBezTo>
                    <a:pt x="301" y="356"/>
                    <a:pt x="301" y="356"/>
                    <a:pt x="301" y="356"/>
                  </a:cubicBezTo>
                  <a:cubicBezTo>
                    <a:pt x="301" y="356"/>
                    <a:pt x="301" y="356"/>
                    <a:pt x="301" y="356"/>
                  </a:cubicBezTo>
                  <a:cubicBezTo>
                    <a:pt x="300" y="354"/>
                    <a:pt x="298" y="353"/>
                    <a:pt x="296" y="352"/>
                  </a:cubicBezTo>
                  <a:cubicBezTo>
                    <a:pt x="296" y="352"/>
                    <a:pt x="296" y="352"/>
                    <a:pt x="296" y="352"/>
                  </a:cubicBezTo>
                  <a:cubicBezTo>
                    <a:pt x="296" y="352"/>
                    <a:pt x="296" y="352"/>
                    <a:pt x="296" y="352"/>
                  </a:cubicBezTo>
                  <a:cubicBezTo>
                    <a:pt x="294" y="350"/>
                    <a:pt x="293" y="348"/>
                    <a:pt x="292" y="348"/>
                  </a:cubicBezTo>
                  <a:cubicBezTo>
                    <a:pt x="290" y="346"/>
                    <a:pt x="285" y="341"/>
                    <a:pt x="281" y="337"/>
                  </a:cubicBezTo>
                  <a:cubicBezTo>
                    <a:pt x="281" y="337"/>
                    <a:pt x="281" y="337"/>
                    <a:pt x="281" y="337"/>
                  </a:cubicBezTo>
                  <a:cubicBezTo>
                    <a:pt x="280" y="336"/>
                    <a:pt x="278" y="334"/>
                    <a:pt x="277" y="332"/>
                  </a:cubicBezTo>
                  <a:cubicBezTo>
                    <a:pt x="275" y="329"/>
                    <a:pt x="274" y="327"/>
                    <a:pt x="273" y="326"/>
                  </a:cubicBezTo>
                  <a:cubicBezTo>
                    <a:pt x="272" y="322"/>
                    <a:pt x="257" y="297"/>
                    <a:pt x="249" y="283"/>
                  </a:cubicBezTo>
                  <a:cubicBezTo>
                    <a:pt x="248" y="284"/>
                    <a:pt x="248" y="284"/>
                    <a:pt x="248" y="284"/>
                  </a:cubicBezTo>
                  <a:cubicBezTo>
                    <a:pt x="242" y="274"/>
                    <a:pt x="242" y="274"/>
                    <a:pt x="242" y="274"/>
                  </a:cubicBezTo>
                  <a:cubicBezTo>
                    <a:pt x="242" y="273"/>
                    <a:pt x="242" y="273"/>
                    <a:pt x="242" y="273"/>
                  </a:cubicBezTo>
                  <a:cubicBezTo>
                    <a:pt x="240" y="271"/>
                    <a:pt x="237" y="268"/>
                    <a:pt x="237" y="265"/>
                  </a:cubicBezTo>
                  <a:cubicBezTo>
                    <a:pt x="237" y="263"/>
                    <a:pt x="235" y="259"/>
                    <a:pt x="235" y="255"/>
                  </a:cubicBezTo>
                  <a:cubicBezTo>
                    <a:pt x="235" y="254"/>
                    <a:pt x="235" y="254"/>
                    <a:pt x="235" y="253"/>
                  </a:cubicBezTo>
                  <a:cubicBezTo>
                    <a:pt x="230" y="248"/>
                    <a:pt x="225" y="242"/>
                    <a:pt x="224" y="241"/>
                  </a:cubicBezTo>
                  <a:cubicBezTo>
                    <a:pt x="223" y="241"/>
                    <a:pt x="223" y="241"/>
                    <a:pt x="222" y="241"/>
                  </a:cubicBezTo>
                  <a:cubicBezTo>
                    <a:pt x="221" y="243"/>
                    <a:pt x="220" y="243"/>
                    <a:pt x="220" y="243"/>
                  </a:cubicBezTo>
                  <a:cubicBezTo>
                    <a:pt x="219" y="243"/>
                    <a:pt x="219" y="243"/>
                    <a:pt x="218" y="243"/>
                  </a:cubicBezTo>
                  <a:cubicBezTo>
                    <a:pt x="218" y="243"/>
                    <a:pt x="217" y="243"/>
                    <a:pt x="216" y="243"/>
                  </a:cubicBezTo>
                  <a:cubicBezTo>
                    <a:pt x="216" y="243"/>
                    <a:pt x="216" y="243"/>
                    <a:pt x="216" y="243"/>
                  </a:cubicBezTo>
                  <a:cubicBezTo>
                    <a:pt x="216" y="242"/>
                    <a:pt x="216" y="242"/>
                    <a:pt x="216" y="242"/>
                  </a:cubicBezTo>
                  <a:cubicBezTo>
                    <a:pt x="214" y="243"/>
                    <a:pt x="213" y="243"/>
                    <a:pt x="211" y="244"/>
                  </a:cubicBezTo>
                  <a:cubicBezTo>
                    <a:pt x="213" y="245"/>
                    <a:pt x="214" y="247"/>
                    <a:pt x="214" y="247"/>
                  </a:cubicBezTo>
                  <a:cubicBezTo>
                    <a:pt x="214" y="247"/>
                    <a:pt x="214" y="247"/>
                    <a:pt x="214" y="247"/>
                  </a:cubicBezTo>
                  <a:cubicBezTo>
                    <a:pt x="215" y="249"/>
                    <a:pt x="212" y="251"/>
                    <a:pt x="209" y="252"/>
                  </a:cubicBezTo>
                  <a:cubicBezTo>
                    <a:pt x="209" y="252"/>
                    <a:pt x="208" y="252"/>
                    <a:pt x="208" y="252"/>
                  </a:cubicBezTo>
                  <a:cubicBezTo>
                    <a:pt x="206" y="252"/>
                    <a:pt x="204" y="250"/>
                    <a:pt x="202" y="249"/>
                  </a:cubicBezTo>
                  <a:cubicBezTo>
                    <a:pt x="201" y="248"/>
                    <a:pt x="198" y="245"/>
                    <a:pt x="193" y="241"/>
                  </a:cubicBezTo>
                  <a:cubicBezTo>
                    <a:pt x="198" y="249"/>
                    <a:pt x="203" y="258"/>
                    <a:pt x="203" y="260"/>
                  </a:cubicBezTo>
                  <a:cubicBezTo>
                    <a:pt x="203" y="263"/>
                    <a:pt x="200" y="267"/>
                    <a:pt x="198" y="271"/>
                  </a:cubicBezTo>
                  <a:cubicBezTo>
                    <a:pt x="198" y="271"/>
                    <a:pt x="198" y="271"/>
                    <a:pt x="198" y="271"/>
                  </a:cubicBezTo>
                  <a:cubicBezTo>
                    <a:pt x="197" y="272"/>
                    <a:pt x="197" y="274"/>
                    <a:pt x="196" y="275"/>
                  </a:cubicBezTo>
                  <a:cubicBezTo>
                    <a:pt x="196" y="275"/>
                    <a:pt x="196" y="275"/>
                    <a:pt x="196" y="275"/>
                  </a:cubicBezTo>
                  <a:cubicBezTo>
                    <a:pt x="196" y="276"/>
                    <a:pt x="195" y="276"/>
                    <a:pt x="195" y="277"/>
                  </a:cubicBezTo>
                  <a:cubicBezTo>
                    <a:pt x="195" y="277"/>
                    <a:pt x="195" y="277"/>
                    <a:pt x="195" y="277"/>
                  </a:cubicBezTo>
                  <a:cubicBezTo>
                    <a:pt x="195" y="277"/>
                    <a:pt x="195" y="278"/>
                    <a:pt x="195" y="278"/>
                  </a:cubicBezTo>
                  <a:cubicBezTo>
                    <a:pt x="195" y="278"/>
                    <a:pt x="195" y="278"/>
                    <a:pt x="195" y="278"/>
                  </a:cubicBezTo>
                  <a:cubicBezTo>
                    <a:pt x="194" y="279"/>
                    <a:pt x="194" y="279"/>
                    <a:pt x="194" y="279"/>
                  </a:cubicBezTo>
                  <a:cubicBezTo>
                    <a:pt x="194" y="279"/>
                    <a:pt x="194" y="279"/>
                    <a:pt x="194" y="280"/>
                  </a:cubicBezTo>
                  <a:cubicBezTo>
                    <a:pt x="194" y="280"/>
                    <a:pt x="194" y="280"/>
                    <a:pt x="194" y="280"/>
                  </a:cubicBezTo>
                  <a:cubicBezTo>
                    <a:pt x="193" y="281"/>
                    <a:pt x="193" y="281"/>
                    <a:pt x="193" y="281"/>
                  </a:cubicBezTo>
                  <a:cubicBezTo>
                    <a:pt x="192" y="282"/>
                    <a:pt x="192" y="282"/>
                    <a:pt x="192" y="282"/>
                  </a:cubicBezTo>
                  <a:cubicBezTo>
                    <a:pt x="191" y="283"/>
                    <a:pt x="191" y="283"/>
                    <a:pt x="191" y="283"/>
                  </a:cubicBezTo>
                  <a:cubicBezTo>
                    <a:pt x="191" y="283"/>
                    <a:pt x="191" y="283"/>
                    <a:pt x="191" y="283"/>
                  </a:cubicBezTo>
                  <a:cubicBezTo>
                    <a:pt x="191" y="283"/>
                    <a:pt x="190" y="283"/>
                    <a:pt x="190" y="284"/>
                  </a:cubicBezTo>
                  <a:cubicBezTo>
                    <a:pt x="190" y="284"/>
                    <a:pt x="190" y="284"/>
                    <a:pt x="190" y="284"/>
                  </a:cubicBezTo>
                  <a:cubicBezTo>
                    <a:pt x="189" y="284"/>
                    <a:pt x="189" y="285"/>
                    <a:pt x="188" y="285"/>
                  </a:cubicBezTo>
                  <a:cubicBezTo>
                    <a:pt x="187" y="286"/>
                    <a:pt x="187" y="286"/>
                    <a:pt x="187" y="286"/>
                  </a:cubicBezTo>
                  <a:cubicBezTo>
                    <a:pt x="187" y="286"/>
                    <a:pt x="187" y="286"/>
                    <a:pt x="187" y="286"/>
                  </a:cubicBezTo>
                  <a:cubicBezTo>
                    <a:pt x="186" y="287"/>
                    <a:pt x="186" y="287"/>
                    <a:pt x="186" y="287"/>
                  </a:cubicBezTo>
                  <a:cubicBezTo>
                    <a:pt x="186" y="287"/>
                    <a:pt x="186" y="287"/>
                    <a:pt x="186" y="287"/>
                  </a:cubicBezTo>
                  <a:cubicBezTo>
                    <a:pt x="186" y="288"/>
                    <a:pt x="186" y="288"/>
                    <a:pt x="186" y="288"/>
                  </a:cubicBezTo>
                  <a:cubicBezTo>
                    <a:pt x="186" y="288"/>
                    <a:pt x="185" y="289"/>
                    <a:pt x="185" y="290"/>
                  </a:cubicBezTo>
                  <a:cubicBezTo>
                    <a:pt x="185" y="292"/>
                    <a:pt x="185" y="294"/>
                    <a:pt x="185" y="295"/>
                  </a:cubicBezTo>
                  <a:cubicBezTo>
                    <a:pt x="185" y="299"/>
                    <a:pt x="171" y="334"/>
                    <a:pt x="171" y="339"/>
                  </a:cubicBezTo>
                  <a:cubicBezTo>
                    <a:pt x="171" y="339"/>
                    <a:pt x="171" y="339"/>
                    <a:pt x="171" y="339"/>
                  </a:cubicBezTo>
                  <a:cubicBezTo>
                    <a:pt x="171" y="339"/>
                    <a:pt x="171" y="339"/>
                    <a:pt x="171" y="339"/>
                  </a:cubicBezTo>
                  <a:cubicBezTo>
                    <a:pt x="171" y="340"/>
                    <a:pt x="170" y="341"/>
                    <a:pt x="170" y="342"/>
                  </a:cubicBezTo>
                  <a:cubicBezTo>
                    <a:pt x="170" y="343"/>
                    <a:pt x="170" y="343"/>
                    <a:pt x="170" y="343"/>
                  </a:cubicBezTo>
                  <a:cubicBezTo>
                    <a:pt x="170" y="343"/>
                    <a:pt x="170" y="344"/>
                    <a:pt x="169" y="344"/>
                  </a:cubicBezTo>
                  <a:cubicBezTo>
                    <a:pt x="169" y="345"/>
                    <a:pt x="169" y="346"/>
                    <a:pt x="168" y="346"/>
                  </a:cubicBezTo>
                  <a:cubicBezTo>
                    <a:pt x="168" y="347"/>
                    <a:pt x="168" y="347"/>
                    <a:pt x="168" y="348"/>
                  </a:cubicBezTo>
                  <a:cubicBezTo>
                    <a:pt x="168" y="348"/>
                    <a:pt x="168" y="348"/>
                    <a:pt x="168" y="348"/>
                  </a:cubicBezTo>
                  <a:cubicBezTo>
                    <a:pt x="168" y="348"/>
                    <a:pt x="168" y="348"/>
                    <a:pt x="168" y="348"/>
                  </a:cubicBezTo>
                  <a:cubicBezTo>
                    <a:pt x="165" y="354"/>
                    <a:pt x="156" y="370"/>
                    <a:pt x="153" y="374"/>
                  </a:cubicBezTo>
                  <a:cubicBezTo>
                    <a:pt x="152" y="375"/>
                    <a:pt x="151" y="376"/>
                    <a:pt x="150" y="377"/>
                  </a:cubicBezTo>
                  <a:cubicBezTo>
                    <a:pt x="150" y="377"/>
                    <a:pt x="150" y="377"/>
                    <a:pt x="150" y="377"/>
                  </a:cubicBezTo>
                  <a:cubicBezTo>
                    <a:pt x="149" y="377"/>
                    <a:pt x="149" y="377"/>
                    <a:pt x="149" y="377"/>
                  </a:cubicBezTo>
                  <a:cubicBezTo>
                    <a:pt x="143" y="383"/>
                    <a:pt x="132" y="391"/>
                    <a:pt x="131" y="391"/>
                  </a:cubicBezTo>
                  <a:cubicBezTo>
                    <a:pt x="130" y="391"/>
                    <a:pt x="130" y="391"/>
                    <a:pt x="130" y="391"/>
                  </a:cubicBezTo>
                  <a:cubicBezTo>
                    <a:pt x="128" y="391"/>
                    <a:pt x="128" y="390"/>
                    <a:pt x="128" y="388"/>
                  </a:cubicBezTo>
                  <a:cubicBezTo>
                    <a:pt x="129" y="386"/>
                    <a:pt x="137" y="381"/>
                    <a:pt x="143" y="376"/>
                  </a:cubicBezTo>
                  <a:cubicBezTo>
                    <a:pt x="143" y="376"/>
                    <a:pt x="143" y="376"/>
                    <a:pt x="143" y="376"/>
                  </a:cubicBezTo>
                  <a:cubicBezTo>
                    <a:pt x="144" y="375"/>
                    <a:pt x="145" y="374"/>
                    <a:pt x="147" y="374"/>
                  </a:cubicBezTo>
                  <a:cubicBezTo>
                    <a:pt x="148" y="373"/>
                    <a:pt x="149" y="372"/>
                    <a:pt x="150" y="371"/>
                  </a:cubicBezTo>
                  <a:cubicBezTo>
                    <a:pt x="153" y="369"/>
                    <a:pt x="161" y="354"/>
                    <a:pt x="162" y="349"/>
                  </a:cubicBezTo>
                  <a:cubicBezTo>
                    <a:pt x="162" y="348"/>
                    <a:pt x="162" y="348"/>
                    <a:pt x="162" y="348"/>
                  </a:cubicBezTo>
                  <a:cubicBezTo>
                    <a:pt x="162" y="347"/>
                    <a:pt x="162" y="346"/>
                    <a:pt x="163" y="345"/>
                  </a:cubicBezTo>
                  <a:cubicBezTo>
                    <a:pt x="163" y="344"/>
                    <a:pt x="163" y="344"/>
                    <a:pt x="163" y="344"/>
                  </a:cubicBezTo>
                  <a:cubicBezTo>
                    <a:pt x="163" y="343"/>
                    <a:pt x="163" y="343"/>
                    <a:pt x="163" y="342"/>
                  </a:cubicBezTo>
                  <a:cubicBezTo>
                    <a:pt x="163" y="341"/>
                    <a:pt x="164" y="341"/>
                    <a:pt x="164" y="341"/>
                  </a:cubicBezTo>
                  <a:cubicBezTo>
                    <a:pt x="164" y="340"/>
                    <a:pt x="164" y="339"/>
                    <a:pt x="164" y="339"/>
                  </a:cubicBezTo>
                  <a:cubicBezTo>
                    <a:pt x="165" y="338"/>
                    <a:pt x="165" y="338"/>
                    <a:pt x="165" y="338"/>
                  </a:cubicBezTo>
                  <a:cubicBezTo>
                    <a:pt x="165" y="337"/>
                    <a:pt x="165" y="337"/>
                    <a:pt x="165" y="336"/>
                  </a:cubicBezTo>
                  <a:cubicBezTo>
                    <a:pt x="166" y="336"/>
                    <a:pt x="166" y="336"/>
                    <a:pt x="166" y="336"/>
                  </a:cubicBezTo>
                  <a:cubicBezTo>
                    <a:pt x="166" y="335"/>
                    <a:pt x="166" y="335"/>
                    <a:pt x="166" y="335"/>
                  </a:cubicBezTo>
                  <a:cubicBezTo>
                    <a:pt x="166" y="334"/>
                    <a:pt x="168" y="331"/>
                    <a:pt x="169" y="327"/>
                  </a:cubicBezTo>
                  <a:cubicBezTo>
                    <a:pt x="168" y="327"/>
                    <a:pt x="167" y="328"/>
                    <a:pt x="167" y="329"/>
                  </a:cubicBezTo>
                  <a:cubicBezTo>
                    <a:pt x="167" y="329"/>
                    <a:pt x="167" y="329"/>
                    <a:pt x="167" y="329"/>
                  </a:cubicBezTo>
                  <a:cubicBezTo>
                    <a:pt x="167" y="330"/>
                    <a:pt x="167" y="330"/>
                    <a:pt x="167" y="330"/>
                  </a:cubicBezTo>
                  <a:cubicBezTo>
                    <a:pt x="167" y="332"/>
                    <a:pt x="165" y="335"/>
                    <a:pt x="162" y="339"/>
                  </a:cubicBezTo>
                  <a:cubicBezTo>
                    <a:pt x="160" y="341"/>
                    <a:pt x="154" y="345"/>
                    <a:pt x="149" y="348"/>
                  </a:cubicBezTo>
                  <a:cubicBezTo>
                    <a:pt x="145" y="361"/>
                    <a:pt x="142" y="371"/>
                    <a:pt x="141" y="372"/>
                  </a:cubicBezTo>
                  <a:cubicBezTo>
                    <a:pt x="140" y="373"/>
                    <a:pt x="139" y="374"/>
                    <a:pt x="138" y="374"/>
                  </a:cubicBezTo>
                  <a:cubicBezTo>
                    <a:pt x="137" y="374"/>
                    <a:pt x="137" y="373"/>
                    <a:pt x="136" y="371"/>
                  </a:cubicBezTo>
                  <a:cubicBezTo>
                    <a:pt x="137" y="369"/>
                    <a:pt x="137" y="369"/>
                    <a:pt x="137" y="369"/>
                  </a:cubicBezTo>
                  <a:cubicBezTo>
                    <a:pt x="137" y="369"/>
                    <a:pt x="139" y="362"/>
                    <a:pt x="142" y="352"/>
                  </a:cubicBezTo>
                  <a:cubicBezTo>
                    <a:pt x="142" y="352"/>
                    <a:pt x="141" y="353"/>
                    <a:pt x="140" y="353"/>
                  </a:cubicBezTo>
                  <a:cubicBezTo>
                    <a:pt x="140" y="353"/>
                    <a:pt x="140" y="353"/>
                    <a:pt x="140" y="353"/>
                  </a:cubicBezTo>
                  <a:cubicBezTo>
                    <a:pt x="138" y="354"/>
                    <a:pt x="138" y="354"/>
                    <a:pt x="138" y="354"/>
                  </a:cubicBezTo>
                  <a:cubicBezTo>
                    <a:pt x="136" y="354"/>
                    <a:pt x="135" y="354"/>
                    <a:pt x="134" y="354"/>
                  </a:cubicBezTo>
                  <a:cubicBezTo>
                    <a:pt x="133" y="354"/>
                    <a:pt x="133" y="354"/>
                    <a:pt x="132" y="354"/>
                  </a:cubicBezTo>
                  <a:cubicBezTo>
                    <a:pt x="132" y="354"/>
                    <a:pt x="132" y="354"/>
                    <a:pt x="132" y="354"/>
                  </a:cubicBezTo>
                  <a:cubicBezTo>
                    <a:pt x="130" y="353"/>
                    <a:pt x="139" y="350"/>
                    <a:pt x="143" y="348"/>
                  </a:cubicBezTo>
                  <a:cubicBezTo>
                    <a:pt x="148" y="332"/>
                    <a:pt x="156" y="309"/>
                    <a:pt x="161" y="293"/>
                  </a:cubicBezTo>
                  <a:cubicBezTo>
                    <a:pt x="160" y="293"/>
                    <a:pt x="160" y="293"/>
                    <a:pt x="160" y="293"/>
                  </a:cubicBezTo>
                  <a:cubicBezTo>
                    <a:pt x="160" y="293"/>
                    <a:pt x="160" y="293"/>
                    <a:pt x="160" y="293"/>
                  </a:cubicBezTo>
                  <a:cubicBezTo>
                    <a:pt x="160" y="293"/>
                    <a:pt x="160" y="293"/>
                    <a:pt x="160" y="293"/>
                  </a:cubicBezTo>
                  <a:cubicBezTo>
                    <a:pt x="159" y="293"/>
                    <a:pt x="159" y="292"/>
                    <a:pt x="159" y="292"/>
                  </a:cubicBezTo>
                  <a:cubicBezTo>
                    <a:pt x="158" y="292"/>
                    <a:pt x="158" y="292"/>
                    <a:pt x="158" y="292"/>
                  </a:cubicBezTo>
                  <a:cubicBezTo>
                    <a:pt x="156" y="284"/>
                    <a:pt x="156" y="284"/>
                    <a:pt x="156" y="284"/>
                  </a:cubicBezTo>
                  <a:cubicBezTo>
                    <a:pt x="156" y="284"/>
                    <a:pt x="156" y="283"/>
                    <a:pt x="157" y="283"/>
                  </a:cubicBezTo>
                  <a:cubicBezTo>
                    <a:pt x="156" y="281"/>
                    <a:pt x="155" y="279"/>
                    <a:pt x="154" y="277"/>
                  </a:cubicBezTo>
                  <a:cubicBezTo>
                    <a:pt x="154" y="277"/>
                    <a:pt x="154" y="277"/>
                    <a:pt x="154" y="277"/>
                  </a:cubicBezTo>
                  <a:cubicBezTo>
                    <a:pt x="154" y="279"/>
                    <a:pt x="154" y="281"/>
                    <a:pt x="154" y="284"/>
                  </a:cubicBezTo>
                  <a:cubicBezTo>
                    <a:pt x="155" y="287"/>
                    <a:pt x="155" y="289"/>
                    <a:pt x="155" y="290"/>
                  </a:cubicBezTo>
                  <a:cubicBezTo>
                    <a:pt x="155" y="291"/>
                    <a:pt x="155" y="291"/>
                    <a:pt x="155" y="291"/>
                  </a:cubicBezTo>
                  <a:cubicBezTo>
                    <a:pt x="155" y="292"/>
                    <a:pt x="155" y="293"/>
                    <a:pt x="154" y="293"/>
                  </a:cubicBezTo>
                  <a:cubicBezTo>
                    <a:pt x="153" y="293"/>
                    <a:pt x="152" y="291"/>
                    <a:pt x="152" y="291"/>
                  </a:cubicBezTo>
                  <a:cubicBezTo>
                    <a:pt x="151" y="283"/>
                    <a:pt x="151" y="283"/>
                    <a:pt x="151" y="283"/>
                  </a:cubicBezTo>
                  <a:cubicBezTo>
                    <a:pt x="151" y="283"/>
                    <a:pt x="151" y="283"/>
                    <a:pt x="151" y="283"/>
                  </a:cubicBezTo>
                  <a:cubicBezTo>
                    <a:pt x="151" y="279"/>
                    <a:pt x="151" y="272"/>
                    <a:pt x="151" y="272"/>
                  </a:cubicBezTo>
                  <a:cubicBezTo>
                    <a:pt x="152" y="273"/>
                    <a:pt x="152" y="273"/>
                    <a:pt x="152" y="273"/>
                  </a:cubicBezTo>
                  <a:cubicBezTo>
                    <a:pt x="152" y="272"/>
                    <a:pt x="152" y="271"/>
                    <a:pt x="151" y="270"/>
                  </a:cubicBezTo>
                  <a:cubicBezTo>
                    <a:pt x="151" y="269"/>
                    <a:pt x="151" y="269"/>
                    <a:pt x="151" y="269"/>
                  </a:cubicBezTo>
                  <a:cubicBezTo>
                    <a:pt x="146" y="271"/>
                    <a:pt x="139" y="274"/>
                    <a:pt x="136" y="276"/>
                  </a:cubicBezTo>
                  <a:cubicBezTo>
                    <a:pt x="130" y="280"/>
                    <a:pt x="98" y="291"/>
                    <a:pt x="92" y="292"/>
                  </a:cubicBezTo>
                  <a:cubicBezTo>
                    <a:pt x="91" y="292"/>
                    <a:pt x="90" y="292"/>
                    <a:pt x="89" y="292"/>
                  </a:cubicBezTo>
                  <a:cubicBezTo>
                    <a:pt x="81" y="292"/>
                    <a:pt x="69" y="290"/>
                    <a:pt x="70" y="288"/>
                  </a:cubicBezTo>
                  <a:cubicBezTo>
                    <a:pt x="70" y="288"/>
                    <a:pt x="70" y="288"/>
                    <a:pt x="70" y="288"/>
                  </a:cubicBezTo>
                  <a:cubicBezTo>
                    <a:pt x="70" y="288"/>
                    <a:pt x="72" y="287"/>
                    <a:pt x="75" y="287"/>
                  </a:cubicBezTo>
                  <a:cubicBezTo>
                    <a:pt x="76" y="287"/>
                    <a:pt x="78" y="287"/>
                    <a:pt x="80" y="287"/>
                  </a:cubicBezTo>
                  <a:cubicBezTo>
                    <a:pt x="82" y="287"/>
                    <a:pt x="84" y="288"/>
                    <a:pt x="86" y="288"/>
                  </a:cubicBezTo>
                  <a:cubicBezTo>
                    <a:pt x="88" y="288"/>
                    <a:pt x="90" y="287"/>
                    <a:pt x="92" y="287"/>
                  </a:cubicBezTo>
                  <a:cubicBezTo>
                    <a:pt x="100" y="286"/>
                    <a:pt x="114" y="281"/>
                    <a:pt x="123" y="277"/>
                  </a:cubicBezTo>
                  <a:cubicBezTo>
                    <a:pt x="131" y="273"/>
                    <a:pt x="145" y="267"/>
                    <a:pt x="145" y="267"/>
                  </a:cubicBezTo>
                  <a:cubicBezTo>
                    <a:pt x="145" y="267"/>
                    <a:pt x="142" y="267"/>
                    <a:pt x="140" y="267"/>
                  </a:cubicBezTo>
                  <a:cubicBezTo>
                    <a:pt x="139" y="267"/>
                    <a:pt x="138" y="267"/>
                    <a:pt x="137" y="267"/>
                  </a:cubicBezTo>
                  <a:cubicBezTo>
                    <a:pt x="136" y="266"/>
                    <a:pt x="104" y="262"/>
                    <a:pt x="99" y="261"/>
                  </a:cubicBezTo>
                  <a:cubicBezTo>
                    <a:pt x="95" y="259"/>
                    <a:pt x="89" y="255"/>
                    <a:pt x="91" y="255"/>
                  </a:cubicBezTo>
                  <a:cubicBezTo>
                    <a:pt x="91" y="255"/>
                    <a:pt x="92" y="255"/>
                    <a:pt x="92" y="255"/>
                  </a:cubicBezTo>
                  <a:cubicBezTo>
                    <a:pt x="95" y="255"/>
                    <a:pt x="103" y="259"/>
                    <a:pt x="114" y="260"/>
                  </a:cubicBezTo>
                  <a:cubicBezTo>
                    <a:pt x="126" y="261"/>
                    <a:pt x="132" y="262"/>
                    <a:pt x="137" y="263"/>
                  </a:cubicBezTo>
                  <a:cubicBezTo>
                    <a:pt x="138" y="263"/>
                    <a:pt x="141" y="263"/>
                    <a:pt x="143" y="263"/>
                  </a:cubicBezTo>
                  <a:cubicBezTo>
                    <a:pt x="141" y="262"/>
                    <a:pt x="140" y="261"/>
                    <a:pt x="139" y="258"/>
                  </a:cubicBezTo>
                  <a:cubicBezTo>
                    <a:pt x="139" y="253"/>
                    <a:pt x="139" y="252"/>
                    <a:pt x="140" y="251"/>
                  </a:cubicBezTo>
                  <a:cubicBezTo>
                    <a:pt x="141" y="248"/>
                    <a:pt x="144" y="238"/>
                    <a:pt x="146" y="237"/>
                  </a:cubicBezTo>
                  <a:cubicBezTo>
                    <a:pt x="146" y="237"/>
                    <a:pt x="146" y="237"/>
                    <a:pt x="146" y="237"/>
                  </a:cubicBezTo>
                  <a:cubicBezTo>
                    <a:pt x="147" y="236"/>
                    <a:pt x="147" y="236"/>
                    <a:pt x="148" y="235"/>
                  </a:cubicBezTo>
                  <a:cubicBezTo>
                    <a:pt x="149" y="234"/>
                    <a:pt x="154" y="233"/>
                    <a:pt x="158" y="232"/>
                  </a:cubicBezTo>
                  <a:cubicBezTo>
                    <a:pt x="158" y="232"/>
                    <a:pt x="158" y="232"/>
                    <a:pt x="158" y="232"/>
                  </a:cubicBezTo>
                  <a:cubicBezTo>
                    <a:pt x="157" y="232"/>
                    <a:pt x="157" y="231"/>
                    <a:pt x="157" y="231"/>
                  </a:cubicBezTo>
                  <a:cubicBezTo>
                    <a:pt x="156" y="230"/>
                    <a:pt x="156" y="230"/>
                    <a:pt x="156" y="230"/>
                  </a:cubicBezTo>
                  <a:cubicBezTo>
                    <a:pt x="154" y="226"/>
                    <a:pt x="152" y="222"/>
                    <a:pt x="150" y="219"/>
                  </a:cubicBezTo>
                  <a:cubicBezTo>
                    <a:pt x="149" y="220"/>
                    <a:pt x="147" y="221"/>
                    <a:pt x="147" y="222"/>
                  </a:cubicBezTo>
                  <a:cubicBezTo>
                    <a:pt x="147" y="222"/>
                    <a:pt x="147" y="222"/>
                    <a:pt x="147" y="222"/>
                  </a:cubicBezTo>
                  <a:cubicBezTo>
                    <a:pt x="146" y="222"/>
                    <a:pt x="145" y="222"/>
                    <a:pt x="145" y="222"/>
                  </a:cubicBezTo>
                  <a:cubicBezTo>
                    <a:pt x="143" y="222"/>
                    <a:pt x="143" y="220"/>
                    <a:pt x="141" y="219"/>
                  </a:cubicBezTo>
                  <a:cubicBezTo>
                    <a:pt x="139" y="217"/>
                    <a:pt x="141" y="208"/>
                    <a:pt x="142" y="200"/>
                  </a:cubicBezTo>
                  <a:cubicBezTo>
                    <a:pt x="141" y="198"/>
                    <a:pt x="141" y="196"/>
                    <a:pt x="142" y="195"/>
                  </a:cubicBezTo>
                  <a:cubicBezTo>
                    <a:pt x="143" y="187"/>
                    <a:pt x="152" y="173"/>
                    <a:pt x="156" y="167"/>
                  </a:cubicBezTo>
                  <a:cubicBezTo>
                    <a:pt x="160" y="161"/>
                    <a:pt x="178" y="150"/>
                    <a:pt x="182" y="148"/>
                  </a:cubicBezTo>
                  <a:cubicBezTo>
                    <a:pt x="186" y="145"/>
                    <a:pt x="195" y="145"/>
                    <a:pt x="195" y="145"/>
                  </a:cubicBezTo>
                  <a:cubicBezTo>
                    <a:pt x="195" y="145"/>
                    <a:pt x="197" y="152"/>
                    <a:pt x="198" y="158"/>
                  </a:cubicBezTo>
                  <a:moveTo>
                    <a:pt x="409" y="0"/>
                  </a:moveTo>
                  <a:cubicBezTo>
                    <a:pt x="132" y="0"/>
                    <a:pt x="132" y="0"/>
                    <a:pt x="132" y="0"/>
                  </a:cubicBezTo>
                  <a:cubicBezTo>
                    <a:pt x="53" y="47"/>
                    <a:pt x="0" y="133"/>
                    <a:pt x="0" y="232"/>
                  </a:cubicBezTo>
                  <a:cubicBezTo>
                    <a:pt x="0" y="322"/>
                    <a:pt x="43" y="401"/>
                    <a:pt x="111" y="450"/>
                  </a:cubicBezTo>
                  <a:cubicBezTo>
                    <a:pt x="430" y="450"/>
                    <a:pt x="430" y="450"/>
                    <a:pt x="430" y="450"/>
                  </a:cubicBezTo>
                  <a:cubicBezTo>
                    <a:pt x="497" y="401"/>
                    <a:pt x="541" y="322"/>
                    <a:pt x="541" y="232"/>
                  </a:cubicBezTo>
                  <a:cubicBezTo>
                    <a:pt x="541" y="133"/>
                    <a:pt x="488" y="47"/>
                    <a:pt x="409" y="0"/>
                  </a:cubicBezTo>
                </a:path>
              </a:pathLst>
            </a:custGeom>
            <a:solidFill>
              <a:srgbClr val="57B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0"/>
            <p:cNvSpPr>
              <a:spLocks noChangeArrowheads="1"/>
            </p:cNvSpPr>
            <p:nvPr/>
          </p:nvSpPr>
          <p:spPr bwMode="auto">
            <a:xfrm>
              <a:off x="1943819" y="4187019"/>
              <a:ext cx="9482595" cy="119853"/>
            </a:xfrm>
            <a:prstGeom prst="rect">
              <a:avLst/>
            </a:prstGeom>
            <a:solidFill>
              <a:srgbClr val="2D33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EAE5E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EAE5E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4" name="Rectangle 3"/>
          <p:cNvSpPr/>
          <p:nvPr userDrawn="1"/>
        </p:nvSpPr>
        <p:spPr>
          <a:xfrm>
            <a:off x="1" y="4162924"/>
            <a:ext cx="9144000" cy="98658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566"/>
            <a:ext cx="9144000" cy="168442"/>
          </a:xfrm>
          <a:prstGeom prst="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17547" y="4370157"/>
            <a:ext cx="2219054" cy="613609"/>
          </a:xfrm>
          <a:prstGeom prst="rect">
            <a:avLst/>
          </a:prstGeom>
        </p:spPr>
      </p:pic>
      <p:sp>
        <p:nvSpPr>
          <p:cNvPr id="27" name="Rectangle 26"/>
          <p:cNvSpPr/>
          <p:nvPr userDrawn="1"/>
        </p:nvSpPr>
        <p:spPr>
          <a:xfrm>
            <a:off x="0" y="1502683"/>
            <a:ext cx="9144000" cy="286603"/>
          </a:xfrm>
          <a:prstGeom prst="rect">
            <a:avLst/>
          </a:prstGeom>
          <a:solidFill>
            <a:srgbClr val="605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457200" y="1461709"/>
            <a:ext cx="8229600" cy="866834"/>
          </a:xfrm>
          <a:prstGeom prst="rect">
            <a:avLst/>
          </a:prstGeom>
        </p:spPr>
        <p:txBody>
          <a:bodyPr/>
          <a:lstStyle>
            <a:lvl1pPr algn="l">
              <a:lnSpc>
                <a:spcPts val="3000"/>
              </a:lnSpc>
              <a:defRPr sz="2800" b="1" baseline="0">
                <a:solidFill>
                  <a:srgbClr val="59B4D1"/>
                </a:solidFill>
                <a:effectLst/>
                <a:latin typeface="Calibri" pitchFamily="34" charset="0"/>
              </a:defRPr>
            </a:lvl1pPr>
          </a:lstStyle>
          <a:p>
            <a:endParaRPr lang="en-US" dirty="0"/>
          </a:p>
        </p:txBody>
      </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54882"/>
            <a:ext cx="7772400" cy="1021556"/>
          </a:xfrm>
          <a:prstGeom prst="rect">
            <a:avLst/>
          </a:prstGeom>
        </p:spPr>
        <p:txBody>
          <a:bodyPr anchor="t"/>
          <a:lstStyle>
            <a:lvl1pPr algn="ctr">
              <a:lnSpc>
                <a:spcPts val="2850"/>
              </a:lnSpc>
              <a:defRPr sz="27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057400"/>
            <a:ext cx="7772400" cy="426244"/>
          </a:xfrm>
          <a:prstGeom prst="rect">
            <a:avLst/>
          </a:prstGeom>
        </p:spPr>
        <p:txBody>
          <a:bodyPr anchor="b"/>
          <a:lstStyle>
            <a:lvl1pPr marL="0" indent="0" algn="ctr">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30234547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543050"/>
            <a:ext cx="6400800" cy="1543050"/>
          </a:xfrm>
          <a:prstGeom prst="rect">
            <a:avLst/>
          </a:prstGeom>
        </p:spPr>
        <p:txBody>
          <a:bodyPr/>
          <a:lstStyle>
            <a:lvl1pPr marL="0" indent="0" algn="ctr">
              <a:buNone/>
              <a:defRPr sz="21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3147458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OD">
    <p:spTree>
      <p:nvGrpSpPr>
        <p:cNvPr id="1" name=""/>
        <p:cNvGrpSpPr/>
        <p:nvPr/>
      </p:nvGrpSpPr>
      <p:grpSpPr>
        <a:xfrm>
          <a:off x="0" y="0"/>
          <a:ext cx="0" cy="0"/>
          <a:chOff x="0" y="0"/>
          <a:chExt cx="0" cy="0"/>
        </a:xfrm>
      </p:grpSpPr>
      <p:sp>
        <p:nvSpPr>
          <p:cNvPr id="11" name="Title 1"/>
          <p:cNvSpPr>
            <a:spLocks noGrp="1"/>
          </p:cNvSpPr>
          <p:nvPr>
            <p:ph type="title"/>
          </p:nvPr>
        </p:nvSpPr>
        <p:spPr>
          <a:xfrm>
            <a:off x="457200" y="1461709"/>
            <a:ext cx="8229600" cy="866834"/>
          </a:xfrm>
          <a:prstGeom prst="rect">
            <a:avLst/>
          </a:prstGeom>
        </p:spPr>
        <p:txBody>
          <a:bodyPr/>
          <a:lstStyle>
            <a:lvl1pPr algn="l">
              <a:lnSpc>
                <a:spcPts val="3000"/>
              </a:lnSpc>
              <a:defRPr sz="2800" b="1" baseline="0">
                <a:solidFill>
                  <a:srgbClr val="59B4D1"/>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EAE5E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EAE5E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2514620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19" name="Rectangle 18"/>
          <p:cNvSpPr/>
          <p:nvPr userDrawn="1"/>
        </p:nvSpPr>
        <p:spPr>
          <a:xfrm>
            <a:off x="6086901" y="0"/>
            <a:ext cx="3057099" cy="5145262"/>
          </a:xfrm>
          <a:prstGeom prst="rect">
            <a:avLst/>
          </a:prstGeom>
          <a:solidFill>
            <a:srgbClr val="2C3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59B4D1"/>
                </a:solidFill>
                <a:effectLst/>
                <a:latin typeface="Calibri" pitchFamily="34" charset="0"/>
              </a:defRPr>
            </a:lvl1pPr>
          </a:lstStyle>
          <a:p>
            <a:r>
              <a:rPr lang="en-US" dirty="0" smtClean="0"/>
              <a:t>Bottom band: OD</a:t>
            </a:r>
            <a:endParaRPr lang="en-US" dirty="0"/>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59B4D1"/>
              </a:buClr>
              <a:buFont typeface="Wingdings" panose="05000000000000000000" pitchFamily="2" charset="2"/>
              <a:buChar char="§"/>
              <a:defRPr sz="2000">
                <a:solidFill>
                  <a:srgbClr val="EAE5E3"/>
                </a:solidFill>
              </a:defRPr>
            </a:lvl1pPr>
            <a:lvl2pPr>
              <a:buClr>
                <a:srgbClr val="EAE5E3"/>
              </a:buClr>
              <a:defRPr sz="2000">
                <a:solidFill>
                  <a:srgbClr val="EAE5E3"/>
                </a:solidFill>
              </a:defRPr>
            </a:lvl2pPr>
            <a:lvl3pPr>
              <a:buClr>
                <a:srgbClr val="FBD1A7"/>
              </a:buClr>
              <a:defRPr sz="2000">
                <a:solidFill>
                  <a:srgbClr val="EAE5E3"/>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Rectangle 2"/>
          <p:cNvSpPr/>
          <p:nvPr userDrawn="1"/>
        </p:nvSpPr>
        <p:spPr>
          <a:xfrm>
            <a:off x="0" y="4986882"/>
            <a:ext cx="6096000" cy="156618"/>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userDrawn="1"/>
        </p:nvGrpSpPr>
        <p:grpSpPr>
          <a:xfrm>
            <a:off x="6087291" y="4986882"/>
            <a:ext cx="3056708" cy="156618"/>
            <a:chOff x="5613991" y="4986882"/>
            <a:chExt cx="2115880" cy="158380"/>
          </a:xfrm>
        </p:grpSpPr>
        <p:sp>
          <p:nvSpPr>
            <p:cNvPr id="14" name="Rectangle 13"/>
            <p:cNvSpPr/>
            <p:nvPr userDrawn="1"/>
          </p:nvSpPr>
          <p:spPr>
            <a:xfrm>
              <a:off x="5613991" y="4986882"/>
              <a:ext cx="744279" cy="158380"/>
            </a:xfrm>
            <a:prstGeom prst="rect">
              <a:avLst/>
            </a:prstGeom>
            <a:solidFill>
              <a:srgbClr val="59B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358271" y="4986882"/>
              <a:ext cx="691116" cy="158380"/>
            </a:xfrm>
            <a:prstGeom prst="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7038755" y="4986882"/>
              <a:ext cx="691116" cy="158380"/>
            </a:xfrm>
            <a:prstGeom prst="rect">
              <a:avLst/>
            </a:prstGeom>
            <a:solidFill>
              <a:srgbClr val="FBD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9820960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504" y="4245417"/>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457200" y="1485900"/>
            <a:ext cx="8229600" cy="1257300"/>
          </a:xfrm>
          <a:prstGeom prst="rect">
            <a:avLst/>
          </a:prstGeom>
        </p:spPr>
        <p:txBody>
          <a:bodyPr/>
          <a:lstStyle>
            <a:lvl1pPr>
              <a:lnSpc>
                <a:spcPts val="2250"/>
              </a:lnSpc>
              <a:defRPr sz="21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1500"/>
              </a:lnSpc>
              <a:buNone/>
              <a:defRPr sz="135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6581361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57175" indent="-257175">
              <a:buClr>
                <a:schemeClr val="bg1"/>
              </a:buClr>
              <a:buSzPct val="70000"/>
              <a:buFont typeface="Wingdings" pitchFamily="2" charset="2"/>
              <a:buChar char="§"/>
              <a:defRPr sz="1800" b="1" baseline="0">
                <a:solidFill>
                  <a:schemeClr val="bg2"/>
                </a:solidFill>
                <a:latin typeface="Calibri" pitchFamily="34" charset="0"/>
              </a:defRPr>
            </a:lvl1pPr>
            <a:lvl2pPr marL="557213" indent="-214313">
              <a:buClr>
                <a:schemeClr val="bg1"/>
              </a:buClr>
              <a:buSzPct val="100000"/>
              <a:buFont typeface="Arial" pitchFamily="34" charset="0"/>
              <a:buChar char="•"/>
              <a:defRPr sz="1500">
                <a:solidFill>
                  <a:schemeClr val="bg2"/>
                </a:solidFill>
              </a:defRPr>
            </a:lvl2pPr>
            <a:lvl3pPr marL="857250" indent="-171450">
              <a:buClr>
                <a:schemeClr val="bg1"/>
              </a:buClr>
              <a:buSzPct val="100000"/>
              <a:buFont typeface="Courier New" pitchFamily="49" charset="0"/>
              <a:buChar char="o"/>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1905000" y="4343400"/>
            <a:ext cx="6781800" cy="457200"/>
          </a:xfrm>
          <a:prstGeom prst="rect">
            <a:avLst/>
          </a:prstGeom>
        </p:spPr>
        <p:txBody>
          <a:bodyPr anchor="b" anchorCtr="0"/>
          <a:lstStyle>
            <a:lvl1pPr algn="l">
              <a:lnSpc>
                <a:spcPts val="825"/>
              </a:lnSpc>
              <a:buNone/>
              <a:defRPr sz="825"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extLst>
      <p:ext uri="{BB962C8B-B14F-4D97-AF65-F5344CB8AC3E}">
        <p14:creationId xmlns:p14="http://schemas.microsoft.com/office/powerpoint/2010/main" val="24229628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57175" indent="-257175">
              <a:buClr>
                <a:schemeClr val="bg1"/>
              </a:buClr>
              <a:buSzPct val="70000"/>
              <a:buFont typeface="Arial" pitchFamily="34" charset="0"/>
              <a:buChar char="•"/>
              <a:defRPr sz="1800" b="1" baseline="0">
                <a:solidFill>
                  <a:schemeClr val="bg2"/>
                </a:solidFill>
                <a:latin typeface="Calibri" pitchFamily="34" charset="0"/>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672884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0555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9" r:id="rId2"/>
    <p:sldLayoutId id="2147483811" r:id="rId3"/>
    <p:sldLayoutId id="2147483815" r:id="rId4"/>
    <p:sldLayoutId id="2147483823" r:id="rId5"/>
    <p:sldLayoutId id="2147483822" r:id="rId6"/>
    <p:sldLayoutId id="2147483824" r:id="rId7"/>
    <p:sldLayoutId id="2147483825" r:id="rId8"/>
    <p:sldLayoutId id="2147483826" r:id="rId9"/>
    <p:sldLayoutId id="2147483827" r:id="rId10"/>
    <p:sldLayoutId id="2147483828"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dc.gov/zika/geo/index.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4"/>
          <p:cNvSpPr>
            <a:spLocks noChangeArrowheads="1"/>
          </p:cNvSpPr>
          <p:nvPr/>
        </p:nvSpPr>
        <p:spPr bwMode="auto">
          <a:xfrm>
            <a:off x="507766" y="741004"/>
            <a:ext cx="80630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 sz="2400" b="1" i="0" u="none" strike="noStrike" cap="none" normalizeH="0" baseline="0">
                <a:ln>
                  <a:noFill/>
                </a:ln>
                <a:solidFill>
                  <a:srgbClr val="5FC6DD"/>
                </a:solidFill>
                <a:effectLst>
                  <a:outerShdw blurRad="50800" dist="38100" dir="2700000" algn="tl" rotWithShape="0">
                    <a:prstClr val="black">
                      <a:alpha val="40000"/>
                    </a:prstClr>
                  </a:outerShdw>
                </a:effectLst>
                <a:latin typeface="Calibri" panose="020F0502020204030204" pitchFamily="34" charset="0"/>
              </a:rPr>
              <a:t>Los CDC responden al </a:t>
            </a:r>
            <a:r>
              <a:rPr kumimoji="0" lang="es" sz="4000" b="1" i="0" u="none" strike="noStrike" cap="none" normalizeH="0" baseline="0">
                <a:ln>
                  <a:noFill/>
                </a:ln>
                <a:solidFill>
                  <a:srgbClr val="5FC6DD"/>
                </a:solidFill>
                <a:effectLst>
                  <a:outerShdw blurRad="50800" dist="38100" dir="2700000" algn="tl" rotWithShape="0">
                    <a:prstClr val="black">
                      <a:alpha val="40000"/>
                    </a:prstClr>
                  </a:outerShdw>
                </a:effectLst>
                <a:latin typeface="Calibri" panose="020F0502020204030204" pitchFamily="34" charset="0"/>
              </a:rPr>
              <a:t>ZIKA</a:t>
            </a:r>
            <a:endParaRPr kumimoji="0" lang="es" altLang="en-US" sz="4000" b="0" u="none" strike="noStrike" cap="none" normalizeH="0" baseline="0" smtClean="0">
              <a:ln>
                <a:noFill/>
              </a:ln>
              <a:solidFill>
                <a:schemeClr val="tx1"/>
              </a:solidFill>
              <a:effectLst>
                <a:outerShdw blurRad="50800" dist="38100" dir="2700000" algn="tl" rotWithShape="0">
                  <a:prstClr val="black">
                    <a:alpha val="40000"/>
                  </a:prstClr>
                </a:outerShdw>
              </a:effectLst>
              <a:latin typeface="Calibri" panose="020F0502020204030204" pitchFamily="34" charset="0"/>
            </a:endParaRPr>
          </a:p>
        </p:txBody>
      </p:sp>
      <p:sp>
        <p:nvSpPr>
          <p:cNvPr id="20" name="Rectangle 24"/>
          <p:cNvSpPr>
            <a:spLocks noChangeArrowheads="1"/>
          </p:cNvSpPr>
          <p:nvPr/>
        </p:nvSpPr>
        <p:spPr bwMode="auto">
          <a:xfrm>
            <a:off x="477673" y="2415655"/>
            <a:ext cx="4462818" cy="6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 sz="4000" b="1" i="0" u="none" strike="noStrike" cap="none" normalizeH="0" baseline="0">
                <a:ln>
                  <a:noFill/>
                </a:ln>
                <a:solidFill>
                  <a:srgbClr val="BFBFBF"/>
                </a:solidFill>
                <a:effectLst>
                  <a:outerShdw blurRad="50800" dist="38100" dir="2700000" algn="tl" rotWithShape="0">
                    <a:prstClr val="black">
                      <a:alpha val="40000"/>
                    </a:prstClr>
                  </a:outerShdw>
                </a:effectLst>
                <a:latin typeface="Calibri" panose="020F0502020204030204" pitchFamily="34" charset="0"/>
              </a:rPr>
              <a:t>Zika</a:t>
            </a:r>
            <a:r>
              <a:rPr kumimoji="0" lang="es" sz="4000" b="1" i="1" u="none" strike="noStrike" cap="none" normalizeH="0" baseline="0">
                <a:ln>
                  <a:noFill/>
                </a:ln>
                <a:solidFill>
                  <a:srgbClr val="BFBFBF"/>
                </a:solidFill>
                <a:effectLst>
                  <a:outerShdw blurRad="50800" dist="38100" dir="2700000" algn="tl" rotWithShape="0">
                    <a:prstClr val="black">
                      <a:alpha val="40000"/>
                    </a:prstClr>
                  </a:outerShdw>
                </a:effectLst>
                <a:latin typeface="Calibri" panose="020F0502020204030204" pitchFamily="34" charset="0"/>
              </a:rPr>
              <a:t> 101</a:t>
            </a:r>
            <a:endParaRPr kumimoji="0" lang="es" altLang="en-US" sz="4000" b="0" i="1" u="none" strike="noStrike" cap="none" normalizeH="0" baseline="0" smtClean="0">
              <a:ln>
                <a:noFill/>
              </a:ln>
              <a:solidFill>
                <a:srgbClr val="BFBFBF"/>
              </a:solidFill>
              <a:effectLst>
                <a:outerShdw blurRad="50800" dist="38100" dir="2700000" algn="tl" rotWithShape="0">
                  <a:prstClr val="black">
                    <a:alpha val="40000"/>
                  </a:prstClr>
                </a:outerShdw>
              </a:effectLst>
              <a:latin typeface="Calibri" panose="020F0502020204030204" pitchFamily="34" charset="0"/>
            </a:endParaRPr>
          </a:p>
        </p:txBody>
      </p:sp>
      <p:sp>
        <p:nvSpPr>
          <p:cNvPr id="22" name="Subtitle 2"/>
          <p:cNvSpPr>
            <a:spLocks noGrp="1"/>
          </p:cNvSpPr>
          <p:nvPr>
            <p:ph type="subTitle" idx="1"/>
          </p:nvPr>
        </p:nvSpPr>
        <p:spPr>
          <a:xfrm>
            <a:off x="457200" y="3072353"/>
            <a:ext cx="6400800" cy="342900"/>
          </a:xfrm>
        </p:spPr>
        <p:txBody>
          <a:bodyPr/>
          <a:lstStyle/>
          <a:p>
            <a:endParaRPr lang="es"/>
          </a:p>
        </p:txBody>
      </p:sp>
      <p:sp>
        <p:nvSpPr>
          <p:cNvPr id="23" name="Text Placeholder 3"/>
          <p:cNvSpPr>
            <a:spLocks noGrp="1"/>
          </p:cNvSpPr>
          <p:nvPr>
            <p:ph type="body" sz="quarter" idx="10"/>
          </p:nvPr>
        </p:nvSpPr>
        <p:spPr>
          <a:xfrm>
            <a:off x="457200" y="3598599"/>
            <a:ext cx="6400800" cy="971550"/>
          </a:xfrm>
        </p:spPr>
        <p:txBody>
          <a:bodyPr/>
          <a:lstStyle/>
          <a:p>
            <a:endParaRPr lang="es"/>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797188" cy="857250"/>
          </a:xfrm>
        </p:spPr>
        <p:txBody>
          <a:bodyPr/>
          <a:lstStyle/>
          <a:p>
            <a:pPr algn="l" rtl="0"/>
            <a:r>
              <a:rPr lang="es" b="1" i="0" u="none" baseline="0"/>
              <a:t>¿De qué modo afecta el zika a las mujeres embarazadas?</a:t>
            </a:r>
            <a:endParaRPr lang="es"/>
          </a:p>
        </p:txBody>
      </p:sp>
      <p:sp>
        <p:nvSpPr>
          <p:cNvPr id="3" name="Content Placeholder 2"/>
          <p:cNvSpPr>
            <a:spLocks noGrp="1"/>
          </p:cNvSpPr>
          <p:nvPr>
            <p:ph type="body" sz="quarter" idx="10"/>
          </p:nvPr>
        </p:nvSpPr>
        <p:spPr>
          <a:xfrm>
            <a:off x="457199" y="1158875"/>
            <a:ext cx="5343099" cy="3563250"/>
          </a:xfrm>
        </p:spPr>
        <p:txBody>
          <a:bodyPr/>
          <a:lstStyle/>
          <a:p>
            <a:pPr algn="l" rtl="0"/>
            <a:r>
              <a:rPr lang="es" sz="2800" b="0" i="0" u="none" baseline="0"/>
              <a:t>No se han reportado casos de transmisión del virus a través de la lactancia materna.</a:t>
            </a:r>
          </a:p>
          <a:p>
            <a:pPr lvl="1" algn="l" rtl="0"/>
            <a:endParaRPr lang="es" smtClean="0"/>
          </a:p>
          <a:p>
            <a:endParaRPr lang="e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31809"/>
          <a:stretch/>
        </p:blipFill>
        <p:spPr>
          <a:xfrm flipH="1">
            <a:off x="5478443" y="250059"/>
            <a:ext cx="2779705" cy="4897128"/>
          </a:xfrm>
          <a:prstGeom prst="rect">
            <a:avLst/>
          </a:prstGeom>
        </p:spPr>
      </p:pic>
    </p:spTree>
    <p:extLst>
      <p:ext uri="{BB962C8B-B14F-4D97-AF65-F5344CB8AC3E}">
        <p14:creationId xmlns:p14="http://schemas.microsoft.com/office/powerpoint/2010/main" val="28509630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2" y="205979"/>
            <a:ext cx="8464858" cy="857250"/>
          </a:xfrm>
        </p:spPr>
        <p:txBody>
          <a:bodyPr/>
          <a:lstStyle/>
          <a:p>
            <a:pPr algn="l" rtl="0"/>
            <a:r>
              <a:rPr lang="es" sz="2400" b="1" i="0" u="none" baseline="0"/>
              <a:t>¿El zika provoca el Síndrome </a:t>
            </a:r>
            <a:r>
              <a:rPr lang="es" sz="2400" b="1" i="0" u="none" baseline="0" smtClean="0"/>
              <a:t>de</a:t>
            </a:r>
            <a:r>
              <a:rPr lang="es" sz="2400"/>
              <a:t> </a:t>
            </a:r>
            <a:r>
              <a:rPr lang="es" sz="2400" smtClean="0"/>
              <a:t/>
            </a:r>
            <a:br>
              <a:rPr lang="es" sz="2400" smtClean="0"/>
            </a:br>
            <a:r>
              <a:rPr lang="es" sz="2400" b="1" i="0" u="none" baseline="0" smtClean="0"/>
              <a:t>Guillain-Barré </a:t>
            </a:r>
            <a:r>
              <a:rPr lang="es" sz="2400" b="1" i="0" u="none" baseline="0"/>
              <a:t>(SGB, por sus siglas en inglés)?</a:t>
            </a:r>
            <a:endParaRPr lang="es" sz="2400"/>
          </a:p>
        </p:txBody>
      </p:sp>
      <p:sp>
        <p:nvSpPr>
          <p:cNvPr id="3" name="Content Placeholder 2"/>
          <p:cNvSpPr>
            <a:spLocks noGrp="1"/>
          </p:cNvSpPr>
          <p:nvPr>
            <p:ph type="body" sz="quarter" idx="10"/>
          </p:nvPr>
        </p:nvSpPr>
        <p:spPr>
          <a:xfrm>
            <a:off x="457200" y="1158875"/>
            <a:ext cx="5288507" cy="3341688"/>
          </a:xfrm>
        </p:spPr>
        <p:txBody>
          <a:bodyPr/>
          <a:lstStyle/>
          <a:p>
            <a:pPr algn="l" rtl="0"/>
            <a:r>
              <a:rPr lang="es" sz="2400" b="0" i="0" u="none" baseline="0"/>
              <a:t>No sabemos si existe relación entre el SGB y la infección por el virus del Zika. </a:t>
            </a:r>
          </a:p>
          <a:p>
            <a:pPr algn="l" rtl="0"/>
            <a:r>
              <a:rPr lang="es" sz="2400" b="0" i="0" u="none" baseline="0"/>
              <a:t>El SGB es una afección poco frecuente en la que el propio sistema inmunitario de una persona daña las neuronas y ocasiona debilidad muscular y, en ocasiones, parálisis.</a:t>
            </a:r>
            <a:endParaRPr lang="es" sz="2400"/>
          </a:p>
        </p:txBody>
      </p:sp>
    </p:spTree>
    <p:extLst>
      <p:ext uri="{BB962C8B-B14F-4D97-AF65-F5344CB8AC3E}">
        <p14:creationId xmlns:p14="http://schemas.microsoft.com/office/powerpoint/2010/main" val="2011752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1" y="205979"/>
            <a:ext cx="8438225" cy="857250"/>
          </a:xfrm>
        </p:spPr>
        <p:txBody>
          <a:bodyPr/>
          <a:lstStyle/>
          <a:p>
            <a:pPr algn="l" rtl="0"/>
            <a:r>
              <a:rPr lang="es" sz="2400" b="1" i="0" u="none" baseline="0"/>
              <a:t>¿El zika provoca el Síndrome de</a:t>
            </a:r>
            <a:r>
              <a:rPr lang="es" sz="2400"/>
              <a:t/>
            </a:r>
            <a:br>
              <a:rPr lang="es" sz="2400"/>
            </a:br>
            <a:r>
              <a:rPr lang="es" sz="2400" b="1" i="0" u="none" baseline="0"/>
              <a:t>Guillain-Barré (SGB, por sus siglas en inglés)?</a:t>
            </a:r>
            <a:endParaRPr lang="es" sz="2400"/>
          </a:p>
        </p:txBody>
      </p:sp>
      <p:sp>
        <p:nvSpPr>
          <p:cNvPr id="3" name="Content Placeholder 2"/>
          <p:cNvSpPr>
            <a:spLocks noGrp="1"/>
          </p:cNvSpPr>
          <p:nvPr>
            <p:ph type="body" sz="quarter" idx="10"/>
          </p:nvPr>
        </p:nvSpPr>
        <p:spPr>
          <a:xfrm>
            <a:off x="457200" y="1158875"/>
            <a:ext cx="5288507" cy="3341688"/>
          </a:xfrm>
        </p:spPr>
        <p:txBody>
          <a:bodyPr/>
          <a:lstStyle/>
          <a:p>
            <a:pPr algn="l" rtl="0"/>
            <a:r>
              <a:rPr lang="es" sz="2400" b="0" i="0" u="none" baseline="0"/>
              <a:t>El Ministerio de Salud (MOH, por sus siglas en inglés) de Brasil reporta un incremento en el número de personas afectadas por el SGB.</a:t>
            </a:r>
          </a:p>
          <a:p>
            <a:pPr algn="l" rtl="0"/>
            <a:r>
              <a:rPr lang="es" sz="2400" b="0" i="0" u="none" baseline="0"/>
              <a:t>Los CDC trabajan en colaboración con el MHO de Brasil para determinar si alguien con el zika tiene más probabilidades de contraer el SGB.</a:t>
            </a:r>
          </a:p>
          <a:p>
            <a:endParaRPr lang="es" sz="1800"/>
          </a:p>
        </p:txBody>
      </p:sp>
    </p:spTree>
    <p:extLst>
      <p:ext uri="{BB962C8B-B14F-4D97-AF65-F5344CB8AC3E}">
        <p14:creationId xmlns:p14="http://schemas.microsoft.com/office/powerpoint/2010/main" val="7240737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sz="2400" b="1" i="0" u="none" baseline="0"/>
              <a:t>¿Cómo se diagnostica el zika?</a:t>
            </a:r>
            <a:endParaRPr lang="es" sz="2400"/>
          </a:p>
        </p:txBody>
      </p:sp>
      <p:sp>
        <p:nvSpPr>
          <p:cNvPr id="7" name="Text Placeholder 6"/>
          <p:cNvSpPr>
            <a:spLocks noGrp="1"/>
          </p:cNvSpPr>
          <p:nvPr>
            <p:ph type="body" sz="quarter" idx="10"/>
          </p:nvPr>
        </p:nvSpPr>
        <p:spPr>
          <a:xfrm>
            <a:off x="457201" y="1158875"/>
            <a:ext cx="4223982" cy="3590546"/>
          </a:xfrm>
        </p:spPr>
        <p:txBody>
          <a:bodyPr/>
          <a:lstStyle/>
          <a:p>
            <a:pPr algn="l" rtl="0"/>
            <a:r>
              <a:rPr lang="es" sz="2400" b="0" i="0" u="none" baseline="0">
                <a:solidFill>
                  <a:schemeClr val="tx2"/>
                </a:solidFill>
              </a:rPr>
              <a:t>El diagnóstico del zika se basa en los antecedentes de viaje reciente de una persona, los síntomas y los resultados de los análisis de sangre.</a:t>
            </a:r>
          </a:p>
          <a:p>
            <a:pPr algn="l" rtl="0"/>
            <a:r>
              <a:rPr lang="es" sz="2400" b="0" i="0" u="none" baseline="0">
                <a:solidFill>
                  <a:schemeClr val="tx2"/>
                </a:solidFill>
              </a:rPr>
              <a:t>El análisis de sangre es el único modo de confirmar una infección por el virus del Zika.</a:t>
            </a:r>
            <a:endParaRPr lang="es" sz="240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338" y="473335"/>
            <a:ext cx="4817659" cy="4678963"/>
          </a:xfrm>
          <a:prstGeom prst="rect">
            <a:avLst/>
          </a:prstGeom>
        </p:spPr>
      </p:pic>
    </p:spTree>
    <p:extLst>
      <p:ext uri="{BB962C8B-B14F-4D97-AF65-F5344CB8AC3E}">
        <p14:creationId xmlns:p14="http://schemas.microsoft.com/office/powerpoint/2010/main" val="40096895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sz="2400" b="1" i="0" u="none" baseline="0"/>
              <a:t>¿Cómo se diagnostica el zika?</a:t>
            </a:r>
            <a:endParaRPr lang="es" sz="2400"/>
          </a:p>
        </p:txBody>
      </p:sp>
      <p:sp>
        <p:nvSpPr>
          <p:cNvPr id="7" name="Text Placeholder 6"/>
          <p:cNvSpPr>
            <a:spLocks noGrp="1"/>
          </p:cNvSpPr>
          <p:nvPr>
            <p:ph type="body" sz="quarter" idx="10"/>
          </p:nvPr>
        </p:nvSpPr>
        <p:spPr>
          <a:xfrm>
            <a:off x="430567" y="1158875"/>
            <a:ext cx="4223982" cy="3590546"/>
          </a:xfrm>
        </p:spPr>
        <p:txBody>
          <a:bodyPr/>
          <a:lstStyle/>
          <a:p>
            <a:pPr algn="l" rtl="0"/>
            <a:r>
              <a:rPr lang="es" sz="2400" b="0" i="0" u="none" baseline="0">
                <a:solidFill>
                  <a:schemeClr val="tx2"/>
                </a:solidFill>
              </a:rPr>
              <a:t>Los </a:t>
            </a:r>
            <a:r>
              <a:rPr lang="es" sz="2400" b="0" i="0" u="none" baseline="0" smtClean="0">
                <a:solidFill>
                  <a:schemeClr val="tx2"/>
                </a:solidFill>
              </a:rPr>
              <a:t>síntomas </a:t>
            </a:r>
            <a:r>
              <a:rPr lang="es" sz="2400" b="0" i="0" u="none" baseline="0">
                <a:solidFill>
                  <a:schemeClr val="tx2"/>
                </a:solidFill>
              </a:rPr>
              <a:t>del zika son similares a los de otras enfermedades transmitidas por picaduras de mosquitos, como dengue y chikunguña.</a:t>
            </a:r>
            <a:endParaRPr lang="es" sz="240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338" y="473335"/>
            <a:ext cx="4817659" cy="4678963"/>
          </a:xfrm>
          <a:prstGeom prst="rect">
            <a:avLst/>
          </a:prstGeom>
        </p:spPr>
      </p:pic>
    </p:spTree>
    <p:extLst>
      <p:ext uri="{BB962C8B-B14F-4D97-AF65-F5344CB8AC3E}">
        <p14:creationId xmlns:p14="http://schemas.microsoft.com/office/powerpoint/2010/main" val="31869750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sz="2400" b="1" i="0" u="none" baseline="0"/>
              <a:t>¿Cómo se diagnostica el zika?</a:t>
            </a:r>
            <a:endParaRPr lang="es" sz="2400"/>
          </a:p>
        </p:txBody>
      </p:sp>
      <p:sp>
        <p:nvSpPr>
          <p:cNvPr id="7" name="Text Placeholder 6"/>
          <p:cNvSpPr>
            <a:spLocks noGrp="1"/>
          </p:cNvSpPr>
          <p:nvPr>
            <p:ph type="body" sz="quarter" idx="10"/>
          </p:nvPr>
        </p:nvSpPr>
        <p:spPr>
          <a:xfrm>
            <a:off x="457201" y="1158875"/>
            <a:ext cx="4223982" cy="3590546"/>
          </a:xfrm>
        </p:spPr>
        <p:txBody>
          <a:bodyPr/>
          <a:lstStyle/>
          <a:p>
            <a:pPr algn="l" rtl="0"/>
            <a:r>
              <a:rPr lang="es" sz="2400" b="0" i="0" u="none" baseline="0">
                <a:solidFill>
                  <a:schemeClr val="tx2"/>
                </a:solidFill>
              </a:rPr>
              <a:t>Su proveedor de servicios de salud puede indicar análisis de sangre para detectar diversos tipos de infecciones.</a:t>
            </a:r>
            <a:endParaRPr lang="es" sz="240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338" y="473335"/>
            <a:ext cx="4817659" cy="4678963"/>
          </a:xfrm>
          <a:prstGeom prst="rect">
            <a:avLst/>
          </a:prstGeom>
        </p:spPr>
      </p:pic>
    </p:spTree>
    <p:extLst>
      <p:ext uri="{BB962C8B-B14F-4D97-AF65-F5344CB8AC3E}">
        <p14:creationId xmlns:p14="http://schemas.microsoft.com/office/powerpoint/2010/main" val="2990781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¿Cuál es el tratamiento del zika?</a:t>
            </a:r>
            <a:endParaRPr lang="es"/>
          </a:p>
        </p:txBody>
      </p:sp>
      <p:sp>
        <p:nvSpPr>
          <p:cNvPr id="3" name="Content Placeholder 2"/>
          <p:cNvSpPr>
            <a:spLocks noGrp="1"/>
          </p:cNvSpPr>
          <p:nvPr>
            <p:ph type="body" sz="quarter" idx="10"/>
          </p:nvPr>
        </p:nvSpPr>
        <p:spPr>
          <a:xfrm>
            <a:off x="457200" y="1158874"/>
            <a:ext cx="5302155" cy="3522307"/>
          </a:xfrm>
        </p:spPr>
        <p:txBody>
          <a:bodyPr/>
          <a:lstStyle/>
          <a:p>
            <a:pPr algn="l" rtl="0"/>
            <a:r>
              <a:rPr lang="es" sz="2800" b="0" i="0" u="none" baseline="0"/>
              <a:t>No existe un medicamento específico ni una vacuna contra el virus del Zika.</a:t>
            </a:r>
          </a:p>
          <a:p>
            <a:pPr marL="457200" lvl="1" indent="0" algn="l" rtl="0">
              <a:buNone/>
            </a:pPr>
            <a:endParaRPr lang="es" smtClean="0"/>
          </a:p>
        </p:txBody>
      </p:sp>
    </p:spTree>
    <p:extLst>
      <p:ext uri="{BB962C8B-B14F-4D97-AF65-F5344CB8AC3E}">
        <p14:creationId xmlns:p14="http://schemas.microsoft.com/office/powerpoint/2010/main" val="40970750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¿Cuál es el tratamiento del zika?</a:t>
            </a:r>
            <a:endParaRPr lang="es"/>
          </a:p>
        </p:txBody>
      </p:sp>
      <p:sp>
        <p:nvSpPr>
          <p:cNvPr id="3" name="Content Placeholder 2"/>
          <p:cNvSpPr>
            <a:spLocks noGrp="1"/>
          </p:cNvSpPr>
          <p:nvPr>
            <p:ph type="body" sz="quarter" idx="10"/>
          </p:nvPr>
        </p:nvSpPr>
        <p:spPr>
          <a:xfrm>
            <a:off x="457200" y="1158874"/>
            <a:ext cx="4960961" cy="3522307"/>
          </a:xfrm>
        </p:spPr>
        <p:txBody>
          <a:bodyPr/>
          <a:lstStyle/>
          <a:p>
            <a:pPr algn="l" rtl="0"/>
            <a:r>
              <a:rPr lang="es" sz="2800" b="0" i="0" u="none" baseline="0"/>
              <a:t>Tratar los síntomas</a:t>
            </a:r>
          </a:p>
          <a:p>
            <a:pPr lvl="1" algn="l" rtl="0"/>
            <a:r>
              <a:rPr lang="es" sz="2800" b="0" i="0" u="none" baseline="0"/>
              <a:t>Descansar</a:t>
            </a:r>
          </a:p>
          <a:p>
            <a:pPr lvl="1" algn="l" rtl="0"/>
            <a:r>
              <a:rPr lang="es" sz="2800" b="0" i="0" u="none" baseline="0"/>
              <a:t>Tomar líquidos para evitar la deshidratación</a:t>
            </a:r>
          </a:p>
          <a:p>
            <a:pPr lvl="1" algn="l" rtl="0"/>
            <a:r>
              <a:rPr lang="es" sz="2800" b="0" i="0" u="none" baseline="0"/>
              <a:t>Tomar acetaminofeno (Tylenol</a:t>
            </a:r>
            <a:r>
              <a:rPr lang="es" sz="2800" b="0" i="0" u="none" baseline="30000"/>
              <a:t>®</a:t>
            </a:r>
            <a:r>
              <a:rPr lang="es" sz="2800" b="0" i="0" u="none" baseline="0"/>
              <a:t>) para aliviar la fiebre y el dolor.</a:t>
            </a:r>
          </a:p>
        </p:txBody>
      </p:sp>
    </p:spTree>
    <p:extLst>
      <p:ext uri="{BB962C8B-B14F-4D97-AF65-F5344CB8AC3E}">
        <p14:creationId xmlns:p14="http://schemas.microsoft.com/office/powerpoint/2010/main" val="5073372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¿Cuál es el tratamiento del zika?</a:t>
            </a:r>
            <a:endParaRPr lang="es"/>
          </a:p>
        </p:txBody>
      </p:sp>
      <p:sp>
        <p:nvSpPr>
          <p:cNvPr id="3" name="Content Placeholder 2"/>
          <p:cNvSpPr>
            <a:spLocks noGrp="1"/>
          </p:cNvSpPr>
          <p:nvPr>
            <p:ph type="body" sz="quarter" idx="10"/>
          </p:nvPr>
        </p:nvSpPr>
        <p:spPr>
          <a:xfrm>
            <a:off x="457200" y="1158874"/>
            <a:ext cx="5302155" cy="3522307"/>
          </a:xfrm>
        </p:spPr>
        <p:txBody>
          <a:bodyPr/>
          <a:lstStyle/>
          <a:p>
            <a:pPr algn="l" rtl="0"/>
            <a:r>
              <a:rPr lang="es" sz="2400" b="0" i="0" u="none" baseline="0"/>
              <a:t>Protegerse de las picaduras de mosquitos. Durante la primera semana de la enfermedad, el virus del Zika puede hallarse en la sangre por un período aproximado de una semana. Si un mosquito pica a una persona, este se infecta y puede transmitir la infección a otras personas.</a:t>
            </a:r>
          </a:p>
          <a:p>
            <a:pPr lvl="1" algn="l" rtl="0"/>
            <a:endParaRPr lang="es" sz="1800" smtClean="0"/>
          </a:p>
        </p:txBody>
      </p:sp>
      <p:sp>
        <p:nvSpPr>
          <p:cNvPr id="6" name="Oval 5"/>
          <p:cNvSpPr/>
          <p:nvPr/>
        </p:nvSpPr>
        <p:spPr>
          <a:xfrm>
            <a:off x="5646943" y="1179874"/>
            <a:ext cx="2829868" cy="2829868"/>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9329" y="1701594"/>
            <a:ext cx="2212603" cy="1821429"/>
          </a:xfrm>
          <a:prstGeom prst="rect">
            <a:avLst/>
          </a:prstGeom>
        </p:spPr>
      </p:pic>
    </p:spTree>
    <p:extLst>
      <p:ext uri="{BB962C8B-B14F-4D97-AF65-F5344CB8AC3E}">
        <p14:creationId xmlns:p14="http://schemas.microsoft.com/office/powerpoint/2010/main" val="8074467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499173" y="1395663"/>
            <a:ext cx="2163564" cy="2163564"/>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10" name="Picture 9"/>
          <p:cNvPicPr>
            <a:picLocks noChangeAspect="1"/>
          </p:cNvPicPr>
          <p:nvPr/>
        </p:nvPicPr>
        <p:blipFill>
          <a:blip r:embed="rId2"/>
          <a:stretch>
            <a:fillRect/>
          </a:stretch>
        </p:blipFill>
        <p:spPr>
          <a:xfrm>
            <a:off x="6490447" y="1382433"/>
            <a:ext cx="2199340" cy="2199340"/>
          </a:xfrm>
          <a:prstGeom prst="rect">
            <a:avLst/>
          </a:prstGeom>
        </p:spPr>
      </p:pic>
      <p:sp>
        <p:nvSpPr>
          <p:cNvPr id="2" name="Title 1"/>
          <p:cNvSpPr>
            <a:spLocks noGrp="1"/>
          </p:cNvSpPr>
          <p:nvPr>
            <p:ph type="title"/>
          </p:nvPr>
        </p:nvSpPr>
        <p:spPr>
          <a:xfrm>
            <a:off x="457200" y="1269205"/>
            <a:ext cx="4283242" cy="1209302"/>
          </a:xfrm>
        </p:spPr>
        <p:txBody>
          <a:bodyPr/>
          <a:lstStyle/>
          <a:p>
            <a:pPr algn="l" rtl="0">
              <a:lnSpc>
                <a:spcPts val="4600"/>
              </a:lnSpc>
            </a:pPr>
            <a:r>
              <a:rPr lang="es" sz="4000" b="1" i="0" u="none" baseline="0"/>
              <a:t>Evitar las picaduras de mosquitos</a:t>
            </a:r>
            <a:endParaRPr lang="es" sz="4000"/>
          </a:p>
        </p:txBody>
      </p:sp>
      <p:sp>
        <p:nvSpPr>
          <p:cNvPr id="3" name="Subtitle 2"/>
          <p:cNvSpPr>
            <a:spLocks noGrp="1"/>
          </p:cNvSpPr>
          <p:nvPr>
            <p:ph type="subTitle" idx="1"/>
          </p:nvPr>
        </p:nvSpPr>
        <p:spPr>
          <a:xfrm>
            <a:off x="457200" y="2711403"/>
            <a:ext cx="6400800" cy="342900"/>
          </a:xfrm>
        </p:spPr>
        <p:txBody>
          <a:bodyPr/>
          <a:lstStyle/>
          <a:p>
            <a:endParaRPr lang="es"/>
          </a:p>
        </p:txBody>
      </p:sp>
      <p:sp>
        <p:nvSpPr>
          <p:cNvPr id="4" name="Text Placeholder 3"/>
          <p:cNvSpPr>
            <a:spLocks noGrp="1"/>
          </p:cNvSpPr>
          <p:nvPr>
            <p:ph type="body" sz="quarter" idx="10"/>
          </p:nvPr>
        </p:nvSpPr>
        <p:spPr>
          <a:xfrm>
            <a:off x="457200" y="3526405"/>
            <a:ext cx="6400800" cy="971550"/>
          </a:xfrm>
        </p:spPr>
        <p:txBody>
          <a:bodyPr/>
          <a:lstStyle/>
          <a:p>
            <a:endParaRPr lang="es"/>
          </a:p>
        </p:txBody>
      </p:sp>
    </p:spTree>
    <p:extLst>
      <p:ext uri="{BB962C8B-B14F-4D97-AF65-F5344CB8AC3E}">
        <p14:creationId xmlns:p14="http://schemas.microsoft.com/office/powerpoint/2010/main" val="19435523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9"/>
            <a:ext cx="8229600" cy="857250"/>
          </a:xfrm>
        </p:spPr>
        <p:txBody>
          <a:bodyPr/>
          <a:lstStyle/>
          <a:p>
            <a:pPr algn="l" rtl="0"/>
            <a:r>
              <a:rPr lang="es" b="1" i="0" u="none" baseline="0"/>
              <a:t>¿Qué es la enfermedad por el virus </a:t>
            </a:r>
            <a:r>
              <a:rPr lang="es"/>
              <a:t/>
            </a:r>
            <a:br>
              <a:rPr lang="es"/>
            </a:br>
            <a:r>
              <a:rPr lang="es" b="1" i="0" u="none" baseline="0" smtClean="0"/>
              <a:t>del </a:t>
            </a:r>
            <a:r>
              <a:rPr lang="es" b="1" i="0" u="none" baseline="0"/>
              <a:t>Zika (zika)?</a:t>
            </a:r>
            <a:endParaRPr lang="es"/>
          </a:p>
        </p:txBody>
      </p:sp>
      <p:sp>
        <p:nvSpPr>
          <p:cNvPr id="5" name="Content Placeholder 4"/>
          <p:cNvSpPr>
            <a:spLocks noGrp="1"/>
          </p:cNvSpPr>
          <p:nvPr>
            <p:ph type="body" sz="quarter" idx="10"/>
          </p:nvPr>
        </p:nvSpPr>
        <p:spPr>
          <a:xfrm>
            <a:off x="457200" y="1158874"/>
            <a:ext cx="5371322" cy="3672433"/>
          </a:xfrm>
        </p:spPr>
        <p:txBody>
          <a:bodyPr/>
          <a:lstStyle/>
          <a:p>
            <a:pPr algn="l" rtl="0"/>
            <a:r>
              <a:rPr lang="es" sz="2400" b="0" i="0" u="none" baseline="0"/>
              <a:t>Enfermedad que se transmite principalmente por la picadura de un mosquito </a:t>
            </a:r>
            <a:r>
              <a:rPr lang="es" sz="2400" b="0" i="1" u="none" baseline="0"/>
              <a:t>Aedes</a:t>
            </a:r>
            <a:r>
              <a:rPr lang="es" sz="2400" b="0" i="0" u="none" baseline="0"/>
              <a:t> infectado con el virus del Zika. </a:t>
            </a:r>
          </a:p>
          <a:p>
            <a:pPr algn="l" rtl="0"/>
            <a:r>
              <a:rPr lang="es" sz="2400" b="0" i="0" u="none" baseline="0"/>
              <a:t>La mayoría de las personas no detectan que tienen el zika.</a:t>
            </a:r>
          </a:p>
          <a:p>
            <a:pPr algn="l" rtl="0"/>
            <a:r>
              <a:rPr lang="es" sz="2400" b="0" i="0" u="none" baseline="0"/>
              <a:t>Los síntomas son leves y su duración puede ser de varios días a una semana.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925" y="356430"/>
            <a:ext cx="2441056" cy="1954678"/>
          </a:xfrm>
          <a:prstGeom prst="rect">
            <a:avLst/>
          </a:prstGeom>
        </p:spPr>
      </p:pic>
    </p:spTree>
    <p:extLst>
      <p:ext uri="{BB962C8B-B14F-4D97-AF65-F5344CB8AC3E}">
        <p14:creationId xmlns:p14="http://schemas.microsoft.com/office/powerpoint/2010/main" val="36385544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84335" y="83144"/>
            <a:ext cx="6066430" cy="3519863"/>
          </a:xfrm>
        </p:spPr>
        <p:txBody>
          <a:bodyPr anchor="t"/>
          <a:lstStyle/>
          <a:p>
            <a:pPr marL="0" lvl="0" indent="0" algn="l" rtl="0">
              <a:lnSpc>
                <a:spcPct val="150000"/>
              </a:lnSpc>
              <a:buNone/>
            </a:pPr>
            <a:r>
              <a:rPr lang="es" sz="4400" b="1" i="0" u="none" baseline="0">
                <a:solidFill>
                  <a:schemeClr val="bg2"/>
                </a:solidFill>
              </a:rPr>
              <a:t>El zika se transmite principalmente a través de la picadura de mosquito. Protéjase.</a:t>
            </a:r>
            <a:endParaRPr lang="es" sz="4400">
              <a:solidFill>
                <a:schemeClr val="bg2"/>
              </a:solidFill>
            </a:endParaRPr>
          </a:p>
        </p:txBody>
      </p:sp>
      <p:sp>
        <p:nvSpPr>
          <p:cNvPr id="7" name="Oval 6"/>
          <p:cNvSpPr/>
          <p:nvPr/>
        </p:nvSpPr>
        <p:spPr>
          <a:xfrm>
            <a:off x="6499173" y="1395663"/>
            <a:ext cx="2163564" cy="2163564"/>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3" name="Picture 2"/>
          <p:cNvPicPr>
            <a:picLocks noChangeAspect="1"/>
          </p:cNvPicPr>
          <p:nvPr/>
        </p:nvPicPr>
        <p:blipFill>
          <a:blip r:embed="rId2"/>
          <a:stretch>
            <a:fillRect/>
          </a:stretch>
        </p:blipFill>
        <p:spPr>
          <a:xfrm>
            <a:off x="6490447" y="1382433"/>
            <a:ext cx="2199340" cy="2199340"/>
          </a:xfrm>
          <a:prstGeom prst="rect">
            <a:avLst/>
          </a:prstGeom>
        </p:spPr>
      </p:pic>
    </p:spTree>
    <p:extLst>
      <p:ext uri="{BB962C8B-B14F-4D97-AF65-F5344CB8AC3E}">
        <p14:creationId xmlns:p14="http://schemas.microsoft.com/office/powerpoint/2010/main" val="14348029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537102" y="205979"/>
            <a:ext cx="8229600" cy="857250"/>
          </a:xfrm>
        </p:spPr>
        <p:txBody>
          <a:bodyPr/>
          <a:lstStyle/>
          <a:p>
            <a:pPr algn="l" rtl="0"/>
            <a:r>
              <a:rPr lang="es" sz="2400" b="1" i="0" u="none" baseline="0">
                <a:solidFill>
                  <a:schemeClr val="bg2"/>
                </a:solidFill>
              </a:rPr>
              <a:t>PASO 1   </a:t>
            </a:r>
            <a:r>
              <a:rPr lang="es" sz="2400" b="1" i="0" u="none" baseline="0"/>
              <a:t>Evite que entren los mosquitos</a:t>
            </a:r>
            <a:endParaRPr lang="es" sz="2400"/>
          </a:p>
        </p:txBody>
      </p:sp>
      <p:sp>
        <p:nvSpPr>
          <p:cNvPr id="3" name="Content Placeholder 2"/>
          <p:cNvSpPr>
            <a:spLocks noGrp="1"/>
          </p:cNvSpPr>
          <p:nvPr>
            <p:ph type="body" sz="quarter" idx="10"/>
          </p:nvPr>
        </p:nvSpPr>
        <p:spPr>
          <a:xfrm>
            <a:off x="457200" y="1158875"/>
            <a:ext cx="4456922" cy="3563250"/>
          </a:xfrm>
        </p:spPr>
        <p:txBody>
          <a:bodyPr/>
          <a:lstStyle/>
          <a:p>
            <a:pPr lvl="0" algn="l" rtl="0"/>
            <a:r>
              <a:rPr lang="es" sz="2400" b="0" i="0" u="none" baseline="0"/>
              <a:t>Evite que los mosquitos entren a su casa o al hotel.</a:t>
            </a:r>
          </a:p>
          <a:p>
            <a:pPr lvl="1" algn="l" rtl="0"/>
            <a:r>
              <a:rPr lang="es" b="0" i="0" u="none" baseline="0"/>
              <a:t>Permanezca en sitios con aire acondicionado y mosquiteros para ventanas y puertas. </a:t>
            </a:r>
          </a:p>
        </p:txBody>
      </p:sp>
    </p:spTree>
    <p:extLst>
      <p:ext uri="{BB962C8B-B14F-4D97-AF65-F5344CB8AC3E}">
        <p14:creationId xmlns:p14="http://schemas.microsoft.com/office/powerpoint/2010/main" val="23760617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537100" y="205979"/>
            <a:ext cx="8229600" cy="857250"/>
          </a:xfrm>
        </p:spPr>
        <p:txBody>
          <a:bodyPr/>
          <a:lstStyle/>
          <a:p>
            <a:pPr algn="l" rtl="0"/>
            <a:r>
              <a:rPr lang="es" sz="2400" b="1" i="0" u="none" baseline="0">
                <a:solidFill>
                  <a:schemeClr val="bg2"/>
                </a:solidFill>
              </a:rPr>
              <a:t>PASO 1   </a:t>
            </a:r>
            <a:r>
              <a:rPr lang="es" sz="2400" b="1" i="0" u="none" baseline="0"/>
              <a:t>Evite que entren los mosquitos</a:t>
            </a:r>
            <a:endParaRPr lang="es" sz="2400"/>
          </a:p>
        </p:txBody>
      </p:sp>
      <p:sp>
        <p:nvSpPr>
          <p:cNvPr id="3" name="Content Placeholder 2"/>
          <p:cNvSpPr>
            <a:spLocks noGrp="1"/>
          </p:cNvSpPr>
          <p:nvPr>
            <p:ph type="body" sz="quarter" idx="10"/>
          </p:nvPr>
        </p:nvSpPr>
        <p:spPr>
          <a:xfrm>
            <a:off x="457200" y="1158875"/>
            <a:ext cx="5370394" cy="3563250"/>
          </a:xfrm>
        </p:spPr>
        <p:txBody>
          <a:bodyPr/>
          <a:lstStyle/>
          <a:p>
            <a:pPr lvl="0" algn="l" rtl="0"/>
            <a:r>
              <a:rPr lang="es" sz="2400" b="0" i="0" u="none" baseline="0"/>
              <a:t>Evite que los mosquitos entren a su casa o al hotel.</a:t>
            </a:r>
          </a:p>
          <a:p>
            <a:pPr lvl="1" algn="l" rtl="0"/>
            <a:r>
              <a:rPr lang="es" b="0" i="0" u="none" baseline="0"/>
              <a:t>Una vez por semana, vacíe y lave, voltee, tape o deseche los objetos que contengan agua como neumáticos, cubos, macetas, juguetes, piscinas, bebederos para pájaros, floreros o recipientes para basura. Revise dentro y fuera de su casa. </a:t>
            </a:r>
          </a:p>
          <a:p>
            <a:pPr lvl="1" algn="l" rtl="0"/>
            <a:endParaRPr lang="es"/>
          </a:p>
        </p:txBody>
      </p:sp>
    </p:spTree>
    <p:extLst>
      <p:ext uri="{BB962C8B-B14F-4D97-AF65-F5344CB8AC3E}">
        <p14:creationId xmlns:p14="http://schemas.microsoft.com/office/powerpoint/2010/main" val="30754069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Content Placeholder 2"/>
          <p:cNvSpPr>
            <a:spLocks noGrp="1"/>
          </p:cNvSpPr>
          <p:nvPr>
            <p:ph type="body" sz="quarter" idx="10"/>
          </p:nvPr>
        </p:nvSpPr>
        <p:spPr>
          <a:xfrm>
            <a:off x="457200" y="1158875"/>
            <a:ext cx="5493224" cy="3563250"/>
          </a:xfrm>
        </p:spPr>
        <p:txBody>
          <a:bodyPr/>
          <a:lstStyle/>
          <a:p>
            <a:pPr lvl="0" algn="l" rtl="0"/>
            <a:r>
              <a:rPr lang="es" sz="2400" b="0" i="0" u="none" baseline="0"/>
              <a:t>Evite que los mosquitos entren a su casa o al hotel.</a:t>
            </a:r>
          </a:p>
          <a:p>
            <a:pPr lvl="1" algn="l" rtl="0"/>
            <a:r>
              <a:rPr lang="es" b="0" i="0" u="none" baseline="0"/>
              <a:t>Cuando viaje, utilice un mosquitero si no hay aire acondicionado o mosquiteros para ventanas y puertas, o si duerme a la intemperie.</a:t>
            </a:r>
          </a:p>
          <a:p>
            <a:endParaRPr lang="es" sz="1800"/>
          </a:p>
        </p:txBody>
      </p:sp>
      <p:sp>
        <p:nvSpPr>
          <p:cNvPr id="4" name="Title 3"/>
          <p:cNvSpPr>
            <a:spLocks noGrp="1"/>
          </p:cNvSpPr>
          <p:nvPr>
            <p:ph type="title"/>
          </p:nvPr>
        </p:nvSpPr>
        <p:spPr>
          <a:xfrm>
            <a:off x="537102" y="197101"/>
            <a:ext cx="8229600" cy="857250"/>
          </a:xfrm>
        </p:spPr>
        <p:txBody>
          <a:bodyPr/>
          <a:lstStyle/>
          <a:p>
            <a:pPr algn="l" rtl="0"/>
            <a:r>
              <a:rPr lang="es" sz="2400" b="1" i="0" u="none" baseline="0">
                <a:solidFill>
                  <a:schemeClr val="bg2"/>
                </a:solidFill>
              </a:rPr>
              <a:t>PASO 1   </a:t>
            </a:r>
            <a:r>
              <a:rPr lang="es" sz="2400" b="1" i="0" u="none" baseline="0"/>
              <a:t>Evite que entren los mosquitos</a:t>
            </a:r>
          </a:p>
        </p:txBody>
      </p:sp>
      <p:pic>
        <p:nvPicPr>
          <p:cNvPr id="2" name="Picture 1"/>
          <p:cNvPicPr>
            <a:picLocks noChangeAspect="1"/>
          </p:cNvPicPr>
          <p:nvPr/>
        </p:nvPicPr>
        <p:blipFill>
          <a:blip r:embed="rId2"/>
          <a:stretch>
            <a:fillRect/>
          </a:stretch>
        </p:blipFill>
        <p:spPr>
          <a:xfrm>
            <a:off x="6539092" y="1000124"/>
            <a:ext cx="2230208" cy="2474025"/>
          </a:xfrm>
          <a:prstGeom prst="rect">
            <a:avLst/>
          </a:prstGeom>
        </p:spPr>
      </p:pic>
    </p:spTree>
    <p:extLst>
      <p:ext uri="{BB962C8B-B14F-4D97-AF65-F5344CB8AC3E}">
        <p14:creationId xmlns:p14="http://schemas.microsoft.com/office/powerpoint/2010/main" val="26966392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215126" y="1027952"/>
            <a:ext cx="2851178" cy="2851178"/>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7" name="Picture 6"/>
          <p:cNvPicPr>
            <a:picLocks noChangeAspect="1"/>
          </p:cNvPicPr>
          <p:nvPr/>
        </p:nvPicPr>
        <p:blipFill>
          <a:blip r:embed="rId2"/>
          <a:stretch>
            <a:fillRect/>
          </a:stretch>
        </p:blipFill>
        <p:spPr>
          <a:xfrm>
            <a:off x="6193518" y="1010024"/>
            <a:ext cx="2899692" cy="2892496"/>
          </a:xfrm>
          <a:prstGeom prst="rect">
            <a:avLst/>
          </a:prstGeom>
        </p:spPr>
      </p:pic>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66344" y="205979"/>
            <a:ext cx="5452281" cy="857250"/>
          </a:xfrm>
        </p:spPr>
        <p:txBody>
          <a:bodyPr/>
          <a:lstStyle/>
          <a:p>
            <a:pPr marL="1143000" indent="-1143000" algn="l" defTabSz="601663" rtl="0"/>
            <a:r>
              <a:rPr lang="es" sz="2400" b="1" i="0" u="none" baseline="0">
                <a:solidFill>
                  <a:schemeClr val="bg2"/>
                </a:solidFill>
              </a:rPr>
              <a:t>PASO 2   </a:t>
            </a:r>
            <a:r>
              <a:rPr lang="es" sz="2400" b="1" i="0" u="none" baseline="0"/>
              <a:t>Cree una barrera </a:t>
            </a:r>
            <a:r>
              <a:rPr lang="es" sz="2400" b="1" i="0" u="none" baseline="0" smtClean="0"/>
              <a:t>entre</a:t>
            </a:r>
            <a:r>
              <a:rPr lang="es" sz="2400" b="1" i="0" u="none" smtClean="0"/>
              <a:t> </a:t>
            </a:r>
            <a:br>
              <a:rPr lang="es" sz="2400" b="1" i="0" u="none" smtClean="0"/>
            </a:br>
            <a:r>
              <a:rPr lang="es" sz="2400" b="1" i="0" u="none" baseline="0" smtClean="0"/>
              <a:t>usted </a:t>
            </a:r>
            <a:r>
              <a:rPr lang="es" sz="2400" b="1" i="0" u="none" baseline="0"/>
              <a:t>y los mosquitos</a:t>
            </a:r>
            <a:endParaRPr lang="es" sz="2400"/>
          </a:p>
        </p:txBody>
      </p:sp>
      <p:sp>
        <p:nvSpPr>
          <p:cNvPr id="3" name="Content Placeholder 2"/>
          <p:cNvSpPr>
            <a:spLocks noGrp="1"/>
          </p:cNvSpPr>
          <p:nvPr>
            <p:ph type="body" sz="quarter" idx="10"/>
          </p:nvPr>
        </p:nvSpPr>
        <p:spPr>
          <a:xfrm>
            <a:off x="457200" y="1158875"/>
            <a:ext cx="5547815" cy="3344886"/>
          </a:xfrm>
        </p:spPr>
        <p:txBody>
          <a:bodyPr/>
          <a:lstStyle/>
          <a:p>
            <a:pPr algn="l" rtl="0"/>
            <a:r>
              <a:rPr lang="es" sz="2800" b="0" i="0" u="none" baseline="0"/>
              <a:t>¡Cúbrase!</a:t>
            </a:r>
          </a:p>
          <a:p>
            <a:pPr lvl="1" algn="l" rtl="0"/>
            <a:r>
              <a:rPr lang="es" sz="2400" b="0" i="0" u="none" baseline="0"/>
              <a:t>Use camisas de mangas largas y pantalones largos.</a:t>
            </a:r>
          </a:p>
          <a:p>
            <a:endParaRPr lang="es"/>
          </a:p>
        </p:txBody>
      </p:sp>
    </p:spTree>
    <p:extLst>
      <p:ext uri="{BB962C8B-B14F-4D97-AF65-F5344CB8AC3E}">
        <p14:creationId xmlns:p14="http://schemas.microsoft.com/office/powerpoint/2010/main" val="249777669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215126" y="1027952"/>
            <a:ext cx="2851178" cy="2851178"/>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57200" y="205979"/>
            <a:ext cx="5302155" cy="857250"/>
          </a:xfrm>
        </p:spPr>
        <p:txBody>
          <a:bodyPr/>
          <a:lstStyle/>
          <a:p>
            <a:pPr algn="l" defTabSz="601663" rtl="0"/>
            <a:r>
              <a:rPr lang="es" sz="2400" b="1" i="0" u="none" baseline="0">
                <a:solidFill>
                  <a:schemeClr val="bg2"/>
                </a:solidFill>
              </a:rPr>
              <a:t>PASO 2   </a:t>
            </a:r>
            <a:r>
              <a:rPr lang="es" sz="2400" b="1" i="0" u="none" baseline="0"/>
              <a:t>Cree una barrera entre</a:t>
            </a:r>
            <a:r>
              <a:rPr lang="es" sz="2400"/>
              <a:t/>
            </a:r>
            <a:br>
              <a:rPr lang="es" sz="2400"/>
            </a:br>
            <a:r>
              <a:rPr lang="es" sz="2400" b="0" i="0" u="none" baseline="0"/>
              <a:t>	</a:t>
            </a:r>
            <a:r>
              <a:rPr lang="es" sz="2400" b="0" i="0" u="none" smtClean="0"/>
              <a:t>        </a:t>
            </a:r>
            <a:r>
              <a:rPr lang="es" sz="2400" b="1" i="0" u="none" baseline="0" smtClean="0"/>
              <a:t>usted </a:t>
            </a:r>
            <a:r>
              <a:rPr lang="es" sz="2400" b="1" i="0" u="none" baseline="0"/>
              <a:t>y los mosquitos</a:t>
            </a:r>
            <a:endParaRPr lang="es" sz="2400"/>
          </a:p>
        </p:txBody>
      </p:sp>
      <p:sp>
        <p:nvSpPr>
          <p:cNvPr id="3" name="Content Placeholder 2"/>
          <p:cNvSpPr>
            <a:spLocks noGrp="1"/>
          </p:cNvSpPr>
          <p:nvPr>
            <p:ph type="body" sz="quarter" idx="10"/>
          </p:nvPr>
        </p:nvSpPr>
        <p:spPr>
          <a:xfrm>
            <a:off x="457200" y="1158875"/>
            <a:ext cx="5547815" cy="3344886"/>
          </a:xfrm>
        </p:spPr>
        <p:txBody>
          <a:bodyPr/>
          <a:lstStyle/>
          <a:p>
            <a:pPr lvl="0" algn="l" rtl="0"/>
            <a:r>
              <a:rPr lang="es" sz="2800" b="0" i="0" u="none" baseline="0"/>
              <a:t>Trate la ropa y el equipamiento</a:t>
            </a:r>
          </a:p>
          <a:p>
            <a:pPr lvl="1" algn="l" rtl="0"/>
            <a:r>
              <a:rPr lang="es" sz="2400" b="0" i="0" u="none" baseline="0"/>
              <a:t>Utilice permetrina para tratar la ropa y el equipamiento o cómprelos ya tratados. Lea la información del producto para conocer cuánto dura la protección.</a:t>
            </a:r>
            <a:endParaRPr lang="es" sz="1800"/>
          </a:p>
        </p:txBody>
      </p:sp>
      <p:pic>
        <p:nvPicPr>
          <p:cNvPr id="7" name="Picture 6"/>
          <p:cNvPicPr>
            <a:picLocks noChangeAspect="1"/>
          </p:cNvPicPr>
          <p:nvPr/>
        </p:nvPicPr>
        <p:blipFill>
          <a:blip r:embed="rId2"/>
          <a:stretch>
            <a:fillRect/>
          </a:stretch>
        </p:blipFill>
        <p:spPr>
          <a:xfrm>
            <a:off x="5034607" y="-1662298"/>
            <a:ext cx="4049906" cy="5937452"/>
          </a:xfrm>
          <a:prstGeom prst="rect">
            <a:avLst/>
          </a:prstGeom>
        </p:spPr>
      </p:pic>
    </p:spTree>
    <p:extLst>
      <p:ext uri="{BB962C8B-B14F-4D97-AF65-F5344CB8AC3E}">
        <p14:creationId xmlns:p14="http://schemas.microsoft.com/office/powerpoint/2010/main" val="2546993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215126" y="1027952"/>
            <a:ext cx="2851178" cy="2851178"/>
          </a:xfrm>
          <a:prstGeom prst="ellipse">
            <a:avLst/>
          </a:prstGeom>
          <a:solidFill>
            <a:schemeClr val="bg2"/>
          </a:solidFill>
          <a:ln>
            <a:noFill/>
          </a:ln>
          <a:effectLst>
            <a:outerShdw blurRad="393700" dist="50800" dir="948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Content Placeholder 2"/>
          <p:cNvSpPr>
            <a:spLocks noGrp="1"/>
          </p:cNvSpPr>
          <p:nvPr>
            <p:ph type="body" sz="quarter" idx="10"/>
          </p:nvPr>
        </p:nvSpPr>
        <p:spPr>
          <a:xfrm>
            <a:off x="457200" y="1158875"/>
            <a:ext cx="5547815" cy="3344886"/>
          </a:xfrm>
        </p:spPr>
        <p:txBody>
          <a:bodyPr/>
          <a:lstStyle/>
          <a:p>
            <a:pPr lvl="0" algn="l" rtl="0"/>
            <a:r>
              <a:rPr lang="es" sz="2800" b="0" i="0" u="none" baseline="0"/>
              <a:t>Trate la ropa y el equipamiento</a:t>
            </a:r>
          </a:p>
          <a:p>
            <a:pPr lvl="1" algn="l" rtl="0"/>
            <a:r>
              <a:rPr lang="es" sz="2400" b="0" i="0" u="none" baseline="0"/>
              <a:t>Si usted va a tratar los artículos, siga siempre las instrucciones del producto.</a:t>
            </a:r>
          </a:p>
          <a:p>
            <a:pPr marL="457200" lvl="1" indent="0" algn="l" rtl="0">
              <a:buNone/>
            </a:pPr>
            <a:endParaRPr lang="es" smtClean="0"/>
          </a:p>
          <a:p>
            <a:endParaRPr lang="es"/>
          </a:p>
        </p:txBody>
      </p:sp>
      <p:sp>
        <p:nvSpPr>
          <p:cNvPr id="6" name="Title 1"/>
          <p:cNvSpPr>
            <a:spLocks noGrp="1"/>
          </p:cNvSpPr>
          <p:nvPr>
            <p:ph type="title"/>
          </p:nvPr>
        </p:nvSpPr>
        <p:spPr/>
        <p:txBody>
          <a:bodyPr/>
          <a:lstStyle/>
          <a:p>
            <a:pPr algn="l" defTabSz="601663" rtl="0"/>
            <a:r>
              <a:rPr lang="es" sz="2400" b="1" i="0" u="none" baseline="0">
                <a:solidFill>
                  <a:schemeClr val="bg2"/>
                </a:solidFill>
              </a:rPr>
              <a:t>PASO 2   </a:t>
            </a:r>
            <a:r>
              <a:rPr lang="es" sz="2400" b="1" i="0" u="none" baseline="0"/>
              <a:t>Cree una barrera entre</a:t>
            </a:r>
            <a:r>
              <a:rPr lang="es" sz="2400"/>
              <a:t/>
            </a:r>
            <a:br>
              <a:rPr lang="es" sz="2400"/>
            </a:br>
            <a:r>
              <a:rPr lang="es" sz="2400" b="0" i="0" u="none" baseline="0"/>
              <a:t>	</a:t>
            </a:r>
            <a:r>
              <a:rPr lang="es" sz="2400" b="0" i="0" u="none" smtClean="0"/>
              <a:t>        </a:t>
            </a:r>
            <a:r>
              <a:rPr lang="es" sz="2400" b="1" i="0" u="none" baseline="0" smtClean="0"/>
              <a:t>usted </a:t>
            </a:r>
            <a:r>
              <a:rPr lang="es" sz="2400" b="1" i="0" u="none" baseline="0"/>
              <a:t>y los mosquitos</a:t>
            </a:r>
            <a:endParaRPr lang="es" sz="2400"/>
          </a:p>
        </p:txBody>
      </p:sp>
      <p:pic>
        <p:nvPicPr>
          <p:cNvPr id="7" name="Picture 6"/>
          <p:cNvPicPr>
            <a:picLocks noChangeAspect="1"/>
          </p:cNvPicPr>
          <p:nvPr/>
        </p:nvPicPr>
        <p:blipFill>
          <a:blip r:embed="rId2"/>
          <a:stretch>
            <a:fillRect/>
          </a:stretch>
        </p:blipFill>
        <p:spPr>
          <a:xfrm>
            <a:off x="5034607" y="-1662298"/>
            <a:ext cx="4049906" cy="5937452"/>
          </a:xfrm>
          <a:prstGeom prst="rect">
            <a:avLst/>
          </a:prstGeom>
        </p:spPr>
      </p:pic>
    </p:spTree>
    <p:extLst>
      <p:ext uri="{BB962C8B-B14F-4D97-AF65-F5344CB8AC3E}">
        <p14:creationId xmlns:p14="http://schemas.microsoft.com/office/powerpoint/2010/main" val="178849157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Content Placeholder 2"/>
          <p:cNvSpPr>
            <a:spLocks noGrp="1"/>
          </p:cNvSpPr>
          <p:nvPr>
            <p:ph type="body" sz="quarter" idx="10"/>
          </p:nvPr>
        </p:nvSpPr>
        <p:spPr>
          <a:xfrm>
            <a:off x="457200" y="1158875"/>
            <a:ext cx="5547815" cy="3344886"/>
          </a:xfrm>
        </p:spPr>
        <p:txBody>
          <a:bodyPr/>
          <a:lstStyle/>
          <a:p>
            <a:pPr lvl="0" algn="l" rtl="0"/>
            <a:r>
              <a:rPr lang="es" sz="2800" b="0" i="0" u="none" baseline="0"/>
              <a:t>Trate la ropa y el equipamiento</a:t>
            </a:r>
          </a:p>
          <a:p>
            <a:pPr lvl="1" algn="l" rtl="0"/>
            <a:r>
              <a:rPr lang="es" sz="2400" b="0" i="0" u="none" baseline="0"/>
              <a:t>No utilice productos con permetrina directamente sobre la piel.</a:t>
            </a:r>
          </a:p>
          <a:p>
            <a:pPr lvl="1" algn="l" rtl="0"/>
            <a:endParaRPr lang="es" smtClean="0"/>
          </a:p>
          <a:p>
            <a:endParaRPr lang="es"/>
          </a:p>
        </p:txBody>
      </p:sp>
      <p:sp>
        <p:nvSpPr>
          <p:cNvPr id="6" name="Title 1"/>
          <p:cNvSpPr>
            <a:spLocks noGrp="1"/>
          </p:cNvSpPr>
          <p:nvPr>
            <p:ph type="title"/>
          </p:nvPr>
        </p:nvSpPr>
        <p:spPr/>
        <p:txBody>
          <a:bodyPr/>
          <a:lstStyle/>
          <a:p>
            <a:pPr algn="l" defTabSz="601663" rtl="0"/>
            <a:r>
              <a:rPr lang="es" sz="2400" b="1" i="0" u="none" baseline="0">
                <a:solidFill>
                  <a:schemeClr val="bg2"/>
                </a:solidFill>
              </a:rPr>
              <a:t>PASO 2   </a:t>
            </a:r>
            <a:r>
              <a:rPr lang="es" sz="2400" b="1" i="0" u="none" baseline="0"/>
              <a:t>Cree una barrera entre</a:t>
            </a:r>
            <a:r>
              <a:rPr lang="es" sz="2400"/>
              <a:t/>
            </a:r>
            <a:br>
              <a:rPr lang="es" sz="2400"/>
            </a:br>
            <a:r>
              <a:rPr lang="es" sz="2400" b="0" i="0" u="none" baseline="0"/>
              <a:t>	</a:t>
            </a:r>
            <a:r>
              <a:rPr lang="es" sz="2400" b="0" i="0" u="none" smtClean="0"/>
              <a:t>        </a:t>
            </a:r>
            <a:r>
              <a:rPr lang="es" sz="2400" b="1" i="0" u="none" baseline="0" smtClean="0"/>
              <a:t>usted </a:t>
            </a:r>
            <a:r>
              <a:rPr lang="es" sz="2400" b="1" i="0" u="none" baseline="0"/>
              <a:t>y los mosquitos</a:t>
            </a:r>
            <a:endParaRPr lang="es" sz="2400"/>
          </a:p>
        </p:txBody>
      </p:sp>
    </p:spTree>
    <p:extLst>
      <p:ext uri="{BB962C8B-B14F-4D97-AF65-F5344CB8AC3E}">
        <p14:creationId xmlns:p14="http://schemas.microsoft.com/office/powerpoint/2010/main" val="34740838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3   </a:t>
            </a:r>
            <a:r>
              <a:rPr lang="es" b="1" i="0" u="none" baseline="0"/>
              <a:t>Use repelente de insectos</a:t>
            </a:r>
            <a:endParaRPr lang="es"/>
          </a:p>
        </p:txBody>
      </p:sp>
      <p:sp>
        <p:nvSpPr>
          <p:cNvPr id="3" name="Content Placeholder 2"/>
          <p:cNvSpPr>
            <a:spLocks noGrp="1"/>
          </p:cNvSpPr>
          <p:nvPr>
            <p:ph type="body" sz="quarter" idx="10"/>
          </p:nvPr>
        </p:nvSpPr>
        <p:spPr>
          <a:xfrm>
            <a:off x="457200" y="1158874"/>
            <a:ext cx="5233916" cy="3522307"/>
          </a:xfrm>
        </p:spPr>
        <p:txBody>
          <a:bodyPr/>
          <a:lstStyle/>
          <a:p>
            <a:pPr lvl="0" algn="l" rtl="0"/>
            <a:r>
              <a:rPr lang="es" sz="2800" b="0" i="0" u="none" baseline="0"/>
              <a:t>Use repelentes de insectos, certificados por la Agencia de Protección Ambiental (EPA, por sus siglas en inglés) </a:t>
            </a:r>
          </a:p>
          <a:p>
            <a:pPr lvl="1" algn="l" rtl="0"/>
            <a:r>
              <a:rPr lang="es" sz="2400" b="0" i="0" u="none" baseline="0"/>
              <a:t>Los repelentes con DEET, picaridin, IR535 y algunos productos que contengan para-metano-diol ofrecen protección duradera.</a:t>
            </a:r>
          </a:p>
          <a:p>
            <a:pPr marL="0" indent="0" algn="l" rtl="0">
              <a:buNone/>
            </a:pPr>
            <a:endParaRPr lang="es"/>
          </a:p>
        </p:txBody>
      </p:sp>
      <p:pic>
        <p:nvPicPr>
          <p:cNvPr id="11" name="Picture 10"/>
          <p:cNvPicPr>
            <a:picLocks noChangeAspect="1"/>
          </p:cNvPicPr>
          <p:nvPr/>
        </p:nvPicPr>
        <p:blipFill>
          <a:blip r:embed="rId2"/>
          <a:stretch>
            <a:fillRect/>
          </a:stretch>
        </p:blipFill>
        <p:spPr>
          <a:xfrm>
            <a:off x="7019387" y="693245"/>
            <a:ext cx="1267364" cy="3930580"/>
          </a:xfrm>
          <a:prstGeom prst="rect">
            <a:avLst/>
          </a:prstGeom>
        </p:spPr>
      </p:pic>
    </p:spTree>
    <p:extLst>
      <p:ext uri="{BB962C8B-B14F-4D97-AF65-F5344CB8AC3E}">
        <p14:creationId xmlns:p14="http://schemas.microsoft.com/office/powerpoint/2010/main" val="64190298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3   </a:t>
            </a:r>
            <a:r>
              <a:rPr lang="es" b="1" i="0" u="none" baseline="0"/>
              <a:t>Use repelente de insectos</a:t>
            </a:r>
            <a:endParaRPr lang="es"/>
          </a:p>
        </p:txBody>
      </p:sp>
      <p:sp>
        <p:nvSpPr>
          <p:cNvPr id="3" name="Content Placeholder 2"/>
          <p:cNvSpPr>
            <a:spLocks noGrp="1"/>
          </p:cNvSpPr>
          <p:nvPr>
            <p:ph type="body" sz="quarter" idx="10"/>
          </p:nvPr>
        </p:nvSpPr>
        <p:spPr>
          <a:xfrm>
            <a:off x="457200" y="1158874"/>
            <a:ext cx="5588758" cy="3522307"/>
          </a:xfrm>
        </p:spPr>
        <p:txBody>
          <a:bodyPr/>
          <a:lstStyle/>
          <a:p>
            <a:pPr algn="l" rtl="0"/>
            <a:r>
              <a:rPr lang="es" sz="2800" b="0" i="0" u="none" baseline="0"/>
              <a:t>Siga siempre las instrucciones de la etiqueta del producto.</a:t>
            </a:r>
          </a:p>
          <a:p>
            <a:pPr algn="l" rtl="0"/>
            <a:r>
              <a:rPr lang="es" sz="2800" b="0" i="0" u="none" baseline="0"/>
              <a:t>No rocíe el repelente sobre la piel que está cubierta por la ropa.</a:t>
            </a:r>
          </a:p>
          <a:p>
            <a:pPr algn="l" rtl="0"/>
            <a:r>
              <a:rPr lang="es" sz="2800" b="0" i="0" u="none" baseline="0"/>
              <a:t>Si también usa protector solar, aplíquelo antes del repelente de insectos.</a:t>
            </a:r>
          </a:p>
          <a:p>
            <a:endParaRPr lang="es"/>
          </a:p>
        </p:txBody>
      </p:sp>
      <p:pic>
        <p:nvPicPr>
          <p:cNvPr id="7" name="Picture 6"/>
          <p:cNvPicPr>
            <a:picLocks noChangeAspect="1"/>
          </p:cNvPicPr>
          <p:nvPr/>
        </p:nvPicPr>
        <p:blipFill>
          <a:blip r:embed="rId2"/>
          <a:stretch>
            <a:fillRect/>
          </a:stretch>
        </p:blipFill>
        <p:spPr>
          <a:xfrm>
            <a:off x="7019387" y="693245"/>
            <a:ext cx="1267364" cy="3930580"/>
          </a:xfrm>
          <a:prstGeom prst="rect">
            <a:avLst/>
          </a:prstGeom>
        </p:spPr>
      </p:pic>
    </p:spTree>
    <p:extLst>
      <p:ext uri="{BB962C8B-B14F-4D97-AF65-F5344CB8AC3E}">
        <p14:creationId xmlns:p14="http://schemas.microsoft.com/office/powerpoint/2010/main" val="19202604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sz="2400" b="1" i="0" u="none" baseline="0"/>
              <a:t>¿Dónde ha habido brotes del virus del Zika?</a:t>
            </a:r>
            <a:endParaRPr lang="es" sz="2400"/>
          </a:p>
        </p:txBody>
      </p:sp>
      <p:sp>
        <p:nvSpPr>
          <p:cNvPr id="4" name="Text Placeholder 3"/>
          <p:cNvSpPr>
            <a:spLocks noGrp="1"/>
          </p:cNvSpPr>
          <p:nvPr>
            <p:ph type="body" sz="quarter" idx="10"/>
          </p:nvPr>
        </p:nvSpPr>
        <p:spPr>
          <a:xfrm>
            <a:off x="457200" y="1158875"/>
            <a:ext cx="4114800" cy="3331238"/>
          </a:xfrm>
        </p:spPr>
        <p:txBody>
          <a:bodyPr/>
          <a:lstStyle/>
          <a:p>
            <a:pPr algn="l" rtl="0"/>
            <a:r>
              <a:rPr lang="es" sz="2400" b="0" i="0" u="none" baseline="0"/>
              <a:t>Antes de 2015, los brotes de zika ocurrían en África, en el sudeste asiático y en las islas del Pacífico.</a:t>
            </a:r>
          </a:p>
          <a:p>
            <a:pPr algn="l" rtl="0"/>
            <a:r>
              <a:rPr lang="es" sz="2400" b="0" i="0" u="none" baseline="0"/>
              <a:t>En la actualidad, están apareciendo brotes en muchos </a:t>
            </a:r>
            <a:r>
              <a:rPr lang="es" sz="2400" b="0" i="0" u="none" baseline="0">
                <a:hlinkClick r:id="rId2"/>
              </a:rPr>
              <a:t>países y territorios</a:t>
            </a:r>
            <a:r>
              <a:rPr lang="es" sz="2400" b="0" i="0" u="none" baseline="0"/>
              <a:t>.  </a:t>
            </a:r>
            <a:endParaRPr lang="es" sz="24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603" y="825583"/>
            <a:ext cx="4136958" cy="3829318"/>
          </a:xfrm>
          <a:prstGeom prst="rect">
            <a:avLst/>
          </a:prstGeom>
          <a:effectLst>
            <a:outerShdw blurRad="469900" dist="50800" dir="9480000" algn="ctr" rotWithShape="0">
              <a:srgbClr val="000000">
                <a:alpha val="40000"/>
              </a:srgbClr>
            </a:outerShdw>
          </a:effectLst>
        </p:spPr>
      </p:pic>
    </p:spTree>
    <p:extLst>
      <p:ext uri="{BB962C8B-B14F-4D97-AF65-F5344CB8AC3E}">
        <p14:creationId xmlns:p14="http://schemas.microsoft.com/office/powerpoint/2010/main" val="155531746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4   </a:t>
            </a:r>
            <a:r>
              <a:rPr lang="es" b="1" i="0" u="none" baseline="0"/>
              <a:t>Proteja a su familia</a:t>
            </a:r>
            <a:r>
              <a:rPr lang="es" b="0" i="0" u="none" baseline="0"/>
              <a:t> </a:t>
            </a:r>
            <a:endParaRPr lang="es"/>
          </a:p>
        </p:txBody>
      </p:sp>
      <p:sp>
        <p:nvSpPr>
          <p:cNvPr id="3" name="Content Placeholder 2"/>
          <p:cNvSpPr>
            <a:spLocks noGrp="1"/>
          </p:cNvSpPr>
          <p:nvPr>
            <p:ph type="body" sz="quarter" idx="10"/>
          </p:nvPr>
        </p:nvSpPr>
        <p:spPr>
          <a:xfrm>
            <a:off x="457200" y="1158875"/>
            <a:ext cx="5288507" cy="3341688"/>
          </a:xfrm>
        </p:spPr>
        <p:txBody>
          <a:bodyPr/>
          <a:lstStyle/>
          <a:p>
            <a:pPr lvl="0" algn="l" rtl="0"/>
            <a:r>
              <a:rPr lang="es" sz="2800" b="0" i="0" u="none" baseline="0"/>
              <a:t>Para bebés y niños </a:t>
            </a:r>
          </a:p>
          <a:p>
            <a:pPr lvl="1" algn="l" rtl="0"/>
            <a:r>
              <a:rPr lang="es" b="0" i="0" u="none" baseline="0"/>
              <a:t>No utilice repelentes de insectos en niños menores de 2 meses.</a:t>
            </a:r>
          </a:p>
          <a:p>
            <a:pPr lvl="1" algn="l" rtl="0"/>
            <a:r>
              <a:rPr lang="es" b="0" i="0" u="none" baseline="0"/>
              <a:t>No utilice productos que contengan para-metano-diol en niños menores de 3 años.</a:t>
            </a:r>
          </a:p>
          <a:p>
            <a:pPr lvl="1" algn="l" rtl="0"/>
            <a:r>
              <a:rPr lang="es" b="0" i="0" u="none" baseline="0"/>
              <a:t>No utilice repelentes que contengan aceite de eucalipto limón en niños menores de 3 años.</a:t>
            </a:r>
          </a:p>
          <a:p>
            <a:pPr lvl="1" algn="l" rtl="0"/>
            <a:endParaRPr lang="es"/>
          </a:p>
        </p:txBody>
      </p:sp>
    </p:spTree>
    <p:extLst>
      <p:ext uri="{BB962C8B-B14F-4D97-AF65-F5344CB8AC3E}">
        <p14:creationId xmlns:p14="http://schemas.microsoft.com/office/powerpoint/2010/main" val="18252435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4   </a:t>
            </a:r>
            <a:r>
              <a:rPr lang="es" b="1" i="0" u="none" baseline="0"/>
              <a:t>Proteja a su familia</a:t>
            </a:r>
            <a:r>
              <a:rPr lang="es" b="0" i="0" u="none" baseline="0"/>
              <a:t> </a:t>
            </a:r>
            <a:endParaRPr lang="es"/>
          </a:p>
        </p:txBody>
      </p:sp>
      <p:sp>
        <p:nvSpPr>
          <p:cNvPr id="3" name="Content Placeholder 2"/>
          <p:cNvSpPr>
            <a:spLocks noGrp="1"/>
          </p:cNvSpPr>
          <p:nvPr>
            <p:ph type="body" sz="quarter" idx="10"/>
          </p:nvPr>
        </p:nvSpPr>
        <p:spPr>
          <a:xfrm>
            <a:off x="457200" y="1158875"/>
            <a:ext cx="5288507" cy="3341688"/>
          </a:xfrm>
        </p:spPr>
        <p:txBody>
          <a:bodyPr/>
          <a:lstStyle/>
          <a:p>
            <a:pPr lvl="0" algn="l" rtl="0"/>
            <a:r>
              <a:rPr lang="es" sz="2800" b="0" i="0" u="none" baseline="0"/>
              <a:t>Para bebés y niños </a:t>
            </a:r>
          </a:p>
          <a:p>
            <a:pPr lvl="1" algn="l" rtl="0"/>
            <a:r>
              <a:rPr lang="es" sz="2400" b="0" i="0" u="none" baseline="0"/>
              <a:t>Cubra la cuna, el cochecito y el portabebés con un mosquitero.</a:t>
            </a:r>
            <a:endParaRPr lang="es"/>
          </a:p>
        </p:txBody>
      </p:sp>
      <p:pic>
        <p:nvPicPr>
          <p:cNvPr id="6" name="Picture 5"/>
          <p:cNvPicPr>
            <a:picLocks noChangeAspect="1"/>
          </p:cNvPicPr>
          <p:nvPr/>
        </p:nvPicPr>
        <p:blipFill>
          <a:blip r:embed="rId2"/>
          <a:stretch>
            <a:fillRect/>
          </a:stretch>
        </p:blipFill>
        <p:spPr>
          <a:xfrm>
            <a:off x="6498675" y="1033800"/>
            <a:ext cx="2188125" cy="2948123"/>
          </a:xfrm>
          <a:prstGeom prst="rect">
            <a:avLst/>
          </a:prstGeom>
        </p:spPr>
      </p:pic>
    </p:spTree>
    <p:extLst>
      <p:ext uri="{BB962C8B-B14F-4D97-AF65-F5344CB8AC3E}">
        <p14:creationId xmlns:p14="http://schemas.microsoft.com/office/powerpoint/2010/main" val="234467660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4   </a:t>
            </a:r>
            <a:r>
              <a:rPr lang="es" b="1" i="0" u="none" baseline="0"/>
              <a:t>Proteja a su familia</a:t>
            </a:r>
            <a:r>
              <a:rPr lang="es" b="0" i="0" u="none" baseline="0"/>
              <a:t> </a:t>
            </a:r>
            <a:endParaRPr lang="es"/>
          </a:p>
        </p:txBody>
      </p:sp>
      <p:sp>
        <p:nvSpPr>
          <p:cNvPr id="3" name="Content Placeholder 2"/>
          <p:cNvSpPr>
            <a:spLocks noGrp="1"/>
          </p:cNvSpPr>
          <p:nvPr>
            <p:ph type="body" sz="quarter" idx="10"/>
          </p:nvPr>
        </p:nvSpPr>
        <p:spPr>
          <a:xfrm>
            <a:off x="457201" y="1158875"/>
            <a:ext cx="4564626" cy="3341688"/>
          </a:xfrm>
        </p:spPr>
        <p:txBody>
          <a:bodyPr/>
          <a:lstStyle/>
          <a:p>
            <a:pPr lvl="0" algn="l" rtl="0"/>
            <a:r>
              <a:rPr lang="es" sz="2800" b="0" i="0" u="none" baseline="0"/>
              <a:t>Para bebés y niños </a:t>
            </a:r>
          </a:p>
          <a:p>
            <a:pPr lvl="1" algn="l" rtl="0"/>
            <a:r>
              <a:rPr lang="es" sz="2400" b="0" i="0" u="none" baseline="0"/>
              <a:t>No aplicar sobre las manos, los ojos, la boca y las heridas o lesiones cutáneas.</a:t>
            </a:r>
          </a:p>
          <a:p>
            <a:pPr lvl="1" algn="l" rtl="0"/>
            <a:r>
              <a:rPr lang="es" sz="2400" b="0" i="0" u="none" baseline="0"/>
              <a:t>Adultos: Rocíe sus manos y luego páselas por la cara del niño.</a:t>
            </a:r>
          </a:p>
          <a:p>
            <a:pPr marL="457200" lvl="1" indent="0" algn="l" rtl="0">
              <a:buNone/>
            </a:pPr>
            <a:endParaRPr lang="es" sz="2400" smtClean="0"/>
          </a:p>
          <a:p>
            <a:pPr marL="0" indent="0" algn="l" rtl="0">
              <a:buNone/>
            </a:pPr>
            <a:endParaRPr lang="e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934" y="1283110"/>
            <a:ext cx="4260135" cy="2671118"/>
          </a:xfrm>
          <a:prstGeom prst="rect">
            <a:avLst/>
          </a:prstGeom>
        </p:spPr>
      </p:pic>
    </p:spTree>
    <p:extLst>
      <p:ext uri="{BB962C8B-B14F-4D97-AF65-F5344CB8AC3E}">
        <p14:creationId xmlns:p14="http://schemas.microsoft.com/office/powerpoint/2010/main" val="36989172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5   </a:t>
            </a:r>
            <a:r>
              <a:rPr lang="es" b="1" i="0" u="none" baseline="0" smtClean="0"/>
              <a:t>Proteja </a:t>
            </a:r>
            <a:r>
              <a:rPr lang="es" b="1" i="0" u="none" baseline="0"/>
              <a:t>a su familia</a:t>
            </a:r>
            <a:endParaRPr lang="es"/>
          </a:p>
        </p:txBody>
      </p:sp>
      <p:sp>
        <p:nvSpPr>
          <p:cNvPr id="3" name="Content Placeholder 2"/>
          <p:cNvSpPr>
            <a:spLocks noGrp="1"/>
          </p:cNvSpPr>
          <p:nvPr>
            <p:ph type="body" sz="quarter" idx="10"/>
          </p:nvPr>
        </p:nvSpPr>
        <p:spPr>
          <a:xfrm>
            <a:off x="457200" y="1158875"/>
            <a:ext cx="5356746" cy="3341688"/>
          </a:xfrm>
        </p:spPr>
        <p:txBody>
          <a:bodyPr/>
          <a:lstStyle/>
          <a:p>
            <a:pPr algn="l" rtl="0"/>
            <a:r>
              <a:rPr lang="es" sz="2800" b="0" i="0" u="none" baseline="0"/>
              <a:t>El virus del Zika puede transmitirse a través del sexo, de un hombre a sus parejas sexuales.</a:t>
            </a:r>
          </a:p>
        </p:txBody>
      </p:sp>
    </p:spTree>
    <p:extLst>
      <p:ext uri="{BB962C8B-B14F-4D97-AF65-F5344CB8AC3E}">
        <p14:creationId xmlns:p14="http://schemas.microsoft.com/office/powerpoint/2010/main" val="24623352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5   </a:t>
            </a:r>
            <a:r>
              <a:rPr lang="es" b="1" i="0" u="none" baseline="0"/>
              <a:t>Proteja a su familia</a:t>
            </a:r>
            <a:endParaRPr lang="es"/>
          </a:p>
        </p:txBody>
      </p:sp>
      <p:sp>
        <p:nvSpPr>
          <p:cNvPr id="3" name="Content Placeholder 2"/>
          <p:cNvSpPr>
            <a:spLocks noGrp="1"/>
          </p:cNvSpPr>
          <p:nvPr>
            <p:ph type="body" sz="quarter" idx="10"/>
          </p:nvPr>
        </p:nvSpPr>
        <p:spPr>
          <a:xfrm>
            <a:off x="457200" y="1158875"/>
            <a:ext cx="5356746" cy="3341688"/>
          </a:xfrm>
        </p:spPr>
        <p:txBody>
          <a:bodyPr/>
          <a:lstStyle/>
          <a:p>
            <a:pPr algn="l" rtl="0"/>
            <a:r>
              <a:rPr lang="es" sz="2800" b="0" i="0" u="none" baseline="0"/>
              <a:t>No sabemos cuánto tiempo puede permanecer el virus en el semen del hombre que haya padecido el zika.</a:t>
            </a:r>
          </a:p>
        </p:txBody>
      </p:sp>
    </p:spTree>
    <p:extLst>
      <p:ext uri="{BB962C8B-B14F-4D97-AF65-F5344CB8AC3E}">
        <p14:creationId xmlns:p14="http://schemas.microsoft.com/office/powerpoint/2010/main" val="37215754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rtl="0"/>
            <a:r>
              <a:rPr lang="es" b="1" i="0" u="none" baseline="0">
                <a:solidFill>
                  <a:schemeClr val="bg2"/>
                </a:solidFill>
              </a:rPr>
              <a:t>PASO 5   </a:t>
            </a:r>
            <a:r>
              <a:rPr lang="es" b="1" i="0" u="none" baseline="0" smtClean="0"/>
              <a:t>Proteja </a:t>
            </a:r>
            <a:r>
              <a:rPr lang="es" b="1" i="0" u="none" baseline="0"/>
              <a:t>a su familia</a:t>
            </a:r>
            <a:endParaRPr lang="es"/>
          </a:p>
        </p:txBody>
      </p:sp>
      <p:sp>
        <p:nvSpPr>
          <p:cNvPr id="3" name="Content Placeholder 2"/>
          <p:cNvSpPr>
            <a:spLocks noGrp="1"/>
          </p:cNvSpPr>
          <p:nvPr>
            <p:ph type="body" sz="quarter" idx="10"/>
          </p:nvPr>
        </p:nvSpPr>
        <p:spPr>
          <a:xfrm>
            <a:off x="457200" y="1158875"/>
            <a:ext cx="5356746" cy="3341688"/>
          </a:xfrm>
        </p:spPr>
        <p:txBody>
          <a:bodyPr/>
          <a:lstStyle/>
          <a:p>
            <a:pPr algn="l" rtl="0"/>
            <a:r>
              <a:rPr lang="es" sz="2400" b="0" i="0" u="none" baseline="0"/>
              <a:t>Si su pareja está embarazada, los CDC recomiendan que los hombres que hayan vivido o viajado a un área afectada por el virus del Zika, utilicen preservativos siempre que tengan relaciones sexuales por vía vaginal o anal o tengan sexo oral, o que se abstengan del sexo durante el embarazo. </a:t>
            </a:r>
          </a:p>
        </p:txBody>
      </p:sp>
    </p:spTree>
    <p:extLst>
      <p:ext uri="{BB962C8B-B14F-4D97-AF65-F5344CB8AC3E}">
        <p14:creationId xmlns:p14="http://schemas.microsoft.com/office/powerpoint/2010/main" val="21978474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defTabSz="601663" rtl="0"/>
            <a:r>
              <a:rPr lang="es" b="1" i="0" u="none" baseline="0">
                <a:solidFill>
                  <a:schemeClr val="bg2"/>
                </a:solidFill>
              </a:rPr>
              <a:t>PASO 6  </a:t>
            </a:r>
            <a:r>
              <a:rPr lang="es" b="1" i="0" u="none" baseline="0" smtClean="0"/>
              <a:t>Haga </a:t>
            </a:r>
            <a:r>
              <a:rPr lang="es" b="1" i="0" u="none" baseline="0"/>
              <a:t>sus deberes</a:t>
            </a:r>
            <a:r>
              <a:rPr lang="es"/>
              <a:t/>
            </a:r>
            <a:br>
              <a:rPr lang="es"/>
            </a:br>
            <a:r>
              <a:rPr lang="es" b="0" i="0" u="none" baseline="0"/>
              <a:t>		</a:t>
            </a:r>
            <a:r>
              <a:rPr lang="es" b="1" i="0" u="none" baseline="0"/>
              <a:t>antes de viajar</a:t>
            </a:r>
            <a:endParaRPr lang="es"/>
          </a:p>
        </p:txBody>
      </p:sp>
      <p:sp>
        <p:nvSpPr>
          <p:cNvPr id="4" name="Text Placeholder 3"/>
          <p:cNvSpPr>
            <a:spLocks noGrp="1"/>
          </p:cNvSpPr>
          <p:nvPr>
            <p:ph type="body" sz="quarter" idx="10"/>
          </p:nvPr>
        </p:nvSpPr>
        <p:spPr>
          <a:xfrm>
            <a:off x="457200" y="1158875"/>
            <a:ext cx="5356746" cy="3563250"/>
          </a:xfrm>
        </p:spPr>
        <p:txBody>
          <a:bodyPr/>
          <a:lstStyle/>
          <a:p>
            <a:pPr algn="l" rtl="0"/>
            <a:r>
              <a:rPr lang="es" sz="2400" b="0" i="0" u="none" baseline="0">
                <a:solidFill>
                  <a:schemeClr val="tx2"/>
                </a:solidFill>
              </a:rPr>
              <a:t>Si está embarazada, considere la posibilidad de aplazar el viaje a cualquier área con zika. Si su viaje es impostergable, consulte antes a su proveedor de servicios de salud.</a:t>
            </a:r>
          </a:p>
          <a:p>
            <a:pPr algn="l" rtl="0"/>
            <a:r>
              <a:rPr lang="es" sz="2400" b="0" i="0" u="none" baseline="0">
                <a:solidFill>
                  <a:schemeClr val="tx2"/>
                </a:solidFill>
              </a:rPr>
              <a:t>Si está tratando de quedar embarazada, consulte a su proveedor de servicios de salud antes de viajar.</a:t>
            </a:r>
            <a:endParaRPr lang="es" sz="2400">
              <a:solidFill>
                <a:schemeClr val="tx2"/>
              </a:solidFill>
            </a:endParaRPr>
          </a:p>
          <a:p>
            <a:pPr marL="0" indent="0" algn="l" rtl="0">
              <a:buNone/>
            </a:pPr>
            <a:endParaRPr lang="es" sz="1800"/>
          </a:p>
        </p:txBody>
      </p:sp>
      <p:sp>
        <p:nvSpPr>
          <p:cNvPr id="7" name="AutoShape 3"/>
          <p:cNvSpPr>
            <a:spLocks noChangeAspect="1" noChangeArrowheads="1" noTextEdit="1"/>
          </p:cNvSpPr>
          <p:nvPr/>
        </p:nvSpPr>
        <p:spPr bwMode="auto">
          <a:xfrm>
            <a:off x="5608638" y="2257425"/>
            <a:ext cx="4216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06" name="AutoShape 302"/>
          <p:cNvSpPr>
            <a:spLocks noChangeAspect="1" noChangeArrowheads="1" noTextEdit="1"/>
          </p:cNvSpPr>
          <p:nvPr/>
        </p:nvSpPr>
        <p:spPr bwMode="auto">
          <a:xfrm>
            <a:off x="3627438" y="1343025"/>
            <a:ext cx="65786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5" name="Freeform 306"/>
          <p:cNvSpPr>
            <a:spLocks/>
          </p:cNvSpPr>
          <p:nvPr/>
        </p:nvSpPr>
        <p:spPr bwMode="auto">
          <a:xfrm>
            <a:off x="5974452" y="4953024"/>
            <a:ext cx="1591432" cy="58074"/>
          </a:xfrm>
          <a:custGeom>
            <a:avLst/>
            <a:gdLst>
              <a:gd name="T0" fmla="*/ 466 w 467"/>
              <a:gd name="T1" fmla="*/ 0 h 17"/>
              <a:gd name="T2" fmla="*/ 438 w 467"/>
              <a:gd name="T3" fmla="*/ 0 h 17"/>
              <a:gd name="T4" fmla="*/ 423 w 467"/>
              <a:gd name="T5" fmla="*/ 10 h 17"/>
              <a:gd name="T6" fmla="*/ 408 w 467"/>
              <a:gd name="T7" fmla="*/ 0 h 17"/>
              <a:gd name="T8" fmla="*/ 380 w 467"/>
              <a:gd name="T9" fmla="*/ 0 h 17"/>
              <a:gd name="T10" fmla="*/ 365 w 467"/>
              <a:gd name="T11" fmla="*/ 10 h 17"/>
              <a:gd name="T12" fmla="*/ 350 w 467"/>
              <a:gd name="T13" fmla="*/ 0 h 17"/>
              <a:gd name="T14" fmla="*/ 321 w 467"/>
              <a:gd name="T15" fmla="*/ 0 h 17"/>
              <a:gd name="T16" fmla="*/ 307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7 w 467"/>
              <a:gd name="T35" fmla="*/ 0 h 17"/>
              <a:gd name="T36" fmla="*/ 132 w 467"/>
              <a:gd name="T37" fmla="*/ 10 h 17"/>
              <a:gd name="T38" fmla="*/ 117 w 467"/>
              <a:gd name="T39" fmla="*/ 0 h 17"/>
              <a:gd name="T40" fmla="*/ 88 w 467"/>
              <a:gd name="T41" fmla="*/ 0 h 17"/>
              <a:gd name="T42" fmla="*/ 74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4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7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80" y="5"/>
                  <a:pt x="380" y="0"/>
                </a:cubicBezTo>
                <a:cubicBezTo>
                  <a:pt x="379" y="0"/>
                  <a:pt x="379" y="0"/>
                  <a:pt x="379" y="0"/>
                </a:cubicBezTo>
                <a:cubicBezTo>
                  <a:pt x="379" y="5"/>
                  <a:pt x="373" y="10"/>
                  <a:pt x="365" y="10"/>
                </a:cubicBezTo>
                <a:cubicBezTo>
                  <a:pt x="357" y="10"/>
                  <a:pt x="350" y="5"/>
                  <a:pt x="350"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7" y="10"/>
                </a:cubicBezTo>
                <a:cubicBezTo>
                  <a:pt x="299" y="10"/>
                  <a:pt x="292" y="5"/>
                  <a:pt x="292" y="0"/>
                </a:cubicBezTo>
                <a:cubicBezTo>
                  <a:pt x="292" y="0"/>
                  <a:pt x="292" y="0"/>
                  <a:pt x="292" y="0"/>
                </a:cubicBezTo>
                <a:cubicBezTo>
                  <a:pt x="292" y="5"/>
                  <a:pt x="285" y="10"/>
                  <a:pt x="277" y="10"/>
                </a:cubicBezTo>
                <a:cubicBezTo>
                  <a:pt x="270" y="10"/>
                  <a:pt x="263" y="5"/>
                  <a:pt x="263" y="0"/>
                </a:cubicBezTo>
                <a:cubicBezTo>
                  <a:pt x="263" y="0"/>
                  <a:pt x="263" y="0"/>
                  <a:pt x="263" y="0"/>
                </a:cubicBezTo>
                <a:cubicBezTo>
                  <a:pt x="263"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7" y="5"/>
                  <a:pt x="147" y="0"/>
                </a:cubicBezTo>
                <a:cubicBezTo>
                  <a:pt x="146" y="0"/>
                  <a:pt x="146" y="0"/>
                  <a:pt x="146" y="0"/>
                </a:cubicBezTo>
                <a:cubicBezTo>
                  <a:pt x="146" y="5"/>
                  <a:pt x="140" y="10"/>
                  <a:pt x="132" y="10"/>
                </a:cubicBezTo>
                <a:cubicBezTo>
                  <a:pt x="124" y="10"/>
                  <a:pt x="118" y="5"/>
                  <a:pt x="118"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4" y="10"/>
                </a:cubicBezTo>
                <a:cubicBezTo>
                  <a:pt x="66" y="10"/>
                  <a:pt x="59" y="5"/>
                  <a:pt x="59" y="0"/>
                </a:cubicBezTo>
                <a:cubicBezTo>
                  <a:pt x="59" y="0"/>
                  <a:pt x="59" y="0"/>
                  <a:pt x="59" y="0"/>
                </a:cubicBezTo>
                <a:cubicBezTo>
                  <a:pt x="59" y="5"/>
                  <a:pt x="52" y="10"/>
                  <a:pt x="44" y="10"/>
                </a:cubicBezTo>
                <a:cubicBezTo>
                  <a:pt x="37" y="10"/>
                  <a:pt x="30" y="5"/>
                  <a:pt x="30" y="0"/>
                </a:cubicBezTo>
                <a:cubicBezTo>
                  <a:pt x="30" y="0"/>
                  <a:pt x="30" y="0"/>
                  <a:pt x="30" y="0"/>
                </a:cubicBezTo>
                <a:cubicBezTo>
                  <a:pt x="30"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4"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5"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5" y="17"/>
                  <a:pt x="291" y="13"/>
                  <a:pt x="292" y="8"/>
                </a:cubicBezTo>
                <a:cubicBezTo>
                  <a:pt x="293" y="13"/>
                  <a:pt x="299" y="17"/>
                  <a:pt x="307"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8" y="8"/>
                </a:cubicBezTo>
                <a:cubicBezTo>
                  <a:pt x="439" y="13"/>
                  <a:pt x="445" y="17"/>
                  <a:pt x="452" y="17"/>
                </a:cubicBezTo>
                <a:cubicBezTo>
                  <a:pt x="459" y="17"/>
                  <a:pt x="466"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6" name="Freeform 307"/>
          <p:cNvSpPr>
            <a:spLocks/>
          </p:cNvSpPr>
          <p:nvPr/>
        </p:nvSpPr>
        <p:spPr bwMode="auto">
          <a:xfrm>
            <a:off x="6077355" y="4970344"/>
            <a:ext cx="1389701" cy="58074"/>
          </a:xfrm>
          <a:custGeom>
            <a:avLst/>
            <a:gdLst>
              <a:gd name="T0" fmla="*/ 407 w 408"/>
              <a:gd name="T1" fmla="*/ 0 h 17"/>
              <a:gd name="T2" fmla="*/ 379 w 408"/>
              <a:gd name="T3" fmla="*/ 0 h 17"/>
              <a:gd name="T4" fmla="*/ 364 w 408"/>
              <a:gd name="T5" fmla="*/ 10 h 17"/>
              <a:gd name="T6" fmla="*/ 349 w 408"/>
              <a:gd name="T7" fmla="*/ 0 h 17"/>
              <a:gd name="T8" fmla="*/ 320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7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0" y="6"/>
                  <a:pt x="320" y="0"/>
                </a:cubicBezTo>
                <a:cubicBezTo>
                  <a:pt x="320" y="0"/>
                  <a:pt x="320" y="0"/>
                  <a:pt x="320" y="0"/>
                </a:cubicBezTo>
                <a:cubicBezTo>
                  <a:pt x="320" y="6"/>
                  <a:pt x="313"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0"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9"/>
                  <a:pt x="0" y="9"/>
                  <a:pt x="0" y="9"/>
                </a:cubicBezTo>
                <a:cubicBezTo>
                  <a:pt x="1" y="13"/>
                  <a:pt x="7" y="17"/>
                  <a:pt x="14" y="17"/>
                </a:cubicBezTo>
                <a:cubicBezTo>
                  <a:pt x="22" y="17"/>
                  <a:pt x="28" y="13"/>
                  <a:pt x="29" y="9"/>
                </a:cubicBezTo>
                <a:cubicBezTo>
                  <a:pt x="30" y="13"/>
                  <a:pt x="36" y="17"/>
                  <a:pt x="44" y="17"/>
                </a:cubicBezTo>
                <a:cubicBezTo>
                  <a:pt x="51" y="17"/>
                  <a:pt x="57" y="13"/>
                  <a:pt x="58" y="9"/>
                </a:cubicBezTo>
                <a:cubicBezTo>
                  <a:pt x="59" y="13"/>
                  <a:pt x="65"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5"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5" y="17"/>
                  <a:pt x="231" y="13"/>
                  <a:pt x="233" y="9"/>
                </a:cubicBezTo>
                <a:cubicBezTo>
                  <a:pt x="234" y="13"/>
                  <a:pt x="240" y="17"/>
                  <a:pt x="247" y="17"/>
                </a:cubicBezTo>
                <a:cubicBezTo>
                  <a:pt x="255" y="17"/>
                  <a:pt x="261" y="13"/>
                  <a:pt x="262" y="9"/>
                </a:cubicBezTo>
                <a:cubicBezTo>
                  <a:pt x="263" y="13"/>
                  <a:pt x="269" y="17"/>
                  <a:pt x="277" y="17"/>
                </a:cubicBezTo>
                <a:cubicBezTo>
                  <a:pt x="284" y="17"/>
                  <a:pt x="290" y="13"/>
                  <a:pt x="291" y="9"/>
                </a:cubicBezTo>
                <a:cubicBezTo>
                  <a:pt x="292" y="13"/>
                  <a:pt x="298"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8" y="9"/>
                </a:cubicBezTo>
                <a:cubicBezTo>
                  <a:pt x="380" y="13"/>
                  <a:pt x="386" y="17"/>
                  <a:pt x="393" y="17"/>
                </a:cubicBezTo>
                <a:cubicBezTo>
                  <a:pt x="400" y="17"/>
                  <a:pt x="406" y="13"/>
                  <a:pt x="408" y="9"/>
                </a:cubicBezTo>
                <a:cubicBezTo>
                  <a:pt x="408" y="0"/>
                  <a:pt x="408" y="0"/>
                  <a:pt x="408" y="0"/>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7" name="Freeform 308"/>
          <p:cNvSpPr>
            <a:spLocks/>
          </p:cNvSpPr>
          <p:nvPr/>
        </p:nvSpPr>
        <p:spPr bwMode="auto">
          <a:xfrm>
            <a:off x="7613770" y="4919401"/>
            <a:ext cx="1986743" cy="58074"/>
          </a:xfrm>
          <a:custGeom>
            <a:avLst/>
            <a:gdLst>
              <a:gd name="T0" fmla="*/ 583 w 583"/>
              <a:gd name="T1" fmla="*/ 0 h 17"/>
              <a:gd name="T2" fmla="*/ 568 w 583"/>
              <a:gd name="T3" fmla="*/ 10 h 17"/>
              <a:gd name="T4" fmla="*/ 554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6 w 583"/>
              <a:gd name="T27" fmla="*/ 10 h 17"/>
              <a:gd name="T28" fmla="*/ 321 w 583"/>
              <a:gd name="T29" fmla="*/ 0 h 17"/>
              <a:gd name="T30" fmla="*/ 292 w 583"/>
              <a:gd name="T31" fmla="*/ 0 h 17"/>
              <a:gd name="T32" fmla="*/ 292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3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3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6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3" y="0"/>
                  <a:pt x="583" y="0"/>
                  <a:pt x="583" y="0"/>
                </a:cubicBezTo>
                <a:cubicBezTo>
                  <a:pt x="583" y="6"/>
                  <a:pt x="576" y="10"/>
                  <a:pt x="568" y="10"/>
                </a:cubicBezTo>
                <a:cubicBezTo>
                  <a:pt x="561" y="10"/>
                  <a:pt x="554" y="6"/>
                  <a:pt x="554" y="0"/>
                </a:cubicBezTo>
                <a:cubicBezTo>
                  <a:pt x="554" y="0"/>
                  <a:pt x="554" y="0"/>
                  <a:pt x="554" y="0"/>
                </a:cubicBezTo>
                <a:cubicBezTo>
                  <a:pt x="554"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2" y="10"/>
                  <a:pt x="394" y="10"/>
                </a:cubicBezTo>
                <a:cubicBezTo>
                  <a:pt x="386" y="10"/>
                  <a:pt x="380" y="6"/>
                  <a:pt x="380" y="0"/>
                </a:cubicBezTo>
                <a:cubicBezTo>
                  <a:pt x="379" y="0"/>
                  <a:pt x="379" y="0"/>
                  <a:pt x="379" y="0"/>
                </a:cubicBezTo>
                <a:cubicBezTo>
                  <a:pt x="379" y="6"/>
                  <a:pt x="373" y="10"/>
                  <a:pt x="365" y="10"/>
                </a:cubicBezTo>
                <a:cubicBezTo>
                  <a:pt x="357" y="10"/>
                  <a:pt x="350" y="6"/>
                  <a:pt x="350" y="0"/>
                </a:cubicBezTo>
                <a:cubicBezTo>
                  <a:pt x="350" y="0"/>
                  <a:pt x="350" y="0"/>
                  <a:pt x="350" y="0"/>
                </a:cubicBezTo>
                <a:cubicBezTo>
                  <a:pt x="350" y="6"/>
                  <a:pt x="343" y="10"/>
                  <a:pt x="336" y="10"/>
                </a:cubicBezTo>
                <a:cubicBezTo>
                  <a:pt x="328" y="10"/>
                  <a:pt x="321" y="6"/>
                  <a:pt x="321" y="0"/>
                </a:cubicBezTo>
                <a:cubicBezTo>
                  <a:pt x="321" y="0"/>
                  <a:pt x="321" y="0"/>
                  <a:pt x="321" y="0"/>
                </a:cubicBezTo>
                <a:cubicBezTo>
                  <a:pt x="321" y="6"/>
                  <a:pt x="314" y="10"/>
                  <a:pt x="306" y="10"/>
                </a:cubicBezTo>
                <a:cubicBezTo>
                  <a:pt x="299" y="10"/>
                  <a:pt x="292" y="6"/>
                  <a:pt x="292" y="0"/>
                </a:cubicBezTo>
                <a:cubicBezTo>
                  <a:pt x="292" y="0"/>
                  <a:pt x="292" y="0"/>
                  <a:pt x="292" y="0"/>
                </a:cubicBezTo>
                <a:cubicBezTo>
                  <a:pt x="292" y="0"/>
                  <a:pt x="292" y="0"/>
                  <a:pt x="292"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7" y="6"/>
                  <a:pt x="147" y="0"/>
                </a:cubicBezTo>
                <a:cubicBezTo>
                  <a:pt x="146" y="0"/>
                  <a:pt x="146" y="0"/>
                  <a:pt x="146" y="0"/>
                </a:cubicBezTo>
                <a:cubicBezTo>
                  <a:pt x="146" y="6"/>
                  <a:pt x="140" y="10"/>
                  <a:pt x="132" y="10"/>
                </a:cubicBezTo>
                <a:cubicBezTo>
                  <a:pt x="124" y="10"/>
                  <a:pt x="117" y="6"/>
                  <a:pt x="117" y="0"/>
                </a:cubicBezTo>
                <a:cubicBezTo>
                  <a:pt x="117" y="0"/>
                  <a:pt x="117" y="0"/>
                  <a:pt x="117" y="0"/>
                </a:cubicBezTo>
                <a:cubicBezTo>
                  <a:pt x="117" y="6"/>
                  <a:pt x="110" y="10"/>
                  <a:pt x="103" y="10"/>
                </a:cubicBezTo>
                <a:cubicBezTo>
                  <a:pt x="95" y="10"/>
                  <a:pt x="88" y="6"/>
                  <a:pt x="88" y="0"/>
                </a:cubicBezTo>
                <a:cubicBezTo>
                  <a:pt x="88" y="0"/>
                  <a:pt x="88" y="0"/>
                  <a:pt x="88" y="0"/>
                </a:cubicBezTo>
                <a:cubicBezTo>
                  <a:pt x="88" y="6"/>
                  <a:pt x="81" y="10"/>
                  <a:pt x="73" y="10"/>
                </a:cubicBezTo>
                <a:cubicBezTo>
                  <a:pt x="66" y="10"/>
                  <a:pt x="59" y="6"/>
                  <a:pt x="59" y="0"/>
                </a:cubicBezTo>
                <a:cubicBezTo>
                  <a:pt x="59" y="0"/>
                  <a:pt x="59" y="0"/>
                  <a:pt x="59" y="0"/>
                </a:cubicBezTo>
                <a:cubicBezTo>
                  <a:pt x="59" y="6"/>
                  <a:pt x="52" y="10"/>
                  <a:pt x="44" y="10"/>
                </a:cubicBezTo>
                <a:cubicBezTo>
                  <a:pt x="37"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3"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4" y="17"/>
                  <a:pt x="290" y="13"/>
                  <a:pt x="292" y="9"/>
                </a:cubicBezTo>
                <a:cubicBezTo>
                  <a:pt x="293" y="13"/>
                  <a:pt x="299" y="17"/>
                  <a:pt x="306"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7" y="8"/>
                </a:cubicBezTo>
                <a:cubicBezTo>
                  <a:pt x="468" y="13"/>
                  <a:pt x="474" y="17"/>
                  <a:pt x="481" y="17"/>
                </a:cubicBezTo>
                <a:cubicBezTo>
                  <a:pt x="488" y="17"/>
                  <a:pt x="494" y="13"/>
                  <a:pt x="496" y="8"/>
                </a:cubicBezTo>
                <a:cubicBezTo>
                  <a:pt x="497" y="13"/>
                  <a:pt x="503" y="17"/>
                  <a:pt x="510" y="17"/>
                </a:cubicBezTo>
                <a:cubicBezTo>
                  <a:pt x="517" y="17"/>
                  <a:pt x="523" y="13"/>
                  <a:pt x="525" y="8"/>
                </a:cubicBezTo>
                <a:cubicBezTo>
                  <a:pt x="526" y="13"/>
                  <a:pt x="532" y="17"/>
                  <a:pt x="539" y="17"/>
                </a:cubicBezTo>
                <a:cubicBezTo>
                  <a:pt x="547" y="17"/>
                  <a:pt x="553" y="13"/>
                  <a:pt x="554" y="8"/>
                </a:cubicBezTo>
                <a:cubicBezTo>
                  <a:pt x="555" y="13"/>
                  <a:pt x="561" y="17"/>
                  <a:pt x="568" y="17"/>
                </a:cubicBezTo>
                <a:cubicBezTo>
                  <a:pt x="577" y="17"/>
                  <a:pt x="583" y="12"/>
                  <a:pt x="583" y="6"/>
                </a:cubicBezTo>
                <a:cubicBezTo>
                  <a:pt x="583" y="0"/>
                  <a:pt x="583" y="0"/>
                  <a:pt x="583" y="0"/>
                </a:cubicBezTo>
                <a:close/>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8" name="Freeform 309"/>
          <p:cNvSpPr>
            <a:spLocks/>
          </p:cNvSpPr>
          <p:nvPr/>
        </p:nvSpPr>
        <p:spPr bwMode="auto">
          <a:xfrm>
            <a:off x="7715654" y="4936722"/>
            <a:ext cx="1786031"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6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3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8 w 524"/>
              <a:gd name="T43" fmla="*/ 0 h 17"/>
              <a:gd name="T44" fmla="*/ 73 w 524"/>
              <a:gd name="T45" fmla="*/ 10 h 17"/>
              <a:gd name="T46" fmla="*/ 87 w 524"/>
              <a:gd name="T47" fmla="*/ 0 h 17"/>
              <a:gd name="T48" fmla="*/ 116 w 524"/>
              <a:gd name="T49" fmla="*/ 0 h 17"/>
              <a:gd name="T50" fmla="*/ 131 w 524"/>
              <a:gd name="T51" fmla="*/ 10 h 17"/>
              <a:gd name="T52" fmla="*/ 146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2 w 524"/>
              <a:gd name="T65" fmla="*/ 0 h 17"/>
              <a:gd name="T66" fmla="*/ 262 w 524"/>
              <a:gd name="T67" fmla="*/ 0 h 17"/>
              <a:gd name="T68" fmla="*/ 291 w 524"/>
              <a:gd name="T69" fmla="*/ 0 h 17"/>
              <a:gd name="T70" fmla="*/ 306 w 524"/>
              <a:gd name="T71" fmla="*/ 10 h 17"/>
              <a:gd name="T72" fmla="*/ 320 w 524"/>
              <a:gd name="T73" fmla="*/ 0 h 17"/>
              <a:gd name="T74" fmla="*/ 349 w 524"/>
              <a:gd name="T75" fmla="*/ 0 h 17"/>
              <a:gd name="T76" fmla="*/ 364 w 524"/>
              <a:gd name="T77" fmla="*/ 10 h 17"/>
              <a:gd name="T78" fmla="*/ 379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4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7" y="17"/>
                  <a:pt x="509" y="17"/>
                </a:cubicBezTo>
                <a:cubicBezTo>
                  <a:pt x="502" y="17"/>
                  <a:pt x="496" y="13"/>
                  <a:pt x="495" y="8"/>
                </a:cubicBezTo>
                <a:cubicBezTo>
                  <a:pt x="493" y="13"/>
                  <a:pt x="487" y="17"/>
                  <a:pt x="480" y="17"/>
                </a:cubicBezTo>
                <a:cubicBezTo>
                  <a:pt x="473" y="17"/>
                  <a:pt x="467" y="13"/>
                  <a:pt x="466" y="8"/>
                </a:cubicBezTo>
                <a:cubicBezTo>
                  <a:pt x="464" y="13"/>
                  <a:pt x="458" y="17"/>
                  <a:pt x="451" y="17"/>
                </a:cubicBezTo>
                <a:cubicBezTo>
                  <a:pt x="444" y="17"/>
                  <a:pt x="438" y="13"/>
                  <a:pt x="437" y="8"/>
                </a:cubicBezTo>
                <a:cubicBezTo>
                  <a:pt x="435" y="13"/>
                  <a:pt x="429" y="17"/>
                  <a:pt x="422" y="17"/>
                </a:cubicBezTo>
                <a:cubicBezTo>
                  <a:pt x="415" y="17"/>
                  <a:pt x="409" y="13"/>
                  <a:pt x="407" y="8"/>
                </a:cubicBezTo>
                <a:cubicBezTo>
                  <a:pt x="406" y="13"/>
                  <a:pt x="400" y="17"/>
                  <a:pt x="393" y="17"/>
                </a:cubicBezTo>
                <a:cubicBezTo>
                  <a:pt x="386" y="17"/>
                  <a:pt x="380" y="13"/>
                  <a:pt x="378" y="8"/>
                </a:cubicBezTo>
                <a:cubicBezTo>
                  <a:pt x="377" y="13"/>
                  <a:pt x="371" y="17"/>
                  <a:pt x="364" y="17"/>
                </a:cubicBezTo>
                <a:cubicBezTo>
                  <a:pt x="357" y="17"/>
                  <a:pt x="351" y="13"/>
                  <a:pt x="349" y="8"/>
                </a:cubicBezTo>
                <a:cubicBezTo>
                  <a:pt x="348" y="13"/>
                  <a:pt x="342" y="17"/>
                  <a:pt x="335" y="17"/>
                </a:cubicBezTo>
                <a:cubicBezTo>
                  <a:pt x="328" y="17"/>
                  <a:pt x="322" y="13"/>
                  <a:pt x="320" y="8"/>
                </a:cubicBezTo>
                <a:cubicBezTo>
                  <a:pt x="319" y="13"/>
                  <a:pt x="313" y="17"/>
                  <a:pt x="306" y="17"/>
                </a:cubicBezTo>
                <a:cubicBezTo>
                  <a:pt x="298" y="17"/>
                  <a:pt x="292" y="13"/>
                  <a:pt x="291" y="8"/>
                </a:cubicBezTo>
                <a:cubicBezTo>
                  <a:pt x="290" y="13"/>
                  <a:pt x="284" y="17"/>
                  <a:pt x="276" y="17"/>
                </a:cubicBezTo>
                <a:cubicBezTo>
                  <a:pt x="269" y="17"/>
                  <a:pt x="263" y="13"/>
                  <a:pt x="262" y="8"/>
                </a:cubicBezTo>
                <a:cubicBezTo>
                  <a:pt x="260" y="13"/>
                  <a:pt x="254" y="17"/>
                  <a:pt x="247" y="17"/>
                </a:cubicBezTo>
                <a:cubicBezTo>
                  <a:pt x="240" y="17"/>
                  <a:pt x="234" y="13"/>
                  <a:pt x="233" y="8"/>
                </a:cubicBezTo>
                <a:cubicBezTo>
                  <a:pt x="231" y="13"/>
                  <a:pt x="225" y="17"/>
                  <a:pt x="218" y="17"/>
                </a:cubicBezTo>
                <a:cubicBezTo>
                  <a:pt x="211" y="17"/>
                  <a:pt x="205" y="13"/>
                  <a:pt x="204" y="8"/>
                </a:cubicBezTo>
                <a:cubicBezTo>
                  <a:pt x="202" y="13"/>
                  <a:pt x="196" y="17"/>
                  <a:pt x="189" y="17"/>
                </a:cubicBezTo>
                <a:cubicBezTo>
                  <a:pt x="182" y="17"/>
                  <a:pt x="176" y="13"/>
                  <a:pt x="174" y="8"/>
                </a:cubicBezTo>
                <a:cubicBezTo>
                  <a:pt x="173" y="13"/>
                  <a:pt x="167" y="17"/>
                  <a:pt x="160" y="17"/>
                </a:cubicBezTo>
                <a:cubicBezTo>
                  <a:pt x="153" y="17"/>
                  <a:pt x="147" y="13"/>
                  <a:pt x="145" y="8"/>
                </a:cubicBezTo>
                <a:cubicBezTo>
                  <a:pt x="144" y="13"/>
                  <a:pt x="138" y="17"/>
                  <a:pt x="131" y="17"/>
                </a:cubicBezTo>
                <a:cubicBezTo>
                  <a:pt x="124" y="17"/>
                  <a:pt x="118" y="13"/>
                  <a:pt x="116" y="8"/>
                </a:cubicBezTo>
                <a:cubicBezTo>
                  <a:pt x="115" y="13"/>
                  <a:pt x="109" y="17"/>
                  <a:pt x="102" y="17"/>
                </a:cubicBezTo>
                <a:cubicBezTo>
                  <a:pt x="95" y="17"/>
                  <a:pt x="89" y="13"/>
                  <a:pt x="87" y="8"/>
                </a:cubicBezTo>
                <a:cubicBezTo>
                  <a:pt x="86" y="13"/>
                  <a:pt x="80" y="17"/>
                  <a:pt x="73" y="17"/>
                </a:cubicBezTo>
                <a:cubicBezTo>
                  <a:pt x="65" y="17"/>
                  <a:pt x="59" y="13"/>
                  <a:pt x="58" y="8"/>
                </a:cubicBezTo>
                <a:cubicBezTo>
                  <a:pt x="57" y="13"/>
                  <a:pt x="51" y="17"/>
                  <a:pt x="43" y="17"/>
                </a:cubicBezTo>
                <a:cubicBezTo>
                  <a:pt x="36" y="17"/>
                  <a:pt x="30" y="13"/>
                  <a:pt x="29" y="8"/>
                </a:cubicBezTo>
                <a:cubicBezTo>
                  <a:pt x="28" y="13"/>
                  <a:pt x="22" y="17"/>
                  <a:pt x="14" y="17"/>
                </a:cubicBezTo>
                <a:cubicBezTo>
                  <a:pt x="7" y="17"/>
                  <a:pt x="1" y="13"/>
                  <a:pt x="0" y="8"/>
                </a:cubicBezTo>
                <a:cubicBezTo>
                  <a:pt x="0" y="0"/>
                  <a:pt x="0" y="0"/>
                  <a:pt x="0" y="0"/>
                </a:cubicBezTo>
                <a:cubicBezTo>
                  <a:pt x="0" y="0"/>
                  <a:pt x="0" y="0"/>
                  <a:pt x="0" y="0"/>
                </a:cubicBezTo>
                <a:cubicBezTo>
                  <a:pt x="0" y="5"/>
                  <a:pt x="7" y="10"/>
                  <a:pt x="14" y="10"/>
                </a:cubicBezTo>
                <a:cubicBezTo>
                  <a:pt x="22" y="10"/>
                  <a:pt x="29" y="5"/>
                  <a:pt x="29" y="0"/>
                </a:cubicBezTo>
                <a:cubicBezTo>
                  <a:pt x="29" y="0"/>
                  <a:pt x="29" y="0"/>
                  <a:pt x="29" y="0"/>
                </a:cubicBezTo>
                <a:cubicBezTo>
                  <a:pt x="29" y="5"/>
                  <a:pt x="36" y="10"/>
                  <a:pt x="43" y="10"/>
                </a:cubicBezTo>
                <a:cubicBezTo>
                  <a:pt x="51" y="10"/>
                  <a:pt x="58" y="5"/>
                  <a:pt x="58" y="0"/>
                </a:cubicBezTo>
                <a:cubicBezTo>
                  <a:pt x="58" y="0"/>
                  <a:pt x="58" y="0"/>
                  <a:pt x="58" y="0"/>
                </a:cubicBezTo>
                <a:cubicBezTo>
                  <a:pt x="58" y="5"/>
                  <a:pt x="65" y="10"/>
                  <a:pt x="73" y="10"/>
                </a:cubicBezTo>
                <a:cubicBezTo>
                  <a:pt x="80" y="10"/>
                  <a:pt x="87" y="5"/>
                  <a:pt x="87" y="0"/>
                </a:cubicBezTo>
                <a:cubicBezTo>
                  <a:pt x="87" y="0"/>
                  <a:pt x="87" y="0"/>
                  <a:pt x="87" y="0"/>
                </a:cubicBezTo>
                <a:cubicBezTo>
                  <a:pt x="87" y="5"/>
                  <a:pt x="94" y="10"/>
                  <a:pt x="102" y="10"/>
                </a:cubicBezTo>
                <a:cubicBezTo>
                  <a:pt x="110" y="10"/>
                  <a:pt x="116" y="5"/>
                  <a:pt x="116" y="0"/>
                </a:cubicBezTo>
                <a:cubicBezTo>
                  <a:pt x="117" y="0"/>
                  <a:pt x="117" y="0"/>
                  <a:pt x="117" y="0"/>
                </a:cubicBezTo>
                <a:cubicBezTo>
                  <a:pt x="117" y="5"/>
                  <a:pt x="123" y="10"/>
                  <a:pt x="131" y="10"/>
                </a:cubicBezTo>
                <a:cubicBezTo>
                  <a:pt x="139" y="10"/>
                  <a:pt x="145" y="5"/>
                  <a:pt x="145" y="0"/>
                </a:cubicBezTo>
                <a:cubicBezTo>
                  <a:pt x="146" y="0"/>
                  <a:pt x="146" y="0"/>
                  <a:pt x="146" y="0"/>
                </a:cubicBezTo>
                <a:cubicBezTo>
                  <a:pt x="146" y="5"/>
                  <a:pt x="152" y="10"/>
                  <a:pt x="160" y="10"/>
                </a:cubicBezTo>
                <a:cubicBezTo>
                  <a:pt x="168" y="10"/>
                  <a:pt x="174" y="5"/>
                  <a:pt x="174" y="0"/>
                </a:cubicBezTo>
                <a:cubicBezTo>
                  <a:pt x="175" y="0"/>
                  <a:pt x="175" y="0"/>
                  <a:pt x="175" y="0"/>
                </a:cubicBezTo>
                <a:cubicBezTo>
                  <a:pt x="175"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2" y="0"/>
                  <a:pt x="262" y="0"/>
                  <a:pt x="262" y="0"/>
                </a:cubicBezTo>
                <a:cubicBezTo>
                  <a:pt x="262" y="0"/>
                  <a:pt x="262" y="0"/>
                  <a:pt x="262" y="0"/>
                </a:cubicBezTo>
                <a:cubicBezTo>
                  <a:pt x="262" y="0"/>
                  <a:pt x="262" y="0"/>
                  <a:pt x="262" y="0"/>
                </a:cubicBezTo>
                <a:cubicBezTo>
                  <a:pt x="262" y="5"/>
                  <a:pt x="269" y="10"/>
                  <a:pt x="276" y="10"/>
                </a:cubicBezTo>
                <a:cubicBezTo>
                  <a:pt x="284" y="10"/>
                  <a:pt x="291" y="5"/>
                  <a:pt x="291" y="0"/>
                </a:cubicBezTo>
                <a:cubicBezTo>
                  <a:pt x="291" y="0"/>
                  <a:pt x="291" y="0"/>
                  <a:pt x="291" y="0"/>
                </a:cubicBezTo>
                <a:cubicBezTo>
                  <a:pt x="291" y="5"/>
                  <a:pt x="298" y="10"/>
                  <a:pt x="306" y="10"/>
                </a:cubicBezTo>
                <a:cubicBezTo>
                  <a:pt x="313" y="10"/>
                  <a:pt x="320" y="5"/>
                  <a:pt x="320" y="0"/>
                </a:cubicBezTo>
                <a:cubicBezTo>
                  <a:pt x="320" y="0"/>
                  <a:pt x="320" y="0"/>
                  <a:pt x="320" y="0"/>
                </a:cubicBezTo>
                <a:cubicBezTo>
                  <a:pt x="320" y="5"/>
                  <a:pt x="327" y="10"/>
                  <a:pt x="335" y="10"/>
                </a:cubicBezTo>
                <a:cubicBezTo>
                  <a:pt x="343" y="10"/>
                  <a:pt x="349" y="5"/>
                  <a:pt x="349" y="0"/>
                </a:cubicBezTo>
                <a:cubicBezTo>
                  <a:pt x="350" y="0"/>
                  <a:pt x="350" y="0"/>
                  <a:pt x="350" y="0"/>
                </a:cubicBezTo>
                <a:cubicBezTo>
                  <a:pt x="350" y="5"/>
                  <a:pt x="356" y="10"/>
                  <a:pt x="364" y="10"/>
                </a:cubicBezTo>
                <a:cubicBezTo>
                  <a:pt x="372" y="10"/>
                  <a:pt x="378" y="5"/>
                  <a:pt x="378" y="0"/>
                </a:cubicBezTo>
                <a:cubicBezTo>
                  <a:pt x="379" y="0"/>
                  <a:pt x="379" y="0"/>
                  <a:pt x="379" y="0"/>
                </a:cubicBezTo>
                <a:cubicBezTo>
                  <a:pt x="379" y="5"/>
                  <a:pt x="385" y="10"/>
                  <a:pt x="393" y="10"/>
                </a:cubicBezTo>
                <a:cubicBezTo>
                  <a:pt x="401" y="10"/>
                  <a:pt x="407" y="5"/>
                  <a:pt x="407" y="0"/>
                </a:cubicBezTo>
                <a:cubicBezTo>
                  <a:pt x="408" y="0"/>
                  <a:pt x="408" y="0"/>
                  <a:pt x="408" y="0"/>
                </a:cubicBezTo>
                <a:cubicBezTo>
                  <a:pt x="408"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4" y="5"/>
                  <a:pt x="524" y="0"/>
                </a:cubicBezTo>
                <a:cubicBezTo>
                  <a:pt x="524" y="0"/>
                  <a:pt x="524" y="0"/>
                  <a:pt x="524" y="0"/>
                </a:cubicBezTo>
                <a:lnTo>
                  <a:pt x="524" y="8"/>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9" name="Freeform 310"/>
          <p:cNvSpPr>
            <a:spLocks/>
          </p:cNvSpPr>
          <p:nvPr/>
        </p:nvSpPr>
        <p:spPr bwMode="auto">
          <a:xfrm>
            <a:off x="7814481" y="4953024"/>
            <a:ext cx="1588376" cy="58074"/>
          </a:xfrm>
          <a:custGeom>
            <a:avLst/>
            <a:gdLst>
              <a:gd name="T0" fmla="*/ 465 w 466"/>
              <a:gd name="T1" fmla="*/ 0 h 17"/>
              <a:gd name="T2" fmla="*/ 437 w 466"/>
              <a:gd name="T3" fmla="*/ 0 h 17"/>
              <a:gd name="T4" fmla="*/ 422 w 466"/>
              <a:gd name="T5" fmla="*/ 10 h 17"/>
              <a:gd name="T6" fmla="*/ 407 w 466"/>
              <a:gd name="T7" fmla="*/ 0 h 17"/>
              <a:gd name="T8" fmla="*/ 379 w 466"/>
              <a:gd name="T9" fmla="*/ 0 h 17"/>
              <a:gd name="T10" fmla="*/ 364 w 466"/>
              <a:gd name="T11" fmla="*/ 10 h 17"/>
              <a:gd name="T12" fmla="*/ 349 w 466"/>
              <a:gd name="T13" fmla="*/ 0 h 17"/>
              <a:gd name="T14" fmla="*/ 321 w 466"/>
              <a:gd name="T15" fmla="*/ 0 h 17"/>
              <a:gd name="T16" fmla="*/ 306 w 466"/>
              <a:gd name="T17" fmla="*/ 10 h 17"/>
              <a:gd name="T18" fmla="*/ 291 w 466"/>
              <a:gd name="T19" fmla="*/ 0 h 17"/>
              <a:gd name="T20" fmla="*/ 262 w 466"/>
              <a:gd name="T21" fmla="*/ 0 h 17"/>
              <a:gd name="T22" fmla="*/ 247 w 466"/>
              <a:gd name="T23" fmla="*/ 10 h 17"/>
              <a:gd name="T24" fmla="*/ 233 w 466"/>
              <a:gd name="T25" fmla="*/ 0 h 17"/>
              <a:gd name="T26" fmla="*/ 232 w 466"/>
              <a:gd name="T27" fmla="*/ 0 h 17"/>
              <a:gd name="T28" fmla="*/ 204 w 466"/>
              <a:gd name="T29" fmla="*/ 0 h 17"/>
              <a:gd name="T30" fmla="*/ 189 w 466"/>
              <a:gd name="T31" fmla="*/ 10 h 17"/>
              <a:gd name="T32" fmla="*/ 174 w 466"/>
              <a:gd name="T33" fmla="*/ 0 h 17"/>
              <a:gd name="T34" fmla="*/ 146 w 466"/>
              <a:gd name="T35" fmla="*/ 0 h 17"/>
              <a:gd name="T36" fmla="*/ 131 w 466"/>
              <a:gd name="T37" fmla="*/ 10 h 17"/>
              <a:gd name="T38" fmla="*/ 116 w 466"/>
              <a:gd name="T39" fmla="*/ 0 h 17"/>
              <a:gd name="T40" fmla="*/ 88 w 466"/>
              <a:gd name="T41" fmla="*/ 0 h 17"/>
              <a:gd name="T42" fmla="*/ 73 w 466"/>
              <a:gd name="T43" fmla="*/ 10 h 17"/>
              <a:gd name="T44" fmla="*/ 58 w 466"/>
              <a:gd name="T45" fmla="*/ 0 h 17"/>
              <a:gd name="T46" fmla="*/ 29 w 466"/>
              <a:gd name="T47" fmla="*/ 0 h 17"/>
              <a:gd name="T48" fmla="*/ 14 w 466"/>
              <a:gd name="T49" fmla="*/ 10 h 17"/>
              <a:gd name="T50" fmla="*/ 0 w 466"/>
              <a:gd name="T51" fmla="*/ 0 h 17"/>
              <a:gd name="T52" fmla="*/ 14 w 466"/>
              <a:gd name="T53" fmla="*/ 17 h 17"/>
              <a:gd name="T54" fmla="*/ 44 w 466"/>
              <a:gd name="T55" fmla="*/ 17 h 17"/>
              <a:gd name="T56" fmla="*/ 73 w 466"/>
              <a:gd name="T57" fmla="*/ 17 h 17"/>
              <a:gd name="T58" fmla="*/ 102 w 466"/>
              <a:gd name="T59" fmla="*/ 17 h 17"/>
              <a:gd name="T60" fmla="*/ 131 w 466"/>
              <a:gd name="T61" fmla="*/ 17 h 17"/>
              <a:gd name="T62" fmla="*/ 160 w 466"/>
              <a:gd name="T63" fmla="*/ 17 h 17"/>
              <a:gd name="T64" fmla="*/ 189 w 466"/>
              <a:gd name="T65" fmla="*/ 17 h 17"/>
              <a:gd name="T66" fmla="*/ 218 w 466"/>
              <a:gd name="T67" fmla="*/ 17 h 17"/>
              <a:gd name="T68" fmla="*/ 247 w 466"/>
              <a:gd name="T69" fmla="*/ 17 h 17"/>
              <a:gd name="T70" fmla="*/ 277 w 466"/>
              <a:gd name="T71" fmla="*/ 17 h 17"/>
              <a:gd name="T72" fmla="*/ 306 w 466"/>
              <a:gd name="T73" fmla="*/ 17 h 17"/>
              <a:gd name="T74" fmla="*/ 335 w 466"/>
              <a:gd name="T75" fmla="*/ 17 h 17"/>
              <a:gd name="T76" fmla="*/ 364 w 466"/>
              <a:gd name="T77" fmla="*/ 17 h 17"/>
              <a:gd name="T78" fmla="*/ 393 w 466"/>
              <a:gd name="T79" fmla="*/ 17 h 17"/>
              <a:gd name="T80" fmla="*/ 422 w 466"/>
              <a:gd name="T81" fmla="*/ 17 h 17"/>
              <a:gd name="T82" fmla="*/ 451 w 466"/>
              <a:gd name="T83" fmla="*/ 17 h 17"/>
              <a:gd name="T84" fmla="*/ 466 w 466"/>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6" h="17">
                <a:moveTo>
                  <a:pt x="466" y="0"/>
                </a:moveTo>
                <a:cubicBezTo>
                  <a:pt x="465" y="0"/>
                  <a:pt x="465" y="0"/>
                  <a:pt x="465" y="0"/>
                </a:cubicBezTo>
                <a:cubicBezTo>
                  <a:pt x="465" y="5"/>
                  <a:pt x="459" y="10"/>
                  <a:pt x="451" y="10"/>
                </a:cubicBezTo>
                <a:cubicBezTo>
                  <a:pt x="443" y="10"/>
                  <a:pt x="437" y="5"/>
                  <a:pt x="437" y="0"/>
                </a:cubicBezTo>
                <a:cubicBezTo>
                  <a:pt x="436" y="0"/>
                  <a:pt x="436" y="0"/>
                  <a:pt x="436" y="0"/>
                </a:cubicBezTo>
                <a:cubicBezTo>
                  <a:pt x="436" y="5"/>
                  <a:pt x="430" y="10"/>
                  <a:pt x="422" y="10"/>
                </a:cubicBezTo>
                <a:cubicBezTo>
                  <a:pt x="414" y="10"/>
                  <a:pt x="408" y="5"/>
                  <a:pt x="408" y="0"/>
                </a:cubicBezTo>
                <a:cubicBezTo>
                  <a:pt x="407" y="0"/>
                  <a:pt x="407" y="0"/>
                  <a:pt x="407" y="0"/>
                </a:cubicBezTo>
                <a:cubicBezTo>
                  <a:pt x="407" y="5"/>
                  <a:pt x="401" y="10"/>
                  <a:pt x="393" y="10"/>
                </a:cubicBezTo>
                <a:cubicBezTo>
                  <a:pt x="385" y="10"/>
                  <a:pt x="379" y="5"/>
                  <a:pt x="379" y="0"/>
                </a:cubicBezTo>
                <a:cubicBezTo>
                  <a:pt x="378" y="0"/>
                  <a:pt x="378" y="0"/>
                  <a:pt x="378" y="0"/>
                </a:cubicBezTo>
                <a:cubicBezTo>
                  <a:pt x="378" y="5"/>
                  <a:pt x="372" y="10"/>
                  <a:pt x="364" y="10"/>
                </a:cubicBezTo>
                <a:cubicBezTo>
                  <a:pt x="356" y="10"/>
                  <a:pt x="350" y="5"/>
                  <a:pt x="350" y="0"/>
                </a:cubicBezTo>
                <a:cubicBezTo>
                  <a:pt x="349" y="0"/>
                  <a:pt x="349" y="0"/>
                  <a:pt x="349" y="0"/>
                </a:cubicBezTo>
                <a:cubicBezTo>
                  <a:pt x="349" y="5"/>
                  <a:pt x="343" y="10"/>
                  <a:pt x="335" y="10"/>
                </a:cubicBezTo>
                <a:cubicBezTo>
                  <a:pt x="327" y="10"/>
                  <a:pt x="321" y="5"/>
                  <a:pt x="321" y="0"/>
                </a:cubicBezTo>
                <a:cubicBezTo>
                  <a:pt x="320" y="0"/>
                  <a:pt x="320" y="0"/>
                  <a:pt x="320" y="0"/>
                </a:cubicBezTo>
                <a:cubicBezTo>
                  <a:pt x="320" y="5"/>
                  <a:pt x="314" y="10"/>
                  <a:pt x="306" y="10"/>
                </a:cubicBezTo>
                <a:cubicBezTo>
                  <a:pt x="298" y="10"/>
                  <a:pt x="291" y="5"/>
                  <a:pt x="291" y="0"/>
                </a:cubicBezTo>
                <a:cubicBezTo>
                  <a:pt x="291" y="0"/>
                  <a:pt x="291" y="0"/>
                  <a:pt x="291" y="0"/>
                </a:cubicBezTo>
                <a:cubicBezTo>
                  <a:pt x="291" y="5"/>
                  <a:pt x="284" y="10"/>
                  <a:pt x="277" y="10"/>
                </a:cubicBezTo>
                <a:cubicBezTo>
                  <a:pt x="269" y="10"/>
                  <a:pt x="262" y="5"/>
                  <a:pt x="262" y="0"/>
                </a:cubicBezTo>
                <a:cubicBezTo>
                  <a:pt x="262" y="0"/>
                  <a:pt x="262" y="0"/>
                  <a:pt x="262" y="0"/>
                </a:cubicBezTo>
                <a:cubicBezTo>
                  <a:pt x="262" y="5"/>
                  <a:pt x="255" y="10"/>
                  <a:pt x="247" y="10"/>
                </a:cubicBezTo>
                <a:cubicBezTo>
                  <a:pt x="240" y="10"/>
                  <a:pt x="233" y="5"/>
                  <a:pt x="233" y="0"/>
                </a:cubicBezTo>
                <a:cubicBezTo>
                  <a:pt x="233" y="0"/>
                  <a:pt x="233" y="0"/>
                  <a:pt x="233" y="0"/>
                </a:cubicBezTo>
                <a:cubicBezTo>
                  <a:pt x="233" y="0"/>
                  <a:pt x="233" y="0"/>
                  <a:pt x="233" y="0"/>
                </a:cubicBezTo>
                <a:cubicBezTo>
                  <a:pt x="232" y="0"/>
                  <a:pt x="232" y="0"/>
                  <a:pt x="232" y="0"/>
                </a:cubicBezTo>
                <a:cubicBezTo>
                  <a:pt x="232" y="5"/>
                  <a:pt x="226" y="10"/>
                  <a:pt x="218" y="10"/>
                </a:cubicBezTo>
                <a:cubicBezTo>
                  <a:pt x="210" y="10"/>
                  <a:pt x="204" y="5"/>
                  <a:pt x="204" y="0"/>
                </a:cubicBezTo>
                <a:cubicBezTo>
                  <a:pt x="203" y="0"/>
                  <a:pt x="203" y="0"/>
                  <a:pt x="203" y="0"/>
                </a:cubicBezTo>
                <a:cubicBezTo>
                  <a:pt x="203" y="5"/>
                  <a:pt x="197" y="10"/>
                  <a:pt x="189" y="10"/>
                </a:cubicBezTo>
                <a:cubicBezTo>
                  <a:pt x="181" y="10"/>
                  <a:pt x="175" y="5"/>
                  <a:pt x="175" y="0"/>
                </a:cubicBezTo>
                <a:cubicBezTo>
                  <a:pt x="174" y="0"/>
                  <a:pt x="174" y="0"/>
                  <a:pt x="174" y="0"/>
                </a:cubicBezTo>
                <a:cubicBezTo>
                  <a:pt x="174" y="5"/>
                  <a:pt x="168" y="10"/>
                  <a:pt x="160" y="10"/>
                </a:cubicBezTo>
                <a:cubicBezTo>
                  <a:pt x="152" y="10"/>
                  <a:pt x="146" y="5"/>
                  <a:pt x="146" y="0"/>
                </a:cubicBezTo>
                <a:cubicBezTo>
                  <a:pt x="145" y="0"/>
                  <a:pt x="145" y="0"/>
                  <a:pt x="145" y="0"/>
                </a:cubicBezTo>
                <a:cubicBezTo>
                  <a:pt x="145" y="5"/>
                  <a:pt x="139" y="10"/>
                  <a:pt x="131" y="10"/>
                </a:cubicBezTo>
                <a:cubicBezTo>
                  <a:pt x="123" y="10"/>
                  <a:pt x="117" y="5"/>
                  <a:pt x="117" y="0"/>
                </a:cubicBezTo>
                <a:cubicBezTo>
                  <a:pt x="116" y="0"/>
                  <a:pt x="116" y="0"/>
                  <a:pt x="116" y="0"/>
                </a:cubicBezTo>
                <a:cubicBezTo>
                  <a:pt x="116" y="5"/>
                  <a:pt x="110" y="10"/>
                  <a:pt x="102" y="10"/>
                </a:cubicBezTo>
                <a:cubicBezTo>
                  <a:pt x="94" y="10"/>
                  <a:pt x="88" y="5"/>
                  <a:pt x="88" y="0"/>
                </a:cubicBezTo>
                <a:cubicBezTo>
                  <a:pt x="87" y="0"/>
                  <a:pt x="87" y="0"/>
                  <a:pt x="87" y="0"/>
                </a:cubicBezTo>
                <a:cubicBezTo>
                  <a:pt x="87" y="5"/>
                  <a:pt x="81" y="10"/>
                  <a:pt x="73" y="10"/>
                </a:cubicBezTo>
                <a:cubicBezTo>
                  <a:pt x="65" y="10"/>
                  <a:pt x="58" y="5"/>
                  <a:pt x="58" y="0"/>
                </a:cubicBezTo>
                <a:cubicBezTo>
                  <a:pt x="58" y="0"/>
                  <a:pt x="58" y="0"/>
                  <a:pt x="58" y="0"/>
                </a:cubicBezTo>
                <a:cubicBezTo>
                  <a:pt x="58" y="5"/>
                  <a:pt x="51" y="10"/>
                  <a:pt x="44" y="10"/>
                </a:cubicBezTo>
                <a:cubicBezTo>
                  <a:pt x="36" y="10"/>
                  <a:pt x="29" y="5"/>
                  <a:pt x="29" y="0"/>
                </a:cubicBezTo>
                <a:cubicBezTo>
                  <a:pt x="29" y="0"/>
                  <a:pt x="29" y="0"/>
                  <a:pt x="29" y="0"/>
                </a:cubicBezTo>
                <a:cubicBezTo>
                  <a:pt x="29" y="5"/>
                  <a:pt x="22" y="10"/>
                  <a:pt x="14" y="10"/>
                </a:cubicBezTo>
                <a:cubicBezTo>
                  <a:pt x="7" y="10"/>
                  <a:pt x="0" y="5"/>
                  <a:pt x="0" y="0"/>
                </a:cubicBezTo>
                <a:cubicBezTo>
                  <a:pt x="0" y="0"/>
                  <a:pt x="0" y="0"/>
                  <a:pt x="0" y="0"/>
                </a:cubicBezTo>
                <a:cubicBezTo>
                  <a:pt x="0" y="8"/>
                  <a:pt x="0" y="8"/>
                  <a:pt x="0" y="8"/>
                </a:cubicBezTo>
                <a:cubicBezTo>
                  <a:pt x="1" y="13"/>
                  <a:pt x="7" y="17"/>
                  <a:pt x="14" y="17"/>
                </a:cubicBezTo>
                <a:cubicBezTo>
                  <a:pt x="22" y="17"/>
                  <a:pt x="28" y="13"/>
                  <a:pt x="29" y="8"/>
                </a:cubicBezTo>
                <a:cubicBezTo>
                  <a:pt x="30" y="13"/>
                  <a:pt x="36" y="17"/>
                  <a:pt x="44" y="17"/>
                </a:cubicBezTo>
                <a:cubicBezTo>
                  <a:pt x="51" y="17"/>
                  <a:pt x="57" y="13"/>
                  <a:pt x="58" y="8"/>
                </a:cubicBezTo>
                <a:cubicBezTo>
                  <a:pt x="60" y="13"/>
                  <a:pt x="66" y="17"/>
                  <a:pt x="73" y="17"/>
                </a:cubicBezTo>
                <a:cubicBezTo>
                  <a:pt x="80" y="17"/>
                  <a:pt x="86" y="13"/>
                  <a:pt x="87" y="8"/>
                </a:cubicBezTo>
                <a:cubicBezTo>
                  <a:pt x="89" y="13"/>
                  <a:pt x="95" y="17"/>
                  <a:pt x="102" y="17"/>
                </a:cubicBezTo>
                <a:cubicBezTo>
                  <a:pt x="109" y="17"/>
                  <a:pt x="115" y="13"/>
                  <a:pt x="116" y="8"/>
                </a:cubicBezTo>
                <a:cubicBezTo>
                  <a:pt x="118" y="13"/>
                  <a:pt x="124" y="17"/>
                  <a:pt x="131" y="17"/>
                </a:cubicBezTo>
                <a:cubicBezTo>
                  <a:pt x="138" y="17"/>
                  <a:pt x="144" y="13"/>
                  <a:pt x="145" y="8"/>
                </a:cubicBezTo>
                <a:cubicBezTo>
                  <a:pt x="147" y="13"/>
                  <a:pt x="153" y="17"/>
                  <a:pt x="160" y="17"/>
                </a:cubicBezTo>
                <a:cubicBezTo>
                  <a:pt x="167" y="17"/>
                  <a:pt x="173" y="13"/>
                  <a:pt x="175" y="8"/>
                </a:cubicBezTo>
                <a:cubicBezTo>
                  <a:pt x="176" y="13"/>
                  <a:pt x="182" y="17"/>
                  <a:pt x="189" y="17"/>
                </a:cubicBezTo>
                <a:cubicBezTo>
                  <a:pt x="196" y="17"/>
                  <a:pt x="202" y="13"/>
                  <a:pt x="204" y="8"/>
                </a:cubicBezTo>
                <a:cubicBezTo>
                  <a:pt x="205" y="13"/>
                  <a:pt x="211" y="17"/>
                  <a:pt x="218" y="17"/>
                </a:cubicBezTo>
                <a:cubicBezTo>
                  <a:pt x="225" y="17"/>
                  <a:pt x="231" y="13"/>
                  <a:pt x="233" y="8"/>
                </a:cubicBezTo>
                <a:cubicBezTo>
                  <a:pt x="234" y="13"/>
                  <a:pt x="240" y="17"/>
                  <a:pt x="247" y="17"/>
                </a:cubicBezTo>
                <a:cubicBezTo>
                  <a:pt x="255" y="17"/>
                  <a:pt x="261" y="13"/>
                  <a:pt x="262" y="8"/>
                </a:cubicBezTo>
                <a:cubicBezTo>
                  <a:pt x="263" y="13"/>
                  <a:pt x="269" y="17"/>
                  <a:pt x="277" y="17"/>
                </a:cubicBezTo>
                <a:cubicBezTo>
                  <a:pt x="284" y="17"/>
                  <a:pt x="290" y="13"/>
                  <a:pt x="291" y="8"/>
                </a:cubicBezTo>
                <a:cubicBezTo>
                  <a:pt x="293" y="13"/>
                  <a:pt x="299" y="17"/>
                  <a:pt x="306" y="17"/>
                </a:cubicBezTo>
                <a:cubicBezTo>
                  <a:pt x="313" y="17"/>
                  <a:pt x="319" y="13"/>
                  <a:pt x="320" y="8"/>
                </a:cubicBezTo>
                <a:cubicBezTo>
                  <a:pt x="322" y="13"/>
                  <a:pt x="328" y="17"/>
                  <a:pt x="335" y="17"/>
                </a:cubicBezTo>
                <a:cubicBezTo>
                  <a:pt x="342" y="17"/>
                  <a:pt x="348" y="13"/>
                  <a:pt x="349" y="8"/>
                </a:cubicBezTo>
                <a:cubicBezTo>
                  <a:pt x="351" y="13"/>
                  <a:pt x="357" y="17"/>
                  <a:pt x="364" y="17"/>
                </a:cubicBezTo>
                <a:cubicBezTo>
                  <a:pt x="371" y="17"/>
                  <a:pt x="377" y="13"/>
                  <a:pt x="378" y="8"/>
                </a:cubicBezTo>
                <a:cubicBezTo>
                  <a:pt x="380" y="13"/>
                  <a:pt x="386" y="17"/>
                  <a:pt x="393" y="17"/>
                </a:cubicBezTo>
                <a:cubicBezTo>
                  <a:pt x="400" y="17"/>
                  <a:pt x="406" y="13"/>
                  <a:pt x="408" y="8"/>
                </a:cubicBezTo>
                <a:cubicBezTo>
                  <a:pt x="409" y="13"/>
                  <a:pt x="415" y="17"/>
                  <a:pt x="422" y="17"/>
                </a:cubicBezTo>
                <a:cubicBezTo>
                  <a:pt x="429" y="17"/>
                  <a:pt x="435" y="13"/>
                  <a:pt x="437" y="8"/>
                </a:cubicBezTo>
                <a:cubicBezTo>
                  <a:pt x="438" y="13"/>
                  <a:pt x="444" y="17"/>
                  <a:pt x="451" y="17"/>
                </a:cubicBezTo>
                <a:cubicBezTo>
                  <a:pt x="458" y="17"/>
                  <a:pt x="465" y="13"/>
                  <a:pt x="466" y="8"/>
                </a:cubicBezTo>
                <a:lnTo>
                  <a:pt x="466" y="0"/>
                </a:lnTo>
                <a:close/>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0" name="Freeform 311"/>
          <p:cNvSpPr>
            <a:spLocks/>
          </p:cNvSpPr>
          <p:nvPr/>
        </p:nvSpPr>
        <p:spPr bwMode="auto">
          <a:xfrm>
            <a:off x="7913309" y="4970344"/>
            <a:ext cx="1390720"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8 w 408"/>
              <a:gd name="T17" fmla="*/ 10 h 17"/>
              <a:gd name="T18" fmla="*/ 233 w 408"/>
              <a:gd name="T19" fmla="*/ 0 h 17"/>
              <a:gd name="T20" fmla="*/ 204 w 408"/>
              <a:gd name="T21" fmla="*/ 0 h 17"/>
              <a:gd name="T22" fmla="*/ 204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5 w 408"/>
              <a:gd name="T43" fmla="*/ 10 h 17"/>
              <a:gd name="T44" fmla="*/ 0 w 408"/>
              <a:gd name="T45" fmla="*/ 0 h 17"/>
              <a:gd name="T46" fmla="*/ 15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8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1" y="0"/>
                  <a:pt x="291" y="0"/>
                  <a:pt x="291" y="0"/>
                </a:cubicBezTo>
                <a:cubicBezTo>
                  <a:pt x="291" y="6"/>
                  <a:pt x="285" y="10"/>
                  <a:pt x="277" y="10"/>
                </a:cubicBezTo>
                <a:cubicBezTo>
                  <a:pt x="269" y="10"/>
                  <a:pt x="262" y="6"/>
                  <a:pt x="262" y="0"/>
                </a:cubicBezTo>
                <a:cubicBezTo>
                  <a:pt x="262" y="0"/>
                  <a:pt x="262" y="0"/>
                  <a:pt x="262" y="0"/>
                </a:cubicBezTo>
                <a:cubicBezTo>
                  <a:pt x="262" y="6"/>
                  <a:pt x="255" y="10"/>
                  <a:pt x="248" y="10"/>
                </a:cubicBezTo>
                <a:cubicBezTo>
                  <a:pt x="240" y="10"/>
                  <a:pt x="233" y="6"/>
                  <a:pt x="233" y="0"/>
                </a:cubicBezTo>
                <a:cubicBezTo>
                  <a:pt x="233" y="0"/>
                  <a:pt x="233" y="0"/>
                  <a:pt x="233" y="0"/>
                </a:cubicBezTo>
                <a:cubicBezTo>
                  <a:pt x="233" y="6"/>
                  <a:pt x="226" y="10"/>
                  <a:pt x="218" y="10"/>
                </a:cubicBezTo>
                <a:cubicBezTo>
                  <a:pt x="211" y="10"/>
                  <a:pt x="204" y="6"/>
                  <a:pt x="204" y="0"/>
                </a:cubicBezTo>
                <a:cubicBezTo>
                  <a:pt x="204" y="0"/>
                  <a:pt x="204" y="0"/>
                  <a:pt x="204" y="0"/>
                </a:cubicBezTo>
                <a:cubicBezTo>
                  <a:pt x="204" y="0"/>
                  <a:pt x="204" y="0"/>
                  <a:pt x="204"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29" y="6"/>
                  <a:pt x="29" y="0"/>
                </a:cubicBezTo>
                <a:cubicBezTo>
                  <a:pt x="29" y="0"/>
                  <a:pt x="29" y="0"/>
                  <a:pt x="29" y="0"/>
                </a:cubicBezTo>
                <a:cubicBezTo>
                  <a:pt x="29" y="6"/>
                  <a:pt x="22" y="10"/>
                  <a:pt x="15" y="10"/>
                </a:cubicBezTo>
                <a:cubicBezTo>
                  <a:pt x="7" y="10"/>
                  <a:pt x="0" y="6"/>
                  <a:pt x="0" y="0"/>
                </a:cubicBezTo>
                <a:cubicBezTo>
                  <a:pt x="0" y="0"/>
                  <a:pt x="0" y="0"/>
                  <a:pt x="0" y="0"/>
                </a:cubicBezTo>
                <a:cubicBezTo>
                  <a:pt x="0" y="9"/>
                  <a:pt x="0" y="9"/>
                  <a:pt x="0" y="9"/>
                </a:cubicBezTo>
                <a:cubicBezTo>
                  <a:pt x="1" y="13"/>
                  <a:pt x="7" y="17"/>
                  <a:pt x="15" y="17"/>
                </a:cubicBezTo>
                <a:cubicBezTo>
                  <a:pt x="22" y="17"/>
                  <a:pt x="28" y="13"/>
                  <a:pt x="29" y="9"/>
                </a:cubicBezTo>
                <a:cubicBezTo>
                  <a:pt x="31" y="13"/>
                  <a:pt x="37" y="17"/>
                  <a:pt x="44" y="17"/>
                </a:cubicBezTo>
                <a:cubicBezTo>
                  <a:pt x="51" y="17"/>
                  <a:pt x="57" y="13"/>
                  <a:pt x="58" y="9"/>
                </a:cubicBezTo>
                <a:cubicBezTo>
                  <a:pt x="60" y="13"/>
                  <a:pt x="66"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6"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6" y="17"/>
                  <a:pt x="232" y="13"/>
                  <a:pt x="233" y="9"/>
                </a:cubicBezTo>
                <a:cubicBezTo>
                  <a:pt x="234" y="13"/>
                  <a:pt x="240" y="17"/>
                  <a:pt x="248" y="17"/>
                </a:cubicBezTo>
                <a:cubicBezTo>
                  <a:pt x="255" y="17"/>
                  <a:pt x="261" y="13"/>
                  <a:pt x="262" y="9"/>
                </a:cubicBezTo>
                <a:cubicBezTo>
                  <a:pt x="264" y="13"/>
                  <a:pt x="270" y="17"/>
                  <a:pt x="277" y="17"/>
                </a:cubicBezTo>
                <a:cubicBezTo>
                  <a:pt x="284" y="17"/>
                  <a:pt x="290" y="13"/>
                  <a:pt x="291" y="9"/>
                </a:cubicBezTo>
                <a:cubicBezTo>
                  <a:pt x="293" y="13"/>
                  <a:pt x="299"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9" y="9"/>
                </a:cubicBezTo>
                <a:cubicBezTo>
                  <a:pt x="380" y="13"/>
                  <a:pt x="386" y="17"/>
                  <a:pt x="393" y="17"/>
                </a:cubicBezTo>
                <a:cubicBezTo>
                  <a:pt x="400" y="17"/>
                  <a:pt x="407" y="13"/>
                  <a:pt x="408" y="9"/>
                </a:cubicBezTo>
                <a:cubicBezTo>
                  <a:pt x="408" y="0"/>
                  <a:pt x="408" y="0"/>
                  <a:pt x="408" y="0"/>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1" name="Freeform 312"/>
          <p:cNvSpPr>
            <a:spLocks/>
          </p:cNvSpPr>
          <p:nvPr/>
        </p:nvSpPr>
        <p:spPr bwMode="auto">
          <a:xfrm>
            <a:off x="7814481" y="4990720"/>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8 w 583"/>
              <a:gd name="T19" fmla="*/ 0 h 17"/>
              <a:gd name="T20" fmla="*/ 394 w 583"/>
              <a:gd name="T21" fmla="*/ 10 h 17"/>
              <a:gd name="T22" fmla="*/ 379 w 583"/>
              <a:gd name="T23" fmla="*/ 0 h 17"/>
              <a:gd name="T24" fmla="*/ 350 w 583"/>
              <a:gd name="T25" fmla="*/ 0 h 17"/>
              <a:gd name="T26" fmla="*/ 335 w 583"/>
              <a:gd name="T27" fmla="*/ 10 h 17"/>
              <a:gd name="T28" fmla="*/ 320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5 w 583"/>
              <a:gd name="T45" fmla="*/ 0 h 17"/>
              <a:gd name="T46" fmla="*/ 161 w 583"/>
              <a:gd name="T47" fmla="*/ 10 h 17"/>
              <a:gd name="T48" fmla="*/ 146 w 583"/>
              <a:gd name="T49" fmla="*/ 0 h 17"/>
              <a:gd name="T50" fmla="*/ 117 w 583"/>
              <a:gd name="T51" fmla="*/ 0 h 17"/>
              <a:gd name="T52" fmla="*/ 102 w 583"/>
              <a:gd name="T53" fmla="*/ 10 h 17"/>
              <a:gd name="T54" fmla="*/ 87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1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4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1"/>
                </a:moveTo>
                <a:cubicBezTo>
                  <a:pt x="583" y="0"/>
                  <a:pt x="583" y="0"/>
                  <a:pt x="583" y="0"/>
                </a:cubicBezTo>
                <a:cubicBezTo>
                  <a:pt x="582" y="0"/>
                  <a:pt x="582" y="0"/>
                  <a:pt x="582" y="0"/>
                </a:cubicBezTo>
                <a:cubicBezTo>
                  <a:pt x="582"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7" y="6"/>
                  <a:pt x="437" y="0"/>
                </a:cubicBezTo>
                <a:cubicBezTo>
                  <a:pt x="437" y="0"/>
                  <a:pt x="437" y="0"/>
                  <a:pt x="437" y="0"/>
                </a:cubicBezTo>
                <a:cubicBezTo>
                  <a:pt x="437" y="6"/>
                  <a:pt x="430" y="10"/>
                  <a:pt x="423" y="10"/>
                </a:cubicBezTo>
                <a:cubicBezTo>
                  <a:pt x="415" y="10"/>
                  <a:pt x="408" y="6"/>
                  <a:pt x="408" y="0"/>
                </a:cubicBezTo>
                <a:cubicBezTo>
                  <a:pt x="408" y="0"/>
                  <a:pt x="408" y="0"/>
                  <a:pt x="408" y="0"/>
                </a:cubicBezTo>
                <a:cubicBezTo>
                  <a:pt x="408" y="6"/>
                  <a:pt x="401" y="10"/>
                  <a:pt x="394" y="10"/>
                </a:cubicBezTo>
                <a:cubicBezTo>
                  <a:pt x="386" y="10"/>
                  <a:pt x="379" y="6"/>
                  <a:pt x="379" y="0"/>
                </a:cubicBezTo>
                <a:cubicBezTo>
                  <a:pt x="379" y="0"/>
                  <a:pt x="379" y="0"/>
                  <a:pt x="379" y="0"/>
                </a:cubicBezTo>
                <a:cubicBezTo>
                  <a:pt x="379" y="6"/>
                  <a:pt x="372" y="10"/>
                  <a:pt x="364" y="10"/>
                </a:cubicBezTo>
                <a:cubicBezTo>
                  <a:pt x="357" y="10"/>
                  <a:pt x="350" y="6"/>
                  <a:pt x="350" y="0"/>
                </a:cubicBezTo>
                <a:cubicBezTo>
                  <a:pt x="350" y="0"/>
                  <a:pt x="350" y="0"/>
                  <a:pt x="350" y="0"/>
                </a:cubicBezTo>
                <a:cubicBezTo>
                  <a:pt x="350"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4" y="6"/>
                  <a:pt x="204" y="0"/>
                </a:cubicBezTo>
                <a:cubicBezTo>
                  <a:pt x="204" y="0"/>
                  <a:pt x="204" y="0"/>
                  <a:pt x="204" y="0"/>
                </a:cubicBezTo>
                <a:cubicBezTo>
                  <a:pt x="204" y="6"/>
                  <a:pt x="197" y="10"/>
                  <a:pt x="190" y="10"/>
                </a:cubicBezTo>
                <a:cubicBezTo>
                  <a:pt x="182" y="10"/>
                  <a:pt x="175" y="6"/>
                  <a:pt x="175" y="0"/>
                </a:cubicBezTo>
                <a:cubicBezTo>
                  <a:pt x="175" y="0"/>
                  <a:pt x="175" y="0"/>
                  <a:pt x="175" y="0"/>
                </a:cubicBezTo>
                <a:cubicBezTo>
                  <a:pt x="175" y="6"/>
                  <a:pt x="168" y="10"/>
                  <a:pt x="161" y="10"/>
                </a:cubicBezTo>
                <a:cubicBezTo>
                  <a:pt x="153" y="10"/>
                  <a:pt x="146" y="6"/>
                  <a:pt x="146" y="0"/>
                </a:cubicBezTo>
                <a:cubicBezTo>
                  <a:pt x="146" y="0"/>
                  <a:pt x="146" y="0"/>
                  <a:pt x="146" y="0"/>
                </a:cubicBezTo>
                <a:cubicBezTo>
                  <a:pt x="146" y="6"/>
                  <a:pt x="139" y="10"/>
                  <a:pt x="131" y="10"/>
                </a:cubicBezTo>
                <a:cubicBezTo>
                  <a:pt x="124" y="10"/>
                  <a:pt x="117" y="6"/>
                  <a:pt x="117" y="0"/>
                </a:cubicBezTo>
                <a:cubicBezTo>
                  <a:pt x="117" y="0"/>
                  <a:pt x="117" y="0"/>
                  <a:pt x="117" y="0"/>
                </a:cubicBezTo>
                <a:cubicBezTo>
                  <a:pt x="117"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9"/>
                  <a:pt x="0" y="9"/>
                </a:cubicBezTo>
                <a:cubicBezTo>
                  <a:pt x="1" y="13"/>
                  <a:pt x="8" y="17"/>
                  <a:pt x="15" y="17"/>
                </a:cubicBezTo>
                <a:cubicBezTo>
                  <a:pt x="22" y="17"/>
                  <a:pt x="28" y="13"/>
                  <a:pt x="30" y="9"/>
                </a:cubicBezTo>
                <a:cubicBezTo>
                  <a:pt x="31" y="13"/>
                  <a:pt x="37" y="17"/>
                  <a:pt x="44" y="17"/>
                </a:cubicBezTo>
                <a:cubicBezTo>
                  <a:pt x="51" y="17"/>
                  <a:pt x="57" y="13"/>
                  <a:pt x="59" y="9"/>
                </a:cubicBezTo>
                <a:cubicBezTo>
                  <a:pt x="60" y="13"/>
                  <a:pt x="66" y="17"/>
                  <a:pt x="73" y="17"/>
                </a:cubicBezTo>
                <a:cubicBezTo>
                  <a:pt x="80" y="17"/>
                  <a:pt x="86" y="13"/>
                  <a:pt x="88" y="9"/>
                </a:cubicBezTo>
                <a:cubicBezTo>
                  <a:pt x="89" y="13"/>
                  <a:pt x="95" y="17"/>
                  <a:pt x="102" y="17"/>
                </a:cubicBezTo>
                <a:cubicBezTo>
                  <a:pt x="109" y="17"/>
                  <a:pt x="115" y="13"/>
                  <a:pt x="117" y="9"/>
                </a:cubicBezTo>
                <a:cubicBezTo>
                  <a:pt x="118" y="13"/>
                  <a:pt x="124" y="17"/>
                  <a:pt x="131" y="17"/>
                </a:cubicBezTo>
                <a:cubicBezTo>
                  <a:pt x="139" y="17"/>
                  <a:pt x="145" y="13"/>
                  <a:pt x="146" y="9"/>
                </a:cubicBezTo>
                <a:cubicBezTo>
                  <a:pt x="147" y="13"/>
                  <a:pt x="153" y="17"/>
                  <a:pt x="161" y="17"/>
                </a:cubicBezTo>
                <a:cubicBezTo>
                  <a:pt x="168" y="17"/>
                  <a:pt x="174" y="13"/>
                  <a:pt x="175" y="9"/>
                </a:cubicBezTo>
                <a:cubicBezTo>
                  <a:pt x="176" y="13"/>
                  <a:pt x="182" y="17"/>
                  <a:pt x="190" y="17"/>
                </a:cubicBezTo>
                <a:cubicBezTo>
                  <a:pt x="197" y="17"/>
                  <a:pt x="203" y="13"/>
                  <a:pt x="204" y="9"/>
                </a:cubicBezTo>
                <a:cubicBezTo>
                  <a:pt x="206" y="13"/>
                  <a:pt x="212" y="17"/>
                  <a:pt x="219" y="17"/>
                </a:cubicBezTo>
                <a:cubicBezTo>
                  <a:pt x="226" y="17"/>
                  <a:pt x="232" y="13"/>
                  <a:pt x="233" y="9"/>
                </a:cubicBezTo>
                <a:cubicBezTo>
                  <a:pt x="235" y="13"/>
                  <a:pt x="241" y="17"/>
                  <a:pt x="248" y="17"/>
                </a:cubicBezTo>
                <a:cubicBezTo>
                  <a:pt x="255" y="17"/>
                  <a:pt x="261" y="13"/>
                  <a:pt x="262" y="9"/>
                </a:cubicBezTo>
                <a:cubicBezTo>
                  <a:pt x="264" y="13"/>
                  <a:pt x="270" y="17"/>
                  <a:pt x="277" y="17"/>
                </a:cubicBezTo>
                <a:cubicBezTo>
                  <a:pt x="284" y="17"/>
                  <a:pt x="290" y="14"/>
                  <a:pt x="291" y="9"/>
                </a:cubicBezTo>
                <a:cubicBezTo>
                  <a:pt x="293" y="14"/>
                  <a:pt x="299" y="17"/>
                  <a:pt x="306" y="17"/>
                </a:cubicBezTo>
                <a:cubicBezTo>
                  <a:pt x="313" y="17"/>
                  <a:pt x="319" y="13"/>
                  <a:pt x="321" y="9"/>
                </a:cubicBezTo>
                <a:cubicBezTo>
                  <a:pt x="322" y="13"/>
                  <a:pt x="328" y="17"/>
                  <a:pt x="335" y="17"/>
                </a:cubicBezTo>
                <a:cubicBezTo>
                  <a:pt x="342" y="17"/>
                  <a:pt x="348" y="13"/>
                  <a:pt x="350" y="9"/>
                </a:cubicBezTo>
                <a:cubicBezTo>
                  <a:pt x="351" y="13"/>
                  <a:pt x="357" y="17"/>
                  <a:pt x="364" y="17"/>
                </a:cubicBezTo>
                <a:cubicBezTo>
                  <a:pt x="372" y="17"/>
                  <a:pt x="378" y="13"/>
                  <a:pt x="379" y="9"/>
                </a:cubicBezTo>
                <a:cubicBezTo>
                  <a:pt x="380" y="13"/>
                  <a:pt x="386" y="17"/>
                  <a:pt x="394" y="17"/>
                </a:cubicBezTo>
                <a:cubicBezTo>
                  <a:pt x="401" y="17"/>
                  <a:pt x="407" y="13"/>
                  <a:pt x="408" y="9"/>
                </a:cubicBezTo>
                <a:cubicBezTo>
                  <a:pt x="409" y="13"/>
                  <a:pt x="415" y="17"/>
                  <a:pt x="423" y="17"/>
                </a:cubicBezTo>
                <a:cubicBezTo>
                  <a:pt x="430" y="17"/>
                  <a:pt x="436" y="13"/>
                  <a:pt x="437" y="9"/>
                </a:cubicBezTo>
                <a:cubicBezTo>
                  <a:pt x="439" y="13"/>
                  <a:pt x="445" y="17"/>
                  <a:pt x="452" y="17"/>
                </a:cubicBezTo>
                <a:cubicBezTo>
                  <a:pt x="459" y="17"/>
                  <a:pt x="465" y="13"/>
                  <a:pt x="466" y="9"/>
                </a:cubicBezTo>
                <a:cubicBezTo>
                  <a:pt x="468" y="13"/>
                  <a:pt x="474" y="17"/>
                  <a:pt x="481" y="17"/>
                </a:cubicBezTo>
                <a:cubicBezTo>
                  <a:pt x="488" y="17"/>
                  <a:pt x="494" y="13"/>
                  <a:pt x="495" y="9"/>
                </a:cubicBezTo>
                <a:cubicBezTo>
                  <a:pt x="497" y="13"/>
                  <a:pt x="503" y="17"/>
                  <a:pt x="510" y="17"/>
                </a:cubicBezTo>
                <a:cubicBezTo>
                  <a:pt x="517" y="17"/>
                  <a:pt x="523" y="13"/>
                  <a:pt x="525" y="9"/>
                </a:cubicBezTo>
                <a:cubicBezTo>
                  <a:pt x="526" y="13"/>
                  <a:pt x="532" y="17"/>
                  <a:pt x="539" y="17"/>
                </a:cubicBezTo>
                <a:cubicBezTo>
                  <a:pt x="546" y="17"/>
                  <a:pt x="552" y="13"/>
                  <a:pt x="554" y="9"/>
                </a:cubicBezTo>
                <a:cubicBezTo>
                  <a:pt x="555" y="13"/>
                  <a:pt x="561" y="17"/>
                  <a:pt x="568" y="17"/>
                </a:cubicBezTo>
                <a:cubicBezTo>
                  <a:pt x="576" y="17"/>
                  <a:pt x="583" y="12"/>
                  <a:pt x="583" y="6"/>
                </a:cubicBezTo>
                <a:cubicBezTo>
                  <a:pt x="583" y="0"/>
                  <a:pt x="583" y="0"/>
                  <a:pt x="583" y="0"/>
                </a:cubicBezTo>
                <a:cubicBezTo>
                  <a:pt x="583" y="1"/>
                  <a:pt x="583" y="1"/>
                  <a:pt x="583" y="1"/>
                </a:cubicBezTo>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2" name="Freeform 313"/>
          <p:cNvSpPr>
            <a:spLocks/>
          </p:cNvSpPr>
          <p:nvPr/>
        </p:nvSpPr>
        <p:spPr bwMode="auto">
          <a:xfrm>
            <a:off x="7917385" y="5008041"/>
            <a:ext cx="1785012"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4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1 w 524"/>
              <a:gd name="T29" fmla="*/ 17 h 17"/>
              <a:gd name="T30" fmla="*/ 72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7 w 524"/>
              <a:gd name="T43" fmla="*/ 0 h 17"/>
              <a:gd name="T44" fmla="*/ 72 w 524"/>
              <a:gd name="T45" fmla="*/ 10 h 17"/>
              <a:gd name="T46" fmla="*/ 87 w 524"/>
              <a:gd name="T47" fmla="*/ 0 h 17"/>
              <a:gd name="T48" fmla="*/ 116 w 524"/>
              <a:gd name="T49" fmla="*/ 0 h 17"/>
              <a:gd name="T50" fmla="*/ 131 w 524"/>
              <a:gd name="T51" fmla="*/ 10 h 17"/>
              <a:gd name="T52" fmla="*/ 145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1 w 524"/>
              <a:gd name="T65" fmla="*/ 0 h 17"/>
              <a:gd name="T66" fmla="*/ 262 w 524"/>
              <a:gd name="T67" fmla="*/ 0 h 17"/>
              <a:gd name="T68" fmla="*/ 290 w 524"/>
              <a:gd name="T69" fmla="*/ 0 h 17"/>
              <a:gd name="T70" fmla="*/ 305 w 524"/>
              <a:gd name="T71" fmla="*/ 10 h 17"/>
              <a:gd name="T72" fmla="*/ 320 w 524"/>
              <a:gd name="T73" fmla="*/ 0 h 17"/>
              <a:gd name="T74" fmla="*/ 349 w 524"/>
              <a:gd name="T75" fmla="*/ 0 h 17"/>
              <a:gd name="T76" fmla="*/ 364 w 524"/>
              <a:gd name="T77" fmla="*/ 10 h 17"/>
              <a:gd name="T78" fmla="*/ 378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3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6" y="17"/>
                  <a:pt x="509" y="17"/>
                </a:cubicBezTo>
                <a:cubicBezTo>
                  <a:pt x="502" y="17"/>
                  <a:pt x="496" y="13"/>
                  <a:pt x="495" y="8"/>
                </a:cubicBezTo>
                <a:cubicBezTo>
                  <a:pt x="493" y="13"/>
                  <a:pt x="487" y="17"/>
                  <a:pt x="480" y="17"/>
                </a:cubicBezTo>
                <a:cubicBezTo>
                  <a:pt x="473" y="17"/>
                  <a:pt x="467" y="13"/>
                  <a:pt x="465" y="8"/>
                </a:cubicBezTo>
                <a:cubicBezTo>
                  <a:pt x="464" y="13"/>
                  <a:pt x="458" y="17"/>
                  <a:pt x="451" y="17"/>
                </a:cubicBezTo>
                <a:cubicBezTo>
                  <a:pt x="444" y="17"/>
                  <a:pt x="438" y="13"/>
                  <a:pt x="436" y="8"/>
                </a:cubicBezTo>
                <a:cubicBezTo>
                  <a:pt x="435" y="13"/>
                  <a:pt x="429" y="17"/>
                  <a:pt x="422" y="17"/>
                </a:cubicBezTo>
                <a:cubicBezTo>
                  <a:pt x="415" y="17"/>
                  <a:pt x="409" y="13"/>
                  <a:pt x="407" y="8"/>
                </a:cubicBezTo>
                <a:cubicBezTo>
                  <a:pt x="406" y="13"/>
                  <a:pt x="400" y="17"/>
                  <a:pt x="393" y="17"/>
                </a:cubicBezTo>
                <a:cubicBezTo>
                  <a:pt x="385" y="17"/>
                  <a:pt x="379" y="13"/>
                  <a:pt x="378" y="8"/>
                </a:cubicBezTo>
                <a:cubicBezTo>
                  <a:pt x="377" y="13"/>
                  <a:pt x="371" y="17"/>
                  <a:pt x="364" y="17"/>
                </a:cubicBezTo>
                <a:cubicBezTo>
                  <a:pt x="356" y="17"/>
                  <a:pt x="350" y="13"/>
                  <a:pt x="349" y="8"/>
                </a:cubicBezTo>
                <a:cubicBezTo>
                  <a:pt x="348" y="13"/>
                  <a:pt x="342" y="17"/>
                  <a:pt x="334" y="17"/>
                </a:cubicBezTo>
                <a:cubicBezTo>
                  <a:pt x="327" y="17"/>
                  <a:pt x="321" y="13"/>
                  <a:pt x="320" y="8"/>
                </a:cubicBezTo>
                <a:cubicBezTo>
                  <a:pt x="318" y="13"/>
                  <a:pt x="312" y="17"/>
                  <a:pt x="305" y="17"/>
                </a:cubicBezTo>
                <a:cubicBezTo>
                  <a:pt x="298" y="17"/>
                  <a:pt x="292" y="13"/>
                  <a:pt x="291" y="8"/>
                </a:cubicBezTo>
                <a:cubicBezTo>
                  <a:pt x="289" y="13"/>
                  <a:pt x="283" y="17"/>
                  <a:pt x="276" y="17"/>
                </a:cubicBezTo>
                <a:cubicBezTo>
                  <a:pt x="269" y="17"/>
                  <a:pt x="263" y="13"/>
                  <a:pt x="261" y="8"/>
                </a:cubicBezTo>
                <a:cubicBezTo>
                  <a:pt x="260" y="13"/>
                  <a:pt x="254" y="17"/>
                  <a:pt x="247" y="17"/>
                </a:cubicBezTo>
                <a:cubicBezTo>
                  <a:pt x="240" y="17"/>
                  <a:pt x="234" y="13"/>
                  <a:pt x="232" y="8"/>
                </a:cubicBezTo>
                <a:cubicBezTo>
                  <a:pt x="231" y="13"/>
                  <a:pt x="225" y="17"/>
                  <a:pt x="218" y="17"/>
                </a:cubicBezTo>
                <a:cubicBezTo>
                  <a:pt x="211" y="17"/>
                  <a:pt x="205" y="13"/>
                  <a:pt x="203" y="8"/>
                </a:cubicBezTo>
                <a:cubicBezTo>
                  <a:pt x="202" y="13"/>
                  <a:pt x="196" y="17"/>
                  <a:pt x="189" y="17"/>
                </a:cubicBezTo>
                <a:cubicBezTo>
                  <a:pt x="182" y="17"/>
                  <a:pt x="176" y="13"/>
                  <a:pt x="174" y="8"/>
                </a:cubicBezTo>
                <a:cubicBezTo>
                  <a:pt x="173" y="13"/>
                  <a:pt x="167" y="17"/>
                  <a:pt x="160" y="17"/>
                </a:cubicBezTo>
                <a:cubicBezTo>
                  <a:pt x="152" y="17"/>
                  <a:pt x="146" y="13"/>
                  <a:pt x="145" y="8"/>
                </a:cubicBezTo>
                <a:cubicBezTo>
                  <a:pt x="144" y="13"/>
                  <a:pt x="138" y="17"/>
                  <a:pt x="131" y="17"/>
                </a:cubicBezTo>
                <a:cubicBezTo>
                  <a:pt x="123" y="17"/>
                  <a:pt x="117" y="13"/>
                  <a:pt x="116" y="8"/>
                </a:cubicBezTo>
                <a:cubicBezTo>
                  <a:pt x="115" y="13"/>
                  <a:pt x="109" y="17"/>
                  <a:pt x="101" y="17"/>
                </a:cubicBezTo>
                <a:cubicBezTo>
                  <a:pt x="94" y="17"/>
                  <a:pt x="88" y="13"/>
                  <a:pt x="87" y="8"/>
                </a:cubicBezTo>
                <a:cubicBezTo>
                  <a:pt x="85" y="13"/>
                  <a:pt x="79" y="17"/>
                  <a:pt x="72" y="17"/>
                </a:cubicBezTo>
                <a:cubicBezTo>
                  <a:pt x="65" y="17"/>
                  <a:pt x="59" y="13"/>
                  <a:pt x="58" y="8"/>
                </a:cubicBezTo>
                <a:cubicBezTo>
                  <a:pt x="56" y="13"/>
                  <a:pt x="50" y="17"/>
                  <a:pt x="43" y="17"/>
                </a:cubicBezTo>
                <a:cubicBezTo>
                  <a:pt x="36" y="17"/>
                  <a:pt x="30" y="13"/>
                  <a:pt x="29" y="8"/>
                </a:cubicBezTo>
                <a:cubicBezTo>
                  <a:pt x="27" y="13"/>
                  <a:pt x="21" y="17"/>
                  <a:pt x="14" y="17"/>
                </a:cubicBezTo>
                <a:cubicBezTo>
                  <a:pt x="7" y="17"/>
                  <a:pt x="1" y="13"/>
                  <a:pt x="0" y="8"/>
                </a:cubicBezTo>
                <a:cubicBezTo>
                  <a:pt x="0" y="0"/>
                  <a:pt x="0" y="0"/>
                  <a:pt x="0" y="0"/>
                </a:cubicBezTo>
                <a:cubicBezTo>
                  <a:pt x="0" y="0"/>
                  <a:pt x="0" y="0"/>
                  <a:pt x="0" y="0"/>
                </a:cubicBezTo>
                <a:cubicBezTo>
                  <a:pt x="0" y="5"/>
                  <a:pt x="6" y="10"/>
                  <a:pt x="14" y="10"/>
                </a:cubicBezTo>
                <a:cubicBezTo>
                  <a:pt x="22" y="10"/>
                  <a:pt x="28" y="5"/>
                  <a:pt x="28" y="0"/>
                </a:cubicBezTo>
                <a:cubicBezTo>
                  <a:pt x="29" y="0"/>
                  <a:pt x="29" y="0"/>
                  <a:pt x="29" y="0"/>
                </a:cubicBezTo>
                <a:cubicBezTo>
                  <a:pt x="29" y="5"/>
                  <a:pt x="35" y="10"/>
                  <a:pt x="43" y="10"/>
                </a:cubicBezTo>
                <a:cubicBezTo>
                  <a:pt x="51" y="10"/>
                  <a:pt x="57" y="5"/>
                  <a:pt x="57" y="0"/>
                </a:cubicBezTo>
                <a:cubicBezTo>
                  <a:pt x="58" y="0"/>
                  <a:pt x="58" y="0"/>
                  <a:pt x="58" y="0"/>
                </a:cubicBezTo>
                <a:cubicBezTo>
                  <a:pt x="58" y="5"/>
                  <a:pt x="64" y="10"/>
                  <a:pt x="72" y="10"/>
                </a:cubicBezTo>
                <a:cubicBezTo>
                  <a:pt x="80" y="10"/>
                  <a:pt x="87" y="5"/>
                  <a:pt x="87" y="0"/>
                </a:cubicBezTo>
                <a:cubicBezTo>
                  <a:pt x="87" y="0"/>
                  <a:pt x="87" y="0"/>
                  <a:pt x="87" y="0"/>
                </a:cubicBezTo>
                <a:cubicBezTo>
                  <a:pt x="87" y="5"/>
                  <a:pt x="94" y="10"/>
                  <a:pt x="101" y="10"/>
                </a:cubicBezTo>
                <a:cubicBezTo>
                  <a:pt x="109" y="10"/>
                  <a:pt x="116" y="5"/>
                  <a:pt x="116" y="0"/>
                </a:cubicBezTo>
                <a:cubicBezTo>
                  <a:pt x="116" y="0"/>
                  <a:pt x="116" y="0"/>
                  <a:pt x="116" y="0"/>
                </a:cubicBezTo>
                <a:cubicBezTo>
                  <a:pt x="116" y="5"/>
                  <a:pt x="123" y="10"/>
                  <a:pt x="131" y="10"/>
                </a:cubicBezTo>
                <a:cubicBezTo>
                  <a:pt x="138" y="10"/>
                  <a:pt x="145" y="5"/>
                  <a:pt x="145" y="0"/>
                </a:cubicBezTo>
                <a:cubicBezTo>
                  <a:pt x="145" y="0"/>
                  <a:pt x="145" y="0"/>
                  <a:pt x="145" y="0"/>
                </a:cubicBezTo>
                <a:cubicBezTo>
                  <a:pt x="145" y="5"/>
                  <a:pt x="152" y="10"/>
                  <a:pt x="160" y="10"/>
                </a:cubicBezTo>
                <a:cubicBezTo>
                  <a:pt x="167" y="10"/>
                  <a:pt x="174" y="5"/>
                  <a:pt x="174" y="0"/>
                </a:cubicBezTo>
                <a:cubicBezTo>
                  <a:pt x="174" y="0"/>
                  <a:pt x="174" y="0"/>
                  <a:pt x="174" y="0"/>
                </a:cubicBezTo>
                <a:cubicBezTo>
                  <a:pt x="174"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1" y="0"/>
                  <a:pt x="261" y="0"/>
                  <a:pt x="261" y="0"/>
                </a:cubicBezTo>
                <a:cubicBezTo>
                  <a:pt x="262" y="0"/>
                  <a:pt x="262" y="0"/>
                  <a:pt x="262" y="0"/>
                </a:cubicBezTo>
                <a:cubicBezTo>
                  <a:pt x="262" y="0"/>
                  <a:pt x="262" y="0"/>
                  <a:pt x="262" y="0"/>
                </a:cubicBezTo>
                <a:cubicBezTo>
                  <a:pt x="262" y="5"/>
                  <a:pt x="268" y="10"/>
                  <a:pt x="276" y="10"/>
                </a:cubicBezTo>
                <a:cubicBezTo>
                  <a:pt x="284" y="10"/>
                  <a:pt x="290" y="5"/>
                  <a:pt x="290" y="0"/>
                </a:cubicBezTo>
                <a:cubicBezTo>
                  <a:pt x="291" y="0"/>
                  <a:pt x="291" y="0"/>
                  <a:pt x="291" y="0"/>
                </a:cubicBezTo>
                <a:cubicBezTo>
                  <a:pt x="291" y="5"/>
                  <a:pt x="297" y="10"/>
                  <a:pt x="305" y="10"/>
                </a:cubicBezTo>
                <a:cubicBezTo>
                  <a:pt x="313" y="10"/>
                  <a:pt x="320" y="5"/>
                  <a:pt x="320" y="0"/>
                </a:cubicBezTo>
                <a:cubicBezTo>
                  <a:pt x="320" y="0"/>
                  <a:pt x="320" y="0"/>
                  <a:pt x="320" y="0"/>
                </a:cubicBezTo>
                <a:cubicBezTo>
                  <a:pt x="320" y="5"/>
                  <a:pt x="327" y="10"/>
                  <a:pt x="334" y="10"/>
                </a:cubicBezTo>
                <a:cubicBezTo>
                  <a:pt x="342" y="10"/>
                  <a:pt x="349" y="5"/>
                  <a:pt x="349" y="0"/>
                </a:cubicBezTo>
                <a:cubicBezTo>
                  <a:pt x="349" y="0"/>
                  <a:pt x="349" y="0"/>
                  <a:pt x="349" y="0"/>
                </a:cubicBezTo>
                <a:cubicBezTo>
                  <a:pt x="349" y="5"/>
                  <a:pt x="356" y="10"/>
                  <a:pt x="364" y="10"/>
                </a:cubicBezTo>
                <a:cubicBezTo>
                  <a:pt x="371" y="10"/>
                  <a:pt x="378" y="5"/>
                  <a:pt x="378" y="0"/>
                </a:cubicBezTo>
                <a:cubicBezTo>
                  <a:pt x="378" y="0"/>
                  <a:pt x="378" y="0"/>
                  <a:pt x="378" y="0"/>
                </a:cubicBezTo>
                <a:cubicBezTo>
                  <a:pt x="378" y="5"/>
                  <a:pt x="385" y="10"/>
                  <a:pt x="393" y="10"/>
                </a:cubicBezTo>
                <a:cubicBezTo>
                  <a:pt x="400" y="10"/>
                  <a:pt x="407" y="5"/>
                  <a:pt x="407" y="0"/>
                </a:cubicBezTo>
                <a:cubicBezTo>
                  <a:pt x="407" y="0"/>
                  <a:pt x="407" y="0"/>
                  <a:pt x="407" y="0"/>
                </a:cubicBezTo>
                <a:cubicBezTo>
                  <a:pt x="407"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3" y="5"/>
                  <a:pt x="523" y="0"/>
                </a:cubicBezTo>
                <a:cubicBezTo>
                  <a:pt x="524" y="0"/>
                  <a:pt x="524" y="0"/>
                  <a:pt x="524" y="0"/>
                </a:cubicBezTo>
                <a:cubicBezTo>
                  <a:pt x="524" y="8"/>
                  <a:pt x="524" y="8"/>
                  <a:pt x="524" y="8"/>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3" name="Freeform 314"/>
          <p:cNvSpPr>
            <a:spLocks/>
          </p:cNvSpPr>
          <p:nvPr/>
        </p:nvSpPr>
        <p:spPr bwMode="auto">
          <a:xfrm>
            <a:off x="8012137" y="5025361"/>
            <a:ext cx="1591432" cy="58074"/>
          </a:xfrm>
          <a:custGeom>
            <a:avLst/>
            <a:gdLst>
              <a:gd name="T0" fmla="*/ 466 w 467"/>
              <a:gd name="T1" fmla="*/ 0 h 17"/>
              <a:gd name="T2" fmla="*/ 438 w 467"/>
              <a:gd name="T3" fmla="*/ 0 h 17"/>
              <a:gd name="T4" fmla="*/ 423 w 467"/>
              <a:gd name="T5" fmla="*/ 10 h 17"/>
              <a:gd name="T6" fmla="*/ 408 w 467"/>
              <a:gd name="T7" fmla="*/ 0 h 17"/>
              <a:gd name="T8" fmla="*/ 379 w 467"/>
              <a:gd name="T9" fmla="*/ 0 h 17"/>
              <a:gd name="T10" fmla="*/ 365 w 467"/>
              <a:gd name="T11" fmla="*/ 10 h 17"/>
              <a:gd name="T12" fmla="*/ 350 w 467"/>
              <a:gd name="T13" fmla="*/ 0 h 17"/>
              <a:gd name="T14" fmla="*/ 321 w 467"/>
              <a:gd name="T15" fmla="*/ 0 h 17"/>
              <a:gd name="T16" fmla="*/ 306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6 w 467"/>
              <a:gd name="T35" fmla="*/ 0 h 17"/>
              <a:gd name="T36" fmla="*/ 132 w 467"/>
              <a:gd name="T37" fmla="*/ 10 h 17"/>
              <a:gd name="T38" fmla="*/ 117 w 467"/>
              <a:gd name="T39" fmla="*/ 0 h 17"/>
              <a:gd name="T40" fmla="*/ 88 w 467"/>
              <a:gd name="T41" fmla="*/ 0 h 17"/>
              <a:gd name="T42" fmla="*/ 73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3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6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79" y="5"/>
                  <a:pt x="379" y="0"/>
                </a:cubicBezTo>
                <a:cubicBezTo>
                  <a:pt x="379" y="0"/>
                  <a:pt x="379" y="0"/>
                  <a:pt x="379" y="0"/>
                </a:cubicBezTo>
                <a:cubicBezTo>
                  <a:pt x="379" y="5"/>
                  <a:pt x="372" y="10"/>
                  <a:pt x="365" y="10"/>
                </a:cubicBezTo>
                <a:cubicBezTo>
                  <a:pt x="357" y="10"/>
                  <a:pt x="350" y="5"/>
                  <a:pt x="350"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6" y="10"/>
                </a:cubicBezTo>
                <a:cubicBezTo>
                  <a:pt x="299" y="10"/>
                  <a:pt x="292" y="5"/>
                  <a:pt x="292" y="0"/>
                </a:cubicBezTo>
                <a:cubicBezTo>
                  <a:pt x="292" y="0"/>
                  <a:pt x="292" y="0"/>
                  <a:pt x="292" y="0"/>
                </a:cubicBezTo>
                <a:cubicBezTo>
                  <a:pt x="292" y="5"/>
                  <a:pt x="285" y="10"/>
                  <a:pt x="277" y="10"/>
                </a:cubicBezTo>
                <a:cubicBezTo>
                  <a:pt x="269" y="10"/>
                  <a:pt x="263" y="5"/>
                  <a:pt x="263" y="0"/>
                </a:cubicBezTo>
                <a:cubicBezTo>
                  <a:pt x="262" y="0"/>
                  <a:pt x="262" y="0"/>
                  <a:pt x="262" y="0"/>
                </a:cubicBezTo>
                <a:cubicBezTo>
                  <a:pt x="262"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6" y="5"/>
                  <a:pt x="146" y="0"/>
                </a:cubicBezTo>
                <a:cubicBezTo>
                  <a:pt x="146" y="0"/>
                  <a:pt x="146" y="0"/>
                  <a:pt x="146" y="0"/>
                </a:cubicBezTo>
                <a:cubicBezTo>
                  <a:pt x="146" y="5"/>
                  <a:pt x="139" y="10"/>
                  <a:pt x="132" y="10"/>
                </a:cubicBezTo>
                <a:cubicBezTo>
                  <a:pt x="124" y="10"/>
                  <a:pt x="117" y="5"/>
                  <a:pt x="117"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3" y="10"/>
                </a:cubicBezTo>
                <a:cubicBezTo>
                  <a:pt x="66" y="10"/>
                  <a:pt x="59" y="5"/>
                  <a:pt x="59" y="0"/>
                </a:cubicBezTo>
                <a:cubicBezTo>
                  <a:pt x="59" y="0"/>
                  <a:pt x="59" y="0"/>
                  <a:pt x="59" y="0"/>
                </a:cubicBezTo>
                <a:cubicBezTo>
                  <a:pt x="59" y="5"/>
                  <a:pt x="52" y="10"/>
                  <a:pt x="44" y="10"/>
                </a:cubicBezTo>
                <a:cubicBezTo>
                  <a:pt x="36" y="10"/>
                  <a:pt x="30" y="5"/>
                  <a:pt x="30" y="0"/>
                </a:cubicBezTo>
                <a:cubicBezTo>
                  <a:pt x="29" y="0"/>
                  <a:pt x="29" y="0"/>
                  <a:pt x="29" y="0"/>
                </a:cubicBezTo>
                <a:cubicBezTo>
                  <a:pt x="29"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1" y="17"/>
                  <a:pt x="87" y="13"/>
                  <a:pt x="88" y="8"/>
                </a:cubicBezTo>
                <a:cubicBezTo>
                  <a:pt x="89" y="13"/>
                  <a:pt x="95" y="17"/>
                  <a:pt x="103" y="17"/>
                </a:cubicBezTo>
                <a:cubicBezTo>
                  <a:pt x="110" y="17"/>
                  <a:pt x="116" y="13"/>
                  <a:pt x="117" y="8"/>
                </a:cubicBezTo>
                <a:cubicBezTo>
                  <a:pt x="118" y="13"/>
                  <a:pt x="124"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8"/>
                </a:cubicBezTo>
                <a:cubicBezTo>
                  <a:pt x="293" y="13"/>
                  <a:pt x="299" y="17"/>
                  <a:pt x="306" y="17"/>
                </a:cubicBezTo>
                <a:cubicBezTo>
                  <a:pt x="314" y="17"/>
                  <a:pt x="320" y="13"/>
                  <a:pt x="321" y="8"/>
                </a:cubicBezTo>
                <a:cubicBezTo>
                  <a:pt x="322" y="13"/>
                  <a:pt x="328" y="17"/>
                  <a:pt x="336" y="17"/>
                </a:cubicBezTo>
                <a:cubicBezTo>
                  <a:pt x="343" y="17"/>
                  <a:pt x="349" y="13"/>
                  <a:pt x="350" y="8"/>
                </a:cubicBezTo>
                <a:cubicBezTo>
                  <a:pt x="351" y="13"/>
                  <a:pt x="357"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7" y="8"/>
                </a:cubicBezTo>
                <a:cubicBezTo>
                  <a:pt x="467" y="0"/>
                  <a:pt x="467" y="0"/>
                  <a:pt x="467" y="0"/>
                </a:cubicBezTo>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4" name="Freeform 315"/>
          <p:cNvSpPr>
            <a:spLocks/>
          </p:cNvSpPr>
          <p:nvPr/>
        </p:nvSpPr>
        <p:spPr bwMode="auto">
          <a:xfrm>
            <a:off x="8110965" y="5042682"/>
            <a:ext cx="1393776" cy="58074"/>
          </a:xfrm>
          <a:custGeom>
            <a:avLst/>
            <a:gdLst>
              <a:gd name="T0" fmla="*/ 408 w 409"/>
              <a:gd name="T1" fmla="*/ 0 h 17"/>
              <a:gd name="T2" fmla="*/ 380 w 409"/>
              <a:gd name="T3" fmla="*/ 0 h 17"/>
              <a:gd name="T4" fmla="*/ 365 w 409"/>
              <a:gd name="T5" fmla="*/ 10 h 17"/>
              <a:gd name="T6" fmla="*/ 350 w 409"/>
              <a:gd name="T7" fmla="*/ 0 h 17"/>
              <a:gd name="T8" fmla="*/ 321 w 409"/>
              <a:gd name="T9" fmla="*/ 0 h 17"/>
              <a:gd name="T10" fmla="*/ 307 w 409"/>
              <a:gd name="T11" fmla="*/ 10 h 17"/>
              <a:gd name="T12" fmla="*/ 292 w 409"/>
              <a:gd name="T13" fmla="*/ 0 h 17"/>
              <a:gd name="T14" fmla="*/ 263 w 409"/>
              <a:gd name="T15" fmla="*/ 0 h 17"/>
              <a:gd name="T16" fmla="*/ 248 w 409"/>
              <a:gd name="T17" fmla="*/ 10 h 17"/>
              <a:gd name="T18" fmla="*/ 233 w 409"/>
              <a:gd name="T19" fmla="*/ 0 h 17"/>
              <a:gd name="T20" fmla="*/ 205 w 409"/>
              <a:gd name="T21" fmla="*/ 0 h 17"/>
              <a:gd name="T22" fmla="*/ 204 w 409"/>
              <a:gd name="T23" fmla="*/ 0 h 17"/>
              <a:gd name="T24" fmla="*/ 190 w 409"/>
              <a:gd name="T25" fmla="*/ 10 h 17"/>
              <a:gd name="T26" fmla="*/ 175 w 409"/>
              <a:gd name="T27" fmla="*/ 0 h 17"/>
              <a:gd name="T28" fmla="*/ 147 w 409"/>
              <a:gd name="T29" fmla="*/ 0 h 17"/>
              <a:gd name="T30" fmla="*/ 132 w 409"/>
              <a:gd name="T31" fmla="*/ 10 h 17"/>
              <a:gd name="T32" fmla="*/ 117 w 409"/>
              <a:gd name="T33" fmla="*/ 0 h 17"/>
              <a:gd name="T34" fmla="*/ 88 w 409"/>
              <a:gd name="T35" fmla="*/ 0 h 17"/>
              <a:gd name="T36" fmla="*/ 74 w 409"/>
              <a:gd name="T37" fmla="*/ 10 h 17"/>
              <a:gd name="T38" fmla="*/ 59 w 409"/>
              <a:gd name="T39" fmla="*/ 0 h 17"/>
              <a:gd name="T40" fmla="*/ 30 w 409"/>
              <a:gd name="T41" fmla="*/ 0 h 17"/>
              <a:gd name="T42" fmla="*/ 15 w 409"/>
              <a:gd name="T43" fmla="*/ 10 h 17"/>
              <a:gd name="T44" fmla="*/ 0 w 409"/>
              <a:gd name="T45" fmla="*/ 0 h 17"/>
              <a:gd name="T46" fmla="*/ 15 w 409"/>
              <a:gd name="T47" fmla="*/ 17 h 17"/>
              <a:gd name="T48" fmla="*/ 44 w 409"/>
              <a:gd name="T49" fmla="*/ 17 h 17"/>
              <a:gd name="T50" fmla="*/ 74 w 409"/>
              <a:gd name="T51" fmla="*/ 17 h 17"/>
              <a:gd name="T52" fmla="*/ 103 w 409"/>
              <a:gd name="T53" fmla="*/ 17 h 17"/>
              <a:gd name="T54" fmla="*/ 132 w 409"/>
              <a:gd name="T55" fmla="*/ 17 h 17"/>
              <a:gd name="T56" fmla="*/ 161 w 409"/>
              <a:gd name="T57" fmla="*/ 17 h 17"/>
              <a:gd name="T58" fmla="*/ 190 w 409"/>
              <a:gd name="T59" fmla="*/ 17 h 17"/>
              <a:gd name="T60" fmla="*/ 219 w 409"/>
              <a:gd name="T61" fmla="*/ 17 h 17"/>
              <a:gd name="T62" fmla="*/ 248 w 409"/>
              <a:gd name="T63" fmla="*/ 17 h 17"/>
              <a:gd name="T64" fmla="*/ 277 w 409"/>
              <a:gd name="T65" fmla="*/ 17 h 17"/>
              <a:gd name="T66" fmla="*/ 307 w 409"/>
              <a:gd name="T67" fmla="*/ 17 h 17"/>
              <a:gd name="T68" fmla="*/ 336 w 409"/>
              <a:gd name="T69" fmla="*/ 17 h 17"/>
              <a:gd name="T70" fmla="*/ 365 w 409"/>
              <a:gd name="T71" fmla="*/ 17 h 17"/>
              <a:gd name="T72" fmla="*/ 394 w 409"/>
              <a:gd name="T73" fmla="*/ 17 h 17"/>
              <a:gd name="T74" fmla="*/ 409 w 409"/>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17">
                <a:moveTo>
                  <a:pt x="409" y="0"/>
                </a:moveTo>
                <a:cubicBezTo>
                  <a:pt x="408" y="0"/>
                  <a:pt x="408" y="0"/>
                  <a:pt x="408" y="0"/>
                </a:cubicBezTo>
                <a:cubicBezTo>
                  <a:pt x="408" y="6"/>
                  <a:pt x="402" y="10"/>
                  <a:pt x="394" y="10"/>
                </a:cubicBezTo>
                <a:cubicBezTo>
                  <a:pt x="386" y="10"/>
                  <a:pt x="380" y="6"/>
                  <a:pt x="380" y="0"/>
                </a:cubicBezTo>
                <a:cubicBezTo>
                  <a:pt x="379" y="0"/>
                  <a:pt x="379" y="0"/>
                  <a:pt x="379" y="0"/>
                </a:cubicBezTo>
                <a:cubicBezTo>
                  <a:pt x="379" y="6"/>
                  <a:pt x="373" y="10"/>
                  <a:pt x="365" y="10"/>
                </a:cubicBezTo>
                <a:cubicBezTo>
                  <a:pt x="357" y="10"/>
                  <a:pt x="350" y="6"/>
                  <a:pt x="350" y="0"/>
                </a:cubicBezTo>
                <a:cubicBezTo>
                  <a:pt x="350" y="0"/>
                  <a:pt x="350" y="0"/>
                  <a:pt x="350" y="0"/>
                </a:cubicBezTo>
                <a:cubicBezTo>
                  <a:pt x="350" y="6"/>
                  <a:pt x="343" y="10"/>
                  <a:pt x="336" y="10"/>
                </a:cubicBezTo>
                <a:cubicBezTo>
                  <a:pt x="328" y="10"/>
                  <a:pt x="321" y="6"/>
                  <a:pt x="321" y="0"/>
                </a:cubicBezTo>
                <a:cubicBezTo>
                  <a:pt x="321" y="0"/>
                  <a:pt x="321" y="0"/>
                  <a:pt x="321" y="0"/>
                </a:cubicBezTo>
                <a:cubicBezTo>
                  <a:pt x="321" y="6"/>
                  <a:pt x="314" y="10"/>
                  <a:pt x="307" y="10"/>
                </a:cubicBezTo>
                <a:cubicBezTo>
                  <a:pt x="299" y="10"/>
                  <a:pt x="292" y="6"/>
                  <a:pt x="292" y="0"/>
                </a:cubicBezTo>
                <a:cubicBezTo>
                  <a:pt x="292" y="0"/>
                  <a:pt x="292" y="0"/>
                  <a:pt x="292" y="0"/>
                </a:cubicBezTo>
                <a:cubicBezTo>
                  <a:pt x="292" y="6"/>
                  <a:pt x="285" y="10"/>
                  <a:pt x="277" y="10"/>
                </a:cubicBezTo>
                <a:cubicBezTo>
                  <a:pt x="270" y="10"/>
                  <a:pt x="263" y="6"/>
                  <a:pt x="263" y="0"/>
                </a:cubicBezTo>
                <a:cubicBezTo>
                  <a:pt x="263" y="0"/>
                  <a:pt x="263" y="0"/>
                  <a:pt x="263" y="0"/>
                </a:cubicBezTo>
                <a:cubicBezTo>
                  <a:pt x="263"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5" y="0"/>
                  <a:pt x="205" y="0"/>
                  <a:pt x="205" y="0"/>
                </a:cubicBezTo>
                <a:cubicBezTo>
                  <a:pt x="204" y="0"/>
                  <a:pt x="204" y="0"/>
                  <a:pt x="204"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7" y="6"/>
                  <a:pt x="147" y="0"/>
                </a:cubicBezTo>
                <a:cubicBezTo>
                  <a:pt x="146" y="0"/>
                  <a:pt x="146" y="0"/>
                  <a:pt x="146" y="0"/>
                </a:cubicBezTo>
                <a:cubicBezTo>
                  <a:pt x="146" y="6"/>
                  <a:pt x="140" y="10"/>
                  <a:pt x="132" y="10"/>
                </a:cubicBezTo>
                <a:cubicBezTo>
                  <a:pt x="124" y="10"/>
                  <a:pt x="117" y="6"/>
                  <a:pt x="117" y="0"/>
                </a:cubicBezTo>
                <a:cubicBezTo>
                  <a:pt x="117" y="0"/>
                  <a:pt x="117" y="0"/>
                  <a:pt x="117" y="0"/>
                </a:cubicBezTo>
                <a:cubicBezTo>
                  <a:pt x="117" y="6"/>
                  <a:pt x="110" y="10"/>
                  <a:pt x="103" y="10"/>
                </a:cubicBezTo>
                <a:cubicBezTo>
                  <a:pt x="95" y="10"/>
                  <a:pt x="88" y="6"/>
                  <a:pt x="88" y="0"/>
                </a:cubicBezTo>
                <a:cubicBezTo>
                  <a:pt x="88" y="0"/>
                  <a:pt x="88" y="0"/>
                  <a:pt x="88" y="0"/>
                </a:cubicBezTo>
                <a:cubicBezTo>
                  <a:pt x="88" y="6"/>
                  <a:pt x="81" y="10"/>
                  <a:pt x="74" y="10"/>
                </a:cubicBezTo>
                <a:cubicBezTo>
                  <a:pt x="66" y="10"/>
                  <a:pt x="59" y="6"/>
                  <a:pt x="59" y="0"/>
                </a:cubicBezTo>
                <a:cubicBezTo>
                  <a:pt x="59" y="0"/>
                  <a:pt x="59" y="0"/>
                  <a:pt x="59" y="0"/>
                </a:cubicBezTo>
                <a:cubicBezTo>
                  <a:pt x="59" y="6"/>
                  <a:pt x="52" y="10"/>
                  <a:pt x="44" y="10"/>
                </a:cubicBezTo>
                <a:cubicBezTo>
                  <a:pt x="37" y="10"/>
                  <a:pt x="30" y="6"/>
                  <a:pt x="30" y="0"/>
                </a:cubicBezTo>
                <a:cubicBezTo>
                  <a:pt x="30" y="0"/>
                  <a:pt x="30" y="0"/>
                  <a:pt x="30" y="0"/>
                </a:cubicBezTo>
                <a:cubicBezTo>
                  <a:pt x="30" y="6"/>
                  <a:pt x="23" y="10"/>
                  <a:pt x="15" y="10"/>
                </a:cubicBezTo>
                <a:cubicBezTo>
                  <a:pt x="7" y="10"/>
                  <a:pt x="1" y="6"/>
                  <a:pt x="1" y="0"/>
                </a:cubicBezTo>
                <a:cubicBezTo>
                  <a:pt x="0" y="0"/>
                  <a:pt x="0" y="0"/>
                  <a:pt x="0" y="0"/>
                </a:cubicBezTo>
                <a:cubicBezTo>
                  <a:pt x="0" y="9"/>
                  <a:pt x="0" y="9"/>
                  <a:pt x="0" y="9"/>
                </a:cubicBezTo>
                <a:cubicBezTo>
                  <a:pt x="2" y="13"/>
                  <a:pt x="8" y="17"/>
                  <a:pt x="15" y="17"/>
                </a:cubicBezTo>
                <a:cubicBezTo>
                  <a:pt x="22" y="17"/>
                  <a:pt x="28" y="13"/>
                  <a:pt x="30" y="9"/>
                </a:cubicBezTo>
                <a:cubicBezTo>
                  <a:pt x="31" y="13"/>
                  <a:pt x="37" y="17"/>
                  <a:pt x="44" y="17"/>
                </a:cubicBezTo>
                <a:cubicBezTo>
                  <a:pt x="52" y="17"/>
                  <a:pt x="58" y="13"/>
                  <a:pt x="59" y="9"/>
                </a:cubicBezTo>
                <a:cubicBezTo>
                  <a:pt x="60" y="13"/>
                  <a:pt x="66" y="17"/>
                  <a:pt x="74" y="17"/>
                </a:cubicBezTo>
                <a:cubicBezTo>
                  <a:pt x="81" y="17"/>
                  <a:pt x="87" y="13"/>
                  <a:pt x="88" y="9"/>
                </a:cubicBezTo>
                <a:cubicBezTo>
                  <a:pt x="89" y="13"/>
                  <a:pt x="95" y="17"/>
                  <a:pt x="103" y="17"/>
                </a:cubicBezTo>
                <a:cubicBezTo>
                  <a:pt x="110" y="17"/>
                  <a:pt x="116" y="13"/>
                  <a:pt x="117" y="9"/>
                </a:cubicBezTo>
                <a:cubicBezTo>
                  <a:pt x="119" y="13"/>
                  <a:pt x="125" y="17"/>
                  <a:pt x="132" y="17"/>
                </a:cubicBezTo>
                <a:cubicBezTo>
                  <a:pt x="139" y="17"/>
                  <a:pt x="145" y="13"/>
                  <a:pt x="146" y="9"/>
                </a:cubicBezTo>
                <a:cubicBezTo>
                  <a:pt x="148" y="13"/>
                  <a:pt x="154" y="17"/>
                  <a:pt x="161" y="17"/>
                </a:cubicBezTo>
                <a:cubicBezTo>
                  <a:pt x="168" y="17"/>
                  <a:pt x="174" y="13"/>
                  <a:pt x="175" y="9"/>
                </a:cubicBezTo>
                <a:cubicBezTo>
                  <a:pt x="177" y="13"/>
                  <a:pt x="183" y="17"/>
                  <a:pt x="190" y="17"/>
                </a:cubicBezTo>
                <a:cubicBezTo>
                  <a:pt x="197" y="17"/>
                  <a:pt x="203" y="14"/>
                  <a:pt x="204" y="9"/>
                </a:cubicBezTo>
                <a:cubicBezTo>
                  <a:pt x="206" y="14"/>
                  <a:pt x="212" y="17"/>
                  <a:pt x="219" y="17"/>
                </a:cubicBezTo>
                <a:cubicBezTo>
                  <a:pt x="226" y="17"/>
                  <a:pt x="232" y="13"/>
                  <a:pt x="234" y="9"/>
                </a:cubicBezTo>
                <a:cubicBezTo>
                  <a:pt x="235" y="13"/>
                  <a:pt x="241" y="17"/>
                  <a:pt x="248" y="17"/>
                </a:cubicBezTo>
                <a:cubicBezTo>
                  <a:pt x="255" y="17"/>
                  <a:pt x="261" y="13"/>
                  <a:pt x="263" y="9"/>
                </a:cubicBezTo>
                <a:cubicBezTo>
                  <a:pt x="264" y="13"/>
                  <a:pt x="270" y="17"/>
                  <a:pt x="277" y="17"/>
                </a:cubicBezTo>
                <a:cubicBezTo>
                  <a:pt x="285" y="17"/>
                  <a:pt x="291" y="13"/>
                  <a:pt x="292" y="9"/>
                </a:cubicBezTo>
                <a:cubicBezTo>
                  <a:pt x="293" y="13"/>
                  <a:pt x="299" y="17"/>
                  <a:pt x="307" y="17"/>
                </a:cubicBezTo>
                <a:cubicBezTo>
                  <a:pt x="314" y="17"/>
                  <a:pt x="320" y="13"/>
                  <a:pt x="321" y="9"/>
                </a:cubicBezTo>
                <a:cubicBezTo>
                  <a:pt x="322" y="13"/>
                  <a:pt x="328" y="17"/>
                  <a:pt x="336" y="17"/>
                </a:cubicBezTo>
                <a:cubicBezTo>
                  <a:pt x="343" y="17"/>
                  <a:pt x="349" y="13"/>
                  <a:pt x="350" y="9"/>
                </a:cubicBezTo>
                <a:cubicBezTo>
                  <a:pt x="352" y="13"/>
                  <a:pt x="358" y="17"/>
                  <a:pt x="365" y="17"/>
                </a:cubicBezTo>
                <a:cubicBezTo>
                  <a:pt x="372" y="17"/>
                  <a:pt x="378" y="13"/>
                  <a:pt x="379" y="9"/>
                </a:cubicBezTo>
                <a:cubicBezTo>
                  <a:pt x="381" y="13"/>
                  <a:pt x="387" y="17"/>
                  <a:pt x="394" y="17"/>
                </a:cubicBezTo>
                <a:cubicBezTo>
                  <a:pt x="401" y="17"/>
                  <a:pt x="407" y="13"/>
                  <a:pt x="409" y="9"/>
                </a:cubicBezTo>
                <a:cubicBezTo>
                  <a:pt x="409" y="0"/>
                  <a:pt x="409" y="0"/>
                  <a:pt x="409" y="0"/>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5" name="Freeform 316"/>
          <p:cNvSpPr>
            <a:spLocks/>
          </p:cNvSpPr>
          <p:nvPr/>
        </p:nvSpPr>
        <p:spPr bwMode="auto">
          <a:xfrm>
            <a:off x="5579141" y="4990720"/>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5 w 583"/>
              <a:gd name="T27" fmla="*/ 10 h 17"/>
              <a:gd name="T28" fmla="*/ 321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2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1"/>
                </a:moveTo>
                <a:cubicBezTo>
                  <a:pt x="583" y="0"/>
                  <a:pt x="583" y="0"/>
                  <a:pt x="583" y="0"/>
                </a:cubicBezTo>
                <a:cubicBezTo>
                  <a:pt x="583" y="0"/>
                  <a:pt x="583" y="0"/>
                  <a:pt x="583" y="0"/>
                </a:cubicBezTo>
                <a:cubicBezTo>
                  <a:pt x="583"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2"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9"/>
                  <a:pt x="0" y="9"/>
                </a:cubicBezTo>
                <a:cubicBezTo>
                  <a:pt x="2" y="13"/>
                  <a:pt x="8" y="17"/>
                  <a:pt x="15" y="17"/>
                </a:cubicBezTo>
                <a:cubicBezTo>
                  <a:pt x="22" y="17"/>
                  <a:pt x="28" y="13"/>
                  <a:pt x="30" y="9"/>
                </a:cubicBezTo>
                <a:cubicBezTo>
                  <a:pt x="31" y="13"/>
                  <a:pt x="37" y="17"/>
                  <a:pt x="44" y="17"/>
                </a:cubicBezTo>
                <a:cubicBezTo>
                  <a:pt x="51" y="17"/>
                  <a:pt x="57" y="13"/>
                  <a:pt x="59" y="9"/>
                </a:cubicBezTo>
                <a:cubicBezTo>
                  <a:pt x="60" y="13"/>
                  <a:pt x="66" y="17"/>
                  <a:pt x="73" y="17"/>
                </a:cubicBezTo>
                <a:cubicBezTo>
                  <a:pt x="80" y="17"/>
                  <a:pt x="86" y="13"/>
                  <a:pt x="88" y="9"/>
                </a:cubicBezTo>
                <a:cubicBezTo>
                  <a:pt x="89" y="13"/>
                  <a:pt x="95" y="17"/>
                  <a:pt x="102" y="17"/>
                </a:cubicBezTo>
                <a:cubicBezTo>
                  <a:pt x="110" y="17"/>
                  <a:pt x="116" y="13"/>
                  <a:pt x="117" y="9"/>
                </a:cubicBezTo>
                <a:cubicBezTo>
                  <a:pt x="118" y="13"/>
                  <a:pt x="124" y="17"/>
                  <a:pt x="132" y="17"/>
                </a:cubicBezTo>
                <a:cubicBezTo>
                  <a:pt x="139" y="17"/>
                  <a:pt x="145" y="13"/>
                  <a:pt x="146" y="9"/>
                </a:cubicBezTo>
                <a:cubicBezTo>
                  <a:pt x="148" y="13"/>
                  <a:pt x="154" y="17"/>
                  <a:pt x="161" y="17"/>
                </a:cubicBezTo>
                <a:cubicBezTo>
                  <a:pt x="168" y="17"/>
                  <a:pt x="174" y="13"/>
                  <a:pt x="175" y="9"/>
                </a:cubicBezTo>
                <a:cubicBezTo>
                  <a:pt x="177" y="13"/>
                  <a:pt x="183" y="17"/>
                  <a:pt x="190" y="17"/>
                </a:cubicBezTo>
                <a:cubicBezTo>
                  <a:pt x="197" y="17"/>
                  <a:pt x="203" y="13"/>
                  <a:pt x="204" y="9"/>
                </a:cubicBezTo>
                <a:cubicBezTo>
                  <a:pt x="206" y="13"/>
                  <a:pt x="212" y="17"/>
                  <a:pt x="219" y="17"/>
                </a:cubicBezTo>
                <a:cubicBezTo>
                  <a:pt x="226" y="17"/>
                  <a:pt x="232" y="13"/>
                  <a:pt x="233" y="9"/>
                </a:cubicBezTo>
                <a:cubicBezTo>
                  <a:pt x="235" y="13"/>
                  <a:pt x="241" y="17"/>
                  <a:pt x="248" y="17"/>
                </a:cubicBezTo>
                <a:cubicBezTo>
                  <a:pt x="255" y="17"/>
                  <a:pt x="261" y="13"/>
                  <a:pt x="263" y="9"/>
                </a:cubicBezTo>
                <a:cubicBezTo>
                  <a:pt x="264" y="13"/>
                  <a:pt x="270" y="17"/>
                  <a:pt x="277" y="17"/>
                </a:cubicBezTo>
                <a:cubicBezTo>
                  <a:pt x="284" y="17"/>
                  <a:pt x="290" y="14"/>
                  <a:pt x="292" y="9"/>
                </a:cubicBezTo>
                <a:cubicBezTo>
                  <a:pt x="293" y="14"/>
                  <a:pt x="299" y="17"/>
                  <a:pt x="306" y="17"/>
                </a:cubicBezTo>
                <a:cubicBezTo>
                  <a:pt x="313" y="17"/>
                  <a:pt x="319" y="13"/>
                  <a:pt x="321" y="9"/>
                </a:cubicBezTo>
                <a:cubicBezTo>
                  <a:pt x="322" y="13"/>
                  <a:pt x="328" y="17"/>
                  <a:pt x="335" y="17"/>
                </a:cubicBezTo>
                <a:cubicBezTo>
                  <a:pt x="343" y="17"/>
                  <a:pt x="349" y="13"/>
                  <a:pt x="350" y="9"/>
                </a:cubicBezTo>
                <a:cubicBezTo>
                  <a:pt x="351" y="13"/>
                  <a:pt x="357" y="17"/>
                  <a:pt x="365" y="17"/>
                </a:cubicBezTo>
                <a:cubicBezTo>
                  <a:pt x="372" y="17"/>
                  <a:pt x="378" y="13"/>
                  <a:pt x="379" y="9"/>
                </a:cubicBezTo>
                <a:cubicBezTo>
                  <a:pt x="381" y="13"/>
                  <a:pt x="386" y="17"/>
                  <a:pt x="394" y="17"/>
                </a:cubicBezTo>
                <a:cubicBezTo>
                  <a:pt x="401" y="17"/>
                  <a:pt x="407" y="13"/>
                  <a:pt x="408" y="9"/>
                </a:cubicBezTo>
                <a:cubicBezTo>
                  <a:pt x="410" y="13"/>
                  <a:pt x="416" y="17"/>
                  <a:pt x="423" y="17"/>
                </a:cubicBezTo>
                <a:cubicBezTo>
                  <a:pt x="430" y="17"/>
                  <a:pt x="436" y="13"/>
                  <a:pt x="437" y="9"/>
                </a:cubicBezTo>
                <a:cubicBezTo>
                  <a:pt x="439" y="13"/>
                  <a:pt x="445" y="17"/>
                  <a:pt x="452" y="17"/>
                </a:cubicBezTo>
                <a:cubicBezTo>
                  <a:pt x="459" y="17"/>
                  <a:pt x="465" y="13"/>
                  <a:pt x="466" y="9"/>
                </a:cubicBezTo>
                <a:cubicBezTo>
                  <a:pt x="468" y="13"/>
                  <a:pt x="474" y="17"/>
                  <a:pt x="481" y="17"/>
                </a:cubicBezTo>
                <a:cubicBezTo>
                  <a:pt x="488" y="17"/>
                  <a:pt x="494" y="13"/>
                  <a:pt x="496" y="9"/>
                </a:cubicBezTo>
                <a:cubicBezTo>
                  <a:pt x="497" y="13"/>
                  <a:pt x="503" y="17"/>
                  <a:pt x="510" y="17"/>
                </a:cubicBezTo>
                <a:cubicBezTo>
                  <a:pt x="517" y="17"/>
                  <a:pt x="523" y="13"/>
                  <a:pt x="525" y="9"/>
                </a:cubicBezTo>
                <a:cubicBezTo>
                  <a:pt x="526" y="13"/>
                  <a:pt x="532" y="17"/>
                  <a:pt x="539" y="17"/>
                </a:cubicBezTo>
                <a:cubicBezTo>
                  <a:pt x="546" y="17"/>
                  <a:pt x="552" y="13"/>
                  <a:pt x="554" y="9"/>
                </a:cubicBezTo>
                <a:cubicBezTo>
                  <a:pt x="555" y="13"/>
                  <a:pt x="561" y="17"/>
                  <a:pt x="568" y="17"/>
                </a:cubicBezTo>
                <a:cubicBezTo>
                  <a:pt x="577" y="17"/>
                  <a:pt x="583" y="12"/>
                  <a:pt x="583" y="6"/>
                </a:cubicBezTo>
                <a:cubicBezTo>
                  <a:pt x="583" y="0"/>
                  <a:pt x="583" y="0"/>
                  <a:pt x="583" y="0"/>
                </a:cubicBezTo>
                <a:cubicBezTo>
                  <a:pt x="583" y="1"/>
                  <a:pt x="583" y="1"/>
                  <a:pt x="583" y="1"/>
                </a:cubicBezTo>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6" name="Freeform 317"/>
          <p:cNvSpPr>
            <a:spLocks/>
          </p:cNvSpPr>
          <p:nvPr/>
        </p:nvSpPr>
        <p:spPr bwMode="auto">
          <a:xfrm>
            <a:off x="5682044" y="5008041"/>
            <a:ext cx="1785012"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2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8 w 524"/>
              <a:gd name="T43" fmla="*/ 0 h 17"/>
              <a:gd name="T44" fmla="*/ 72 w 524"/>
              <a:gd name="T45" fmla="*/ 10 h 17"/>
              <a:gd name="T46" fmla="*/ 87 w 524"/>
              <a:gd name="T47" fmla="*/ 0 h 17"/>
              <a:gd name="T48" fmla="*/ 116 w 524"/>
              <a:gd name="T49" fmla="*/ 0 h 17"/>
              <a:gd name="T50" fmla="*/ 131 w 524"/>
              <a:gd name="T51" fmla="*/ 10 h 17"/>
              <a:gd name="T52" fmla="*/ 146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1 w 524"/>
              <a:gd name="T65" fmla="*/ 0 h 17"/>
              <a:gd name="T66" fmla="*/ 262 w 524"/>
              <a:gd name="T67" fmla="*/ 0 h 17"/>
              <a:gd name="T68" fmla="*/ 291 w 524"/>
              <a:gd name="T69" fmla="*/ 0 h 17"/>
              <a:gd name="T70" fmla="*/ 305 w 524"/>
              <a:gd name="T71" fmla="*/ 10 h 17"/>
              <a:gd name="T72" fmla="*/ 320 w 524"/>
              <a:gd name="T73" fmla="*/ 0 h 17"/>
              <a:gd name="T74" fmla="*/ 349 w 524"/>
              <a:gd name="T75" fmla="*/ 0 h 17"/>
              <a:gd name="T76" fmla="*/ 364 w 524"/>
              <a:gd name="T77" fmla="*/ 10 h 17"/>
              <a:gd name="T78" fmla="*/ 379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3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6" y="17"/>
                  <a:pt x="509" y="17"/>
                </a:cubicBezTo>
                <a:cubicBezTo>
                  <a:pt x="502" y="17"/>
                  <a:pt x="496" y="13"/>
                  <a:pt x="495" y="8"/>
                </a:cubicBezTo>
                <a:cubicBezTo>
                  <a:pt x="493" y="13"/>
                  <a:pt x="487" y="17"/>
                  <a:pt x="480" y="17"/>
                </a:cubicBezTo>
                <a:cubicBezTo>
                  <a:pt x="473" y="17"/>
                  <a:pt x="467" y="13"/>
                  <a:pt x="466" y="8"/>
                </a:cubicBezTo>
                <a:cubicBezTo>
                  <a:pt x="464" y="13"/>
                  <a:pt x="458" y="17"/>
                  <a:pt x="451" y="17"/>
                </a:cubicBezTo>
                <a:cubicBezTo>
                  <a:pt x="444" y="17"/>
                  <a:pt x="438" y="13"/>
                  <a:pt x="436" y="8"/>
                </a:cubicBezTo>
                <a:cubicBezTo>
                  <a:pt x="435" y="13"/>
                  <a:pt x="429" y="17"/>
                  <a:pt x="422" y="17"/>
                </a:cubicBezTo>
                <a:cubicBezTo>
                  <a:pt x="415" y="17"/>
                  <a:pt x="409" y="13"/>
                  <a:pt x="407" y="8"/>
                </a:cubicBezTo>
                <a:cubicBezTo>
                  <a:pt x="406" y="13"/>
                  <a:pt x="400" y="17"/>
                  <a:pt x="393" y="17"/>
                </a:cubicBezTo>
                <a:cubicBezTo>
                  <a:pt x="386" y="17"/>
                  <a:pt x="380" y="13"/>
                  <a:pt x="378" y="8"/>
                </a:cubicBezTo>
                <a:cubicBezTo>
                  <a:pt x="377" y="13"/>
                  <a:pt x="371" y="17"/>
                  <a:pt x="364" y="17"/>
                </a:cubicBezTo>
                <a:cubicBezTo>
                  <a:pt x="356" y="17"/>
                  <a:pt x="351" y="13"/>
                  <a:pt x="349" y="8"/>
                </a:cubicBezTo>
                <a:cubicBezTo>
                  <a:pt x="348" y="13"/>
                  <a:pt x="342" y="17"/>
                  <a:pt x="335" y="17"/>
                </a:cubicBezTo>
                <a:cubicBezTo>
                  <a:pt x="327" y="17"/>
                  <a:pt x="321" y="13"/>
                  <a:pt x="320" y="8"/>
                </a:cubicBezTo>
                <a:cubicBezTo>
                  <a:pt x="319" y="13"/>
                  <a:pt x="313" y="17"/>
                  <a:pt x="305" y="17"/>
                </a:cubicBezTo>
                <a:cubicBezTo>
                  <a:pt x="298" y="17"/>
                  <a:pt x="292" y="13"/>
                  <a:pt x="291" y="8"/>
                </a:cubicBezTo>
                <a:cubicBezTo>
                  <a:pt x="289" y="13"/>
                  <a:pt x="283" y="17"/>
                  <a:pt x="276" y="17"/>
                </a:cubicBezTo>
                <a:cubicBezTo>
                  <a:pt x="269" y="17"/>
                  <a:pt x="263" y="13"/>
                  <a:pt x="262" y="8"/>
                </a:cubicBezTo>
                <a:cubicBezTo>
                  <a:pt x="260" y="13"/>
                  <a:pt x="254" y="17"/>
                  <a:pt x="247" y="17"/>
                </a:cubicBezTo>
                <a:cubicBezTo>
                  <a:pt x="240" y="17"/>
                  <a:pt x="234" y="13"/>
                  <a:pt x="233" y="8"/>
                </a:cubicBezTo>
                <a:cubicBezTo>
                  <a:pt x="231" y="13"/>
                  <a:pt x="225" y="17"/>
                  <a:pt x="218" y="17"/>
                </a:cubicBezTo>
                <a:cubicBezTo>
                  <a:pt x="211" y="17"/>
                  <a:pt x="205" y="13"/>
                  <a:pt x="203" y="8"/>
                </a:cubicBezTo>
                <a:cubicBezTo>
                  <a:pt x="202" y="13"/>
                  <a:pt x="196" y="17"/>
                  <a:pt x="189" y="17"/>
                </a:cubicBezTo>
                <a:cubicBezTo>
                  <a:pt x="182" y="17"/>
                  <a:pt x="176" y="13"/>
                  <a:pt x="174" y="8"/>
                </a:cubicBezTo>
                <a:cubicBezTo>
                  <a:pt x="173" y="13"/>
                  <a:pt x="167" y="17"/>
                  <a:pt x="160" y="17"/>
                </a:cubicBezTo>
                <a:cubicBezTo>
                  <a:pt x="153" y="17"/>
                  <a:pt x="147" y="13"/>
                  <a:pt x="145" y="8"/>
                </a:cubicBezTo>
                <a:cubicBezTo>
                  <a:pt x="144" y="13"/>
                  <a:pt x="138" y="17"/>
                  <a:pt x="131" y="17"/>
                </a:cubicBezTo>
                <a:cubicBezTo>
                  <a:pt x="124" y="17"/>
                  <a:pt x="118" y="13"/>
                  <a:pt x="116" y="8"/>
                </a:cubicBezTo>
                <a:cubicBezTo>
                  <a:pt x="115" y="13"/>
                  <a:pt x="109" y="17"/>
                  <a:pt x="102" y="17"/>
                </a:cubicBezTo>
                <a:cubicBezTo>
                  <a:pt x="94" y="17"/>
                  <a:pt x="88" y="13"/>
                  <a:pt x="87" y="8"/>
                </a:cubicBezTo>
                <a:cubicBezTo>
                  <a:pt x="86" y="13"/>
                  <a:pt x="80" y="17"/>
                  <a:pt x="72" y="17"/>
                </a:cubicBezTo>
                <a:cubicBezTo>
                  <a:pt x="65" y="17"/>
                  <a:pt x="59" y="13"/>
                  <a:pt x="58" y="8"/>
                </a:cubicBezTo>
                <a:cubicBezTo>
                  <a:pt x="56" y="13"/>
                  <a:pt x="50" y="17"/>
                  <a:pt x="43" y="17"/>
                </a:cubicBezTo>
                <a:cubicBezTo>
                  <a:pt x="36" y="17"/>
                  <a:pt x="30" y="13"/>
                  <a:pt x="29" y="8"/>
                </a:cubicBezTo>
                <a:cubicBezTo>
                  <a:pt x="27" y="13"/>
                  <a:pt x="21" y="17"/>
                  <a:pt x="14" y="17"/>
                </a:cubicBezTo>
                <a:cubicBezTo>
                  <a:pt x="7" y="17"/>
                  <a:pt x="1" y="13"/>
                  <a:pt x="0" y="8"/>
                </a:cubicBezTo>
                <a:cubicBezTo>
                  <a:pt x="0" y="0"/>
                  <a:pt x="0" y="0"/>
                  <a:pt x="0" y="0"/>
                </a:cubicBezTo>
                <a:cubicBezTo>
                  <a:pt x="0" y="0"/>
                  <a:pt x="0" y="0"/>
                  <a:pt x="0" y="0"/>
                </a:cubicBezTo>
                <a:cubicBezTo>
                  <a:pt x="0" y="5"/>
                  <a:pt x="6" y="10"/>
                  <a:pt x="14" y="10"/>
                </a:cubicBezTo>
                <a:cubicBezTo>
                  <a:pt x="22" y="10"/>
                  <a:pt x="28" y="5"/>
                  <a:pt x="28" y="0"/>
                </a:cubicBezTo>
                <a:cubicBezTo>
                  <a:pt x="29" y="0"/>
                  <a:pt x="29" y="0"/>
                  <a:pt x="29" y="0"/>
                </a:cubicBezTo>
                <a:cubicBezTo>
                  <a:pt x="29" y="5"/>
                  <a:pt x="35" y="10"/>
                  <a:pt x="43" y="10"/>
                </a:cubicBezTo>
                <a:cubicBezTo>
                  <a:pt x="51" y="10"/>
                  <a:pt x="58" y="5"/>
                  <a:pt x="58" y="0"/>
                </a:cubicBezTo>
                <a:cubicBezTo>
                  <a:pt x="58" y="0"/>
                  <a:pt x="58" y="0"/>
                  <a:pt x="58" y="0"/>
                </a:cubicBezTo>
                <a:cubicBezTo>
                  <a:pt x="58" y="5"/>
                  <a:pt x="65" y="10"/>
                  <a:pt x="72" y="10"/>
                </a:cubicBezTo>
                <a:cubicBezTo>
                  <a:pt x="80" y="10"/>
                  <a:pt x="87" y="5"/>
                  <a:pt x="87" y="0"/>
                </a:cubicBezTo>
                <a:cubicBezTo>
                  <a:pt x="87" y="0"/>
                  <a:pt x="87" y="0"/>
                  <a:pt x="87" y="0"/>
                </a:cubicBezTo>
                <a:cubicBezTo>
                  <a:pt x="87" y="5"/>
                  <a:pt x="94" y="10"/>
                  <a:pt x="102" y="10"/>
                </a:cubicBezTo>
                <a:cubicBezTo>
                  <a:pt x="109" y="10"/>
                  <a:pt x="116" y="5"/>
                  <a:pt x="116" y="0"/>
                </a:cubicBezTo>
                <a:cubicBezTo>
                  <a:pt x="116" y="0"/>
                  <a:pt x="116" y="0"/>
                  <a:pt x="116" y="0"/>
                </a:cubicBezTo>
                <a:cubicBezTo>
                  <a:pt x="116" y="5"/>
                  <a:pt x="123" y="10"/>
                  <a:pt x="131" y="10"/>
                </a:cubicBezTo>
                <a:cubicBezTo>
                  <a:pt x="139" y="10"/>
                  <a:pt x="145" y="5"/>
                  <a:pt x="145" y="0"/>
                </a:cubicBezTo>
                <a:cubicBezTo>
                  <a:pt x="146" y="0"/>
                  <a:pt x="146" y="0"/>
                  <a:pt x="146" y="0"/>
                </a:cubicBezTo>
                <a:cubicBezTo>
                  <a:pt x="146" y="5"/>
                  <a:pt x="152" y="10"/>
                  <a:pt x="160" y="10"/>
                </a:cubicBezTo>
                <a:cubicBezTo>
                  <a:pt x="168" y="10"/>
                  <a:pt x="174" y="5"/>
                  <a:pt x="174" y="0"/>
                </a:cubicBezTo>
                <a:cubicBezTo>
                  <a:pt x="175" y="0"/>
                  <a:pt x="175" y="0"/>
                  <a:pt x="175" y="0"/>
                </a:cubicBezTo>
                <a:cubicBezTo>
                  <a:pt x="175"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1" y="0"/>
                  <a:pt x="261" y="0"/>
                  <a:pt x="261" y="0"/>
                </a:cubicBezTo>
                <a:cubicBezTo>
                  <a:pt x="262" y="0"/>
                  <a:pt x="262" y="0"/>
                  <a:pt x="262" y="0"/>
                </a:cubicBezTo>
                <a:cubicBezTo>
                  <a:pt x="262" y="0"/>
                  <a:pt x="262" y="0"/>
                  <a:pt x="262" y="0"/>
                </a:cubicBezTo>
                <a:cubicBezTo>
                  <a:pt x="262" y="5"/>
                  <a:pt x="268" y="10"/>
                  <a:pt x="276" y="10"/>
                </a:cubicBezTo>
                <a:cubicBezTo>
                  <a:pt x="284" y="10"/>
                  <a:pt x="291" y="5"/>
                  <a:pt x="291" y="0"/>
                </a:cubicBezTo>
                <a:cubicBezTo>
                  <a:pt x="291" y="0"/>
                  <a:pt x="291" y="0"/>
                  <a:pt x="291" y="0"/>
                </a:cubicBezTo>
                <a:cubicBezTo>
                  <a:pt x="291" y="5"/>
                  <a:pt x="298" y="10"/>
                  <a:pt x="305" y="10"/>
                </a:cubicBezTo>
                <a:cubicBezTo>
                  <a:pt x="313" y="10"/>
                  <a:pt x="320" y="5"/>
                  <a:pt x="320" y="0"/>
                </a:cubicBezTo>
                <a:cubicBezTo>
                  <a:pt x="320" y="0"/>
                  <a:pt x="320" y="0"/>
                  <a:pt x="320" y="0"/>
                </a:cubicBezTo>
                <a:cubicBezTo>
                  <a:pt x="320" y="5"/>
                  <a:pt x="327" y="10"/>
                  <a:pt x="335" y="10"/>
                </a:cubicBezTo>
                <a:cubicBezTo>
                  <a:pt x="342" y="10"/>
                  <a:pt x="349" y="5"/>
                  <a:pt x="349" y="0"/>
                </a:cubicBezTo>
                <a:cubicBezTo>
                  <a:pt x="349" y="0"/>
                  <a:pt x="349" y="0"/>
                  <a:pt x="349" y="0"/>
                </a:cubicBezTo>
                <a:cubicBezTo>
                  <a:pt x="349" y="5"/>
                  <a:pt x="356" y="10"/>
                  <a:pt x="364" y="10"/>
                </a:cubicBezTo>
                <a:cubicBezTo>
                  <a:pt x="372" y="10"/>
                  <a:pt x="378" y="5"/>
                  <a:pt x="378" y="0"/>
                </a:cubicBezTo>
                <a:cubicBezTo>
                  <a:pt x="379" y="0"/>
                  <a:pt x="379" y="0"/>
                  <a:pt x="379" y="0"/>
                </a:cubicBezTo>
                <a:cubicBezTo>
                  <a:pt x="379" y="5"/>
                  <a:pt x="385" y="10"/>
                  <a:pt x="393" y="10"/>
                </a:cubicBezTo>
                <a:cubicBezTo>
                  <a:pt x="401" y="10"/>
                  <a:pt x="407" y="5"/>
                  <a:pt x="407" y="0"/>
                </a:cubicBezTo>
                <a:cubicBezTo>
                  <a:pt x="408" y="0"/>
                  <a:pt x="408" y="0"/>
                  <a:pt x="408" y="0"/>
                </a:cubicBezTo>
                <a:cubicBezTo>
                  <a:pt x="408"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3" y="5"/>
                  <a:pt x="523" y="0"/>
                </a:cubicBezTo>
                <a:cubicBezTo>
                  <a:pt x="524" y="0"/>
                  <a:pt x="524" y="0"/>
                  <a:pt x="524" y="0"/>
                </a:cubicBezTo>
                <a:cubicBezTo>
                  <a:pt x="524" y="8"/>
                  <a:pt x="524" y="8"/>
                  <a:pt x="524" y="8"/>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8" name="Freeform 319"/>
          <p:cNvSpPr>
            <a:spLocks/>
          </p:cNvSpPr>
          <p:nvPr/>
        </p:nvSpPr>
        <p:spPr bwMode="auto">
          <a:xfrm>
            <a:off x="5879700" y="5042682"/>
            <a:ext cx="1389701"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7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9"/>
                  <a:pt x="0" y="9"/>
                  <a:pt x="0" y="9"/>
                </a:cubicBezTo>
                <a:cubicBezTo>
                  <a:pt x="1" y="13"/>
                  <a:pt x="7" y="17"/>
                  <a:pt x="14" y="17"/>
                </a:cubicBezTo>
                <a:cubicBezTo>
                  <a:pt x="22" y="17"/>
                  <a:pt x="28" y="13"/>
                  <a:pt x="29" y="9"/>
                </a:cubicBezTo>
                <a:cubicBezTo>
                  <a:pt x="30" y="13"/>
                  <a:pt x="36" y="17"/>
                  <a:pt x="44" y="17"/>
                </a:cubicBezTo>
                <a:cubicBezTo>
                  <a:pt x="51" y="17"/>
                  <a:pt x="57" y="13"/>
                  <a:pt x="58" y="9"/>
                </a:cubicBezTo>
                <a:cubicBezTo>
                  <a:pt x="60" y="13"/>
                  <a:pt x="66"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5"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5" y="17"/>
                  <a:pt x="231" y="13"/>
                  <a:pt x="233" y="9"/>
                </a:cubicBezTo>
                <a:cubicBezTo>
                  <a:pt x="234" y="13"/>
                  <a:pt x="240" y="17"/>
                  <a:pt x="247" y="17"/>
                </a:cubicBezTo>
                <a:cubicBezTo>
                  <a:pt x="255" y="17"/>
                  <a:pt x="261" y="13"/>
                  <a:pt x="262" y="9"/>
                </a:cubicBezTo>
                <a:cubicBezTo>
                  <a:pt x="263" y="13"/>
                  <a:pt x="269" y="17"/>
                  <a:pt x="277" y="17"/>
                </a:cubicBezTo>
                <a:cubicBezTo>
                  <a:pt x="284" y="17"/>
                  <a:pt x="290" y="13"/>
                  <a:pt x="291" y="9"/>
                </a:cubicBezTo>
                <a:cubicBezTo>
                  <a:pt x="293" y="13"/>
                  <a:pt x="298"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8" y="9"/>
                </a:cubicBezTo>
                <a:cubicBezTo>
                  <a:pt x="380" y="13"/>
                  <a:pt x="386" y="17"/>
                  <a:pt x="393" y="17"/>
                </a:cubicBezTo>
                <a:cubicBezTo>
                  <a:pt x="400" y="17"/>
                  <a:pt x="406" y="13"/>
                  <a:pt x="408" y="9"/>
                </a:cubicBezTo>
                <a:cubicBezTo>
                  <a:pt x="408" y="0"/>
                  <a:pt x="408" y="0"/>
                  <a:pt x="408" y="0"/>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9" name="Freeform 320"/>
          <p:cNvSpPr>
            <a:spLocks/>
          </p:cNvSpPr>
          <p:nvPr/>
        </p:nvSpPr>
        <p:spPr bwMode="auto">
          <a:xfrm>
            <a:off x="8016212" y="4386547"/>
            <a:ext cx="105960" cy="126336"/>
          </a:xfrm>
          <a:custGeom>
            <a:avLst/>
            <a:gdLst>
              <a:gd name="T0" fmla="*/ 33 w 104"/>
              <a:gd name="T1" fmla="*/ 0 h 124"/>
              <a:gd name="T2" fmla="*/ 104 w 104"/>
              <a:gd name="T3" fmla="*/ 124 h 124"/>
              <a:gd name="T4" fmla="*/ 17 w 104"/>
              <a:gd name="T5" fmla="*/ 124 h 124"/>
              <a:gd name="T6" fmla="*/ 0 w 104"/>
              <a:gd name="T7" fmla="*/ 0 h 124"/>
              <a:gd name="T8" fmla="*/ 33 w 104"/>
              <a:gd name="T9" fmla="*/ 0 h 124"/>
            </a:gdLst>
            <a:ahLst/>
            <a:cxnLst>
              <a:cxn ang="0">
                <a:pos x="T0" y="T1"/>
              </a:cxn>
              <a:cxn ang="0">
                <a:pos x="T2" y="T3"/>
              </a:cxn>
              <a:cxn ang="0">
                <a:pos x="T4" y="T5"/>
              </a:cxn>
              <a:cxn ang="0">
                <a:pos x="T6" y="T7"/>
              </a:cxn>
              <a:cxn ang="0">
                <a:pos x="T8" y="T9"/>
              </a:cxn>
            </a:cxnLst>
            <a:rect l="0" t="0" r="r" b="b"/>
            <a:pathLst>
              <a:path w="104" h="124">
                <a:moveTo>
                  <a:pt x="33" y="0"/>
                </a:moveTo>
                <a:lnTo>
                  <a:pt x="104" y="124"/>
                </a:lnTo>
                <a:lnTo>
                  <a:pt x="17" y="124"/>
                </a:lnTo>
                <a:lnTo>
                  <a:pt x="0" y="0"/>
                </a:lnTo>
                <a:lnTo>
                  <a:pt x="33"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0" name="Freeform 321"/>
          <p:cNvSpPr>
            <a:spLocks/>
          </p:cNvSpPr>
          <p:nvPr/>
        </p:nvSpPr>
        <p:spPr bwMode="auto">
          <a:xfrm>
            <a:off x="8023344" y="4424244"/>
            <a:ext cx="98828" cy="27509"/>
          </a:xfrm>
          <a:custGeom>
            <a:avLst/>
            <a:gdLst>
              <a:gd name="T0" fmla="*/ 97 w 97"/>
              <a:gd name="T1" fmla="*/ 0 h 27"/>
              <a:gd name="T2" fmla="*/ 90 w 97"/>
              <a:gd name="T3" fmla="*/ 7 h 27"/>
              <a:gd name="T4" fmla="*/ 3 w 97"/>
              <a:gd name="T5" fmla="*/ 27 h 27"/>
              <a:gd name="T6" fmla="*/ 0 w 97"/>
              <a:gd name="T7" fmla="*/ 0 h 27"/>
              <a:gd name="T8" fmla="*/ 97 w 97"/>
              <a:gd name="T9" fmla="*/ 0 h 27"/>
            </a:gdLst>
            <a:ahLst/>
            <a:cxnLst>
              <a:cxn ang="0">
                <a:pos x="T0" y="T1"/>
              </a:cxn>
              <a:cxn ang="0">
                <a:pos x="T2" y="T3"/>
              </a:cxn>
              <a:cxn ang="0">
                <a:pos x="T4" y="T5"/>
              </a:cxn>
              <a:cxn ang="0">
                <a:pos x="T6" y="T7"/>
              </a:cxn>
              <a:cxn ang="0">
                <a:pos x="T8" y="T9"/>
              </a:cxn>
            </a:cxnLst>
            <a:rect l="0" t="0" r="r" b="b"/>
            <a:pathLst>
              <a:path w="97" h="27">
                <a:moveTo>
                  <a:pt x="97" y="0"/>
                </a:moveTo>
                <a:lnTo>
                  <a:pt x="90" y="7"/>
                </a:lnTo>
                <a:lnTo>
                  <a:pt x="3" y="27"/>
                </a:lnTo>
                <a:lnTo>
                  <a:pt x="0" y="0"/>
                </a:lnTo>
                <a:lnTo>
                  <a:pt x="97"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1" name="Freeform 322"/>
          <p:cNvSpPr>
            <a:spLocks/>
          </p:cNvSpPr>
          <p:nvPr/>
        </p:nvSpPr>
        <p:spPr bwMode="auto">
          <a:xfrm>
            <a:off x="8016212" y="4386547"/>
            <a:ext cx="74376" cy="27509"/>
          </a:xfrm>
          <a:custGeom>
            <a:avLst/>
            <a:gdLst>
              <a:gd name="T0" fmla="*/ 73 w 73"/>
              <a:gd name="T1" fmla="*/ 0 h 27"/>
              <a:gd name="T2" fmla="*/ 73 w 73"/>
              <a:gd name="T3" fmla="*/ 4 h 27"/>
              <a:gd name="T4" fmla="*/ 3 w 73"/>
              <a:gd name="T5" fmla="*/ 27 h 27"/>
              <a:gd name="T6" fmla="*/ 0 w 73"/>
              <a:gd name="T7" fmla="*/ 0 h 27"/>
              <a:gd name="T8" fmla="*/ 73 w 73"/>
              <a:gd name="T9" fmla="*/ 0 h 27"/>
            </a:gdLst>
            <a:ahLst/>
            <a:cxnLst>
              <a:cxn ang="0">
                <a:pos x="T0" y="T1"/>
              </a:cxn>
              <a:cxn ang="0">
                <a:pos x="T2" y="T3"/>
              </a:cxn>
              <a:cxn ang="0">
                <a:pos x="T4" y="T5"/>
              </a:cxn>
              <a:cxn ang="0">
                <a:pos x="T6" y="T7"/>
              </a:cxn>
              <a:cxn ang="0">
                <a:pos x="T8" y="T9"/>
              </a:cxn>
            </a:cxnLst>
            <a:rect l="0" t="0" r="r" b="b"/>
            <a:pathLst>
              <a:path w="73" h="27">
                <a:moveTo>
                  <a:pt x="73" y="0"/>
                </a:moveTo>
                <a:lnTo>
                  <a:pt x="73" y="4"/>
                </a:lnTo>
                <a:lnTo>
                  <a:pt x="3" y="27"/>
                </a:lnTo>
                <a:lnTo>
                  <a:pt x="0" y="0"/>
                </a:lnTo>
                <a:lnTo>
                  <a:pt x="73"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2" name="Rectangle 323"/>
          <p:cNvSpPr>
            <a:spLocks noChangeArrowheads="1"/>
          </p:cNvSpPr>
          <p:nvPr/>
        </p:nvSpPr>
        <p:spPr bwMode="auto">
          <a:xfrm>
            <a:off x="7995835" y="4386547"/>
            <a:ext cx="37697" cy="4075"/>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3" name="Rectangle 324"/>
          <p:cNvSpPr>
            <a:spLocks noChangeArrowheads="1"/>
          </p:cNvSpPr>
          <p:nvPr/>
        </p:nvSpPr>
        <p:spPr bwMode="auto">
          <a:xfrm>
            <a:off x="7995835" y="4428319"/>
            <a:ext cx="37697" cy="3057"/>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4" name="Rectangle 325"/>
          <p:cNvSpPr>
            <a:spLocks noChangeArrowheads="1"/>
          </p:cNvSpPr>
          <p:nvPr/>
        </p:nvSpPr>
        <p:spPr bwMode="auto">
          <a:xfrm>
            <a:off x="7995835" y="4469073"/>
            <a:ext cx="37697" cy="3057"/>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5" name="Rectangle 326"/>
          <p:cNvSpPr>
            <a:spLocks noChangeArrowheads="1"/>
          </p:cNvSpPr>
          <p:nvPr/>
        </p:nvSpPr>
        <p:spPr bwMode="auto">
          <a:xfrm>
            <a:off x="8053910" y="4380434"/>
            <a:ext cx="10188" cy="10188"/>
          </a:xfrm>
          <a:prstGeom prst="rect">
            <a:avLst/>
          </a:prstGeom>
          <a:solidFill>
            <a:srgbClr val="CE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6" name="Freeform 327"/>
          <p:cNvSpPr>
            <a:spLocks/>
          </p:cNvSpPr>
          <p:nvPr/>
        </p:nvSpPr>
        <p:spPr bwMode="auto">
          <a:xfrm>
            <a:off x="8009080" y="4352925"/>
            <a:ext cx="24452" cy="37697"/>
          </a:xfrm>
          <a:custGeom>
            <a:avLst/>
            <a:gdLst>
              <a:gd name="T0" fmla="*/ 10 w 24"/>
              <a:gd name="T1" fmla="*/ 37 h 37"/>
              <a:gd name="T2" fmla="*/ 24 w 24"/>
              <a:gd name="T3" fmla="*/ 37 h 37"/>
              <a:gd name="T4" fmla="*/ 7 w 24"/>
              <a:gd name="T5" fmla="*/ 0 h 37"/>
              <a:gd name="T6" fmla="*/ 0 w 24"/>
              <a:gd name="T7" fmla="*/ 0 h 37"/>
              <a:gd name="T8" fmla="*/ 10 w 24"/>
              <a:gd name="T9" fmla="*/ 37 h 37"/>
            </a:gdLst>
            <a:ahLst/>
            <a:cxnLst>
              <a:cxn ang="0">
                <a:pos x="T0" y="T1"/>
              </a:cxn>
              <a:cxn ang="0">
                <a:pos x="T2" y="T3"/>
              </a:cxn>
              <a:cxn ang="0">
                <a:pos x="T4" y="T5"/>
              </a:cxn>
              <a:cxn ang="0">
                <a:pos x="T6" y="T7"/>
              </a:cxn>
              <a:cxn ang="0">
                <a:pos x="T8" y="T9"/>
              </a:cxn>
            </a:cxnLst>
            <a:rect l="0" t="0" r="r" b="b"/>
            <a:pathLst>
              <a:path w="24" h="37">
                <a:moveTo>
                  <a:pt x="10" y="37"/>
                </a:moveTo>
                <a:lnTo>
                  <a:pt x="24" y="37"/>
                </a:lnTo>
                <a:lnTo>
                  <a:pt x="7" y="0"/>
                </a:lnTo>
                <a:lnTo>
                  <a:pt x="0" y="0"/>
                </a:lnTo>
                <a:lnTo>
                  <a:pt x="10" y="37"/>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7" name="Freeform 328"/>
          <p:cNvSpPr>
            <a:spLocks/>
          </p:cNvSpPr>
          <p:nvPr/>
        </p:nvSpPr>
        <p:spPr bwMode="auto">
          <a:xfrm>
            <a:off x="8016212" y="4386547"/>
            <a:ext cx="50942" cy="126336"/>
          </a:xfrm>
          <a:custGeom>
            <a:avLst/>
            <a:gdLst>
              <a:gd name="T0" fmla="*/ 17 w 50"/>
              <a:gd name="T1" fmla="*/ 0 h 124"/>
              <a:gd name="T2" fmla="*/ 50 w 50"/>
              <a:gd name="T3" fmla="*/ 124 h 124"/>
              <a:gd name="T4" fmla="*/ 17 w 50"/>
              <a:gd name="T5" fmla="*/ 124 h 124"/>
              <a:gd name="T6" fmla="*/ 0 w 50"/>
              <a:gd name="T7" fmla="*/ 0 h 124"/>
              <a:gd name="T8" fmla="*/ 17 w 50"/>
              <a:gd name="T9" fmla="*/ 0 h 124"/>
            </a:gdLst>
            <a:ahLst/>
            <a:cxnLst>
              <a:cxn ang="0">
                <a:pos x="T0" y="T1"/>
              </a:cxn>
              <a:cxn ang="0">
                <a:pos x="T2" y="T3"/>
              </a:cxn>
              <a:cxn ang="0">
                <a:pos x="T4" y="T5"/>
              </a:cxn>
              <a:cxn ang="0">
                <a:pos x="T6" y="T7"/>
              </a:cxn>
              <a:cxn ang="0">
                <a:pos x="T8" y="T9"/>
              </a:cxn>
            </a:cxnLst>
            <a:rect l="0" t="0" r="r" b="b"/>
            <a:pathLst>
              <a:path w="50" h="124">
                <a:moveTo>
                  <a:pt x="17" y="0"/>
                </a:moveTo>
                <a:lnTo>
                  <a:pt x="50" y="124"/>
                </a:lnTo>
                <a:lnTo>
                  <a:pt x="17" y="124"/>
                </a:lnTo>
                <a:lnTo>
                  <a:pt x="0" y="0"/>
                </a:lnTo>
                <a:lnTo>
                  <a:pt x="17" y="0"/>
                </a:lnTo>
                <a:close/>
              </a:path>
            </a:pathLst>
          </a:custGeom>
          <a:solidFill>
            <a:srgbClr val="B1A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8" name="Rectangle 329"/>
          <p:cNvSpPr>
            <a:spLocks noChangeArrowheads="1"/>
          </p:cNvSpPr>
          <p:nvPr/>
        </p:nvSpPr>
        <p:spPr bwMode="auto">
          <a:xfrm>
            <a:off x="8165982" y="4485375"/>
            <a:ext cx="7132" cy="37697"/>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9" name="Oval 330"/>
          <p:cNvSpPr>
            <a:spLocks noChangeArrowheads="1"/>
          </p:cNvSpPr>
          <p:nvPr/>
        </p:nvSpPr>
        <p:spPr bwMode="auto">
          <a:xfrm>
            <a:off x="8158850" y="4469073"/>
            <a:ext cx="20377" cy="20377"/>
          </a:xfrm>
          <a:prstGeom prst="ellipse">
            <a:avLst/>
          </a:pr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0" name="Rectangle 331"/>
          <p:cNvSpPr>
            <a:spLocks noChangeArrowheads="1"/>
          </p:cNvSpPr>
          <p:nvPr/>
        </p:nvSpPr>
        <p:spPr bwMode="auto">
          <a:xfrm>
            <a:off x="7856254" y="4509827"/>
            <a:ext cx="6113" cy="43811"/>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1" name="Oval 332"/>
          <p:cNvSpPr>
            <a:spLocks noChangeArrowheads="1"/>
          </p:cNvSpPr>
          <p:nvPr/>
        </p:nvSpPr>
        <p:spPr bwMode="auto">
          <a:xfrm>
            <a:off x="7846066" y="4489450"/>
            <a:ext cx="23434" cy="23434"/>
          </a:xfrm>
          <a:prstGeom prst="ellipse">
            <a:avLst/>
          </a:pr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2" name="Freeform 333"/>
          <p:cNvSpPr>
            <a:spLocks/>
          </p:cNvSpPr>
          <p:nvPr/>
        </p:nvSpPr>
        <p:spPr bwMode="auto">
          <a:xfrm>
            <a:off x="6871033" y="4406924"/>
            <a:ext cx="200712" cy="143657"/>
          </a:xfrm>
          <a:custGeom>
            <a:avLst/>
            <a:gdLst>
              <a:gd name="T0" fmla="*/ 100 w 197"/>
              <a:gd name="T1" fmla="*/ 0 h 141"/>
              <a:gd name="T2" fmla="*/ 197 w 197"/>
              <a:gd name="T3" fmla="*/ 141 h 141"/>
              <a:gd name="T4" fmla="*/ 20 w 197"/>
              <a:gd name="T5" fmla="*/ 141 h 141"/>
              <a:gd name="T6" fmla="*/ 0 w 197"/>
              <a:gd name="T7" fmla="*/ 4 h 141"/>
              <a:gd name="T8" fmla="*/ 100 w 197"/>
              <a:gd name="T9" fmla="*/ 0 h 141"/>
            </a:gdLst>
            <a:ahLst/>
            <a:cxnLst>
              <a:cxn ang="0">
                <a:pos x="T0" y="T1"/>
              </a:cxn>
              <a:cxn ang="0">
                <a:pos x="T2" y="T3"/>
              </a:cxn>
              <a:cxn ang="0">
                <a:pos x="T4" y="T5"/>
              </a:cxn>
              <a:cxn ang="0">
                <a:pos x="T6" y="T7"/>
              </a:cxn>
              <a:cxn ang="0">
                <a:pos x="T8" y="T9"/>
              </a:cxn>
            </a:cxnLst>
            <a:rect l="0" t="0" r="r" b="b"/>
            <a:pathLst>
              <a:path w="197" h="141">
                <a:moveTo>
                  <a:pt x="100" y="0"/>
                </a:moveTo>
                <a:lnTo>
                  <a:pt x="197" y="141"/>
                </a:lnTo>
                <a:lnTo>
                  <a:pt x="20" y="141"/>
                </a:lnTo>
                <a:lnTo>
                  <a:pt x="0" y="4"/>
                </a:lnTo>
                <a:lnTo>
                  <a:pt x="100" y="0"/>
                </a:lnTo>
                <a:close/>
              </a:path>
            </a:pathLst>
          </a:custGeom>
          <a:solidFill>
            <a:srgbClr val="A68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3" name="Freeform 334"/>
          <p:cNvSpPr>
            <a:spLocks/>
          </p:cNvSpPr>
          <p:nvPr/>
        </p:nvSpPr>
        <p:spPr bwMode="auto">
          <a:xfrm>
            <a:off x="6676435" y="4578090"/>
            <a:ext cx="552213" cy="37697"/>
          </a:xfrm>
          <a:custGeom>
            <a:avLst/>
            <a:gdLst>
              <a:gd name="T0" fmla="*/ 542 w 542"/>
              <a:gd name="T1" fmla="*/ 37 h 37"/>
              <a:gd name="T2" fmla="*/ 0 w 542"/>
              <a:gd name="T3" fmla="*/ 37 h 37"/>
              <a:gd name="T4" fmla="*/ 77 w 542"/>
              <a:gd name="T5" fmla="*/ 0 h 37"/>
              <a:gd name="T6" fmla="*/ 495 w 542"/>
              <a:gd name="T7" fmla="*/ 0 h 37"/>
              <a:gd name="T8" fmla="*/ 542 w 542"/>
              <a:gd name="T9" fmla="*/ 37 h 37"/>
            </a:gdLst>
            <a:ahLst/>
            <a:cxnLst>
              <a:cxn ang="0">
                <a:pos x="T0" y="T1"/>
              </a:cxn>
              <a:cxn ang="0">
                <a:pos x="T2" y="T3"/>
              </a:cxn>
              <a:cxn ang="0">
                <a:pos x="T4" y="T5"/>
              </a:cxn>
              <a:cxn ang="0">
                <a:pos x="T6" y="T7"/>
              </a:cxn>
              <a:cxn ang="0">
                <a:pos x="T8" y="T9"/>
              </a:cxn>
            </a:cxnLst>
            <a:rect l="0" t="0" r="r" b="b"/>
            <a:pathLst>
              <a:path w="542" h="37">
                <a:moveTo>
                  <a:pt x="542" y="37"/>
                </a:moveTo>
                <a:lnTo>
                  <a:pt x="0" y="37"/>
                </a:lnTo>
                <a:lnTo>
                  <a:pt x="77" y="0"/>
                </a:lnTo>
                <a:lnTo>
                  <a:pt x="495" y="0"/>
                </a:lnTo>
                <a:lnTo>
                  <a:pt x="542" y="37"/>
                </a:lnTo>
                <a:close/>
              </a:path>
            </a:pathLst>
          </a:custGeom>
          <a:solidFill>
            <a:srgbClr val="BCD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4" name="Freeform 335"/>
          <p:cNvSpPr>
            <a:spLocks/>
          </p:cNvSpPr>
          <p:nvPr/>
        </p:nvSpPr>
        <p:spPr bwMode="auto">
          <a:xfrm>
            <a:off x="6772206" y="4550580"/>
            <a:ext cx="382066" cy="34641"/>
          </a:xfrm>
          <a:custGeom>
            <a:avLst/>
            <a:gdLst>
              <a:gd name="T0" fmla="*/ 375 w 375"/>
              <a:gd name="T1" fmla="*/ 34 h 34"/>
              <a:gd name="T2" fmla="*/ 0 w 375"/>
              <a:gd name="T3" fmla="*/ 34 h 34"/>
              <a:gd name="T4" fmla="*/ 77 w 375"/>
              <a:gd name="T5" fmla="*/ 0 h 34"/>
              <a:gd name="T6" fmla="*/ 334 w 375"/>
              <a:gd name="T7" fmla="*/ 0 h 34"/>
              <a:gd name="T8" fmla="*/ 375 w 375"/>
              <a:gd name="T9" fmla="*/ 34 h 34"/>
            </a:gdLst>
            <a:ahLst/>
            <a:cxnLst>
              <a:cxn ang="0">
                <a:pos x="T0" y="T1"/>
              </a:cxn>
              <a:cxn ang="0">
                <a:pos x="T2" y="T3"/>
              </a:cxn>
              <a:cxn ang="0">
                <a:pos x="T4" y="T5"/>
              </a:cxn>
              <a:cxn ang="0">
                <a:pos x="T6" y="T7"/>
              </a:cxn>
              <a:cxn ang="0">
                <a:pos x="T8" y="T9"/>
              </a:cxn>
            </a:cxnLst>
            <a:rect l="0" t="0" r="r" b="b"/>
            <a:pathLst>
              <a:path w="375" h="34">
                <a:moveTo>
                  <a:pt x="375" y="34"/>
                </a:moveTo>
                <a:lnTo>
                  <a:pt x="0" y="34"/>
                </a:lnTo>
                <a:lnTo>
                  <a:pt x="77" y="0"/>
                </a:lnTo>
                <a:lnTo>
                  <a:pt x="334" y="0"/>
                </a:lnTo>
                <a:lnTo>
                  <a:pt x="375" y="34"/>
                </a:lnTo>
                <a:close/>
              </a:path>
            </a:pathLst>
          </a:custGeom>
          <a:solidFill>
            <a:srgbClr val="BCD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5" name="Freeform 336"/>
          <p:cNvSpPr>
            <a:spLocks/>
          </p:cNvSpPr>
          <p:nvPr/>
        </p:nvSpPr>
        <p:spPr bwMode="auto">
          <a:xfrm>
            <a:off x="6676435" y="4550580"/>
            <a:ext cx="552213" cy="65206"/>
          </a:xfrm>
          <a:custGeom>
            <a:avLst/>
            <a:gdLst>
              <a:gd name="T0" fmla="*/ 77 w 542"/>
              <a:gd name="T1" fmla="*/ 27 h 64"/>
              <a:gd name="T2" fmla="*/ 107 w 542"/>
              <a:gd name="T3" fmla="*/ 27 h 64"/>
              <a:gd name="T4" fmla="*/ 171 w 542"/>
              <a:gd name="T5" fmla="*/ 0 h 64"/>
              <a:gd name="T6" fmla="*/ 542 w 542"/>
              <a:gd name="T7" fmla="*/ 64 h 64"/>
              <a:gd name="T8" fmla="*/ 0 w 542"/>
              <a:gd name="T9" fmla="*/ 64 h 64"/>
              <a:gd name="T10" fmla="*/ 77 w 542"/>
              <a:gd name="T11" fmla="*/ 27 h 64"/>
            </a:gdLst>
            <a:ahLst/>
            <a:cxnLst>
              <a:cxn ang="0">
                <a:pos x="T0" y="T1"/>
              </a:cxn>
              <a:cxn ang="0">
                <a:pos x="T2" y="T3"/>
              </a:cxn>
              <a:cxn ang="0">
                <a:pos x="T4" y="T5"/>
              </a:cxn>
              <a:cxn ang="0">
                <a:pos x="T6" y="T7"/>
              </a:cxn>
              <a:cxn ang="0">
                <a:pos x="T8" y="T9"/>
              </a:cxn>
              <a:cxn ang="0">
                <a:pos x="T10" y="T11"/>
              </a:cxn>
            </a:cxnLst>
            <a:rect l="0" t="0" r="r" b="b"/>
            <a:pathLst>
              <a:path w="542" h="64">
                <a:moveTo>
                  <a:pt x="77" y="27"/>
                </a:moveTo>
                <a:lnTo>
                  <a:pt x="107" y="27"/>
                </a:lnTo>
                <a:lnTo>
                  <a:pt x="171" y="0"/>
                </a:lnTo>
                <a:lnTo>
                  <a:pt x="542" y="64"/>
                </a:lnTo>
                <a:lnTo>
                  <a:pt x="0" y="64"/>
                </a:lnTo>
                <a:lnTo>
                  <a:pt x="77" y="27"/>
                </a:lnTo>
                <a:close/>
              </a:path>
            </a:pathLst>
          </a:custGeom>
          <a:solidFill>
            <a:srgbClr val="9AA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6" name="Freeform 337"/>
          <p:cNvSpPr>
            <a:spLocks/>
          </p:cNvSpPr>
          <p:nvPr/>
        </p:nvSpPr>
        <p:spPr bwMode="auto">
          <a:xfrm>
            <a:off x="7872556" y="4509827"/>
            <a:ext cx="371878" cy="37697"/>
          </a:xfrm>
          <a:custGeom>
            <a:avLst/>
            <a:gdLst>
              <a:gd name="T0" fmla="*/ 335 w 365"/>
              <a:gd name="T1" fmla="*/ 37 h 37"/>
              <a:gd name="T2" fmla="*/ 0 w 365"/>
              <a:gd name="T3" fmla="*/ 37 h 37"/>
              <a:gd name="T4" fmla="*/ 74 w 365"/>
              <a:gd name="T5" fmla="*/ 0 h 37"/>
              <a:gd name="T6" fmla="*/ 365 w 365"/>
              <a:gd name="T7" fmla="*/ 0 h 37"/>
              <a:gd name="T8" fmla="*/ 335 w 365"/>
              <a:gd name="T9" fmla="*/ 37 h 37"/>
            </a:gdLst>
            <a:ahLst/>
            <a:cxnLst>
              <a:cxn ang="0">
                <a:pos x="T0" y="T1"/>
              </a:cxn>
              <a:cxn ang="0">
                <a:pos x="T2" y="T3"/>
              </a:cxn>
              <a:cxn ang="0">
                <a:pos x="T4" y="T5"/>
              </a:cxn>
              <a:cxn ang="0">
                <a:pos x="T6" y="T7"/>
              </a:cxn>
              <a:cxn ang="0">
                <a:pos x="T8" y="T9"/>
              </a:cxn>
            </a:cxnLst>
            <a:rect l="0" t="0" r="r" b="b"/>
            <a:pathLst>
              <a:path w="365" h="37">
                <a:moveTo>
                  <a:pt x="335" y="37"/>
                </a:moveTo>
                <a:lnTo>
                  <a:pt x="0" y="37"/>
                </a:lnTo>
                <a:lnTo>
                  <a:pt x="74" y="0"/>
                </a:lnTo>
                <a:lnTo>
                  <a:pt x="365" y="0"/>
                </a:lnTo>
                <a:lnTo>
                  <a:pt x="335" y="37"/>
                </a:lnTo>
                <a:close/>
              </a:path>
            </a:pathLst>
          </a:custGeom>
          <a:solidFill>
            <a:srgbClr val="AD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7" name="Freeform 338"/>
          <p:cNvSpPr>
            <a:spLocks/>
          </p:cNvSpPr>
          <p:nvPr/>
        </p:nvSpPr>
        <p:spPr bwMode="auto">
          <a:xfrm>
            <a:off x="7872556" y="4509827"/>
            <a:ext cx="371878" cy="37697"/>
          </a:xfrm>
          <a:custGeom>
            <a:avLst/>
            <a:gdLst>
              <a:gd name="T0" fmla="*/ 0 w 109"/>
              <a:gd name="T1" fmla="*/ 11 h 11"/>
              <a:gd name="T2" fmla="*/ 22 w 109"/>
              <a:gd name="T3" fmla="*/ 0 h 11"/>
              <a:gd name="T4" fmla="*/ 109 w 109"/>
              <a:gd name="T5" fmla="*/ 0 h 11"/>
              <a:gd name="T6" fmla="*/ 0 w 109"/>
              <a:gd name="T7" fmla="*/ 11 h 11"/>
            </a:gdLst>
            <a:ahLst/>
            <a:cxnLst>
              <a:cxn ang="0">
                <a:pos x="T0" y="T1"/>
              </a:cxn>
              <a:cxn ang="0">
                <a:pos x="T2" y="T3"/>
              </a:cxn>
              <a:cxn ang="0">
                <a:pos x="T4" y="T5"/>
              </a:cxn>
              <a:cxn ang="0">
                <a:pos x="T6" y="T7"/>
              </a:cxn>
            </a:cxnLst>
            <a:rect l="0" t="0" r="r" b="b"/>
            <a:pathLst>
              <a:path w="109" h="11">
                <a:moveTo>
                  <a:pt x="0" y="11"/>
                </a:moveTo>
                <a:cubicBezTo>
                  <a:pt x="22" y="0"/>
                  <a:pt x="22" y="0"/>
                  <a:pt x="22" y="0"/>
                </a:cubicBezTo>
                <a:cubicBezTo>
                  <a:pt x="109" y="0"/>
                  <a:pt x="109" y="0"/>
                  <a:pt x="109" y="0"/>
                </a:cubicBezTo>
                <a:cubicBezTo>
                  <a:pt x="54" y="2"/>
                  <a:pt x="0" y="11"/>
                  <a:pt x="0" y="11"/>
                </a:cubicBezTo>
                <a:close/>
              </a:path>
            </a:pathLst>
          </a:custGeom>
          <a:solidFill>
            <a:srgbClr val="8BA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8" name="Freeform 339"/>
          <p:cNvSpPr>
            <a:spLocks/>
          </p:cNvSpPr>
          <p:nvPr/>
        </p:nvSpPr>
        <p:spPr bwMode="auto">
          <a:xfrm>
            <a:off x="7109442" y="4796122"/>
            <a:ext cx="1584300" cy="88640"/>
          </a:xfrm>
          <a:custGeom>
            <a:avLst/>
            <a:gdLst>
              <a:gd name="T0" fmla="*/ 0 w 1555"/>
              <a:gd name="T1" fmla="*/ 87 h 87"/>
              <a:gd name="T2" fmla="*/ 1555 w 1555"/>
              <a:gd name="T3" fmla="*/ 87 h 87"/>
              <a:gd name="T4" fmla="*/ 1448 w 1555"/>
              <a:gd name="T5" fmla="*/ 0 h 87"/>
              <a:gd name="T6" fmla="*/ 0 w 1555"/>
              <a:gd name="T7" fmla="*/ 0 h 87"/>
              <a:gd name="T8" fmla="*/ 0 w 1555"/>
              <a:gd name="T9" fmla="*/ 87 h 87"/>
            </a:gdLst>
            <a:ahLst/>
            <a:cxnLst>
              <a:cxn ang="0">
                <a:pos x="T0" y="T1"/>
              </a:cxn>
              <a:cxn ang="0">
                <a:pos x="T2" y="T3"/>
              </a:cxn>
              <a:cxn ang="0">
                <a:pos x="T4" y="T5"/>
              </a:cxn>
              <a:cxn ang="0">
                <a:pos x="T6" y="T7"/>
              </a:cxn>
              <a:cxn ang="0">
                <a:pos x="T8" y="T9"/>
              </a:cxn>
            </a:cxnLst>
            <a:rect l="0" t="0" r="r" b="b"/>
            <a:pathLst>
              <a:path w="1555" h="87">
                <a:moveTo>
                  <a:pt x="0" y="87"/>
                </a:moveTo>
                <a:lnTo>
                  <a:pt x="1555" y="87"/>
                </a:lnTo>
                <a:lnTo>
                  <a:pt x="1448" y="0"/>
                </a:lnTo>
                <a:lnTo>
                  <a:pt x="0" y="0"/>
                </a:lnTo>
                <a:lnTo>
                  <a:pt x="0" y="87"/>
                </a:lnTo>
                <a:close/>
              </a:path>
            </a:pathLst>
          </a:custGeom>
          <a:solidFill>
            <a:srgbClr val="82A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9" name="Freeform 340"/>
          <p:cNvSpPr>
            <a:spLocks/>
          </p:cNvSpPr>
          <p:nvPr/>
        </p:nvSpPr>
        <p:spPr bwMode="auto">
          <a:xfrm>
            <a:off x="7109442" y="4796122"/>
            <a:ext cx="1584300" cy="88640"/>
          </a:xfrm>
          <a:custGeom>
            <a:avLst/>
            <a:gdLst>
              <a:gd name="T0" fmla="*/ 0 w 1555"/>
              <a:gd name="T1" fmla="*/ 87 h 87"/>
              <a:gd name="T2" fmla="*/ 1555 w 1555"/>
              <a:gd name="T3" fmla="*/ 87 h 87"/>
              <a:gd name="T4" fmla="*/ 0 w 1555"/>
              <a:gd name="T5" fmla="*/ 0 h 87"/>
              <a:gd name="T6" fmla="*/ 0 w 1555"/>
              <a:gd name="T7" fmla="*/ 87 h 87"/>
            </a:gdLst>
            <a:ahLst/>
            <a:cxnLst>
              <a:cxn ang="0">
                <a:pos x="T0" y="T1"/>
              </a:cxn>
              <a:cxn ang="0">
                <a:pos x="T2" y="T3"/>
              </a:cxn>
              <a:cxn ang="0">
                <a:pos x="T4" y="T5"/>
              </a:cxn>
              <a:cxn ang="0">
                <a:pos x="T6" y="T7"/>
              </a:cxn>
            </a:cxnLst>
            <a:rect l="0" t="0" r="r" b="b"/>
            <a:pathLst>
              <a:path w="1555" h="87">
                <a:moveTo>
                  <a:pt x="0" y="87"/>
                </a:moveTo>
                <a:lnTo>
                  <a:pt x="1555" y="87"/>
                </a:lnTo>
                <a:lnTo>
                  <a:pt x="0" y="0"/>
                </a:lnTo>
                <a:lnTo>
                  <a:pt x="0" y="87"/>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0" name="Freeform 341"/>
          <p:cNvSpPr>
            <a:spLocks/>
          </p:cNvSpPr>
          <p:nvPr/>
        </p:nvSpPr>
        <p:spPr bwMode="auto">
          <a:xfrm>
            <a:off x="6962729" y="4618843"/>
            <a:ext cx="1499736" cy="164034"/>
          </a:xfrm>
          <a:custGeom>
            <a:avLst/>
            <a:gdLst>
              <a:gd name="T0" fmla="*/ 77 w 1472"/>
              <a:gd name="T1" fmla="*/ 161 h 161"/>
              <a:gd name="T2" fmla="*/ 1472 w 1472"/>
              <a:gd name="T3" fmla="*/ 161 h 161"/>
              <a:gd name="T4" fmla="*/ 1288 w 1472"/>
              <a:gd name="T5" fmla="*/ 0 h 161"/>
              <a:gd name="T6" fmla="*/ 0 w 1472"/>
              <a:gd name="T7" fmla="*/ 0 h 161"/>
              <a:gd name="T8" fmla="*/ 77 w 1472"/>
              <a:gd name="T9" fmla="*/ 161 h 161"/>
            </a:gdLst>
            <a:ahLst/>
            <a:cxnLst>
              <a:cxn ang="0">
                <a:pos x="T0" y="T1"/>
              </a:cxn>
              <a:cxn ang="0">
                <a:pos x="T2" y="T3"/>
              </a:cxn>
              <a:cxn ang="0">
                <a:pos x="T4" y="T5"/>
              </a:cxn>
              <a:cxn ang="0">
                <a:pos x="T6" y="T7"/>
              </a:cxn>
              <a:cxn ang="0">
                <a:pos x="T8" y="T9"/>
              </a:cxn>
            </a:cxnLst>
            <a:rect l="0" t="0" r="r" b="b"/>
            <a:pathLst>
              <a:path w="1472" h="161">
                <a:moveTo>
                  <a:pt x="77" y="161"/>
                </a:moveTo>
                <a:lnTo>
                  <a:pt x="1472" y="161"/>
                </a:lnTo>
                <a:lnTo>
                  <a:pt x="1288" y="0"/>
                </a:lnTo>
                <a:lnTo>
                  <a:pt x="0" y="0"/>
                </a:lnTo>
                <a:lnTo>
                  <a:pt x="77" y="161"/>
                </a:lnTo>
                <a:close/>
              </a:path>
            </a:pathLst>
          </a:custGeom>
          <a:solidFill>
            <a:srgbClr val="617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1" name="Rectangle 342"/>
          <p:cNvSpPr>
            <a:spLocks noChangeArrowheads="1"/>
          </p:cNvSpPr>
          <p:nvPr/>
        </p:nvSpPr>
        <p:spPr bwMode="auto">
          <a:xfrm>
            <a:off x="7798180" y="4567901"/>
            <a:ext cx="360670" cy="37697"/>
          </a:xfrm>
          <a:prstGeom prst="rect">
            <a:avLst/>
          </a:prstGeom>
          <a:solidFill>
            <a:srgbClr val="A68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2" name="Rectangle 343"/>
          <p:cNvSpPr>
            <a:spLocks noChangeArrowheads="1"/>
          </p:cNvSpPr>
          <p:nvPr/>
        </p:nvSpPr>
        <p:spPr bwMode="auto">
          <a:xfrm>
            <a:off x="816598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3" name="Rectangle 344"/>
          <p:cNvSpPr>
            <a:spLocks noChangeArrowheads="1"/>
          </p:cNvSpPr>
          <p:nvPr/>
        </p:nvSpPr>
        <p:spPr bwMode="auto">
          <a:xfrm>
            <a:off x="8132360"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4" name="Rectangle 345"/>
          <p:cNvSpPr>
            <a:spLocks noChangeArrowheads="1"/>
          </p:cNvSpPr>
          <p:nvPr/>
        </p:nvSpPr>
        <p:spPr bwMode="auto">
          <a:xfrm>
            <a:off x="810077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5" name="Rectangle 346"/>
          <p:cNvSpPr>
            <a:spLocks noChangeArrowheads="1"/>
          </p:cNvSpPr>
          <p:nvPr/>
        </p:nvSpPr>
        <p:spPr bwMode="auto">
          <a:xfrm>
            <a:off x="8067154"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6" name="Rectangle 347"/>
          <p:cNvSpPr>
            <a:spLocks noChangeArrowheads="1"/>
          </p:cNvSpPr>
          <p:nvPr/>
        </p:nvSpPr>
        <p:spPr bwMode="auto">
          <a:xfrm>
            <a:off x="8033533"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7" name="Rectangle 348"/>
          <p:cNvSpPr>
            <a:spLocks noChangeArrowheads="1"/>
          </p:cNvSpPr>
          <p:nvPr/>
        </p:nvSpPr>
        <p:spPr bwMode="auto">
          <a:xfrm>
            <a:off x="8001948"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8" name="Rectangle 349"/>
          <p:cNvSpPr>
            <a:spLocks noChangeArrowheads="1"/>
          </p:cNvSpPr>
          <p:nvPr/>
        </p:nvSpPr>
        <p:spPr bwMode="auto">
          <a:xfrm>
            <a:off x="7968327"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9" name="Rectangle 350"/>
          <p:cNvSpPr>
            <a:spLocks noChangeArrowheads="1"/>
          </p:cNvSpPr>
          <p:nvPr/>
        </p:nvSpPr>
        <p:spPr bwMode="auto">
          <a:xfrm>
            <a:off x="793776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0" name="Rectangle 351"/>
          <p:cNvSpPr>
            <a:spLocks noChangeArrowheads="1"/>
          </p:cNvSpPr>
          <p:nvPr/>
        </p:nvSpPr>
        <p:spPr bwMode="auto">
          <a:xfrm>
            <a:off x="7903121"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1" name="Rectangle 352"/>
          <p:cNvSpPr>
            <a:spLocks noChangeArrowheads="1"/>
          </p:cNvSpPr>
          <p:nvPr/>
        </p:nvSpPr>
        <p:spPr bwMode="auto">
          <a:xfrm>
            <a:off x="7869499"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2" name="Rectangle 353"/>
          <p:cNvSpPr>
            <a:spLocks noChangeArrowheads="1"/>
          </p:cNvSpPr>
          <p:nvPr/>
        </p:nvSpPr>
        <p:spPr bwMode="auto">
          <a:xfrm>
            <a:off x="7838933"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3" name="Rectangle 354"/>
          <p:cNvSpPr>
            <a:spLocks noChangeArrowheads="1"/>
          </p:cNvSpPr>
          <p:nvPr/>
        </p:nvSpPr>
        <p:spPr bwMode="auto">
          <a:xfrm>
            <a:off x="7804293"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4" name="Rectangle 355"/>
          <p:cNvSpPr>
            <a:spLocks noChangeArrowheads="1"/>
          </p:cNvSpPr>
          <p:nvPr/>
        </p:nvSpPr>
        <p:spPr bwMode="auto">
          <a:xfrm>
            <a:off x="777067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5" name="Rectangle 356"/>
          <p:cNvSpPr>
            <a:spLocks noChangeArrowheads="1"/>
          </p:cNvSpPr>
          <p:nvPr/>
        </p:nvSpPr>
        <p:spPr bwMode="auto">
          <a:xfrm>
            <a:off x="774010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6" name="Rectangle 357"/>
          <p:cNvSpPr>
            <a:spLocks noChangeArrowheads="1"/>
          </p:cNvSpPr>
          <p:nvPr/>
        </p:nvSpPr>
        <p:spPr bwMode="auto">
          <a:xfrm>
            <a:off x="7705465"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7" name="Rectangle 358"/>
          <p:cNvSpPr>
            <a:spLocks noChangeArrowheads="1"/>
          </p:cNvSpPr>
          <p:nvPr/>
        </p:nvSpPr>
        <p:spPr bwMode="auto">
          <a:xfrm>
            <a:off x="7674900"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8" name="Rectangle 359"/>
          <p:cNvSpPr>
            <a:spLocks noChangeArrowheads="1"/>
          </p:cNvSpPr>
          <p:nvPr/>
        </p:nvSpPr>
        <p:spPr bwMode="auto">
          <a:xfrm>
            <a:off x="7641278"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9" name="Rectangle 360"/>
          <p:cNvSpPr>
            <a:spLocks noChangeArrowheads="1"/>
          </p:cNvSpPr>
          <p:nvPr/>
        </p:nvSpPr>
        <p:spPr bwMode="auto">
          <a:xfrm>
            <a:off x="7606637"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0" name="Rectangle 361"/>
          <p:cNvSpPr>
            <a:spLocks noChangeArrowheads="1"/>
          </p:cNvSpPr>
          <p:nvPr/>
        </p:nvSpPr>
        <p:spPr bwMode="auto">
          <a:xfrm>
            <a:off x="757607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1" name="Rectangle 362"/>
          <p:cNvSpPr>
            <a:spLocks noChangeArrowheads="1"/>
          </p:cNvSpPr>
          <p:nvPr/>
        </p:nvSpPr>
        <p:spPr bwMode="auto">
          <a:xfrm>
            <a:off x="754245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2" name="Rectangle 363"/>
          <p:cNvSpPr>
            <a:spLocks noChangeArrowheads="1"/>
          </p:cNvSpPr>
          <p:nvPr/>
        </p:nvSpPr>
        <p:spPr bwMode="auto">
          <a:xfrm>
            <a:off x="7507810"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3" name="Rectangle 364"/>
          <p:cNvSpPr>
            <a:spLocks noChangeArrowheads="1"/>
          </p:cNvSpPr>
          <p:nvPr/>
        </p:nvSpPr>
        <p:spPr bwMode="auto">
          <a:xfrm>
            <a:off x="7477245"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4" name="Rectangle 365"/>
          <p:cNvSpPr>
            <a:spLocks noChangeArrowheads="1"/>
          </p:cNvSpPr>
          <p:nvPr/>
        </p:nvSpPr>
        <p:spPr bwMode="auto">
          <a:xfrm>
            <a:off x="7443623"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5" name="Rectangle 366"/>
          <p:cNvSpPr>
            <a:spLocks noChangeArrowheads="1"/>
          </p:cNvSpPr>
          <p:nvPr/>
        </p:nvSpPr>
        <p:spPr bwMode="auto">
          <a:xfrm>
            <a:off x="7413057"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6" name="Rectangle 367"/>
          <p:cNvSpPr>
            <a:spLocks noChangeArrowheads="1"/>
          </p:cNvSpPr>
          <p:nvPr/>
        </p:nvSpPr>
        <p:spPr bwMode="auto">
          <a:xfrm>
            <a:off x="7378417"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7" name="Rectangle 368"/>
          <p:cNvSpPr>
            <a:spLocks noChangeArrowheads="1"/>
          </p:cNvSpPr>
          <p:nvPr/>
        </p:nvSpPr>
        <p:spPr bwMode="auto">
          <a:xfrm>
            <a:off x="7344795"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8" name="Rectangle 369"/>
          <p:cNvSpPr>
            <a:spLocks noChangeArrowheads="1"/>
          </p:cNvSpPr>
          <p:nvPr/>
        </p:nvSpPr>
        <p:spPr bwMode="auto">
          <a:xfrm>
            <a:off x="7314230"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9" name="Rectangle 370"/>
          <p:cNvSpPr>
            <a:spLocks noChangeArrowheads="1"/>
          </p:cNvSpPr>
          <p:nvPr/>
        </p:nvSpPr>
        <p:spPr bwMode="auto">
          <a:xfrm>
            <a:off x="7279589"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0" name="Rectangle 371"/>
          <p:cNvSpPr>
            <a:spLocks noChangeArrowheads="1"/>
          </p:cNvSpPr>
          <p:nvPr/>
        </p:nvSpPr>
        <p:spPr bwMode="auto">
          <a:xfrm>
            <a:off x="7245967"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1" name="Rectangle 372"/>
          <p:cNvSpPr>
            <a:spLocks noChangeArrowheads="1"/>
          </p:cNvSpPr>
          <p:nvPr/>
        </p:nvSpPr>
        <p:spPr bwMode="auto">
          <a:xfrm>
            <a:off x="721540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2" name="Rectangle 373"/>
          <p:cNvSpPr>
            <a:spLocks noChangeArrowheads="1"/>
          </p:cNvSpPr>
          <p:nvPr/>
        </p:nvSpPr>
        <p:spPr bwMode="auto">
          <a:xfrm>
            <a:off x="718076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3" name="Rectangle 374"/>
          <p:cNvSpPr>
            <a:spLocks noChangeArrowheads="1"/>
          </p:cNvSpPr>
          <p:nvPr/>
        </p:nvSpPr>
        <p:spPr bwMode="auto">
          <a:xfrm>
            <a:off x="715019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4" name="Rectangle 375"/>
          <p:cNvSpPr>
            <a:spLocks noChangeArrowheads="1"/>
          </p:cNvSpPr>
          <p:nvPr/>
        </p:nvSpPr>
        <p:spPr bwMode="auto">
          <a:xfrm>
            <a:off x="8216924"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5" name="Rectangle 376"/>
          <p:cNvSpPr>
            <a:spLocks noChangeArrowheads="1"/>
          </p:cNvSpPr>
          <p:nvPr/>
        </p:nvSpPr>
        <p:spPr bwMode="auto">
          <a:xfrm>
            <a:off x="818635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6" name="Rectangle 377"/>
          <p:cNvSpPr>
            <a:spLocks noChangeArrowheads="1"/>
          </p:cNvSpPr>
          <p:nvPr/>
        </p:nvSpPr>
        <p:spPr bwMode="auto">
          <a:xfrm>
            <a:off x="8152737"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7" name="Rectangle 378"/>
          <p:cNvSpPr>
            <a:spLocks noChangeArrowheads="1"/>
          </p:cNvSpPr>
          <p:nvPr/>
        </p:nvSpPr>
        <p:spPr bwMode="auto">
          <a:xfrm>
            <a:off x="8122172"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8" name="Rectangle 379"/>
          <p:cNvSpPr>
            <a:spLocks noChangeArrowheads="1"/>
          </p:cNvSpPr>
          <p:nvPr/>
        </p:nvSpPr>
        <p:spPr bwMode="auto">
          <a:xfrm>
            <a:off x="8087531"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9" name="Rectangle 380"/>
          <p:cNvSpPr>
            <a:spLocks noChangeArrowheads="1"/>
          </p:cNvSpPr>
          <p:nvPr/>
        </p:nvSpPr>
        <p:spPr bwMode="auto">
          <a:xfrm>
            <a:off x="805391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0" name="Rectangle 381"/>
          <p:cNvSpPr>
            <a:spLocks noChangeArrowheads="1"/>
          </p:cNvSpPr>
          <p:nvPr/>
        </p:nvSpPr>
        <p:spPr bwMode="auto">
          <a:xfrm>
            <a:off x="8023344"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1" name="Rectangle 382"/>
          <p:cNvSpPr>
            <a:spLocks noChangeArrowheads="1"/>
          </p:cNvSpPr>
          <p:nvPr/>
        </p:nvSpPr>
        <p:spPr bwMode="auto">
          <a:xfrm>
            <a:off x="7988704"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2" name="Rectangle 383"/>
          <p:cNvSpPr>
            <a:spLocks noChangeArrowheads="1"/>
          </p:cNvSpPr>
          <p:nvPr/>
        </p:nvSpPr>
        <p:spPr bwMode="auto">
          <a:xfrm>
            <a:off x="7955082"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3" name="Rectangle 384"/>
          <p:cNvSpPr>
            <a:spLocks noChangeArrowheads="1"/>
          </p:cNvSpPr>
          <p:nvPr/>
        </p:nvSpPr>
        <p:spPr bwMode="auto">
          <a:xfrm>
            <a:off x="7924516"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4" name="Rectangle 385"/>
          <p:cNvSpPr>
            <a:spLocks noChangeArrowheads="1"/>
          </p:cNvSpPr>
          <p:nvPr/>
        </p:nvSpPr>
        <p:spPr bwMode="auto">
          <a:xfrm>
            <a:off x="7889876"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5" name="Rectangle 386"/>
          <p:cNvSpPr>
            <a:spLocks noChangeArrowheads="1"/>
          </p:cNvSpPr>
          <p:nvPr/>
        </p:nvSpPr>
        <p:spPr bwMode="auto">
          <a:xfrm>
            <a:off x="7859310"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6" name="Rectangle 387"/>
          <p:cNvSpPr>
            <a:spLocks noChangeArrowheads="1"/>
          </p:cNvSpPr>
          <p:nvPr/>
        </p:nvSpPr>
        <p:spPr bwMode="auto">
          <a:xfrm>
            <a:off x="7825689"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7" name="Rectangle 388"/>
          <p:cNvSpPr>
            <a:spLocks noChangeArrowheads="1"/>
          </p:cNvSpPr>
          <p:nvPr/>
        </p:nvSpPr>
        <p:spPr bwMode="auto">
          <a:xfrm>
            <a:off x="7791048"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8" name="Rectangle 389"/>
          <p:cNvSpPr>
            <a:spLocks noChangeArrowheads="1"/>
          </p:cNvSpPr>
          <p:nvPr/>
        </p:nvSpPr>
        <p:spPr bwMode="auto">
          <a:xfrm>
            <a:off x="7760483"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9" name="Rectangle 390"/>
          <p:cNvSpPr>
            <a:spLocks noChangeArrowheads="1"/>
          </p:cNvSpPr>
          <p:nvPr/>
        </p:nvSpPr>
        <p:spPr bwMode="auto">
          <a:xfrm>
            <a:off x="7726861"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0" name="Rectangle 391"/>
          <p:cNvSpPr>
            <a:spLocks noChangeArrowheads="1"/>
          </p:cNvSpPr>
          <p:nvPr/>
        </p:nvSpPr>
        <p:spPr bwMode="auto">
          <a:xfrm>
            <a:off x="769222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1" name="Rectangle 392"/>
          <p:cNvSpPr>
            <a:spLocks noChangeArrowheads="1"/>
          </p:cNvSpPr>
          <p:nvPr/>
        </p:nvSpPr>
        <p:spPr bwMode="auto">
          <a:xfrm>
            <a:off x="7661655"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2" name="Rectangle 393"/>
          <p:cNvSpPr>
            <a:spLocks noChangeArrowheads="1"/>
          </p:cNvSpPr>
          <p:nvPr/>
        </p:nvSpPr>
        <p:spPr bwMode="auto">
          <a:xfrm>
            <a:off x="7628033"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3" name="Rectangle 394"/>
          <p:cNvSpPr>
            <a:spLocks noChangeArrowheads="1"/>
          </p:cNvSpPr>
          <p:nvPr/>
        </p:nvSpPr>
        <p:spPr bwMode="auto">
          <a:xfrm>
            <a:off x="7593393"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4" name="Rectangle 395"/>
          <p:cNvSpPr>
            <a:spLocks noChangeArrowheads="1"/>
          </p:cNvSpPr>
          <p:nvPr/>
        </p:nvSpPr>
        <p:spPr bwMode="auto">
          <a:xfrm>
            <a:off x="7562828"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5" name="Rectangle 396"/>
          <p:cNvSpPr>
            <a:spLocks noChangeArrowheads="1"/>
          </p:cNvSpPr>
          <p:nvPr/>
        </p:nvSpPr>
        <p:spPr bwMode="auto">
          <a:xfrm>
            <a:off x="7529205"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6" name="Rectangle 397"/>
          <p:cNvSpPr>
            <a:spLocks noChangeArrowheads="1"/>
          </p:cNvSpPr>
          <p:nvPr/>
        </p:nvSpPr>
        <p:spPr bwMode="auto">
          <a:xfrm>
            <a:off x="7497622"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7" name="Rectangle 398"/>
          <p:cNvSpPr>
            <a:spLocks noChangeArrowheads="1"/>
          </p:cNvSpPr>
          <p:nvPr/>
        </p:nvSpPr>
        <p:spPr bwMode="auto">
          <a:xfrm>
            <a:off x="746399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8" name="Rectangle 399"/>
          <p:cNvSpPr>
            <a:spLocks noChangeArrowheads="1"/>
          </p:cNvSpPr>
          <p:nvPr/>
        </p:nvSpPr>
        <p:spPr bwMode="auto">
          <a:xfrm>
            <a:off x="7430378"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9" name="Rectangle 400"/>
          <p:cNvSpPr>
            <a:spLocks noChangeArrowheads="1"/>
          </p:cNvSpPr>
          <p:nvPr/>
        </p:nvSpPr>
        <p:spPr bwMode="auto">
          <a:xfrm>
            <a:off x="7398794"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0" name="Rectangle 401"/>
          <p:cNvSpPr>
            <a:spLocks noChangeArrowheads="1"/>
          </p:cNvSpPr>
          <p:nvPr/>
        </p:nvSpPr>
        <p:spPr bwMode="auto">
          <a:xfrm>
            <a:off x="7365172"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1" name="Rectangle 402"/>
          <p:cNvSpPr>
            <a:spLocks noChangeArrowheads="1"/>
          </p:cNvSpPr>
          <p:nvPr/>
        </p:nvSpPr>
        <p:spPr bwMode="auto">
          <a:xfrm>
            <a:off x="733155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2" name="Rectangle 403"/>
          <p:cNvSpPr>
            <a:spLocks noChangeArrowheads="1"/>
          </p:cNvSpPr>
          <p:nvPr/>
        </p:nvSpPr>
        <p:spPr bwMode="auto">
          <a:xfrm>
            <a:off x="7299966"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3" name="Rectangle 404"/>
          <p:cNvSpPr>
            <a:spLocks noChangeArrowheads="1"/>
          </p:cNvSpPr>
          <p:nvPr/>
        </p:nvSpPr>
        <p:spPr bwMode="auto">
          <a:xfrm>
            <a:off x="7266344"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4" name="Rectangle 405"/>
          <p:cNvSpPr>
            <a:spLocks noChangeArrowheads="1"/>
          </p:cNvSpPr>
          <p:nvPr/>
        </p:nvSpPr>
        <p:spPr bwMode="auto">
          <a:xfrm>
            <a:off x="723577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5" name="Rectangle 406"/>
          <p:cNvSpPr>
            <a:spLocks noChangeArrowheads="1"/>
          </p:cNvSpPr>
          <p:nvPr/>
        </p:nvSpPr>
        <p:spPr bwMode="auto">
          <a:xfrm>
            <a:off x="7201138"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6" name="Rectangle 407"/>
          <p:cNvSpPr>
            <a:spLocks noChangeArrowheads="1"/>
          </p:cNvSpPr>
          <p:nvPr/>
        </p:nvSpPr>
        <p:spPr bwMode="auto">
          <a:xfrm>
            <a:off x="8285186"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7" name="Rectangle 408"/>
          <p:cNvSpPr>
            <a:spLocks noChangeArrowheads="1"/>
          </p:cNvSpPr>
          <p:nvPr/>
        </p:nvSpPr>
        <p:spPr bwMode="auto">
          <a:xfrm>
            <a:off x="8254621"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8" name="Rectangle 409"/>
          <p:cNvSpPr>
            <a:spLocks noChangeArrowheads="1"/>
          </p:cNvSpPr>
          <p:nvPr/>
        </p:nvSpPr>
        <p:spPr bwMode="auto">
          <a:xfrm>
            <a:off x="8221000" y="4755368"/>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9" name="Rectangle 410"/>
          <p:cNvSpPr>
            <a:spLocks noChangeArrowheads="1"/>
          </p:cNvSpPr>
          <p:nvPr/>
        </p:nvSpPr>
        <p:spPr bwMode="auto">
          <a:xfrm>
            <a:off x="8186359"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0" name="Rectangle 411"/>
          <p:cNvSpPr>
            <a:spLocks noChangeArrowheads="1"/>
          </p:cNvSpPr>
          <p:nvPr/>
        </p:nvSpPr>
        <p:spPr bwMode="auto">
          <a:xfrm>
            <a:off x="815579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1" name="Rectangle 412"/>
          <p:cNvSpPr>
            <a:spLocks noChangeArrowheads="1"/>
          </p:cNvSpPr>
          <p:nvPr/>
        </p:nvSpPr>
        <p:spPr bwMode="auto">
          <a:xfrm>
            <a:off x="8122172"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2" name="Rectangle 413"/>
          <p:cNvSpPr>
            <a:spLocks noChangeArrowheads="1"/>
          </p:cNvSpPr>
          <p:nvPr/>
        </p:nvSpPr>
        <p:spPr bwMode="auto">
          <a:xfrm>
            <a:off x="809058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3" name="Rectangle 414"/>
          <p:cNvSpPr>
            <a:spLocks noChangeArrowheads="1"/>
          </p:cNvSpPr>
          <p:nvPr/>
        </p:nvSpPr>
        <p:spPr bwMode="auto">
          <a:xfrm>
            <a:off x="8056966"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4" name="Rectangle 415"/>
          <p:cNvSpPr>
            <a:spLocks noChangeArrowheads="1"/>
          </p:cNvSpPr>
          <p:nvPr/>
        </p:nvSpPr>
        <p:spPr bwMode="auto">
          <a:xfrm>
            <a:off x="8023344"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5" name="Rectangle 416"/>
          <p:cNvSpPr>
            <a:spLocks noChangeArrowheads="1"/>
          </p:cNvSpPr>
          <p:nvPr/>
        </p:nvSpPr>
        <p:spPr bwMode="auto">
          <a:xfrm>
            <a:off x="7991760"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6" name="Rectangle 417"/>
          <p:cNvSpPr>
            <a:spLocks noChangeArrowheads="1"/>
          </p:cNvSpPr>
          <p:nvPr/>
        </p:nvSpPr>
        <p:spPr bwMode="auto">
          <a:xfrm>
            <a:off x="795813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7" name="Rectangle 418"/>
          <p:cNvSpPr>
            <a:spLocks noChangeArrowheads="1"/>
          </p:cNvSpPr>
          <p:nvPr/>
        </p:nvSpPr>
        <p:spPr bwMode="auto">
          <a:xfrm>
            <a:off x="7924516"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8" name="Rectangle 419"/>
          <p:cNvSpPr>
            <a:spLocks noChangeArrowheads="1"/>
          </p:cNvSpPr>
          <p:nvPr/>
        </p:nvSpPr>
        <p:spPr bwMode="auto">
          <a:xfrm>
            <a:off x="7892932"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9" name="Rectangle 420"/>
          <p:cNvSpPr>
            <a:spLocks noChangeArrowheads="1"/>
          </p:cNvSpPr>
          <p:nvPr/>
        </p:nvSpPr>
        <p:spPr bwMode="auto">
          <a:xfrm>
            <a:off x="7859310"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0" name="Rectangle 421"/>
          <p:cNvSpPr>
            <a:spLocks noChangeArrowheads="1"/>
          </p:cNvSpPr>
          <p:nvPr/>
        </p:nvSpPr>
        <p:spPr bwMode="auto">
          <a:xfrm>
            <a:off x="7828745"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1" name="Rectangle 422"/>
          <p:cNvSpPr>
            <a:spLocks noChangeArrowheads="1"/>
          </p:cNvSpPr>
          <p:nvPr/>
        </p:nvSpPr>
        <p:spPr bwMode="auto">
          <a:xfrm>
            <a:off x="779410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2" name="Rectangle 423"/>
          <p:cNvSpPr>
            <a:spLocks noChangeArrowheads="1"/>
          </p:cNvSpPr>
          <p:nvPr/>
        </p:nvSpPr>
        <p:spPr bwMode="auto">
          <a:xfrm>
            <a:off x="7760483"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3" name="Rectangle 424"/>
          <p:cNvSpPr>
            <a:spLocks noChangeArrowheads="1"/>
          </p:cNvSpPr>
          <p:nvPr/>
        </p:nvSpPr>
        <p:spPr bwMode="auto">
          <a:xfrm>
            <a:off x="772991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4" name="Rectangle 425"/>
          <p:cNvSpPr>
            <a:spLocks noChangeArrowheads="1"/>
          </p:cNvSpPr>
          <p:nvPr/>
        </p:nvSpPr>
        <p:spPr bwMode="auto">
          <a:xfrm>
            <a:off x="7695277"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5" name="Rectangle 426"/>
          <p:cNvSpPr>
            <a:spLocks noChangeArrowheads="1"/>
          </p:cNvSpPr>
          <p:nvPr/>
        </p:nvSpPr>
        <p:spPr bwMode="auto">
          <a:xfrm>
            <a:off x="7661655"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6" name="Rectangle 427"/>
          <p:cNvSpPr>
            <a:spLocks noChangeArrowheads="1"/>
          </p:cNvSpPr>
          <p:nvPr/>
        </p:nvSpPr>
        <p:spPr bwMode="auto">
          <a:xfrm>
            <a:off x="7631090"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7" name="Rectangle 428"/>
          <p:cNvSpPr>
            <a:spLocks noChangeArrowheads="1"/>
          </p:cNvSpPr>
          <p:nvPr/>
        </p:nvSpPr>
        <p:spPr bwMode="auto">
          <a:xfrm>
            <a:off x="7596449"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8" name="Rectangle 429"/>
          <p:cNvSpPr>
            <a:spLocks noChangeArrowheads="1"/>
          </p:cNvSpPr>
          <p:nvPr/>
        </p:nvSpPr>
        <p:spPr bwMode="auto">
          <a:xfrm>
            <a:off x="756588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9" name="Rectangle 430"/>
          <p:cNvSpPr>
            <a:spLocks noChangeArrowheads="1"/>
          </p:cNvSpPr>
          <p:nvPr/>
        </p:nvSpPr>
        <p:spPr bwMode="auto">
          <a:xfrm>
            <a:off x="7532262"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0" name="Rectangle 431"/>
          <p:cNvSpPr>
            <a:spLocks noChangeArrowheads="1"/>
          </p:cNvSpPr>
          <p:nvPr/>
        </p:nvSpPr>
        <p:spPr bwMode="auto">
          <a:xfrm>
            <a:off x="7497622"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1" name="Rectangle 432"/>
          <p:cNvSpPr>
            <a:spLocks noChangeArrowheads="1"/>
          </p:cNvSpPr>
          <p:nvPr/>
        </p:nvSpPr>
        <p:spPr bwMode="auto">
          <a:xfrm>
            <a:off x="7467056"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2" name="Rectangle 433"/>
          <p:cNvSpPr>
            <a:spLocks noChangeArrowheads="1"/>
          </p:cNvSpPr>
          <p:nvPr/>
        </p:nvSpPr>
        <p:spPr bwMode="auto">
          <a:xfrm>
            <a:off x="743343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3" name="Rectangle 434"/>
          <p:cNvSpPr>
            <a:spLocks noChangeArrowheads="1"/>
          </p:cNvSpPr>
          <p:nvPr/>
        </p:nvSpPr>
        <p:spPr bwMode="auto">
          <a:xfrm>
            <a:off x="7398794"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4" name="Rectangle 435"/>
          <p:cNvSpPr>
            <a:spLocks noChangeArrowheads="1"/>
          </p:cNvSpPr>
          <p:nvPr/>
        </p:nvSpPr>
        <p:spPr bwMode="auto">
          <a:xfrm>
            <a:off x="736822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5" name="Rectangle 436"/>
          <p:cNvSpPr>
            <a:spLocks noChangeArrowheads="1"/>
          </p:cNvSpPr>
          <p:nvPr/>
        </p:nvSpPr>
        <p:spPr bwMode="auto">
          <a:xfrm>
            <a:off x="7334607"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6" name="Rectangle 437"/>
          <p:cNvSpPr>
            <a:spLocks noChangeArrowheads="1"/>
          </p:cNvSpPr>
          <p:nvPr/>
        </p:nvSpPr>
        <p:spPr bwMode="auto">
          <a:xfrm>
            <a:off x="7299966"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7" name="Rectangle 438"/>
          <p:cNvSpPr>
            <a:spLocks noChangeArrowheads="1"/>
          </p:cNvSpPr>
          <p:nvPr/>
        </p:nvSpPr>
        <p:spPr bwMode="auto">
          <a:xfrm>
            <a:off x="7269401"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8" name="Freeform 439"/>
          <p:cNvSpPr>
            <a:spLocks/>
          </p:cNvSpPr>
          <p:nvPr/>
        </p:nvSpPr>
        <p:spPr bwMode="auto">
          <a:xfrm>
            <a:off x="7096198" y="4633107"/>
            <a:ext cx="1373400" cy="58074"/>
          </a:xfrm>
          <a:custGeom>
            <a:avLst/>
            <a:gdLst>
              <a:gd name="T0" fmla="*/ 403 w 403"/>
              <a:gd name="T1" fmla="*/ 17 h 17"/>
              <a:gd name="T2" fmla="*/ 0 w 403"/>
              <a:gd name="T3" fmla="*/ 17 h 17"/>
              <a:gd name="T4" fmla="*/ 0 w 403"/>
              <a:gd name="T5" fmla="*/ 7 h 17"/>
              <a:gd name="T6" fmla="*/ 317 w 403"/>
              <a:gd name="T7" fmla="*/ 7 h 17"/>
              <a:gd name="T8" fmla="*/ 332 w 403"/>
              <a:gd name="T9" fmla="*/ 0 h 17"/>
              <a:gd name="T10" fmla="*/ 367 w 403"/>
              <a:gd name="T11" fmla="*/ 0 h 17"/>
              <a:gd name="T12" fmla="*/ 376 w 403"/>
              <a:gd name="T13" fmla="*/ 7 h 17"/>
              <a:gd name="T14" fmla="*/ 388 w 403"/>
              <a:gd name="T15" fmla="*/ 7 h 17"/>
              <a:gd name="T16" fmla="*/ 403 w 40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7">
                <a:moveTo>
                  <a:pt x="403" y="17"/>
                </a:moveTo>
                <a:cubicBezTo>
                  <a:pt x="0" y="17"/>
                  <a:pt x="0" y="17"/>
                  <a:pt x="0" y="17"/>
                </a:cubicBezTo>
                <a:cubicBezTo>
                  <a:pt x="0" y="7"/>
                  <a:pt x="0" y="7"/>
                  <a:pt x="0" y="7"/>
                </a:cubicBezTo>
                <a:cubicBezTo>
                  <a:pt x="0" y="7"/>
                  <a:pt x="307" y="7"/>
                  <a:pt x="317" y="7"/>
                </a:cubicBezTo>
                <a:cubicBezTo>
                  <a:pt x="327" y="7"/>
                  <a:pt x="332" y="0"/>
                  <a:pt x="332" y="0"/>
                </a:cubicBezTo>
                <a:cubicBezTo>
                  <a:pt x="367" y="0"/>
                  <a:pt x="367" y="0"/>
                  <a:pt x="367" y="0"/>
                </a:cubicBezTo>
                <a:cubicBezTo>
                  <a:pt x="376" y="7"/>
                  <a:pt x="376" y="7"/>
                  <a:pt x="376" y="7"/>
                </a:cubicBezTo>
                <a:cubicBezTo>
                  <a:pt x="388" y="7"/>
                  <a:pt x="388" y="7"/>
                  <a:pt x="388" y="7"/>
                </a:cubicBezTo>
                <a:lnTo>
                  <a:pt x="403"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9" name="Freeform 440"/>
          <p:cNvSpPr>
            <a:spLocks/>
          </p:cNvSpPr>
          <p:nvPr/>
        </p:nvSpPr>
        <p:spPr bwMode="auto">
          <a:xfrm>
            <a:off x="7089065" y="4578090"/>
            <a:ext cx="1302081" cy="55017"/>
          </a:xfrm>
          <a:custGeom>
            <a:avLst/>
            <a:gdLst>
              <a:gd name="T0" fmla="*/ 382 w 382"/>
              <a:gd name="T1" fmla="*/ 16 h 16"/>
              <a:gd name="T2" fmla="*/ 0 w 382"/>
              <a:gd name="T3" fmla="*/ 16 h 16"/>
              <a:gd name="T4" fmla="*/ 0 w 382"/>
              <a:gd name="T5" fmla="*/ 6 h 16"/>
              <a:gd name="T6" fmla="*/ 296 w 382"/>
              <a:gd name="T7" fmla="*/ 6 h 16"/>
              <a:gd name="T8" fmla="*/ 310 w 382"/>
              <a:gd name="T9" fmla="*/ 0 h 16"/>
              <a:gd name="T10" fmla="*/ 346 w 382"/>
              <a:gd name="T11" fmla="*/ 0 h 16"/>
              <a:gd name="T12" fmla="*/ 355 w 382"/>
              <a:gd name="T13" fmla="*/ 6 h 16"/>
              <a:gd name="T14" fmla="*/ 367 w 382"/>
              <a:gd name="T15" fmla="*/ 6 h 16"/>
              <a:gd name="T16" fmla="*/ 382 w 382"/>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16">
                <a:moveTo>
                  <a:pt x="382" y="16"/>
                </a:moveTo>
                <a:cubicBezTo>
                  <a:pt x="0" y="16"/>
                  <a:pt x="0" y="16"/>
                  <a:pt x="0" y="16"/>
                </a:cubicBezTo>
                <a:cubicBezTo>
                  <a:pt x="0" y="6"/>
                  <a:pt x="0" y="6"/>
                  <a:pt x="0" y="6"/>
                </a:cubicBezTo>
                <a:cubicBezTo>
                  <a:pt x="0" y="6"/>
                  <a:pt x="286" y="6"/>
                  <a:pt x="296" y="6"/>
                </a:cubicBezTo>
                <a:cubicBezTo>
                  <a:pt x="306" y="6"/>
                  <a:pt x="310" y="0"/>
                  <a:pt x="310" y="0"/>
                </a:cubicBezTo>
                <a:cubicBezTo>
                  <a:pt x="346" y="0"/>
                  <a:pt x="346" y="0"/>
                  <a:pt x="346" y="0"/>
                </a:cubicBezTo>
                <a:cubicBezTo>
                  <a:pt x="355" y="6"/>
                  <a:pt x="355" y="6"/>
                  <a:pt x="355" y="6"/>
                </a:cubicBezTo>
                <a:cubicBezTo>
                  <a:pt x="367" y="6"/>
                  <a:pt x="367" y="6"/>
                  <a:pt x="367" y="6"/>
                </a:cubicBezTo>
                <a:lnTo>
                  <a:pt x="382" y="16"/>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0" name="Freeform 441"/>
          <p:cNvSpPr>
            <a:spLocks/>
          </p:cNvSpPr>
          <p:nvPr/>
        </p:nvSpPr>
        <p:spPr bwMode="auto">
          <a:xfrm>
            <a:off x="7096198" y="4687105"/>
            <a:ext cx="1451851" cy="58074"/>
          </a:xfrm>
          <a:custGeom>
            <a:avLst/>
            <a:gdLst>
              <a:gd name="T0" fmla="*/ 426 w 426"/>
              <a:gd name="T1" fmla="*/ 17 h 17"/>
              <a:gd name="T2" fmla="*/ 0 w 426"/>
              <a:gd name="T3" fmla="*/ 17 h 17"/>
              <a:gd name="T4" fmla="*/ 0 w 426"/>
              <a:gd name="T5" fmla="*/ 7 h 17"/>
              <a:gd name="T6" fmla="*/ 340 w 426"/>
              <a:gd name="T7" fmla="*/ 7 h 17"/>
              <a:gd name="T8" fmla="*/ 354 w 426"/>
              <a:gd name="T9" fmla="*/ 1 h 17"/>
              <a:gd name="T10" fmla="*/ 390 w 426"/>
              <a:gd name="T11" fmla="*/ 0 h 17"/>
              <a:gd name="T12" fmla="*/ 399 w 426"/>
              <a:gd name="T13" fmla="*/ 7 h 17"/>
              <a:gd name="T14" fmla="*/ 411 w 426"/>
              <a:gd name="T15" fmla="*/ 7 h 17"/>
              <a:gd name="T16" fmla="*/ 426 w 42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7">
                <a:moveTo>
                  <a:pt x="426" y="17"/>
                </a:moveTo>
                <a:cubicBezTo>
                  <a:pt x="0" y="17"/>
                  <a:pt x="0" y="17"/>
                  <a:pt x="0" y="17"/>
                </a:cubicBezTo>
                <a:cubicBezTo>
                  <a:pt x="0" y="7"/>
                  <a:pt x="0" y="7"/>
                  <a:pt x="0" y="7"/>
                </a:cubicBezTo>
                <a:cubicBezTo>
                  <a:pt x="0" y="7"/>
                  <a:pt x="330" y="7"/>
                  <a:pt x="340" y="7"/>
                </a:cubicBezTo>
                <a:cubicBezTo>
                  <a:pt x="350" y="7"/>
                  <a:pt x="354" y="1"/>
                  <a:pt x="354" y="1"/>
                </a:cubicBezTo>
                <a:cubicBezTo>
                  <a:pt x="390" y="0"/>
                  <a:pt x="390" y="0"/>
                  <a:pt x="390" y="0"/>
                </a:cubicBezTo>
                <a:cubicBezTo>
                  <a:pt x="399" y="7"/>
                  <a:pt x="399" y="7"/>
                  <a:pt x="399" y="7"/>
                </a:cubicBezTo>
                <a:cubicBezTo>
                  <a:pt x="411" y="7"/>
                  <a:pt x="411" y="7"/>
                  <a:pt x="411" y="7"/>
                </a:cubicBezTo>
                <a:lnTo>
                  <a:pt x="426"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1" name="Freeform 442"/>
          <p:cNvSpPr>
            <a:spLocks/>
          </p:cNvSpPr>
          <p:nvPr/>
        </p:nvSpPr>
        <p:spPr bwMode="auto">
          <a:xfrm>
            <a:off x="7116575" y="4745180"/>
            <a:ext cx="1509924" cy="58074"/>
          </a:xfrm>
          <a:custGeom>
            <a:avLst/>
            <a:gdLst>
              <a:gd name="T0" fmla="*/ 443 w 443"/>
              <a:gd name="T1" fmla="*/ 17 h 17"/>
              <a:gd name="T2" fmla="*/ 0 w 443"/>
              <a:gd name="T3" fmla="*/ 17 h 17"/>
              <a:gd name="T4" fmla="*/ 0 w 443"/>
              <a:gd name="T5" fmla="*/ 6 h 17"/>
              <a:gd name="T6" fmla="*/ 357 w 443"/>
              <a:gd name="T7" fmla="*/ 6 h 17"/>
              <a:gd name="T8" fmla="*/ 372 w 443"/>
              <a:gd name="T9" fmla="*/ 0 h 17"/>
              <a:gd name="T10" fmla="*/ 407 w 443"/>
              <a:gd name="T11" fmla="*/ 0 h 17"/>
              <a:gd name="T12" fmla="*/ 416 w 443"/>
              <a:gd name="T13" fmla="*/ 6 h 17"/>
              <a:gd name="T14" fmla="*/ 428 w 443"/>
              <a:gd name="T15" fmla="*/ 6 h 17"/>
              <a:gd name="T16" fmla="*/ 443 w 44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7">
                <a:moveTo>
                  <a:pt x="443" y="17"/>
                </a:moveTo>
                <a:cubicBezTo>
                  <a:pt x="0" y="17"/>
                  <a:pt x="0" y="17"/>
                  <a:pt x="0" y="17"/>
                </a:cubicBezTo>
                <a:cubicBezTo>
                  <a:pt x="0" y="6"/>
                  <a:pt x="0" y="6"/>
                  <a:pt x="0" y="6"/>
                </a:cubicBezTo>
                <a:cubicBezTo>
                  <a:pt x="0" y="6"/>
                  <a:pt x="347" y="6"/>
                  <a:pt x="357" y="6"/>
                </a:cubicBezTo>
                <a:cubicBezTo>
                  <a:pt x="367" y="6"/>
                  <a:pt x="372" y="0"/>
                  <a:pt x="372" y="0"/>
                </a:cubicBezTo>
                <a:cubicBezTo>
                  <a:pt x="407" y="0"/>
                  <a:pt x="407" y="0"/>
                  <a:pt x="407" y="0"/>
                </a:cubicBezTo>
                <a:cubicBezTo>
                  <a:pt x="416" y="6"/>
                  <a:pt x="416" y="6"/>
                  <a:pt x="416" y="6"/>
                </a:cubicBezTo>
                <a:cubicBezTo>
                  <a:pt x="428" y="6"/>
                  <a:pt x="428" y="6"/>
                  <a:pt x="428" y="6"/>
                </a:cubicBezTo>
                <a:lnTo>
                  <a:pt x="443"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2" name="Freeform 443"/>
          <p:cNvSpPr>
            <a:spLocks/>
          </p:cNvSpPr>
          <p:nvPr/>
        </p:nvSpPr>
        <p:spPr bwMode="auto">
          <a:xfrm>
            <a:off x="6407460" y="4598466"/>
            <a:ext cx="1509924" cy="307690"/>
          </a:xfrm>
          <a:custGeom>
            <a:avLst/>
            <a:gdLst>
              <a:gd name="T0" fmla="*/ 0 w 443"/>
              <a:gd name="T1" fmla="*/ 90 h 90"/>
              <a:gd name="T2" fmla="*/ 31 w 443"/>
              <a:gd name="T3" fmla="*/ 47 h 90"/>
              <a:gd name="T4" fmla="*/ 49 w 443"/>
              <a:gd name="T5" fmla="*/ 47 h 90"/>
              <a:gd name="T6" fmla="*/ 42 w 443"/>
              <a:gd name="T7" fmla="*/ 33 h 90"/>
              <a:gd name="T8" fmla="*/ 107 w 443"/>
              <a:gd name="T9" fmla="*/ 33 h 90"/>
              <a:gd name="T10" fmla="*/ 122 w 443"/>
              <a:gd name="T11" fmla="*/ 21 h 90"/>
              <a:gd name="T12" fmla="*/ 108 w 443"/>
              <a:gd name="T13" fmla="*/ 10 h 90"/>
              <a:gd name="T14" fmla="*/ 70 w 443"/>
              <a:gd name="T15" fmla="*/ 10 h 90"/>
              <a:gd name="T16" fmla="*/ 60 w 443"/>
              <a:gd name="T17" fmla="*/ 0 h 90"/>
              <a:gd name="T18" fmla="*/ 200 w 443"/>
              <a:gd name="T19" fmla="*/ 0 h 90"/>
              <a:gd name="T20" fmla="*/ 263 w 443"/>
              <a:gd name="T21" fmla="*/ 0 h 90"/>
              <a:gd name="T22" fmla="*/ 294 w 443"/>
              <a:gd name="T23" fmla="*/ 10 h 90"/>
              <a:gd name="T24" fmla="*/ 202 w 443"/>
              <a:gd name="T25" fmla="*/ 10 h 90"/>
              <a:gd name="T26" fmla="*/ 203 w 443"/>
              <a:gd name="T27" fmla="*/ 17 h 90"/>
              <a:gd name="T28" fmla="*/ 313 w 443"/>
              <a:gd name="T29" fmla="*/ 17 h 90"/>
              <a:gd name="T30" fmla="*/ 344 w 443"/>
              <a:gd name="T31" fmla="*/ 27 h 90"/>
              <a:gd name="T32" fmla="*/ 205 w 443"/>
              <a:gd name="T33" fmla="*/ 27 h 90"/>
              <a:gd name="T34" fmla="*/ 206 w 443"/>
              <a:gd name="T35" fmla="*/ 33 h 90"/>
              <a:gd name="T36" fmla="*/ 362 w 443"/>
              <a:gd name="T37" fmla="*/ 33 h 90"/>
              <a:gd name="T38" fmla="*/ 393 w 443"/>
              <a:gd name="T39" fmla="*/ 43 h 90"/>
              <a:gd name="T40" fmla="*/ 207 w 443"/>
              <a:gd name="T41" fmla="*/ 43 h 90"/>
              <a:gd name="T42" fmla="*/ 209 w 443"/>
              <a:gd name="T43" fmla="*/ 49 h 90"/>
              <a:gd name="T44" fmla="*/ 412 w 443"/>
              <a:gd name="T45" fmla="*/ 49 h 90"/>
              <a:gd name="T46" fmla="*/ 443 w 443"/>
              <a:gd name="T47" fmla="*/ 60 h 90"/>
              <a:gd name="T48" fmla="*/ 210 w 443"/>
              <a:gd name="T49" fmla="*/ 60 h 90"/>
              <a:gd name="T50" fmla="*/ 216 w 443"/>
              <a:gd name="T51" fmla="*/ 90 h 90"/>
              <a:gd name="T52" fmla="*/ 0 w 443"/>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 h="90">
                <a:moveTo>
                  <a:pt x="0" y="90"/>
                </a:moveTo>
                <a:cubicBezTo>
                  <a:pt x="31" y="47"/>
                  <a:pt x="31" y="47"/>
                  <a:pt x="31" y="47"/>
                </a:cubicBezTo>
                <a:cubicBezTo>
                  <a:pt x="49" y="47"/>
                  <a:pt x="49" y="47"/>
                  <a:pt x="49" y="47"/>
                </a:cubicBezTo>
                <a:cubicBezTo>
                  <a:pt x="42" y="33"/>
                  <a:pt x="42" y="33"/>
                  <a:pt x="42" y="33"/>
                </a:cubicBezTo>
                <a:cubicBezTo>
                  <a:pt x="107" y="33"/>
                  <a:pt x="107" y="33"/>
                  <a:pt x="107" y="33"/>
                </a:cubicBezTo>
                <a:cubicBezTo>
                  <a:pt x="107" y="33"/>
                  <a:pt x="122" y="33"/>
                  <a:pt x="122" y="21"/>
                </a:cubicBezTo>
                <a:cubicBezTo>
                  <a:pt x="122" y="10"/>
                  <a:pt x="108" y="10"/>
                  <a:pt x="108" y="10"/>
                </a:cubicBezTo>
                <a:cubicBezTo>
                  <a:pt x="70" y="10"/>
                  <a:pt x="70" y="10"/>
                  <a:pt x="70" y="10"/>
                </a:cubicBezTo>
                <a:cubicBezTo>
                  <a:pt x="60" y="0"/>
                  <a:pt x="60" y="0"/>
                  <a:pt x="60" y="0"/>
                </a:cubicBezTo>
                <a:cubicBezTo>
                  <a:pt x="200" y="0"/>
                  <a:pt x="200" y="0"/>
                  <a:pt x="200" y="0"/>
                </a:cubicBezTo>
                <a:cubicBezTo>
                  <a:pt x="200" y="0"/>
                  <a:pt x="226" y="0"/>
                  <a:pt x="263" y="0"/>
                </a:cubicBezTo>
                <a:cubicBezTo>
                  <a:pt x="294" y="10"/>
                  <a:pt x="294" y="10"/>
                  <a:pt x="294" y="10"/>
                </a:cubicBezTo>
                <a:cubicBezTo>
                  <a:pt x="202" y="10"/>
                  <a:pt x="202" y="10"/>
                  <a:pt x="202" y="10"/>
                </a:cubicBezTo>
                <a:cubicBezTo>
                  <a:pt x="203" y="17"/>
                  <a:pt x="203" y="17"/>
                  <a:pt x="203" y="17"/>
                </a:cubicBezTo>
                <a:cubicBezTo>
                  <a:pt x="209" y="17"/>
                  <a:pt x="257" y="17"/>
                  <a:pt x="313" y="17"/>
                </a:cubicBezTo>
                <a:cubicBezTo>
                  <a:pt x="344" y="27"/>
                  <a:pt x="344" y="27"/>
                  <a:pt x="344" y="27"/>
                </a:cubicBezTo>
                <a:cubicBezTo>
                  <a:pt x="205" y="27"/>
                  <a:pt x="205" y="27"/>
                  <a:pt x="205" y="27"/>
                </a:cubicBezTo>
                <a:cubicBezTo>
                  <a:pt x="206" y="33"/>
                  <a:pt x="206" y="33"/>
                  <a:pt x="206" y="33"/>
                </a:cubicBezTo>
                <a:cubicBezTo>
                  <a:pt x="222" y="33"/>
                  <a:pt x="291" y="33"/>
                  <a:pt x="362" y="33"/>
                </a:cubicBezTo>
                <a:cubicBezTo>
                  <a:pt x="393" y="43"/>
                  <a:pt x="393" y="43"/>
                  <a:pt x="393" y="43"/>
                </a:cubicBezTo>
                <a:cubicBezTo>
                  <a:pt x="207" y="43"/>
                  <a:pt x="207" y="43"/>
                  <a:pt x="207" y="43"/>
                </a:cubicBezTo>
                <a:cubicBezTo>
                  <a:pt x="209" y="49"/>
                  <a:pt x="209" y="49"/>
                  <a:pt x="209" y="49"/>
                </a:cubicBezTo>
                <a:cubicBezTo>
                  <a:pt x="212" y="49"/>
                  <a:pt x="317" y="49"/>
                  <a:pt x="412" y="49"/>
                </a:cubicBezTo>
                <a:cubicBezTo>
                  <a:pt x="443" y="60"/>
                  <a:pt x="443" y="60"/>
                  <a:pt x="443" y="60"/>
                </a:cubicBezTo>
                <a:cubicBezTo>
                  <a:pt x="210" y="60"/>
                  <a:pt x="210" y="60"/>
                  <a:pt x="210" y="60"/>
                </a:cubicBezTo>
                <a:cubicBezTo>
                  <a:pt x="216" y="90"/>
                  <a:pt x="216" y="90"/>
                  <a:pt x="216" y="90"/>
                </a:cubicBezTo>
                <a:lnTo>
                  <a:pt x="0" y="90"/>
                </a:lnTo>
                <a:close/>
              </a:path>
            </a:pathLst>
          </a:custGeom>
          <a:solidFill>
            <a:srgbClr val="C3D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3" name="Freeform 444"/>
          <p:cNvSpPr>
            <a:spLocks/>
          </p:cNvSpPr>
          <p:nvPr/>
        </p:nvSpPr>
        <p:spPr bwMode="auto">
          <a:xfrm>
            <a:off x="7763539" y="4540392"/>
            <a:ext cx="552213" cy="37697"/>
          </a:xfrm>
          <a:custGeom>
            <a:avLst/>
            <a:gdLst>
              <a:gd name="T0" fmla="*/ 542 w 542"/>
              <a:gd name="T1" fmla="*/ 37 h 37"/>
              <a:gd name="T2" fmla="*/ 0 w 542"/>
              <a:gd name="T3" fmla="*/ 37 h 37"/>
              <a:gd name="T4" fmla="*/ 77 w 542"/>
              <a:gd name="T5" fmla="*/ 0 h 37"/>
              <a:gd name="T6" fmla="*/ 495 w 542"/>
              <a:gd name="T7" fmla="*/ 0 h 37"/>
              <a:gd name="T8" fmla="*/ 542 w 542"/>
              <a:gd name="T9" fmla="*/ 37 h 37"/>
            </a:gdLst>
            <a:ahLst/>
            <a:cxnLst>
              <a:cxn ang="0">
                <a:pos x="T0" y="T1"/>
              </a:cxn>
              <a:cxn ang="0">
                <a:pos x="T2" y="T3"/>
              </a:cxn>
              <a:cxn ang="0">
                <a:pos x="T4" y="T5"/>
              </a:cxn>
              <a:cxn ang="0">
                <a:pos x="T6" y="T7"/>
              </a:cxn>
              <a:cxn ang="0">
                <a:pos x="T8" y="T9"/>
              </a:cxn>
            </a:cxnLst>
            <a:rect l="0" t="0" r="r" b="b"/>
            <a:pathLst>
              <a:path w="542" h="37">
                <a:moveTo>
                  <a:pt x="542" y="37"/>
                </a:moveTo>
                <a:lnTo>
                  <a:pt x="0" y="37"/>
                </a:lnTo>
                <a:lnTo>
                  <a:pt x="77" y="0"/>
                </a:lnTo>
                <a:lnTo>
                  <a:pt x="495" y="0"/>
                </a:lnTo>
                <a:lnTo>
                  <a:pt x="542" y="3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4" name="Freeform 445"/>
          <p:cNvSpPr>
            <a:spLocks/>
          </p:cNvSpPr>
          <p:nvPr/>
        </p:nvSpPr>
        <p:spPr bwMode="auto">
          <a:xfrm>
            <a:off x="8639744" y="4782877"/>
            <a:ext cx="392255" cy="47886"/>
          </a:xfrm>
          <a:custGeom>
            <a:avLst/>
            <a:gdLst>
              <a:gd name="T0" fmla="*/ 0 w 385"/>
              <a:gd name="T1" fmla="*/ 47 h 47"/>
              <a:gd name="T2" fmla="*/ 314 w 385"/>
              <a:gd name="T3" fmla="*/ 47 h 47"/>
              <a:gd name="T4" fmla="*/ 385 w 385"/>
              <a:gd name="T5" fmla="*/ 0 h 47"/>
              <a:gd name="T6" fmla="*/ 120 w 385"/>
              <a:gd name="T7" fmla="*/ 0 h 47"/>
              <a:gd name="T8" fmla="*/ 0 w 385"/>
              <a:gd name="T9" fmla="*/ 47 h 47"/>
            </a:gdLst>
            <a:ahLst/>
            <a:cxnLst>
              <a:cxn ang="0">
                <a:pos x="T0" y="T1"/>
              </a:cxn>
              <a:cxn ang="0">
                <a:pos x="T2" y="T3"/>
              </a:cxn>
              <a:cxn ang="0">
                <a:pos x="T4" y="T5"/>
              </a:cxn>
              <a:cxn ang="0">
                <a:pos x="T6" y="T7"/>
              </a:cxn>
              <a:cxn ang="0">
                <a:pos x="T8" y="T9"/>
              </a:cxn>
            </a:cxnLst>
            <a:rect l="0" t="0" r="r" b="b"/>
            <a:pathLst>
              <a:path w="385" h="47">
                <a:moveTo>
                  <a:pt x="0" y="47"/>
                </a:moveTo>
                <a:lnTo>
                  <a:pt x="314" y="47"/>
                </a:lnTo>
                <a:lnTo>
                  <a:pt x="385" y="0"/>
                </a:lnTo>
                <a:lnTo>
                  <a:pt x="120" y="0"/>
                </a:lnTo>
                <a:lnTo>
                  <a:pt x="0" y="47"/>
                </a:lnTo>
                <a:close/>
              </a:path>
            </a:pathLst>
          </a:custGeom>
          <a:solidFill>
            <a:srgbClr val="E5E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5" name="Freeform 446"/>
          <p:cNvSpPr>
            <a:spLocks/>
          </p:cNvSpPr>
          <p:nvPr/>
        </p:nvSpPr>
        <p:spPr bwMode="auto">
          <a:xfrm>
            <a:off x="8543972" y="4813442"/>
            <a:ext cx="395311" cy="47886"/>
          </a:xfrm>
          <a:custGeom>
            <a:avLst/>
            <a:gdLst>
              <a:gd name="T0" fmla="*/ 0 w 388"/>
              <a:gd name="T1" fmla="*/ 47 h 47"/>
              <a:gd name="T2" fmla="*/ 318 w 388"/>
              <a:gd name="T3" fmla="*/ 47 h 47"/>
              <a:gd name="T4" fmla="*/ 388 w 388"/>
              <a:gd name="T5" fmla="*/ 0 h 47"/>
              <a:gd name="T6" fmla="*/ 124 w 388"/>
              <a:gd name="T7" fmla="*/ 0 h 47"/>
              <a:gd name="T8" fmla="*/ 0 w 388"/>
              <a:gd name="T9" fmla="*/ 47 h 47"/>
            </a:gdLst>
            <a:ahLst/>
            <a:cxnLst>
              <a:cxn ang="0">
                <a:pos x="T0" y="T1"/>
              </a:cxn>
              <a:cxn ang="0">
                <a:pos x="T2" y="T3"/>
              </a:cxn>
              <a:cxn ang="0">
                <a:pos x="T4" y="T5"/>
              </a:cxn>
              <a:cxn ang="0">
                <a:pos x="T6" y="T7"/>
              </a:cxn>
              <a:cxn ang="0">
                <a:pos x="T8" y="T9"/>
              </a:cxn>
            </a:cxnLst>
            <a:rect l="0" t="0" r="r" b="b"/>
            <a:pathLst>
              <a:path w="388" h="47">
                <a:moveTo>
                  <a:pt x="0" y="47"/>
                </a:moveTo>
                <a:lnTo>
                  <a:pt x="318" y="47"/>
                </a:lnTo>
                <a:lnTo>
                  <a:pt x="388" y="0"/>
                </a:lnTo>
                <a:lnTo>
                  <a:pt x="124" y="0"/>
                </a:lnTo>
                <a:lnTo>
                  <a:pt x="0"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6" name="Freeform 447"/>
          <p:cNvSpPr>
            <a:spLocks/>
          </p:cNvSpPr>
          <p:nvPr/>
        </p:nvSpPr>
        <p:spPr bwMode="auto">
          <a:xfrm>
            <a:off x="7763539" y="4540392"/>
            <a:ext cx="552213" cy="37697"/>
          </a:xfrm>
          <a:custGeom>
            <a:avLst/>
            <a:gdLst>
              <a:gd name="T0" fmla="*/ 162 w 162"/>
              <a:gd name="T1" fmla="*/ 11 h 11"/>
              <a:gd name="T2" fmla="*/ 0 w 162"/>
              <a:gd name="T3" fmla="*/ 11 h 11"/>
              <a:gd name="T4" fmla="*/ 23 w 162"/>
              <a:gd name="T5" fmla="*/ 0 h 11"/>
              <a:gd name="T6" fmla="*/ 162 w 162"/>
              <a:gd name="T7" fmla="*/ 11 h 11"/>
            </a:gdLst>
            <a:ahLst/>
            <a:cxnLst>
              <a:cxn ang="0">
                <a:pos x="T0" y="T1"/>
              </a:cxn>
              <a:cxn ang="0">
                <a:pos x="T2" y="T3"/>
              </a:cxn>
              <a:cxn ang="0">
                <a:pos x="T4" y="T5"/>
              </a:cxn>
              <a:cxn ang="0">
                <a:pos x="T6" y="T7"/>
              </a:cxn>
            </a:cxnLst>
            <a:rect l="0" t="0" r="r" b="b"/>
            <a:pathLst>
              <a:path w="162" h="11">
                <a:moveTo>
                  <a:pt x="162" y="11"/>
                </a:moveTo>
                <a:cubicBezTo>
                  <a:pt x="0" y="11"/>
                  <a:pt x="0" y="11"/>
                  <a:pt x="0" y="11"/>
                </a:cubicBezTo>
                <a:cubicBezTo>
                  <a:pt x="23" y="0"/>
                  <a:pt x="23" y="0"/>
                  <a:pt x="23" y="0"/>
                </a:cubicBezTo>
                <a:cubicBezTo>
                  <a:pt x="23" y="0"/>
                  <a:pt x="40" y="7"/>
                  <a:pt x="162" y="11"/>
                </a:cubicBezTo>
                <a:close/>
              </a:path>
            </a:pathLst>
          </a:custGeom>
          <a:solidFill>
            <a:srgbClr val="9AA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7" name="Freeform 448"/>
          <p:cNvSpPr>
            <a:spLocks/>
          </p:cNvSpPr>
          <p:nvPr/>
        </p:nvSpPr>
        <p:spPr bwMode="auto">
          <a:xfrm>
            <a:off x="6209805" y="4790009"/>
            <a:ext cx="2873136" cy="344369"/>
          </a:xfrm>
          <a:custGeom>
            <a:avLst/>
            <a:gdLst>
              <a:gd name="T0" fmla="*/ 2 w 843"/>
              <a:gd name="T1" fmla="*/ 26 h 101"/>
              <a:gd name="T2" fmla="*/ 56 w 843"/>
              <a:gd name="T3" fmla="*/ 27 h 101"/>
              <a:gd name="T4" fmla="*/ 62 w 843"/>
              <a:gd name="T5" fmla="*/ 19 h 101"/>
              <a:gd name="T6" fmla="*/ 193 w 843"/>
              <a:gd name="T7" fmla="*/ 19 h 101"/>
              <a:gd name="T8" fmla="*/ 226 w 843"/>
              <a:gd name="T9" fmla="*/ 25 h 101"/>
              <a:gd name="T10" fmla="*/ 647 w 843"/>
              <a:gd name="T11" fmla="*/ 25 h 101"/>
              <a:gd name="T12" fmla="*/ 685 w 843"/>
              <a:gd name="T13" fmla="*/ 10 h 101"/>
              <a:gd name="T14" fmla="*/ 751 w 843"/>
              <a:gd name="T15" fmla="*/ 10 h 101"/>
              <a:gd name="T16" fmla="*/ 767 w 843"/>
              <a:gd name="T17" fmla="*/ 0 h 101"/>
              <a:gd name="T18" fmla="*/ 843 w 843"/>
              <a:gd name="T19" fmla="*/ 0 h 101"/>
              <a:gd name="T20" fmla="*/ 747 w 843"/>
              <a:gd name="T21" fmla="*/ 84 h 101"/>
              <a:gd name="T22" fmla="*/ 703 w 843"/>
              <a:gd name="T23" fmla="*/ 101 h 101"/>
              <a:gd name="T24" fmla="*/ 92 w 843"/>
              <a:gd name="T25" fmla="*/ 101 h 101"/>
              <a:gd name="T26" fmla="*/ 96 w 843"/>
              <a:gd name="T27" fmla="*/ 95 h 101"/>
              <a:gd name="T28" fmla="*/ 92 w 843"/>
              <a:gd name="T29" fmla="*/ 89 h 101"/>
              <a:gd name="T30" fmla="*/ 67 w 843"/>
              <a:gd name="T31" fmla="*/ 89 h 101"/>
              <a:gd name="T32" fmla="*/ 67 w 843"/>
              <a:gd name="T33" fmla="*/ 87 h 101"/>
              <a:gd name="T34" fmla="*/ 45 w 843"/>
              <a:gd name="T35" fmla="*/ 65 h 101"/>
              <a:gd name="T36" fmla="*/ 7 w 843"/>
              <a:gd name="T37" fmla="*/ 47 h 101"/>
              <a:gd name="T38" fmla="*/ 2 w 843"/>
              <a:gd name="T39"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3" h="101">
                <a:moveTo>
                  <a:pt x="2" y="26"/>
                </a:moveTo>
                <a:cubicBezTo>
                  <a:pt x="56" y="27"/>
                  <a:pt x="56" y="27"/>
                  <a:pt x="56" y="27"/>
                </a:cubicBezTo>
                <a:cubicBezTo>
                  <a:pt x="62" y="19"/>
                  <a:pt x="62" y="19"/>
                  <a:pt x="62" y="19"/>
                </a:cubicBezTo>
                <a:cubicBezTo>
                  <a:pt x="193" y="19"/>
                  <a:pt x="193" y="19"/>
                  <a:pt x="193" y="19"/>
                </a:cubicBezTo>
                <a:cubicBezTo>
                  <a:pt x="193" y="19"/>
                  <a:pt x="202" y="25"/>
                  <a:pt x="226" y="25"/>
                </a:cubicBezTo>
                <a:cubicBezTo>
                  <a:pt x="250" y="25"/>
                  <a:pt x="619" y="26"/>
                  <a:pt x="647" y="25"/>
                </a:cubicBezTo>
                <a:cubicBezTo>
                  <a:pt x="677" y="24"/>
                  <a:pt x="685" y="10"/>
                  <a:pt x="685" y="10"/>
                </a:cubicBezTo>
                <a:cubicBezTo>
                  <a:pt x="751" y="10"/>
                  <a:pt x="751" y="10"/>
                  <a:pt x="751" y="10"/>
                </a:cubicBezTo>
                <a:cubicBezTo>
                  <a:pt x="767" y="0"/>
                  <a:pt x="767" y="0"/>
                  <a:pt x="767" y="0"/>
                </a:cubicBezTo>
                <a:cubicBezTo>
                  <a:pt x="843" y="0"/>
                  <a:pt x="843" y="0"/>
                  <a:pt x="843" y="0"/>
                </a:cubicBezTo>
                <a:cubicBezTo>
                  <a:pt x="747" y="84"/>
                  <a:pt x="747" y="84"/>
                  <a:pt x="747" y="84"/>
                </a:cubicBezTo>
                <a:cubicBezTo>
                  <a:pt x="747" y="84"/>
                  <a:pt x="730" y="101"/>
                  <a:pt x="703" y="101"/>
                </a:cubicBezTo>
                <a:cubicBezTo>
                  <a:pt x="679" y="101"/>
                  <a:pt x="209" y="101"/>
                  <a:pt x="92" y="101"/>
                </a:cubicBezTo>
                <a:cubicBezTo>
                  <a:pt x="92" y="101"/>
                  <a:pt x="96" y="99"/>
                  <a:pt x="96" y="95"/>
                </a:cubicBezTo>
                <a:cubicBezTo>
                  <a:pt x="96" y="90"/>
                  <a:pt x="92" y="89"/>
                  <a:pt x="92" y="89"/>
                </a:cubicBezTo>
                <a:cubicBezTo>
                  <a:pt x="67" y="89"/>
                  <a:pt x="67" y="89"/>
                  <a:pt x="67" y="89"/>
                </a:cubicBezTo>
                <a:cubicBezTo>
                  <a:pt x="67" y="88"/>
                  <a:pt x="67" y="88"/>
                  <a:pt x="67" y="87"/>
                </a:cubicBezTo>
                <a:cubicBezTo>
                  <a:pt x="65" y="78"/>
                  <a:pt x="54" y="68"/>
                  <a:pt x="45" y="65"/>
                </a:cubicBezTo>
                <a:cubicBezTo>
                  <a:pt x="26" y="58"/>
                  <a:pt x="13" y="55"/>
                  <a:pt x="7" y="47"/>
                </a:cubicBezTo>
                <a:cubicBezTo>
                  <a:pt x="0" y="35"/>
                  <a:pt x="2" y="26"/>
                  <a:pt x="2" y="26"/>
                </a:cubicBezTo>
              </a:path>
            </a:pathLst>
          </a:custGeom>
          <a:solidFill>
            <a:srgbClr val="F27D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8" name="Freeform 449"/>
          <p:cNvSpPr>
            <a:spLocks/>
          </p:cNvSpPr>
          <p:nvPr/>
        </p:nvSpPr>
        <p:spPr bwMode="auto">
          <a:xfrm>
            <a:off x="6209805" y="4854196"/>
            <a:ext cx="2395299" cy="280182"/>
          </a:xfrm>
          <a:custGeom>
            <a:avLst/>
            <a:gdLst>
              <a:gd name="T0" fmla="*/ 2 w 703"/>
              <a:gd name="T1" fmla="*/ 7 h 82"/>
              <a:gd name="T2" fmla="*/ 56 w 703"/>
              <a:gd name="T3" fmla="*/ 8 h 82"/>
              <a:gd name="T4" fmla="*/ 62 w 703"/>
              <a:gd name="T5" fmla="*/ 0 h 82"/>
              <a:gd name="T6" fmla="*/ 703 w 703"/>
              <a:gd name="T7" fmla="*/ 82 h 82"/>
              <a:gd name="T8" fmla="*/ 92 w 703"/>
              <a:gd name="T9" fmla="*/ 82 h 82"/>
              <a:gd name="T10" fmla="*/ 96 w 703"/>
              <a:gd name="T11" fmla="*/ 76 h 82"/>
              <a:gd name="T12" fmla="*/ 92 w 703"/>
              <a:gd name="T13" fmla="*/ 70 h 82"/>
              <a:gd name="T14" fmla="*/ 67 w 703"/>
              <a:gd name="T15" fmla="*/ 70 h 82"/>
              <a:gd name="T16" fmla="*/ 67 w 703"/>
              <a:gd name="T17" fmla="*/ 68 h 82"/>
              <a:gd name="T18" fmla="*/ 45 w 703"/>
              <a:gd name="T19" fmla="*/ 46 h 82"/>
              <a:gd name="T20" fmla="*/ 7 w 703"/>
              <a:gd name="T21" fmla="*/ 28 h 82"/>
              <a:gd name="T22" fmla="*/ 2 w 703"/>
              <a:gd name="T23"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3" h="82">
                <a:moveTo>
                  <a:pt x="2" y="7"/>
                </a:moveTo>
                <a:cubicBezTo>
                  <a:pt x="56" y="8"/>
                  <a:pt x="56" y="8"/>
                  <a:pt x="56" y="8"/>
                </a:cubicBezTo>
                <a:cubicBezTo>
                  <a:pt x="62" y="0"/>
                  <a:pt x="62" y="0"/>
                  <a:pt x="62" y="0"/>
                </a:cubicBezTo>
                <a:cubicBezTo>
                  <a:pt x="703" y="82"/>
                  <a:pt x="703" y="82"/>
                  <a:pt x="703" y="82"/>
                </a:cubicBezTo>
                <a:cubicBezTo>
                  <a:pt x="679" y="82"/>
                  <a:pt x="209" y="82"/>
                  <a:pt x="92" y="82"/>
                </a:cubicBezTo>
                <a:cubicBezTo>
                  <a:pt x="92" y="82"/>
                  <a:pt x="96" y="80"/>
                  <a:pt x="96" y="76"/>
                </a:cubicBezTo>
                <a:cubicBezTo>
                  <a:pt x="96" y="71"/>
                  <a:pt x="92" y="70"/>
                  <a:pt x="92" y="70"/>
                </a:cubicBezTo>
                <a:cubicBezTo>
                  <a:pt x="67" y="70"/>
                  <a:pt x="67" y="70"/>
                  <a:pt x="67" y="70"/>
                </a:cubicBezTo>
                <a:cubicBezTo>
                  <a:pt x="67" y="69"/>
                  <a:pt x="67" y="69"/>
                  <a:pt x="67" y="68"/>
                </a:cubicBezTo>
                <a:cubicBezTo>
                  <a:pt x="65" y="59"/>
                  <a:pt x="54" y="49"/>
                  <a:pt x="45" y="46"/>
                </a:cubicBezTo>
                <a:cubicBezTo>
                  <a:pt x="26" y="39"/>
                  <a:pt x="13" y="36"/>
                  <a:pt x="7" y="28"/>
                </a:cubicBezTo>
                <a:cubicBezTo>
                  <a:pt x="0" y="16"/>
                  <a:pt x="2" y="7"/>
                  <a:pt x="2" y="7"/>
                </a:cubicBezTo>
              </a:path>
            </a:pathLst>
          </a:custGeom>
          <a:solidFill>
            <a:srgbClr val="F27D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9" name="Freeform 450"/>
          <p:cNvSpPr>
            <a:spLocks/>
          </p:cNvSpPr>
          <p:nvPr/>
        </p:nvSpPr>
        <p:spPr bwMode="auto">
          <a:xfrm>
            <a:off x="6878165" y="4451753"/>
            <a:ext cx="193580" cy="98828"/>
          </a:xfrm>
          <a:custGeom>
            <a:avLst/>
            <a:gdLst>
              <a:gd name="T0" fmla="*/ 190 w 190"/>
              <a:gd name="T1" fmla="*/ 97 h 97"/>
              <a:gd name="T2" fmla="*/ 13 w 190"/>
              <a:gd name="T3" fmla="*/ 97 h 97"/>
              <a:gd name="T4" fmla="*/ 0 w 190"/>
              <a:gd name="T5" fmla="*/ 0 h 97"/>
              <a:gd name="T6" fmla="*/ 123 w 190"/>
              <a:gd name="T7" fmla="*/ 0 h 97"/>
              <a:gd name="T8" fmla="*/ 190 w 190"/>
              <a:gd name="T9" fmla="*/ 97 h 97"/>
            </a:gdLst>
            <a:ahLst/>
            <a:cxnLst>
              <a:cxn ang="0">
                <a:pos x="T0" y="T1"/>
              </a:cxn>
              <a:cxn ang="0">
                <a:pos x="T2" y="T3"/>
              </a:cxn>
              <a:cxn ang="0">
                <a:pos x="T4" y="T5"/>
              </a:cxn>
              <a:cxn ang="0">
                <a:pos x="T6" y="T7"/>
              </a:cxn>
              <a:cxn ang="0">
                <a:pos x="T8" y="T9"/>
              </a:cxn>
            </a:cxnLst>
            <a:rect l="0" t="0" r="r" b="b"/>
            <a:pathLst>
              <a:path w="190" h="97">
                <a:moveTo>
                  <a:pt x="190" y="97"/>
                </a:moveTo>
                <a:lnTo>
                  <a:pt x="13" y="97"/>
                </a:lnTo>
                <a:lnTo>
                  <a:pt x="0" y="0"/>
                </a:lnTo>
                <a:lnTo>
                  <a:pt x="123" y="0"/>
                </a:lnTo>
                <a:lnTo>
                  <a:pt x="190" y="97"/>
                </a:lnTo>
                <a:close/>
              </a:path>
            </a:pathLst>
          </a:custGeom>
          <a:solidFill>
            <a:srgbClr val="BF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0" name="Freeform 451"/>
          <p:cNvSpPr>
            <a:spLocks/>
          </p:cNvSpPr>
          <p:nvPr/>
        </p:nvSpPr>
        <p:spPr bwMode="auto">
          <a:xfrm>
            <a:off x="6878165" y="4451753"/>
            <a:ext cx="193580" cy="98828"/>
          </a:xfrm>
          <a:custGeom>
            <a:avLst/>
            <a:gdLst>
              <a:gd name="T0" fmla="*/ 190 w 190"/>
              <a:gd name="T1" fmla="*/ 97 h 97"/>
              <a:gd name="T2" fmla="*/ 13 w 190"/>
              <a:gd name="T3" fmla="*/ 97 h 97"/>
              <a:gd name="T4" fmla="*/ 0 w 190"/>
              <a:gd name="T5" fmla="*/ 0 h 97"/>
              <a:gd name="T6" fmla="*/ 190 w 190"/>
              <a:gd name="T7" fmla="*/ 97 h 97"/>
            </a:gdLst>
            <a:ahLst/>
            <a:cxnLst>
              <a:cxn ang="0">
                <a:pos x="T0" y="T1"/>
              </a:cxn>
              <a:cxn ang="0">
                <a:pos x="T2" y="T3"/>
              </a:cxn>
              <a:cxn ang="0">
                <a:pos x="T4" y="T5"/>
              </a:cxn>
              <a:cxn ang="0">
                <a:pos x="T6" y="T7"/>
              </a:cxn>
            </a:cxnLst>
            <a:rect l="0" t="0" r="r" b="b"/>
            <a:pathLst>
              <a:path w="190" h="97">
                <a:moveTo>
                  <a:pt x="190" y="97"/>
                </a:moveTo>
                <a:lnTo>
                  <a:pt x="13" y="97"/>
                </a:lnTo>
                <a:lnTo>
                  <a:pt x="0" y="0"/>
                </a:lnTo>
                <a:lnTo>
                  <a:pt x="190" y="97"/>
                </a:lnTo>
                <a:close/>
              </a:path>
            </a:pathLst>
          </a:custGeom>
          <a:solidFill>
            <a:srgbClr val="A68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1" name="Freeform 452"/>
          <p:cNvSpPr>
            <a:spLocks/>
          </p:cNvSpPr>
          <p:nvPr/>
        </p:nvSpPr>
        <p:spPr bwMode="auto">
          <a:xfrm>
            <a:off x="8227113" y="4633107"/>
            <a:ext cx="149770" cy="23434"/>
          </a:xfrm>
          <a:custGeom>
            <a:avLst/>
            <a:gdLst>
              <a:gd name="T0" fmla="*/ 0 w 44"/>
              <a:gd name="T1" fmla="*/ 0 h 7"/>
              <a:gd name="T2" fmla="*/ 44 w 44"/>
              <a:gd name="T3" fmla="*/ 7 h 7"/>
              <a:gd name="T4" fmla="*/ 35 w 44"/>
              <a:gd name="T5" fmla="*/ 0 h 7"/>
              <a:gd name="T6" fmla="*/ 0 w 44"/>
              <a:gd name="T7" fmla="*/ 0 h 7"/>
            </a:gdLst>
            <a:ahLst/>
            <a:cxnLst>
              <a:cxn ang="0">
                <a:pos x="T0" y="T1"/>
              </a:cxn>
              <a:cxn ang="0">
                <a:pos x="T2" y="T3"/>
              </a:cxn>
              <a:cxn ang="0">
                <a:pos x="T4" y="T5"/>
              </a:cxn>
              <a:cxn ang="0">
                <a:pos x="T6" y="T7"/>
              </a:cxn>
            </a:cxnLst>
            <a:rect l="0" t="0" r="r" b="b"/>
            <a:pathLst>
              <a:path w="44" h="7">
                <a:moveTo>
                  <a:pt x="0" y="0"/>
                </a:moveTo>
                <a:cubicBezTo>
                  <a:pt x="0" y="0"/>
                  <a:pt x="36" y="2"/>
                  <a:pt x="44" y="7"/>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2" name="Freeform 453"/>
          <p:cNvSpPr>
            <a:spLocks/>
          </p:cNvSpPr>
          <p:nvPr/>
        </p:nvSpPr>
        <p:spPr bwMode="auto">
          <a:xfrm>
            <a:off x="8305563" y="4691181"/>
            <a:ext cx="149770" cy="20377"/>
          </a:xfrm>
          <a:custGeom>
            <a:avLst/>
            <a:gdLst>
              <a:gd name="T0" fmla="*/ 0 w 44"/>
              <a:gd name="T1" fmla="*/ 0 h 6"/>
              <a:gd name="T2" fmla="*/ 44 w 44"/>
              <a:gd name="T3" fmla="*/ 6 h 6"/>
              <a:gd name="T4" fmla="*/ 35 w 44"/>
              <a:gd name="T5" fmla="*/ 0 h 6"/>
              <a:gd name="T6" fmla="*/ 0 w 44"/>
              <a:gd name="T7" fmla="*/ 0 h 6"/>
            </a:gdLst>
            <a:ahLst/>
            <a:cxnLst>
              <a:cxn ang="0">
                <a:pos x="T0" y="T1"/>
              </a:cxn>
              <a:cxn ang="0">
                <a:pos x="T2" y="T3"/>
              </a:cxn>
              <a:cxn ang="0">
                <a:pos x="T4" y="T5"/>
              </a:cxn>
              <a:cxn ang="0">
                <a:pos x="T6" y="T7"/>
              </a:cxn>
            </a:cxnLst>
            <a:rect l="0" t="0" r="r" b="b"/>
            <a:pathLst>
              <a:path w="44" h="6">
                <a:moveTo>
                  <a:pt x="0" y="0"/>
                </a:moveTo>
                <a:cubicBezTo>
                  <a:pt x="0" y="0"/>
                  <a:pt x="36" y="2"/>
                  <a:pt x="44" y="6"/>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3" name="Freeform 454"/>
          <p:cNvSpPr>
            <a:spLocks/>
          </p:cNvSpPr>
          <p:nvPr/>
        </p:nvSpPr>
        <p:spPr bwMode="auto">
          <a:xfrm>
            <a:off x="8384015" y="4745180"/>
            <a:ext cx="149770" cy="24452"/>
          </a:xfrm>
          <a:custGeom>
            <a:avLst/>
            <a:gdLst>
              <a:gd name="T0" fmla="*/ 0 w 44"/>
              <a:gd name="T1" fmla="*/ 0 h 7"/>
              <a:gd name="T2" fmla="*/ 44 w 44"/>
              <a:gd name="T3" fmla="*/ 7 h 7"/>
              <a:gd name="T4" fmla="*/ 35 w 44"/>
              <a:gd name="T5" fmla="*/ 0 h 7"/>
              <a:gd name="T6" fmla="*/ 0 w 44"/>
              <a:gd name="T7" fmla="*/ 0 h 7"/>
            </a:gdLst>
            <a:ahLst/>
            <a:cxnLst>
              <a:cxn ang="0">
                <a:pos x="T0" y="T1"/>
              </a:cxn>
              <a:cxn ang="0">
                <a:pos x="T2" y="T3"/>
              </a:cxn>
              <a:cxn ang="0">
                <a:pos x="T4" y="T5"/>
              </a:cxn>
              <a:cxn ang="0">
                <a:pos x="T6" y="T7"/>
              </a:cxn>
            </a:cxnLst>
            <a:rect l="0" t="0" r="r" b="b"/>
            <a:pathLst>
              <a:path w="44" h="7">
                <a:moveTo>
                  <a:pt x="0" y="0"/>
                </a:moveTo>
                <a:cubicBezTo>
                  <a:pt x="0" y="0"/>
                  <a:pt x="36" y="2"/>
                  <a:pt x="44" y="7"/>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4" name="Freeform 455"/>
          <p:cNvSpPr>
            <a:spLocks/>
          </p:cNvSpPr>
          <p:nvPr/>
        </p:nvSpPr>
        <p:spPr bwMode="auto">
          <a:xfrm>
            <a:off x="8145605" y="4578090"/>
            <a:ext cx="152826" cy="20377"/>
          </a:xfrm>
          <a:custGeom>
            <a:avLst/>
            <a:gdLst>
              <a:gd name="T0" fmla="*/ 0 w 45"/>
              <a:gd name="T1" fmla="*/ 0 h 6"/>
              <a:gd name="T2" fmla="*/ 45 w 45"/>
              <a:gd name="T3" fmla="*/ 6 h 6"/>
              <a:gd name="T4" fmla="*/ 36 w 45"/>
              <a:gd name="T5" fmla="*/ 0 h 6"/>
              <a:gd name="T6" fmla="*/ 0 w 45"/>
              <a:gd name="T7" fmla="*/ 0 h 6"/>
            </a:gdLst>
            <a:ahLst/>
            <a:cxnLst>
              <a:cxn ang="0">
                <a:pos x="T0" y="T1"/>
              </a:cxn>
              <a:cxn ang="0">
                <a:pos x="T2" y="T3"/>
              </a:cxn>
              <a:cxn ang="0">
                <a:pos x="T4" y="T5"/>
              </a:cxn>
              <a:cxn ang="0">
                <a:pos x="T6" y="T7"/>
              </a:cxn>
            </a:cxnLst>
            <a:rect l="0" t="0" r="r" b="b"/>
            <a:pathLst>
              <a:path w="45" h="6">
                <a:moveTo>
                  <a:pt x="0" y="0"/>
                </a:moveTo>
                <a:cubicBezTo>
                  <a:pt x="0" y="0"/>
                  <a:pt x="37" y="2"/>
                  <a:pt x="45" y="6"/>
                </a:cubicBezTo>
                <a:cubicBezTo>
                  <a:pt x="36" y="0"/>
                  <a:pt x="36" y="0"/>
                  <a:pt x="36"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5" name="Freeform 456"/>
          <p:cNvSpPr>
            <a:spLocks/>
          </p:cNvSpPr>
          <p:nvPr/>
        </p:nvSpPr>
        <p:spPr bwMode="auto">
          <a:xfrm>
            <a:off x="6972917" y="4633107"/>
            <a:ext cx="126336" cy="23434"/>
          </a:xfrm>
          <a:custGeom>
            <a:avLst/>
            <a:gdLst>
              <a:gd name="T0" fmla="*/ 0 w 37"/>
              <a:gd name="T1" fmla="*/ 0 h 7"/>
              <a:gd name="T2" fmla="*/ 37 w 37"/>
              <a:gd name="T3" fmla="*/ 7 h 7"/>
              <a:gd name="T4" fmla="*/ 36 w 37"/>
              <a:gd name="T5" fmla="*/ 0 h 7"/>
              <a:gd name="T6" fmla="*/ 0 w 37"/>
              <a:gd name="T7" fmla="*/ 0 h 7"/>
            </a:gdLst>
            <a:ahLst/>
            <a:cxnLst>
              <a:cxn ang="0">
                <a:pos x="T0" y="T1"/>
              </a:cxn>
              <a:cxn ang="0">
                <a:pos x="T2" y="T3"/>
              </a:cxn>
              <a:cxn ang="0">
                <a:pos x="T4" y="T5"/>
              </a:cxn>
              <a:cxn ang="0">
                <a:pos x="T6" y="T7"/>
              </a:cxn>
            </a:cxnLst>
            <a:rect l="0" t="0" r="r" b="b"/>
            <a:pathLst>
              <a:path w="37" h="7">
                <a:moveTo>
                  <a:pt x="0" y="0"/>
                </a:moveTo>
                <a:cubicBezTo>
                  <a:pt x="0" y="0"/>
                  <a:pt x="30" y="1"/>
                  <a:pt x="37" y="7"/>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6" name="Freeform 457"/>
          <p:cNvSpPr>
            <a:spLocks/>
          </p:cNvSpPr>
          <p:nvPr/>
        </p:nvSpPr>
        <p:spPr bwMode="auto">
          <a:xfrm>
            <a:off x="6983106" y="4691181"/>
            <a:ext cx="126336" cy="20377"/>
          </a:xfrm>
          <a:custGeom>
            <a:avLst/>
            <a:gdLst>
              <a:gd name="T0" fmla="*/ 0 w 37"/>
              <a:gd name="T1" fmla="*/ 0 h 6"/>
              <a:gd name="T2" fmla="*/ 37 w 37"/>
              <a:gd name="T3" fmla="*/ 6 h 6"/>
              <a:gd name="T4" fmla="*/ 36 w 37"/>
              <a:gd name="T5" fmla="*/ 0 h 6"/>
              <a:gd name="T6" fmla="*/ 0 w 37"/>
              <a:gd name="T7" fmla="*/ 0 h 6"/>
            </a:gdLst>
            <a:ahLst/>
            <a:cxnLst>
              <a:cxn ang="0">
                <a:pos x="T0" y="T1"/>
              </a:cxn>
              <a:cxn ang="0">
                <a:pos x="T2" y="T3"/>
              </a:cxn>
              <a:cxn ang="0">
                <a:pos x="T4" y="T5"/>
              </a:cxn>
              <a:cxn ang="0">
                <a:pos x="T6" y="T7"/>
              </a:cxn>
            </a:cxnLst>
            <a:rect l="0" t="0" r="r" b="b"/>
            <a:pathLst>
              <a:path w="37" h="6">
                <a:moveTo>
                  <a:pt x="0" y="0"/>
                </a:moveTo>
                <a:cubicBezTo>
                  <a:pt x="0" y="0"/>
                  <a:pt x="30" y="0"/>
                  <a:pt x="37" y="6"/>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7" name="Freeform 458"/>
          <p:cNvSpPr>
            <a:spLocks/>
          </p:cNvSpPr>
          <p:nvPr/>
        </p:nvSpPr>
        <p:spPr bwMode="auto">
          <a:xfrm>
            <a:off x="6993294" y="4745180"/>
            <a:ext cx="126336" cy="24452"/>
          </a:xfrm>
          <a:custGeom>
            <a:avLst/>
            <a:gdLst>
              <a:gd name="T0" fmla="*/ 0 w 37"/>
              <a:gd name="T1" fmla="*/ 0 h 7"/>
              <a:gd name="T2" fmla="*/ 37 w 37"/>
              <a:gd name="T3" fmla="*/ 7 h 7"/>
              <a:gd name="T4" fmla="*/ 36 w 37"/>
              <a:gd name="T5" fmla="*/ 0 h 7"/>
              <a:gd name="T6" fmla="*/ 0 w 37"/>
              <a:gd name="T7" fmla="*/ 0 h 7"/>
            </a:gdLst>
            <a:ahLst/>
            <a:cxnLst>
              <a:cxn ang="0">
                <a:pos x="T0" y="T1"/>
              </a:cxn>
              <a:cxn ang="0">
                <a:pos x="T2" y="T3"/>
              </a:cxn>
              <a:cxn ang="0">
                <a:pos x="T4" y="T5"/>
              </a:cxn>
              <a:cxn ang="0">
                <a:pos x="T6" y="T7"/>
              </a:cxn>
            </a:cxnLst>
            <a:rect l="0" t="0" r="r" b="b"/>
            <a:pathLst>
              <a:path w="37" h="7">
                <a:moveTo>
                  <a:pt x="0" y="0"/>
                </a:moveTo>
                <a:cubicBezTo>
                  <a:pt x="0" y="0"/>
                  <a:pt x="30" y="1"/>
                  <a:pt x="37" y="7"/>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8" name="Freeform 459"/>
          <p:cNvSpPr>
            <a:spLocks/>
          </p:cNvSpPr>
          <p:nvPr/>
        </p:nvSpPr>
        <p:spPr bwMode="auto">
          <a:xfrm>
            <a:off x="6904655" y="4803253"/>
            <a:ext cx="225164" cy="37697"/>
          </a:xfrm>
          <a:custGeom>
            <a:avLst/>
            <a:gdLst>
              <a:gd name="T0" fmla="*/ 0 w 66"/>
              <a:gd name="T1" fmla="*/ 0 h 11"/>
              <a:gd name="T2" fmla="*/ 66 w 66"/>
              <a:gd name="T3" fmla="*/ 11 h 11"/>
              <a:gd name="T4" fmla="*/ 65 w 66"/>
              <a:gd name="T5" fmla="*/ 0 h 11"/>
              <a:gd name="T6" fmla="*/ 0 w 66"/>
              <a:gd name="T7" fmla="*/ 0 h 11"/>
            </a:gdLst>
            <a:ahLst/>
            <a:cxnLst>
              <a:cxn ang="0">
                <a:pos x="T0" y="T1"/>
              </a:cxn>
              <a:cxn ang="0">
                <a:pos x="T2" y="T3"/>
              </a:cxn>
              <a:cxn ang="0">
                <a:pos x="T4" y="T5"/>
              </a:cxn>
              <a:cxn ang="0">
                <a:pos x="T6" y="T7"/>
              </a:cxn>
            </a:cxnLst>
            <a:rect l="0" t="0" r="r" b="b"/>
            <a:pathLst>
              <a:path w="66" h="11">
                <a:moveTo>
                  <a:pt x="0" y="0"/>
                </a:moveTo>
                <a:cubicBezTo>
                  <a:pt x="0" y="0"/>
                  <a:pt x="54" y="0"/>
                  <a:pt x="66" y="11"/>
                </a:cubicBezTo>
                <a:cubicBezTo>
                  <a:pt x="65" y="0"/>
                  <a:pt x="65" y="0"/>
                  <a:pt x="65"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9" name="Freeform 460"/>
          <p:cNvSpPr>
            <a:spLocks/>
          </p:cNvSpPr>
          <p:nvPr/>
        </p:nvSpPr>
        <p:spPr bwMode="auto">
          <a:xfrm>
            <a:off x="8605103" y="5096680"/>
            <a:ext cx="126336" cy="37697"/>
          </a:xfrm>
          <a:custGeom>
            <a:avLst/>
            <a:gdLst>
              <a:gd name="T0" fmla="*/ 37 w 37"/>
              <a:gd name="T1" fmla="*/ 0 h 11"/>
              <a:gd name="T2" fmla="*/ 0 w 37"/>
              <a:gd name="T3" fmla="*/ 11 h 11"/>
              <a:gd name="T4" fmla="*/ 37 w 37"/>
              <a:gd name="T5" fmla="*/ 0 h 11"/>
              <a:gd name="T6" fmla="*/ 37 w 37"/>
              <a:gd name="T7" fmla="*/ 0 h 11"/>
            </a:gdLst>
            <a:ahLst/>
            <a:cxnLst>
              <a:cxn ang="0">
                <a:pos x="T0" y="T1"/>
              </a:cxn>
              <a:cxn ang="0">
                <a:pos x="T2" y="T3"/>
              </a:cxn>
              <a:cxn ang="0">
                <a:pos x="T4" y="T5"/>
              </a:cxn>
              <a:cxn ang="0">
                <a:pos x="T6" y="T7"/>
              </a:cxn>
            </a:cxnLst>
            <a:rect l="0" t="0" r="r" b="b"/>
            <a:pathLst>
              <a:path w="37" h="11">
                <a:moveTo>
                  <a:pt x="37" y="0"/>
                </a:moveTo>
                <a:cubicBezTo>
                  <a:pt x="30" y="4"/>
                  <a:pt x="17" y="10"/>
                  <a:pt x="0" y="11"/>
                </a:cubicBezTo>
                <a:cubicBezTo>
                  <a:pt x="17" y="10"/>
                  <a:pt x="30" y="4"/>
                  <a:pt x="37" y="0"/>
                </a:cubicBezTo>
                <a:cubicBezTo>
                  <a:pt x="37" y="0"/>
                  <a:pt x="37" y="0"/>
                  <a:pt x="37" y="0"/>
                </a:cubicBezTo>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0" name="Freeform 461"/>
          <p:cNvSpPr>
            <a:spLocks/>
          </p:cNvSpPr>
          <p:nvPr/>
        </p:nvSpPr>
        <p:spPr bwMode="auto">
          <a:xfrm>
            <a:off x="8817022" y="5021286"/>
            <a:ext cx="0" cy="40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779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1" name="Freeform 462"/>
          <p:cNvSpPr>
            <a:spLocks noEditPoints="1"/>
          </p:cNvSpPr>
          <p:nvPr/>
        </p:nvSpPr>
        <p:spPr bwMode="auto">
          <a:xfrm>
            <a:off x="8782382" y="5025361"/>
            <a:ext cx="34641" cy="30565"/>
          </a:xfrm>
          <a:custGeom>
            <a:avLst/>
            <a:gdLst>
              <a:gd name="T0" fmla="*/ 7 w 10"/>
              <a:gd name="T1" fmla="*/ 2 h 9"/>
              <a:gd name="T2" fmla="*/ 0 w 10"/>
              <a:gd name="T3" fmla="*/ 9 h 9"/>
              <a:gd name="T4" fmla="*/ 0 w 10"/>
              <a:gd name="T5" fmla="*/ 9 h 9"/>
              <a:gd name="T6" fmla="*/ 7 w 10"/>
              <a:gd name="T7" fmla="*/ 2 h 9"/>
              <a:gd name="T8" fmla="*/ 7 w 10"/>
              <a:gd name="T9" fmla="*/ 2 h 9"/>
              <a:gd name="T10" fmla="*/ 10 w 10"/>
              <a:gd name="T11" fmla="*/ 0 h 9"/>
              <a:gd name="T12" fmla="*/ 8 w 10"/>
              <a:gd name="T13" fmla="*/ 1 h 9"/>
              <a:gd name="T14" fmla="*/ 8 w 10"/>
              <a:gd name="T15" fmla="*/ 1 h 9"/>
              <a:gd name="T16" fmla="*/ 10 w 10"/>
              <a:gd name="T17" fmla="*/ 0 h 9"/>
              <a:gd name="T18" fmla="*/ 10 w 1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7" y="2"/>
                </a:moveTo>
                <a:cubicBezTo>
                  <a:pt x="0" y="9"/>
                  <a:pt x="0" y="9"/>
                  <a:pt x="0" y="9"/>
                </a:cubicBezTo>
                <a:cubicBezTo>
                  <a:pt x="0" y="9"/>
                  <a:pt x="0" y="9"/>
                  <a:pt x="0" y="9"/>
                </a:cubicBezTo>
                <a:cubicBezTo>
                  <a:pt x="7" y="2"/>
                  <a:pt x="7" y="2"/>
                  <a:pt x="7" y="2"/>
                </a:cubicBezTo>
                <a:cubicBezTo>
                  <a:pt x="7" y="2"/>
                  <a:pt x="7" y="2"/>
                  <a:pt x="7" y="2"/>
                </a:cubicBezTo>
                <a:moveTo>
                  <a:pt x="10" y="0"/>
                </a:moveTo>
                <a:cubicBezTo>
                  <a:pt x="8" y="1"/>
                  <a:pt x="8" y="1"/>
                  <a:pt x="8" y="1"/>
                </a:cubicBezTo>
                <a:cubicBezTo>
                  <a:pt x="8" y="1"/>
                  <a:pt x="8" y="1"/>
                  <a:pt x="8" y="1"/>
                </a:cubicBezTo>
                <a:cubicBezTo>
                  <a:pt x="10" y="0"/>
                  <a:pt x="10" y="0"/>
                  <a:pt x="10" y="0"/>
                </a:cubicBezTo>
                <a:cubicBezTo>
                  <a:pt x="10" y="0"/>
                  <a:pt x="10" y="0"/>
                  <a:pt x="10" y="0"/>
                </a:cubicBezTo>
              </a:path>
            </a:pathLst>
          </a:custGeom>
          <a:solidFill>
            <a:srgbClr val="5B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2" name="Freeform 463"/>
          <p:cNvSpPr>
            <a:spLocks noEditPoints="1"/>
          </p:cNvSpPr>
          <p:nvPr/>
        </p:nvSpPr>
        <p:spPr bwMode="auto">
          <a:xfrm>
            <a:off x="8755892" y="5028418"/>
            <a:ext cx="53999" cy="47886"/>
          </a:xfrm>
          <a:custGeom>
            <a:avLst/>
            <a:gdLst>
              <a:gd name="T0" fmla="*/ 8 w 16"/>
              <a:gd name="T1" fmla="*/ 8 h 14"/>
              <a:gd name="T2" fmla="*/ 8 w 16"/>
              <a:gd name="T3" fmla="*/ 8 h 14"/>
              <a:gd name="T4" fmla="*/ 0 w 16"/>
              <a:gd name="T5" fmla="*/ 14 h 14"/>
              <a:gd name="T6" fmla="*/ 0 w 16"/>
              <a:gd name="T7" fmla="*/ 14 h 14"/>
              <a:gd name="T8" fmla="*/ 8 w 16"/>
              <a:gd name="T9" fmla="*/ 8 h 14"/>
              <a:gd name="T10" fmla="*/ 16 w 16"/>
              <a:gd name="T11" fmla="*/ 0 h 14"/>
              <a:gd name="T12" fmla="*/ 15 w 16"/>
              <a:gd name="T13" fmla="*/ 1 h 14"/>
              <a:gd name="T14" fmla="*/ 15 w 16"/>
              <a:gd name="T15" fmla="*/ 1 h 14"/>
              <a:gd name="T16" fmla="*/ 16 w 16"/>
              <a:gd name="T17" fmla="*/ 0 h 14"/>
              <a:gd name="T18" fmla="*/ 16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8" y="8"/>
                </a:moveTo>
                <a:cubicBezTo>
                  <a:pt x="8" y="8"/>
                  <a:pt x="8" y="8"/>
                  <a:pt x="8" y="8"/>
                </a:cubicBezTo>
                <a:cubicBezTo>
                  <a:pt x="0" y="14"/>
                  <a:pt x="0" y="14"/>
                  <a:pt x="0" y="14"/>
                </a:cubicBezTo>
                <a:cubicBezTo>
                  <a:pt x="0" y="14"/>
                  <a:pt x="0" y="14"/>
                  <a:pt x="0" y="14"/>
                </a:cubicBezTo>
                <a:cubicBezTo>
                  <a:pt x="8" y="8"/>
                  <a:pt x="8" y="8"/>
                  <a:pt x="8" y="8"/>
                </a:cubicBezTo>
                <a:moveTo>
                  <a:pt x="16" y="0"/>
                </a:moveTo>
                <a:cubicBezTo>
                  <a:pt x="15" y="1"/>
                  <a:pt x="15" y="1"/>
                  <a:pt x="15" y="1"/>
                </a:cubicBezTo>
                <a:cubicBezTo>
                  <a:pt x="15" y="1"/>
                  <a:pt x="15" y="1"/>
                  <a:pt x="15" y="1"/>
                </a:cubicBezTo>
                <a:cubicBezTo>
                  <a:pt x="16" y="0"/>
                  <a:pt x="16" y="0"/>
                  <a:pt x="16" y="0"/>
                </a:cubicBezTo>
                <a:cubicBezTo>
                  <a:pt x="16" y="0"/>
                  <a:pt x="16" y="0"/>
                  <a:pt x="16" y="0"/>
                </a:cubicBezTo>
              </a:path>
            </a:pathLst>
          </a:custGeom>
          <a:solidFill>
            <a:srgbClr val="4C8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3" name="Freeform 464"/>
          <p:cNvSpPr>
            <a:spLocks/>
          </p:cNvSpPr>
          <p:nvPr/>
        </p:nvSpPr>
        <p:spPr bwMode="auto">
          <a:xfrm>
            <a:off x="8731439" y="5076303"/>
            <a:ext cx="24452" cy="20377"/>
          </a:xfrm>
          <a:custGeom>
            <a:avLst/>
            <a:gdLst>
              <a:gd name="T0" fmla="*/ 7 w 7"/>
              <a:gd name="T1" fmla="*/ 0 h 6"/>
              <a:gd name="T2" fmla="*/ 7 w 7"/>
              <a:gd name="T3" fmla="*/ 0 h 6"/>
              <a:gd name="T4" fmla="*/ 0 w 7"/>
              <a:gd name="T5" fmla="*/ 6 h 6"/>
              <a:gd name="T6" fmla="*/ 0 w 7"/>
              <a:gd name="T7" fmla="*/ 6 h 6"/>
              <a:gd name="T8" fmla="*/ 7 w 7"/>
              <a:gd name="T9" fmla="*/ 0 h 6"/>
              <a:gd name="T10" fmla="*/ 7 w 7"/>
              <a:gd name="T11" fmla="*/ 0 h 6"/>
              <a:gd name="T12" fmla="*/ 7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0"/>
                </a:moveTo>
                <a:cubicBezTo>
                  <a:pt x="7" y="0"/>
                  <a:pt x="7" y="0"/>
                  <a:pt x="7" y="0"/>
                </a:cubicBezTo>
                <a:cubicBezTo>
                  <a:pt x="7" y="0"/>
                  <a:pt x="5" y="3"/>
                  <a:pt x="0" y="6"/>
                </a:cubicBezTo>
                <a:cubicBezTo>
                  <a:pt x="0" y="6"/>
                  <a:pt x="0" y="6"/>
                  <a:pt x="0" y="6"/>
                </a:cubicBezTo>
                <a:cubicBezTo>
                  <a:pt x="5" y="3"/>
                  <a:pt x="7" y="0"/>
                  <a:pt x="7" y="0"/>
                </a:cubicBezTo>
                <a:cubicBezTo>
                  <a:pt x="7" y="0"/>
                  <a:pt x="7" y="0"/>
                  <a:pt x="7" y="0"/>
                </a:cubicBezTo>
                <a:cubicBezTo>
                  <a:pt x="7" y="0"/>
                  <a:pt x="7" y="0"/>
                  <a:pt x="7" y="0"/>
                </a:cubicBezTo>
              </a:path>
            </a:pathLst>
          </a:custGeom>
          <a:solidFill>
            <a:srgbClr val="5B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4" name="Freeform 465"/>
          <p:cNvSpPr>
            <a:spLocks/>
          </p:cNvSpPr>
          <p:nvPr/>
        </p:nvSpPr>
        <p:spPr bwMode="auto">
          <a:xfrm>
            <a:off x="7740106" y="5021286"/>
            <a:ext cx="1076917" cy="113092"/>
          </a:xfrm>
          <a:custGeom>
            <a:avLst/>
            <a:gdLst>
              <a:gd name="T0" fmla="*/ 316 w 316"/>
              <a:gd name="T1" fmla="*/ 0 h 33"/>
              <a:gd name="T2" fmla="*/ 0 w 316"/>
              <a:gd name="T3" fmla="*/ 0 h 33"/>
              <a:gd name="T4" fmla="*/ 254 w 316"/>
              <a:gd name="T5" fmla="*/ 33 h 33"/>
              <a:gd name="T6" fmla="*/ 254 w 316"/>
              <a:gd name="T7" fmla="*/ 33 h 33"/>
              <a:gd name="T8" fmla="*/ 254 w 316"/>
              <a:gd name="T9" fmla="*/ 33 h 33"/>
              <a:gd name="T10" fmla="*/ 291 w 316"/>
              <a:gd name="T11" fmla="*/ 22 h 33"/>
              <a:gd name="T12" fmla="*/ 298 w 316"/>
              <a:gd name="T13" fmla="*/ 16 h 33"/>
              <a:gd name="T14" fmla="*/ 298 w 316"/>
              <a:gd name="T15" fmla="*/ 16 h 33"/>
              <a:gd name="T16" fmla="*/ 306 w 316"/>
              <a:gd name="T17" fmla="*/ 10 h 33"/>
              <a:gd name="T18" fmla="*/ 313 w 316"/>
              <a:gd name="T19" fmla="*/ 3 h 33"/>
              <a:gd name="T20" fmla="*/ 314 w 316"/>
              <a:gd name="T21" fmla="*/ 2 h 33"/>
              <a:gd name="T22" fmla="*/ 316 w 316"/>
              <a:gd name="T23" fmla="*/ 1 h 33"/>
              <a:gd name="T24" fmla="*/ 316 w 316"/>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3">
                <a:moveTo>
                  <a:pt x="316" y="0"/>
                </a:moveTo>
                <a:cubicBezTo>
                  <a:pt x="0" y="0"/>
                  <a:pt x="0" y="0"/>
                  <a:pt x="0" y="0"/>
                </a:cubicBezTo>
                <a:cubicBezTo>
                  <a:pt x="254" y="33"/>
                  <a:pt x="254" y="33"/>
                  <a:pt x="254" y="33"/>
                </a:cubicBezTo>
                <a:cubicBezTo>
                  <a:pt x="254" y="33"/>
                  <a:pt x="254" y="33"/>
                  <a:pt x="254" y="33"/>
                </a:cubicBezTo>
                <a:cubicBezTo>
                  <a:pt x="254" y="33"/>
                  <a:pt x="254" y="33"/>
                  <a:pt x="254" y="33"/>
                </a:cubicBezTo>
                <a:cubicBezTo>
                  <a:pt x="271" y="32"/>
                  <a:pt x="284" y="26"/>
                  <a:pt x="291" y="22"/>
                </a:cubicBezTo>
                <a:cubicBezTo>
                  <a:pt x="296" y="19"/>
                  <a:pt x="298" y="16"/>
                  <a:pt x="298" y="16"/>
                </a:cubicBezTo>
                <a:cubicBezTo>
                  <a:pt x="298" y="16"/>
                  <a:pt x="298" y="16"/>
                  <a:pt x="298" y="16"/>
                </a:cubicBezTo>
                <a:cubicBezTo>
                  <a:pt x="306" y="10"/>
                  <a:pt x="306" y="10"/>
                  <a:pt x="306" y="10"/>
                </a:cubicBezTo>
                <a:cubicBezTo>
                  <a:pt x="313" y="3"/>
                  <a:pt x="313" y="3"/>
                  <a:pt x="313" y="3"/>
                </a:cubicBezTo>
                <a:cubicBezTo>
                  <a:pt x="314" y="2"/>
                  <a:pt x="314" y="2"/>
                  <a:pt x="314" y="2"/>
                </a:cubicBezTo>
                <a:cubicBezTo>
                  <a:pt x="316" y="1"/>
                  <a:pt x="316" y="1"/>
                  <a:pt x="316" y="1"/>
                </a:cubicBezTo>
                <a:cubicBezTo>
                  <a:pt x="316" y="0"/>
                  <a:pt x="316" y="0"/>
                  <a:pt x="316" y="0"/>
                </a:cubicBezTo>
              </a:path>
            </a:pathLst>
          </a:custGeom>
          <a:solidFill>
            <a:srgbClr val="A35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5" name="Freeform 466"/>
          <p:cNvSpPr>
            <a:spLocks/>
          </p:cNvSpPr>
          <p:nvPr/>
        </p:nvSpPr>
        <p:spPr bwMode="auto">
          <a:xfrm>
            <a:off x="6387083" y="5021286"/>
            <a:ext cx="20377" cy="17321"/>
          </a:xfrm>
          <a:custGeom>
            <a:avLst/>
            <a:gdLst>
              <a:gd name="T0" fmla="*/ 0 w 6"/>
              <a:gd name="T1" fmla="*/ 0 h 5"/>
              <a:gd name="T2" fmla="*/ 0 w 6"/>
              <a:gd name="T3" fmla="*/ 0 h 5"/>
              <a:gd name="T4" fmla="*/ 6 w 6"/>
              <a:gd name="T5" fmla="*/ 5 h 5"/>
              <a:gd name="T6" fmla="*/ 6 w 6"/>
              <a:gd name="T7" fmla="*/ 5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0"/>
                  <a:pt x="0" y="0"/>
                  <a:pt x="0" y="0"/>
                </a:cubicBezTo>
                <a:cubicBezTo>
                  <a:pt x="2" y="2"/>
                  <a:pt x="4" y="3"/>
                  <a:pt x="6" y="5"/>
                </a:cubicBezTo>
                <a:cubicBezTo>
                  <a:pt x="6" y="5"/>
                  <a:pt x="6" y="5"/>
                  <a:pt x="6" y="5"/>
                </a:cubicBezTo>
                <a:cubicBezTo>
                  <a:pt x="4" y="3"/>
                  <a:pt x="2" y="2"/>
                  <a:pt x="0" y="0"/>
                </a:cubicBezTo>
              </a:path>
            </a:pathLst>
          </a:custGeom>
          <a:solidFill>
            <a:srgbClr val="4C8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6" name="Freeform 467"/>
          <p:cNvSpPr>
            <a:spLocks/>
          </p:cNvSpPr>
          <p:nvPr/>
        </p:nvSpPr>
        <p:spPr bwMode="auto">
          <a:xfrm>
            <a:off x="6407460" y="5038606"/>
            <a:ext cx="7132" cy="10188"/>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1" y="1"/>
                  <a:pt x="2" y="2"/>
                  <a:pt x="2" y="3"/>
                </a:cubicBezTo>
                <a:cubicBezTo>
                  <a:pt x="2" y="2"/>
                  <a:pt x="1" y="1"/>
                  <a:pt x="0" y="0"/>
                </a:cubicBezTo>
                <a:cubicBezTo>
                  <a:pt x="0" y="0"/>
                  <a:pt x="0" y="0"/>
                  <a:pt x="0"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7" name="Freeform 468"/>
          <p:cNvSpPr>
            <a:spLocks/>
          </p:cNvSpPr>
          <p:nvPr/>
        </p:nvSpPr>
        <p:spPr bwMode="auto">
          <a:xfrm>
            <a:off x="6438025" y="5086492"/>
            <a:ext cx="0" cy="305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8" name="Freeform 469"/>
          <p:cNvSpPr>
            <a:spLocks/>
          </p:cNvSpPr>
          <p:nvPr/>
        </p:nvSpPr>
        <p:spPr bwMode="auto">
          <a:xfrm>
            <a:off x="6434969" y="5093624"/>
            <a:ext cx="101884" cy="40754"/>
          </a:xfrm>
          <a:custGeom>
            <a:avLst/>
            <a:gdLst>
              <a:gd name="T0" fmla="*/ 16 w 30"/>
              <a:gd name="T1" fmla="*/ 0 h 12"/>
              <a:gd name="T2" fmla="*/ 7 w 30"/>
              <a:gd name="T3" fmla="*/ 0 h 12"/>
              <a:gd name="T4" fmla="*/ 1 w 30"/>
              <a:gd name="T5" fmla="*/ 2 h 12"/>
              <a:gd name="T6" fmla="*/ 0 w 30"/>
              <a:gd name="T7" fmla="*/ 12 h 12"/>
              <a:gd name="T8" fmla="*/ 26 w 30"/>
              <a:gd name="T9" fmla="*/ 12 h 12"/>
              <a:gd name="T10" fmla="*/ 30 w 30"/>
              <a:gd name="T11" fmla="*/ 6 h 12"/>
              <a:gd name="T12" fmla="*/ 29 w 30"/>
              <a:gd name="T13" fmla="*/ 2 h 12"/>
              <a:gd name="T14" fmla="*/ 26 w 30"/>
              <a:gd name="T15" fmla="*/ 2 h 12"/>
              <a:gd name="T16" fmla="*/ 16 w 3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2">
                <a:moveTo>
                  <a:pt x="16" y="0"/>
                </a:moveTo>
                <a:cubicBezTo>
                  <a:pt x="7" y="0"/>
                  <a:pt x="7" y="0"/>
                  <a:pt x="7" y="0"/>
                </a:cubicBezTo>
                <a:cubicBezTo>
                  <a:pt x="5" y="1"/>
                  <a:pt x="3" y="1"/>
                  <a:pt x="1" y="2"/>
                </a:cubicBezTo>
                <a:cubicBezTo>
                  <a:pt x="0" y="12"/>
                  <a:pt x="0" y="12"/>
                  <a:pt x="0" y="12"/>
                </a:cubicBezTo>
                <a:cubicBezTo>
                  <a:pt x="8" y="12"/>
                  <a:pt x="16" y="12"/>
                  <a:pt x="26" y="12"/>
                </a:cubicBezTo>
                <a:cubicBezTo>
                  <a:pt x="26" y="12"/>
                  <a:pt x="30" y="10"/>
                  <a:pt x="30" y="6"/>
                </a:cubicBezTo>
                <a:cubicBezTo>
                  <a:pt x="30" y="4"/>
                  <a:pt x="29" y="3"/>
                  <a:pt x="29" y="2"/>
                </a:cubicBezTo>
                <a:cubicBezTo>
                  <a:pt x="28" y="2"/>
                  <a:pt x="27" y="2"/>
                  <a:pt x="26" y="2"/>
                </a:cubicBezTo>
                <a:cubicBezTo>
                  <a:pt x="22" y="2"/>
                  <a:pt x="19" y="1"/>
                  <a:pt x="16" y="0"/>
                </a:cubicBezTo>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9" name="Freeform 470"/>
          <p:cNvSpPr>
            <a:spLocks noEditPoints="1"/>
          </p:cNvSpPr>
          <p:nvPr/>
        </p:nvSpPr>
        <p:spPr bwMode="auto">
          <a:xfrm>
            <a:off x="6438025" y="5093624"/>
            <a:ext cx="95771" cy="7132"/>
          </a:xfrm>
          <a:custGeom>
            <a:avLst/>
            <a:gdLst>
              <a:gd name="T0" fmla="*/ 6 w 28"/>
              <a:gd name="T1" fmla="*/ 0 h 2"/>
              <a:gd name="T2" fmla="*/ 0 w 28"/>
              <a:gd name="T3" fmla="*/ 0 h 2"/>
              <a:gd name="T4" fmla="*/ 0 w 28"/>
              <a:gd name="T5" fmla="*/ 0 h 2"/>
              <a:gd name="T6" fmla="*/ 0 w 28"/>
              <a:gd name="T7" fmla="*/ 2 h 2"/>
              <a:gd name="T8" fmla="*/ 6 w 28"/>
              <a:gd name="T9" fmla="*/ 0 h 2"/>
              <a:gd name="T10" fmla="*/ 25 w 28"/>
              <a:gd name="T11" fmla="*/ 0 h 2"/>
              <a:gd name="T12" fmla="*/ 15 w 28"/>
              <a:gd name="T13" fmla="*/ 0 h 2"/>
              <a:gd name="T14" fmla="*/ 25 w 28"/>
              <a:gd name="T15" fmla="*/ 2 h 2"/>
              <a:gd name="T16" fmla="*/ 28 w 28"/>
              <a:gd name="T17" fmla="*/ 2 h 2"/>
              <a:gd name="T18" fmla="*/ 25 w 28"/>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
                <a:moveTo>
                  <a:pt x="6" y="0"/>
                </a:moveTo>
                <a:cubicBezTo>
                  <a:pt x="0" y="0"/>
                  <a:pt x="0" y="0"/>
                  <a:pt x="0" y="0"/>
                </a:cubicBezTo>
                <a:cubicBezTo>
                  <a:pt x="0" y="0"/>
                  <a:pt x="0" y="0"/>
                  <a:pt x="0" y="0"/>
                </a:cubicBezTo>
                <a:cubicBezTo>
                  <a:pt x="0" y="2"/>
                  <a:pt x="0" y="2"/>
                  <a:pt x="0" y="2"/>
                </a:cubicBezTo>
                <a:cubicBezTo>
                  <a:pt x="2" y="1"/>
                  <a:pt x="4" y="1"/>
                  <a:pt x="6" y="0"/>
                </a:cubicBezTo>
                <a:moveTo>
                  <a:pt x="25" y="0"/>
                </a:moveTo>
                <a:cubicBezTo>
                  <a:pt x="15" y="0"/>
                  <a:pt x="15" y="0"/>
                  <a:pt x="15" y="0"/>
                </a:cubicBezTo>
                <a:cubicBezTo>
                  <a:pt x="18" y="1"/>
                  <a:pt x="21" y="2"/>
                  <a:pt x="25" y="2"/>
                </a:cubicBezTo>
                <a:cubicBezTo>
                  <a:pt x="26" y="2"/>
                  <a:pt x="27" y="2"/>
                  <a:pt x="28" y="2"/>
                </a:cubicBezTo>
                <a:cubicBezTo>
                  <a:pt x="27" y="0"/>
                  <a:pt x="25" y="0"/>
                  <a:pt x="25"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0" name="Freeform 471"/>
          <p:cNvSpPr>
            <a:spLocks/>
          </p:cNvSpPr>
          <p:nvPr/>
        </p:nvSpPr>
        <p:spPr bwMode="auto">
          <a:xfrm>
            <a:off x="6387083" y="5021286"/>
            <a:ext cx="2218020" cy="113092"/>
          </a:xfrm>
          <a:custGeom>
            <a:avLst/>
            <a:gdLst>
              <a:gd name="T0" fmla="*/ 397 w 651"/>
              <a:gd name="T1" fmla="*/ 0 h 33"/>
              <a:gd name="T2" fmla="*/ 0 w 651"/>
              <a:gd name="T3" fmla="*/ 0 h 33"/>
              <a:gd name="T4" fmla="*/ 8 w 651"/>
              <a:gd name="T5" fmla="*/ 8 h 33"/>
              <a:gd name="T6" fmla="*/ 15 w 651"/>
              <a:gd name="T7" fmla="*/ 19 h 33"/>
              <a:gd name="T8" fmla="*/ 15 w 651"/>
              <a:gd name="T9" fmla="*/ 19 h 33"/>
              <a:gd name="T10" fmla="*/ 15 w 651"/>
              <a:gd name="T11" fmla="*/ 20 h 33"/>
              <a:gd name="T12" fmla="*/ 15 w 651"/>
              <a:gd name="T13" fmla="*/ 20 h 33"/>
              <a:gd name="T14" fmla="*/ 15 w 651"/>
              <a:gd name="T15" fmla="*/ 21 h 33"/>
              <a:gd name="T16" fmla="*/ 40 w 651"/>
              <a:gd name="T17" fmla="*/ 21 h 33"/>
              <a:gd name="T18" fmla="*/ 44 w 651"/>
              <a:gd name="T19" fmla="*/ 27 h 33"/>
              <a:gd name="T20" fmla="*/ 44 w 651"/>
              <a:gd name="T21" fmla="*/ 27 h 33"/>
              <a:gd name="T22" fmla="*/ 40 w 651"/>
              <a:gd name="T23" fmla="*/ 33 h 33"/>
              <a:gd name="T24" fmla="*/ 651 w 651"/>
              <a:gd name="T25" fmla="*/ 33 h 33"/>
              <a:gd name="T26" fmla="*/ 397 w 651"/>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33">
                <a:moveTo>
                  <a:pt x="397" y="0"/>
                </a:moveTo>
                <a:cubicBezTo>
                  <a:pt x="0" y="0"/>
                  <a:pt x="0" y="0"/>
                  <a:pt x="0" y="0"/>
                </a:cubicBezTo>
                <a:cubicBezTo>
                  <a:pt x="3" y="2"/>
                  <a:pt x="6" y="5"/>
                  <a:pt x="8" y="8"/>
                </a:cubicBezTo>
                <a:cubicBezTo>
                  <a:pt x="11" y="11"/>
                  <a:pt x="14" y="15"/>
                  <a:pt x="15" y="19"/>
                </a:cubicBezTo>
                <a:cubicBezTo>
                  <a:pt x="15" y="19"/>
                  <a:pt x="15" y="19"/>
                  <a:pt x="15" y="19"/>
                </a:cubicBezTo>
                <a:cubicBezTo>
                  <a:pt x="15" y="19"/>
                  <a:pt x="15" y="19"/>
                  <a:pt x="15" y="20"/>
                </a:cubicBezTo>
                <a:cubicBezTo>
                  <a:pt x="15" y="20"/>
                  <a:pt x="15" y="20"/>
                  <a:pt x="15" y="20"/>
                </a:cubicBezTo>
                <a:cubicBezTo>
                  <a:pt x="15" y="20"/>
                  <a:pt x="15" y="20"/>
                  <a:pt x="15" y="21"/>
                </a:cubicBezTo>
                <a:cubicBezTo>
                  <a:pt x="40" y="21"/>
                  <a:pt x="40" y="21"/>
                  <a:pt x="40" y="21"/>
                </a:cubicBezTo>
                <a:cubicBezTo>
                  <a:pt x="40" y="21"/>
                  <a:pt x="44" y="22"/>
                  <a:pt x="44" y="27"/>
                </a:cubicBezTo>
                <a:cubicBezTo>
                  <a:pt x="44" y="27"/>
                  <a:pt x="44" y="27"/>
                  <a:pt x="44" y="27"/>
                </a:cubicBezTo>
                <a:cubicBezTo>
                  <a:pt x="44" y="31"/>
                  <a:pt x="40" y="33"/>
                  <a:pt x="40" y="33"/>
                </a:cubicBezTo>
                <a:cubicBezTo>
                  <a:pt x="190" y="33"/>
                  <a:pt x="628" y="33"/>
                  <a:pt x="651" y="33"/>
                </a:cubicBezTo>
                <a:cubicBezTo>
                  <a:pt x="397" y="0"/>
                  <a:pt x="397" y="0"/>
                  <a:pt x="397" y="0"/>
                </a:cubicBezTo>
              </a:path>
            </a:pathLst>
          </a:custGeom>
          <a:solidFill>
            <a:srgbClr val="A35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1" name="Freeform 472"/>
          <p:cNvSpPr>
            <a:spLocks/>
          </p:cNvSpPr>
          <p:nvPr/>
        </p:nvSpPr>
        <p:spPr bwMode="auto">
          <a:xfrm>
            <a:off x="8969849" y="4704426"/>
            <a:ext cx="4075" cy="85583"/>
          </a:xfrm>
          <a:custGeom>
            <a:avLst/>
            <a:gdLst>
              <a:gd name="T0" fmla="*/ 0 w 4"/>
              <a:gd name="T1" fmla="*/ 0 h 84"/>
              <a:gd name="T2" fmla="*/ 0 w 4"/>
              <a:gd name="T3" fmla="*/ 84 h 84"/>
              <a:gd name="T4" fmla="*/ 4 w 4"/>
              <a:gd name="T5" fmla="*/ 84 h 84"/>
              <a:gd name="T6" fmla="*/ 0 w 4"/>
              <a:gd name="T7" fmla="*/ 0 h 84"/>
            </a:gdLst>
            <a:ahLst/>
            <a:cxnLst>
              <a:cxn ang="0">
                <a:pos x="T0" y="T1"/>
              </a:cxn>
              <a:cxn ang="0">
                <a:pos x="T2" y="T3"/>
              </a:cxn>
              <a:cxn ang="0">
                <a:pos x="T4" y="T5"/>
              </a:cxn>
              <a:cxn ang="0">
                <a:pos x="T6" y="T7"/>
              </a:cxn>
            </a:cxnLst>
            <a:rect l="0" t="0" r="r" b="b"/>
            <a:pathLst>
              <a:path w="4" h="84">
                <a:moveTo>
                  <a:pt x="0" y="0"/>
                </a:moveTo>
                <a:lnTo>
                  <a:pt x="0" y="84"/>
                </a:lnTo>
                <a:lnTo>
                  <a:pt x="4" y="84"/>
                </a:lnTo>
                <a:lnTo>
                  <a:pt x="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2" name="Freeform 473"/>
          <p:cNvSpPr>
            <a:spLocks/>
          </p:cNvSpPr>
          <p:nvPr/>
        </p:nvSpPr>
        <p:spPr bwMode="auto">
          <a:xfrm>
            <a:off x="6216936" y="4800197"/>
            <a:ext cx="33622" cy="84564"/>
          </a:xfrm>
          <a:custGeom>
            <a:avLst/>
            <a:gdLst>
              <a:gd name="T0" fmla="*/ 0 w 33"/>
              <a:gd name="T1" fmla="*/ 0 h 83"/>
              <a:gd name="T2" fmla="*/ 27 w 33"/>
              <a:gd name="T3" fmla="*/ 83 h 83"/>
              <a:gd name="T4" fmla="*/ 33 w 33"/>
              <a:gd name="T5" fmla="*/ 83 h 83"/>
              <a:gd name="T6" fmla="*/ 0 w 33"/>
              <a:gd name="T7" fmla="*/ 0 h 83"/>
            </a:gdLst>
            <a:ahLst/>
            <a:cxnLst>
              <a:cxn ang="0">
                <a:pos x="T0" y="T1"/>
              </a:cxn>
              <a:cxn ang="0">
                <a:pos x="T2" y="T3"/>
              </a:cxn>
              <a:cxn ang="0">
                <a:pos x="T4" y="T5"/>
              </a:cxn>
              <a:cxn ang="0">
                <a:pos x="T6" y="T7"/>
              </a:cxn>
            </a:cxnLst>
            <a:rect l="0" t="0" r="r" b="b"/>
            <a:pathLst>
              <a:path w="33" h="83">
                <a:moveTo>
                  <a:pt x="0" y="0"/>
                </a:moveTo>
                <a:lnTo>
                  <a:pt x="27" y="83"/>
                </a:lnTo>
                <a:lnTo>
                  <a:pt x="33" y="83"/>
                </a:lnTo>
                <a:lnTo>
                  <a:pt x="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3" name="Freeform 474"/>
          <p:cNvSpPr>
            <a:spLocks/>
          </p:cNvSpPr>
          <p:nvPr/>
        </p:nvSpPr>
        <p:spPr bwMode="auto">
          <a:xfrm>
            <a:off x="7519017" y="5063059"/>
            <a:ext cx="1985724"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6 w 583"/>
              <a:gd name="T13" fmla="*/ 0 h 17"/>
              <a:gd name="T14" fmla="*/ 452 w 583"/>
              <a:gd name="T15" fmla="*/ 10 h 17"/>
              <a:gd name="T16" fmla="*/ 437 w 583"/>
              <a:gd name="T17" fmla="*/ 0 h 17"/>
              <a:gd name="T18" fmla="*/ 408 w 583"/>
              <a:gd name="T19" fmla="*/ 0 h 17"/>
              <a:gd name="T20" fmla="*/ 393 w 583"/>
              <a:gd name="T21" fmla="*/ 10 h 17"/>
              <a:gd name="T22" fmla="*/ 378 w 583"/>
              <a:gd name="T23" fmla="*/ 0 h 17"/>
              <a:gd name="T24" fmla="*/ 350 w 583"/>
              <a:gd name="T25" fmla="*/ 0 h 17"/>
              <a:gd name="T26" fmla="*/ 335 w 583"/>
              <a:gd name="T27" fmla="*/ 10 h 17"/>
              <a:gd name="T28" fmla="*/ 320 w 583"/>
              <a:gd name="T29" fmla="*/ 0 h 17"/>
              <a:gd name="T30" fmla="*/ 292 w 583"/>
              <a:gd name="T31" fmla="*/ 0 h 17"/>
              <a:gd name="T32" fmla="*/ 291 w 583"/>
              <a:gd name="T33" fmla="*/ 0 h 17"/>
              <a:gd name="T34" fmla="*/ 277 w 583"/>
              <a:gd name="T35" fmla="*/ 10 h 17"/>
              <a:gd name="T36" fmla="*/ 262 w 583"/>
              <a:gd name="T37" fmla="*/ 0 h 17"/>
              <a:gd name="T38" fmla="*/ 233 w 583"/>
              <a:gd name="T39" fmla="*/ 0 h 17"/>
              <a:gd name="T40" fmla="*/ 219 w 583"/>
              <a:gd name="T41" fmla="*/ 10 h 17"/>
              <a:gd name="T42" fmla="*/ 204 w 583"/>
              <a:gd name="T43" fmla="*/ 0 h 17"/>
              <a:gd name="T44" fmla="*/ 175 w 583"/>
              <a:gd name="T45" fmla="*/ 0 h 17"/>
              <a:gd name="T46" fmla="*/ 160 w 583"/>
              <a:gd name="T47" fmla="*/ 10 h 17"/>
              <a:gd name="T48" fmla="*/ 145 w 583"/>
              <a:gd name="T49" fmla="*/ 0 h 17"/>
              <a:gd name="T50" fmla="*/ 117 w 583"/>
              <a:gd name="T51" fmla="*/ 0 h 17"/>
              <a:gd name="T52" fmla="*/ 102 w 583"/>
              <a:gd name="T53" fmla="*/ 10 h 17"/>
              <a:gd name="T54" fmla="*/ 87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1 w 583"/>
              <a:gd name="T77" fmla="*/ 17 h 17"/>
              <a:gd name="T78" fmla="*/ 160 w 583"/>
              <a:gd name="T79" fmla="*/ 17 h 17"/>
              <a:gd name="T80" fmla="*/ 189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4 w 583"/>
              <a:gd name="T93" fmla="*/ 17 h 17"/>
              <a:gd name="T94" fmla="*/ 393 w 583"/>
              <a:gd name="T95" fmla="*/ 17 h 17"/>
              <a:gd name="T96" fmla="*/ 422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2" y="0"/>
                  <a:pt x="582" y="0"/>
                  <a:pt x="582" y="0"/>
                </a:cubicBezTo>
                <a:cubicBezTo>
                  <a:pt x="582"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6" y="6"/>
                  <a:pt x="466" y="0"/>
                </a:cubicBezTo>
                <a:cubicBezTo>
                  <a:pt x="466" y="0"/>
                  <a:pt x="466" y="0"/>
                  <a:pt x="466" y="0"/>
                </a:cubicBezTo>
                <a:cubicBezTo>
                  <a:pt x="466" y="6"/>
                  <a:pt x="459" y="10"/>
                  <a:pt x="452" y="10"/>
                </a:cubicBezTo>
                <a:cubicBezTo>
                  <a:pt x="444" y="10"/>
                  <a:pt x="437" y="6"/>
                  <a:pt x="437" y="0"/>
                </a:cubicBezTo>
                <a:cubicBezTo>
                  <a:pt x="437" y="0"/>
                  <a:pt x="437" y="0"/>
                  <a:pt x="437" y="0"/>
                </a:cubicBezTo>
                <a:cubicBezTo>
                  <a:pt x="437" y="6"/>
                  <a:pt x="430" y="10"/>
                  <a:pt x="422" y="10"/>
                </a:cubicBezTo>
                <a:cubicBezTo>
                  <a:pt x="415" y="10"/>
                  <a:pt x="408" y="6"/>
                  <a:pt x="408" y="0"/>
                </a:cubicBezTo>
                <a:cubicBezTo>
                  <a:pt x="408" y="0"/>
                  <a:pt x="408" y="0"/>
                  <a:pt x="408" y="0"/>
                </a:cubicBezTo>
                <a:cubicBezTo>
                  <a:pt x="408"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3" y="6"/>
                  <a:pt x="233" y="0"/>
                </a:cubicBezTo>
                <a:cubicBezTo>
                  <a:pt x="233" y="0"/>
                  <a:pt x="233" y="0"/>
                  <a:pt x="233" y="0"/>
                </a:cubicBezTo>
                <a:cubicBezTo>
                  <a:pt x="233" y="6"/>
                  <a:pt x="226" y="10"/>
                  <a:pt x="219" y="10"/>
                </a:cubicBezTo>
                <a:cubicBezTo>
                  <a:pt x="211" y="10"/>
                  <a:pt x="204" y="6"/>
                  <a:pt x="204" y="0"/>
                </a:cubicBezTo>
                <a:cubicBezTo>
                  <a:pt x="204" y="0"/>
                  <a:pt x="204" y="0"/>
                  <a:pt x="204" y="0"/>
                </a:cubicBezTo>
                <a:cubicBezTo>
                  <a:pt x="204" y="6"/>
                  <a:pt x="197" y="10"/>
                  <a:pt x="189" y="10"/>
                </a:cubicBezTo>
                <a:cubicBezTo>
                  <a:pt x="182" y="10"/>
                  <a:pt x="175" y="6"/>
                  <a:pt x="175" y="0"/>
                </a:cubicBezTo>
                <a:cubicBezTo>
                  <a:pt x="175" y="0"/>
                  <a:pt x="175" y="0"/>
                  <a:pt x="175" y="0"/>
                </a:cubicBezTo>
                <a:cubicBezTo>
                  <a:pt x="175"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1" y="13"/>
                  <a:pt x="8" y="17"/>
                  <a:pt x="15" y="17"/>
                </a:cubicBezTo>
                <a:cubicBezTo>
                  <a:pt x="22" y="17"/>
                  <a:pt x="28" y="13"/>
                  <a:pt x="29" y="8"/>
                </a:cubicBezTo>
                <a:cubicBezTo>
                  <a:pt x="31" y="13"/>
                  <a:pt x="37" y="17"/>
                  <a:pt x="44" y="17"/>
                </a:cubicBezTo>
                <a:cubicBezTo>
                  <a:pt x="51" y="17"/>
                  <a:pt x="57" y="13"/>
                  <a:pt x="58" y="8"/>
                </a:cubicBezTo>
                <a:cubicBezTo>
                  <a:pt x="60" y="13"/>
                  <a:pt x="66" y="17"/>
                  <a:pt x="73" y="17"/>
                </a:cubicBezTo>
                <a:cubicBezTo>
                  <a:pt x="80" y="17"/>
                  <a:pt x="86" y="13"/>
                  <a:pt x="88" y="8"/>
                </a:cubicBezTo>
                <a:cubicBezTo>
                  <a:pt x="89" y="13"/>
                  <a:pt x="95" y="17"/>
                  <a:pt x="102" y="17"/>
                </a:cubicBezTo>
                <a:cubicBezTo>
                  <a:pt x="109" y="17"/>
                  <a:pt x="115" y="13"/>
                  <a:pt x="117" y="8"/>
                </a:cubicBezTo>
                <a:cubicBezTo>
                  <a:pt x="118" y="13"/>
                  <a:pt x="124" y="17"/>
                  <a:pt x="131" y="17"/>
                </a:cubicBezTo>
                <a:cubicBezTo>
                  <a:pt x="138" y="17"/>
                  <a:pt x="144" y="13"/>
                  <a:pt x="146" y="8"/>
                </a:cubicBezTo>
                <a:cubicBezTo>
                  <a:pt x="147" y="13"/>
                  <a:pt x="153" y="17"/>
                  <a:pt x="160" y="17"/>
                </a:cubicBezTo>
                <a:cubicBezTo>
                  <a:pt x="167" y="17"/>
                  <a:pt x="173" y="13"/>
                  <a:pt x="175" y="8"/>
                </a:cubicBezTo>
                <a:cubicBezTo>
                  <a:pt x="176" y="13"/>
                  <a:pt x="182" y="17"/>
                  <a:pt x="189" y="17"/>
                </a:cubicBezTo>
                <a:cubicBezTo>
                  <a:pt x="197" y="17"/>
                  <a:pt x="203" y="13"/>
                  <a:pt x="204" y="8"/>
                </a:cubicBezTo>
                <a:cubicBezTo>
                  <a:pt x="205" y="13"/>
                  <a:pt x="211" y="17"/>
                  <a:pt x="219" y="17"/>
                </a:cubicBezTo>
                <a:cubicBezTo>
                  <a:pt x="226" y="17"/>
                  <a:pt x="232" y="13"/>
                  <a:pt x="233" y="8"/>
                </a:cubicBezTo>
                <a:cubicBezTo>
                  <a:pt x="234" y="13"/>
                  <a:pt x="240" y="17"/>
                  <a:pt x="248" y="17"/>
                </a:cubicBezTo>
                <a:cubicBezTo>
                  <a:pt x="255" y="17"/>
                  <a:pt x="261" y="13"/>
                  <a:pt x="262" y="8"/>
                </a:cubicBezTo>
                <a:cubicBezTo>
                  <a:pt x="264" y="13"/>
                  <a:pt x="270" y="17"/>
                  <a:pt x="277" y="17"/>
                </a:cubicBezTo>
                <a:cubicBezTo>
                  <a:pt x="284" y="17"/>
                  <a:pt x="290" y="13"/>
                  <a:pt x="291" y="9"/>
                </a:cubicBezTo>
                <a:cubicBezTo>
                  <a:pt x="293" y="13"/>
                  <a:pt x="299" y="17"/>
                  <a:pt x="306" y="17"/>
                </a:cubicBezTo>
                <a:cubicBezTo>
                  <a:pt x="313" y="17"/>
                  <a:pt x="319" y="13"/>
                  <a:pt x="321" y="8"/>
                </a:cubicBezTo>
                <a:cubicBezTo>
                  <a:pt x="322" y="13"/>
                  <a:pt x="328" y="17"/>
                  <a:pt x="335" y="17"/>
                </a:cubicBezTo>
                <a:cubicBezTo>
                  <a:pt x="342" y="17"/>
                  <a:pt x="348" y="13"/>
                  <a:pt x="350" y="8"/>
                </a:cubicBezTo>
                <a:cubicBezTo>
                  <a:pt x="351" y="13"/>
                  <a:pt x="357" y="17"/>
                  <a:pt x="364" y="17"/>
                </a:cubicBezTo>
                <a:cubicBezTo>
                  <a:pt x="371" y="17"/>
                  <a:pt x="377" y="13"/>
                  <a:pt x="379" y="8"/>
                </a:cubicBezTo>
                <a:cubicBezTo>
                  <a:pt x="380" y="13"/>
                  <a:pt x="386" y="17"/>
                  <a:pt x="393" y="17"/>
                </a:cubicBezTo>
                <a:cubicBezTo>
                  <a:pt x="400" y="17"/>
                  <a:pt x="406" y="13"/>
                  <a:pt x="408" y="8"/>
                </a:cubicBezTo>
                <a:cubicBezTo>
                  <a:pt x="409" y="13"/>
                  <a:pt x="415" y="17"/>
                  <a:pt x="422" y="17"/>
                </a:cubicBezTo>
                <a:cubicBezTo>
                  <a:pt x="430" y="17"/>
                  <a:pt x="436" y="13"/>
                  <a:pt x="437" y="8"/>
                </a:cubicBezTo>
                <a:cubicBezTo>
                  <a:pt x="438" y="13"/>
                  <a:pt x="444" y="17"/>
                  <a:pt x="452" y="17"/>
                </a:cubicBezTo>
                <a:cubicBezTo>
                  <a:pt x="459" y="17"/>
                  <a:pt x="465" y="13"/>
                  <a:pt x="466" y="8"/>
                </a:cubicBezTo>
                <a:cubicBezTo>
                  <a:pt x="467" y="13"/>
                  <a:pt x="473" y="17"/>
                  <a:pt x="481" y="17"/>
                </a:cubicBezTo>
                <a:cubicBezTo>
                  <a:pt x="488" y="17"/>
                  <a:pt x="494" y="13"/>
                  <a:pt x="495" y="8"/>
                </a:cubicBezTo>
                <a:cubicBezTo>
                  <a:pt x="497" y="13"/>
                  <a:pt x="503" y="17"/>
                  <a:pt x="510" y="17"/>
                </a:cubicBezTo>
                <a:cubicBezTo>
                  <a:pt x="517" y="17"/>
                  <a:pt x="523" y="13"/>
                  <a:pt x="524" y="8"/>
                </a:cubicBezTo>
                <a:cubicBezTo>
                  <a:pt x="526" y="13"/>
                  <a:pt x="532" y="17"/>
                  <a:pt x="539" y="17"/>
                </a:cubicBezTo>
                <a:cubicBezTo>
                  <a:pt x="546" y="17"/>
                  <a:pt x="552" y="13"/>
                  <a:pt x="553" y="8"/>
                </a:cubicBezTo>
                <a:cubicBezTo>
                  <a:pt x="555" y="13"/>
                  <a:pt x="561" y="17"/>
                  <a:pt x="568" y="17"/>
                </a:cubicBezTo>
                <a:cubicBezTo>
                  <a:pt x="576" y="17"/>
                  <a:pt x="583" y="12"/>
                  <a:pt x="583" y="6"/>
                </a:cubicBezTo>
                <a:cubicBezTo>
                  <a:pt x="583" y="0"/>
                  <a:pt x="583" y="0"/>
                  <a:pt x="583" y="0"/>
                </a:cubicBez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4" name="Freeform 475"/>
          <p:cNvSpPr>
            <a:spLocks/>
          </p:cNvSpPr>
          <p:nvPr/>
        </p:nvSpPr>
        <p:spPr bwMode="auto">
          <a:xfrm>
            <a:off x="7617845" y="5076303"/>
            <a:ext cx="1788069" cy="58074"/>
          </a:xfrm>
          <a:custGeom>
            <a:avLst/>
            <a:gdLst>
              <a:gd name="T0" fmla="*/ 510 w 525"/>
              <a:gd name="T1" fmla="*/ 17 h 17"/>
              <a:gd name="T2" fmla="*/ 481 w 525"/>
              <a:gd name="T3" fmla="*/ 17 h 17"/>
              <a:gd name="T4" fmla="*/ 452 w 525"/>
              <a:gd name="T5" fmla="*/ 17 h 17"/>
              <a:gd name="T6" fmla="*/ 423 w 525"/>
              <a:gd name="T7" fmla="*/ 17 h 17"/>
              <a:gd name="T8" fmla="*/ 393 w 525"/>
              <a:gd name="T9" fmla="*/ 17 h 17"/>
              <a:gd name="T10" fmla="*/ 364 w 525"/>
              <a:gd name="T11" fmla="*/ 17 h 17"/>
              <a:gd name="T12" fmla="*/ 335 w 525"/>
              <a:gd name="T13" fmla="*/ 17 h 17"/>
              <a:gd name="T14" fmla="*/ 306 w 525"/>
              <a:gd name="T15" fmla="*/ 17 h 17"/>
              <a:gd name="T16" fmla="*/ 277 w 525"/>
              <a:gd name="T17" fmla="*/ 17 h 17"/>
              <a:gd name="T18" fmla="*/ 248 w 525"/>
              <a:gd name="T19" fmla="*/ 17 h 17"/>
              <a:gd name="T20" fmla="*/ 219 w 525"/>
              <a:gd name="T21" fmla="*/ 17 h 17"/>
              <a:gd name="T22" fmla="*/ 190 w 525"/>
              <a:gd name="T23" fmla="*/ 17 h 17"/>
              <a:gd name="T24" fmla="*/ 160 w 525"/>
              <a:gd name="T25" fmla="*/ 17 h 17"/>
              <a:gd name="T26" fmla="*/ 131 w 525"/>
              <a:gd name="T27" fmla="*/ 17 h 17"/>
              <a:gd name="T28" fmla="*/ 102 w 525"/>
              <a:gd name="T29" fmla="*/ 17 h 17"/>
              <a:gd name="T30" fmla="*/ 73 w 525"/>
              <a:gd name="T31" fmla="*/ 17 h 17"/>
              <a:gd name="T32" fmla="*/ 44 w 525"/>
              <a:gd name="T33" fmla="*/ 17 h 17"/>
              <a:gd name="T34" fmla="*/ 15 w 525"/>
              <a:gd name="T35" fmla="*/ 17 h 17"/>
              <a:gd name="T36" fmla="*/ 0 w 525"/>
              <a:gd name="T37" fmla="*/ 0 h 17"/>
              <a:gd name="T38" fmla="*/ 15 w 525"/>
              <a:gd name="T39" fmla="*/ 11 h 17"/>
              <a:gd name="T40" fmla="*/ 30 w 525"/>
              <a:gd name="T41" fmla="*/ 0 h 17"/>
              <a:gd name="T42" fmla="*/ 58 w 525"/>
              <a:gd name="T43" fmla="*/ 0 h 17"/>
              <a:gd name="T44" fmla="*/ 73 w 525"/>
              <a:gd name="T45" fmla="*/ 11 h 17"/>
              <a:gd name="T46" fmla="*/ 88 w 525"/>
              <a:gd name="T47" fmla="*/ 0 h 17"/>
              <a:gd name="T48" fmla="*/ 116 w 525"/>
              <a:gd name="T49" fmla="*/ 0 h 17"/>
              <a:gd name="T50" fmla="*/ 131 w 525"/>
              <a:gd name="T51" fmla="*/ 11 h 17"/>
              <a:gd name="T52" fmla="*/ 146 w 525"/>
              <a:gd name="T53" fmla="*/ 0 h 17"/>
              <a:gd name="T54" fmla="*/ 175 w 525"/>
              <a:gd name="T55" fmla="*/ 0 h 17"/>
              <a:gd name="T56" fmla="*/ 190 w 525"/>
              <a:gd name="T57" fmla="*/ 11 h 17"/>
              <a:gd name="T58" fmla="*/ 204 w 525"/>
              <a:gd name="T59" fmla="*/ 0 h 17"/>
              <a:gd name="T60" fmla="*/ 233 w 525"/>
              <a:gd name="T61" fmla="*/ 0 h 17"/>
              <a:gd name="T62" fmla="*/ 248 w 525"/>
              <a:gd name="T63" fmla="*/ 11 h 17"/>
              <a:gd name="T64" fmla="*/ 262 w 525"/>
              <a:gd name="T65" fmla="*/ 0 h 17"/>
              <a:gd name="T66" fmla="*/ 263 w 525"/>
              <a:gd name="T67" fmla="*/ 0 h 17"/>
              <a:gd name="T68" fmla="*/ 291 w 525"/>
              <a:gd name="T69" fmla="*/ 0 h 17"/>
              <a:gd name="T70" fmla="*/ 306 w 525"/>
              <a:gd name="T71" fmla="*/ 11 h 17"/>
              <a:gd name="T72" fmla="*/ 321 w 525"/>
              <a:gd name="T73" fmla="*/ 0 h 17"/>
              <a:gd name="T74" fmla="*/ 349 w 525"/>
              <a:gd name="T75" fmla="*/ 0 h 17"/>
              <a:gd name="T76" fmla="*/ 364 w 525"/>
              <a:gd name="T77" fmla="*/ 11 h 17"/>
              <a:gd name="T78" fmla="*/ 379 w 525"/>
              <a:gd name="T79" fmla="*/ 0 h 17"/>
              <a:gd name="T80" fmla="*/ 408 w 525"/>
              <a:gd name="T81" fmla="*/ 0 h 17"/>
              <a:gd name="T82" fmla="*/ 423 w 525"/>
              <a:gd name="T83" fmla="*/ 11 h 17"/>
              <a:gd name="T84" fmla="*/ 437 w 525"/>
              <a:gd name="T85" fmla="*/ 0 h 17"/>
              <a:gd name="T86" fmla="*/ 466 w 525"/>
              <a:gd name="T87" fmla="*/ 0 h 17"/>
              <a:gd name="T88" fmla="*/ 481 w 525"/>
              <a:gd name="T89" fmla="*/ 11 h 17"/>
              <a:gd name="T90" fmla="*/ 496 w 525"/>
              <a:gd name="T91" fmla="*/ 0 h 17"/>
              <a:gd name="T92" fmla="*/ 524 w 525"/>
              <a:gd name="T93" fmla="*/ 0 h 17"/>
              <a:gd name="T94" fmla="*/ 525 w 525"/>
              <a:gd name="T9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5" h="17">
                <a:moveTo>
                  <a:pt x="525" y="9"/>
                </a:moveTo>
                <a:cubicBezTo>
                  <a:pt x="523" y="14"/>
                  <a:pt x="517" y="17"/>
                  <a:pt x="510" y="17"/>
                </a:cubicBezTo>
                <a:cubicBezTo>
                  <a:pt x="503" y="17"/>
                  <a:pt x="497" y="14"/>
                  <a:pt x="495" y="9"/>
                </a:cubicBezTo>
                <a:cubicBezTo>
                  <a:pt x="494" y="14"/>
                  <a:pt x="488" y="17"/>
                  <a:pt x="481" y="17"/>
                </a:cubicBezTo>
                <a:cubicBezTo>
                  <a:pt x="474" y="17"/>
                  <a:pt x="468" y="14"/>
                  <a:pt x="466" y="9"/>
                </a:cubicBezTo>
                <a:cubicBezTo>
                  <a:pt x="465" y="14"/>
                  <a:pt x="459" y="17"/>
                  <a:pt x="452" y="17"/>
                </a:cubicBezTo>
                <a:cubicBezTo>
                  <a:pt x="444" y="17"/>
                  <a:pt x="438" y="14"/>
                  <a:pt x="437" y="9"/>
                </a:cubicBezTo>
                <a:cubicBezTo>
                  <a:pt x="436" y="14"/>
                  <a:pt x="430" y="17"/>
                  <a:pt x="423" y="17"/>
                </a:cubicBezTo>
                <a:cubicBezTo>
                  <a:pt x="415" y="17"/>
                  <a:pt x="409" y="14"/>
                  <a:pt x="408" y="9"/>
                </a:cubicBezTo>
                <a:cubicBezTo>
                  <a:pt x="407" y="14"/>
                  <a:pt x="401" y="17"/>
                  <a:pt x="393" y="17"/>
                </a:cubicBezTo>
                <a:cubicBezTo>
                  <a:pt x="386" y="17"/>
                  <a:pt x="380" y="14"/>
                  <a:pt x="379" y="9"/>
                </a:cubicBezTo>
                <a:cubicBezTo>
                  <a:pt x="377" y="14"/>
                  <a:pt x="371" y="17"/>
                  <a:pt x="364" y="17"/>
                </a:cubicBezTo>
                <a:cubicBezTo>
                  <a:pt x="357" y="17"/>
                  <a:pt x="351" y="14"/>
                  <a:pt x="350" y="9"/>
                </a:cubicBezTo>
                <a:cubicBezTo>
                  <a:pt x="348" y="14"/>
                  <a:pt x="342" y="17"/>
                  <a:pt x="335" y="17"/>
                </a:cubicBezTo>
                <a:cubicBezTo>
                  <a:pt x="328" y="17"/>
                  <a:pt x="322" y="14"/>
                  <a:pt x="321" y="9"/>
                </a:cubicBezTo>
                <a:cubicBezTo>
                  <a:pt x="319" y="14"/>
                  <a:pt x="313" y="17"/>
                  <a:pt x="306" y="17"/>
                </a:cubicBezTo>
                <a:cubicBezTo>
                  <a:pt x="299" y="17"/>
                  <a:pt x="293" y="14"/>
                  <a:pt x="292" y="9"/>
                </a:cubicBezTo>
                <a:cubicBezTo>
                  <a:pt x="290" y="14"/>
                  <a:pt x="284" y="17"/>
                  <a:pt x="277" y="17"/>
                </a:cubicBezTo>
                <a:cubicBezTo>
                  <a:pt x="270" y="17"/>
                  <a:pt x="264" y="14"/>
                  <a:pt x="262" y="9"/>
                </a:cubicBezTo>
                <a:cubicBezTo>
                  <a:pt x="261" y="14"/>
                  <a:pt x="255" y="17"/>
                  <a:pt x="248" y="17"/>
                </a:cubicBezTo>
                <a:cubicBezTo>
                  <a:pt x="241" y="17"/>
                  <a:pt x="235" y="14"/>
                  <a:pt x="233" y="9"/>
                </a:cubicBezTo>
                <a:cubicBezTo>
                  <a:pt x="232" y="14"/>
                  <a:pt x="226" y="17"/>
                  <a:pt x="219" y="17"/>
                </a:cubicBezTo>
                <a:cubicBezTo>
                  <a:pt x="211" y="17"/>
                  <a:pt x="205" y="14"/>
                  <a:pt x="204" y="9"/>
                </a:cubicBezTo>
                <a:cubicBezTo>
                  <a:pt x="203" y="14"/>
                  <a:pt x="197" y="17"/>
                  <a:pt x="190" y="17"/>
                </a:cubicBezTo>
                <a:cubicBezTo>
                  <a:pt x="182" y="17"/>
                  <a:pt x="176" y="14"/>
                  <a:pt x="175" y="9"/>
                </a:cubicBezTo>
                <a:cubicBezTo>
                  <a:pt x="174" y="14"/>
                  <a:pt x="168" y="17"/>
                  <a:pt x="160" y="17"/>
                </a:cubicBezTo>
                <a:cubicBezTo>
                  <a:pt x="153" y="17"/>
                  <a:pt x="147" y="14"/>
                  <a:pt x="146" y="9"/>
                </a:cubicBezTo>
                <a:cubicBezTo>
                  <a:pt x="144" y="14"/>
                  <a:pt x="138" y="17"/>
                  <a:pt x="131" y="17"/>
                </a:cubicBezTo>
                <a:cubicBezTo>
                  <a:pt x="124" y="17"/>
                  <a:pt x="118" y="14"/>
                  <a:pt x="117" y="9"/>
                </a:cubicBezTo>
                <a:cubicBezTo>
                  <a:pt x="115" y="14"/>
                  <a:pt x="109" y="17"/>
                  <a:pt x="102" y="17"/>
                </a:cubicBezTo>
                <a:cubicBezTo>
                  <a:pt x="95" y="17"/>
                  <a:pt x="89" y="14"/>
                  <a:pt x="88" y="9"/>
                </a:cubicBezTo>
                <a:cubicBezTo>
                  <a:pt x="86" y="14"/>
                  <a:pt x="80" y="17"/>
                  <a:pt x="73" y="17"/>
                </a:cubicBezTo>
                <a:cubicBezTo>
                  <a:pt x="66" y="17"/>
                  <a:pt x="60" y="14"/>
                  <a:pt x="59" y="9"/>
                </a:cubicBezTo>
                <a:cubicBezTo>
                  <a:pt x="57" y="14"/>
                  <a:pt x="51" y="17"/>
                  <a:pt x="44" y="17"/>
                </a:cubicBezTo>
                <a:cubicBezTo>
                  <a:pt x="37" y="17"/>
                  <a:pt x="31" y="14"/>
                  <a:pt x="29" y="9"/>
                </a:cubicBezTo>
                <a:cubicBezTo>
                  <a:pt x="28" y="14"/>
                  <a:pt x="22" y="17"/>
                  <a:pt x="15" y="17"/>
                </a:cubicBezTo>
                <a:cubicBezTo>
                  <a:pt x="8" y="17"/>
                  <a:pt x="2" y="14"/>
                  <a:pt x="0" y="9"/>
                </a:cubicBezTo>
                <a:cubicBezTo>
                  <a:pt x="0" y="0"/>
                  <a:pt x="0" y="0"/>
                  <a:pt x="0" y="0"/>
                </a:cubicBezTo>
                <a:cubicBezTo>
                  <a:pt x="1" y="0"/>
                  <a:pt x="1" y="0"/>
                  <a:pt x="1" y="0"/>
                </a:cubicBezTo>
                <a:cubicBezTo>
                  <a:pt x="1" y="6"/>
                  <a:pt x="7" y="11"/>
                  <a:pt x="15" y="11"/>
                </a:cubicBezTo>
                <a:cubicBezTo>
                  <a:pt x="23" y="11"/>
                  <a:pt x="29" y="6"/>
                  <a:pt x="29" y="0"/>
                </a:cubicBezTo>
                <a:cubicBezTo>
                  <a:pt x="30" y="0"/>
                  <a:pt x="30" y="0"/>
                  <a:pt x="30" y="0"/>
                </a:cubicBezTo>
                <a:cubicBezTo>
                  <a:pt x="30" y="6"/>
                  <a:pt x="36" y="11"/>
                  <a:pt x="44" y="11"/>
                </a:cubicBezTo>
                <a:cubicBezTo>
                  <a:pt x="52" y="11"/>
                  <a:pt x="58" y="6"/>
                  <a:pt x="58" y="0"/>
                </a:cubicBezTo>
                <a:cubicBezTo>
                  <a:pt x="59" y="0"/>
                  <a:pt x="59" y="0"/>
                  <a:pt x="59" y="0"/>
                </a:cubicBezTo>
                <a:cubicBezTo>
                  <a:pt x="59" y="6"/>
                  <a:pt x="65" y="11"/>
                  <a:pt x="73" y="11"/>
                </a:cubicBezTo>
                <a:cubicBezTo>
                  <a:pt x="81" y="11"/>
                  <a:pt x="87" y="6"/>
                  <a:pt x="87" y="0"/>
                </a:cubicBezTo>
                <a:cubicBezTo>
                  <a:pt x="88" y="0"/>
                  <a:pt x="88" y="0"/>
                  <a:pt x="88" y="0"/>
                </a:cubicBezTo>
                <a:cubicBezTo>
                  <a:pt x="88" y="6"/>
                  <a:pt x="94" y="11"/>
                  <a:pt x="102" y="11"/>
                </a:cubicBezTo>
                <a:cubicBezTo>
                  <a:pt x="110" y="11"/>
                  <a:pt x="116" y="6"/>
                  <a:pt x="116" y="0"/>
                </a:cubicBezTo>
                <a:cubicBezTo>
                  <a:pt x="117" y="0"/>
                  <a:pt x="117" y="0"/>
                  <a:pt x="117" y="0"/>
                </a:cubicBezTo>
                <a:cubicBezTo>
                  <a:pt x="117" y="6"/>
                  <a:pt x="123" y="11"/>
                  <a:pt x="131" y="11"/>
                </a:cubicBezTo>
                <a:cubicBezTo>
                  <a:pt x="139" y="11"/>
                  <a:pt x="146" y="6"/>
                  <a:pt x="146" y="0"/>
                </a:cubicBezTo>
                <a:cubicBezTo>
                  <a:pt x="146" y="0"/>
                  <a:pt x="146" y="0"/>
                  <a:pt x="146" y="0"/>
                </a:cubicBezTo>
                <a:cubicBezTo>
                  <a:pt x="146" y="6"/>
                  <a:pt x="153" y="11"/>
                  <a:pt x="160" y="11"/>
                </a:cubicBezTo>
                <a:cubicBezTo>
                  <a:pt x="168" y="11"/>
                  <a:pt x="175" y="6"/>
                  <a:pt x="175" y="0"/>
                </a:cubicBezTo>
                <a:cubicBezTo>
                  <a:pt x="175" y="0"/>
                  <a:pt x="175" y="0"/>
                  <a:pt x="175" y="0"/>
                </a:cubicBezTo>
                <a:cubicBezTo>
                  <a:pt x="175" y="6"/>
                  <a:pt x="182" y="11"/>
                  <a:pt x="190" y="11"/>
                </a:cubicBezTo>
                <a:cubicBezTo>
                  <a:pt x="197" y="11"/>
                  <a:pt x="204" y="6"/>
                  <a:pt x="204" y="0"/>
                </a:cubicBezTo>
                <a:cubicBezTo>
                  <a:pt x="204" y="0"/>
                  <a:pt x="204" y="0"/>
                  <a:pt x="204" y="0"/>
                </a:cubicBezTo>
                <a:cubicBezTo>
                  <a:pt x="204" y="6"/>
                  <a:pt x="211" y="11"/>
                  <a:pt x="219" y="11"/>
                </a:cubicBezTo>
                <a:cubicBezTo>
                  <a:pt x="227" y="11"/>
                  <a:pt x="233" y="6"/>
                  <a:pt x="233" y="0"/>
                </a:cubicBezTo>
                <a:cubicBezTo>
                  <a:pt x="234" y="0"/>
                  <a:pt x="234" y="0"/>
                  <a:pt x="234" y="0"/>
                </a:cubicBezTo>
                <a:cubicBezTo>
                  <a:pt x="234" y="6"/>
                  <a:pt x="240" y="11"/>
                  <a:pt x="248" y="11"/>
                </a:cubicBezTo>
                <a:cubicBezTo>
                  <a:pt x="256" y="11"/>
                  <a:pt x="262" y="6"/>
                  <a:pt x="262" y="0"/>
                </a:cubicBezTo>
                <a:cubicBezTo>
                  <a:pt x="262" y="0"/>
                  <a:pt x="262" y="0"/>
                  <a:pt x="262" y="0"/>
                </a:cubicBezTo>
                <a:cubicBezTo>
                  <a:pt x="263" y="0"/>
                  <a:pt x="263" y="0"/>
                  <a:pt x="263" y="0"/>
                </a:cubicBezTo>
                <a:cubicBezTo>
                  <a:pt x="263" y="0"/>
                  <a:pt x="263" y="0"/>
                  <a:pt x="263" y="0"/>
                </a:cubicBezTo>
                <a:cubicBezTo>
                  <a:pt x="263" y="6"/>
                  <a:pt x="269" y="11"/>
                  <a:pt x="277" y="11"/>
                </a:cubicBezTo>
                <a:cubicBezTo>
                  <a:pt x="285" y="11"/>
                  <a:pt x="291" y="6"/>
                  <a:pt x="291" y="0"/>
                </a:cubicBezTo>
                <a:cubicBezTo>
                  <a:pt x="292" y="0"/>
                  <a:pt x="292" y="0"/>
                  <a:pt x="292" y="0"/>
                </a:cubicBezTo>
                <a:cubicBezTo>
                  <a:pt x="292" y="6"/>
                  <a:pt x="298" y="11"/>
                  <a:pt x="306" y="11"/>
                </a:cubicBezTo>
                <a:cubicBezTo>
                  <a:pt x="314" y="11"/>
                  <a:pt x="320" y="6"/>
                  <a:pt x="320" y="0"/>
                </a:cubicBezTo>
                <a:cubicBezTo>
                  <a:pt x="321" y="0"/>
                  <a:pt x="321" y="0"/>
                  <a:pt x="321" y="0"/>
                </a:cubicBezTo>
                <a:cubicBezTo>
                  <a:pt x="321" y="6"/>
                  <a:pt x="327" y="11"/>
                  <a:pt x="335" y="11"/>
                </a:cubicBezTo>
                <a:cubicBezTo>
                  <a:pt x="343" y="11"/>
                  <a:pt x="349" y="6"/>
                  <a:pt x="349" y="0"/>
                </a:cubicBezTo>
                <a:cubicBezTo>
                  <a:pt x="350" y="0"/>
                  <a:pt x="350" y="0"/>
                  <a:pt x="350" y="0"/>
                </a:cubicBezTo>
                <a:cubicBezTo>
                  <a:pt x="350" y="6"/>
                  <a:pt x="356" y="11"/>
                  <a:pt x="364" y="11"/>
                </a:cubicBezTo>
                <a:cubicBezTo>
                  <a:pt x="372" y="11"/>
                  <a:pt x="379" y="6"/>
                  <a:pt x="379" y="0"/>
                </a:cubicBezTo>
                <a:cubicBezTo>
                  <a:pt x="379" y="0"/>
                  <a:pt x="379" y="0"/>
                  <a:pt x="379" y="0"/>
                </a:cubicBezTo>
                <a:cubicBezTo>
                  <a:pt x="379" y="6"/>
                  <a:pt x="386" y="11"/>
                  <a:pt x="393" y="11"/>
                </a:cubicBezTo>
                <a:cubicBezTo>
                  <a:pt x="401" y="11"/>
                  <a:pt x="408" y="6"/>
                  <a:pt x="408" y="0"/>
                </a:cubicBezTo>
                <a:cubicBezTo>
                  <a:pt x="408" y="0"/>
                  <a:pt x="408" y="0"/>
                  <a:pt x="408" y="0"/>
                </a:cubicBezTo>
                <a:cubicBezTo>
                  <a:pt x="408" y="6"/>
                  <a:pt x="415" y="11"/>
                  <a:pt x="423" y="11"/>
                </a:cubicBezTo>
                <a:cubicBezTo>
                  <a:pt x="430" y="11"/>
                  <a:pt x="437" y="6"/>
                  <a:pt x="437" y="0"/>
                </a:cubicBezTo>
                <a:cubicBezTo>
                  <a:pt x="437" y="0"/>
                  <a:pt x="437" y="0"/>
                  <a:pt x="437" y="0"/>
                </a:cubicBezTo>
                <a:cubicBezTo>
                  <a:pt x="437" y="6"/>
                  <a:pt x="444" y="11"/>
                  <a:pt x="452" y="11"/>
                </a:cubicBezTo>
                <a:cubicBezTo>
                  <a:pt x="460" y="11"/>
                  <a:pt x="466" y="6"/>
                  <a:pt x="466" y="0"/>
                </a:cubicBezTo>
                <a:cubicBezTo>
                  <a:pt x="467" y="0"/>
                  <a:pt x="467" y="0"/>
                  <a:pt x="467" y="0"/>
                </a:cubicBezTo>
                <a:cubicBezTo>
                  <a:pt x="467" y="6"/>
                  <a:pt x="473" y="11"/>
                  <a:pt x="481" y="11"/>
                </a:cubicBezTo>
                <a:cubicBezTo>
                  <a:pt x="489" y="11"/>
                  <a:pt x="495" y="6"/>
                  <a:pt x="495" y="0"/>
                </a:cubicBezTo>
                <a:cubicBezTo>
                  <a:pt x="496" y="0"/>
                  <a:pt x="496" y="0"/>
                  <a:pt x="496" y="0"/>
                </a:cubicBezTo>
                <a:cubicBezTo>
                  <a:pt x="496" y="6"/>
                  <a:pt x="502" y="11"/>
                  <a:pt x="510" y="11"/>
                </a:cubicBezTo>
                <a:cubicBezTo>
                  <a:pt x="518" y="11"/>
                  <a:pt x="524" y="6"/>
                  <a:pt x="524" y="0"/>
                </a:cubicBezTo>
                <a:cubicBezTo>
                  <a:pt x="525" y="0"/>
                  <a:pt x="525" y="0"/>
                  <a:pt x="525" y="0"/>
                </a:cubicBezTo>
                <a:lnTo>
                  <a:pt x="525" y="9"/>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5" name="Freeform 476"/>
          <p:cNvSpPr>
            <a:spLocks/>
          </p:cNvSpPr>
          <p:nvPr/>
        </p:nvSpPr>
        <p:spPr bwMode="auto">
          <a:xfrm>
            <a:off x="7715654" y="5096680"/>
            <a:ext cx="1591432" cy="58074"/>
          </a:xfrm>
          <a:custGeom>
            <a:avLst/>
            <a:gdLst>
              <a:gd name="T0" fmla="*/ 466 w 467"/>
              <a:gd name="T1" fmla="*/ 0 h 17"/>
              <a:gd name="T2" fmla="*/ 438 w 467"/>
              <a:gd name="T3" fmla="*/ 0 h 17"/>
              <a:gd name="T4" fmla="*/ 423 w 467"/>
              <a:gd name="T5" fmla="*/ 10 h 17"/>
              <a:gd name="T6" fmla="*/ 408 w 467"/>
              <a:gd name="T7" fmla="*/ 0 h 17"/>
              <a:gd name="T8" fmla="*/ 379 w 467"/>
              <a:gd name="T9" fmla="*/ 0 h 17"/>
              <a:gd name="T10" fmla="*/ 364 w 467"/>
              <a:gd name="T11" fmla="*/ 10 h 17"/>
              <a:gd name="T12" fmla="*/ 350 w 467"/>
              <a:gd name="T13" fmla="*/ 0 h 17"/>
              <a:gd name="T14" fmla="*/ 321 w 467"/>
              <a:gd name="T15" fmla="*/ 0 h 17"/>
              <a:gd name="T16" fmla="*/ 306 w 467"/>
              <a:gd name="T17" fmla="*/ 10 h 17"/>
              <a:gd name="T18" fmla="*/ 291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6 w 467"/>
              <a:gd name="T35" fmla="*/ 0 h 17"/>
              <a:gd name="T36" fmla="*/ 131 w 467"/>
              <a:gd name="T37" fmla="*/ 10 h 17"/>
              <a:gd name="T38" fmla="*/ 117 w 467"/>
              <a:gd name="T39" fmla="*/ 0 h 17"/>
              <a:gd name="T40" fmla="*/ 88 w 467"/>
              <a:gd name="T41" fmla="*/ 0 h 17"/>
              <a:gd name="T42" fmla="*/ 73 w 467"/>
              <a:gd name="T43" fmla="*/ 10 h 17"/>
              <a:gd name="T44" fmla="*/ 58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3 w 467"/>
              <a:gd name="T57" fmla="*/ 17 h 17"/>
              <a:gd name="T58" fmla="*/ 102 w 467"/>
              <a:gd name="T59" fmla="*/ 17 h 17"/>
              <a:gd name="T60" fmla="*/ 131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6 w 467"/>
              <a:gd name="T73" fmla="*/ 17 h 17"/>
              <a:gd name="T74" fmla="*/ 335 w 467"/>
              <a:gd name="T75" fmla="*/ 17 h 17"/>
              <a:gd name="T76" fmla="*/ 364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8" y="5"/>
                  <a:pt x="408" y="0"/>
                </a:cubicBezTo>
                <a:cubicBezTo>
                  <a:pt x="408" y="0"/>
                  <a:pt x="408" y="0"/>
                  <a:pt x="408" y="0"/>
                </a:cubicBezTo>
                <a:cubicBezTo>
                  <a:pt x="408" y="5"/>
                  <a:pt x="401" y="10"/>
                  <a:pt x="394" y="10"/>
                </a:cubicBezTo>
                <a:cubicBezTo>
                  <a:pt x="386" y="10"/>
                  <a:pt x="379" y="5"/>
                  <a:pt x="379" y="0"/>
                </a:cubicBezTo>
                <a:cubicBezTo>
                  <a:pt x="379" y="0"/>
                  <a:pt x="379" y="0"/>
                  <a:pt x="379" y="0"/>
                </a:cubicBezTo>
                <a:cubicBezTo>
                  <a:pt x="379" y="5"/>
                  <a:pt x="372" y="10"/>
                  <a:pt x="364" y="10"/>
                </a:cubicBezTo>
                <a:cubicBezTo>
                  <a:pt x="357" y="10"/>
                  <a:pt x="350" y="5"/>
                  <a:pt x="350" y="0"/>
                </a:cubicBezTo>
                <a:cubicBezTo>
                  <a:pt x="350" y="0"/>
                  <a:pt x="350" y="0"/>
                  <a:pt x="350" y="0"/>
                </a:cubicBezTo>
                <a:cubicBezTo>
                  <a:pt x="350" y="5"/>
                  <a:pt x="343" y="10"/>
                  <a:pt x="335" y="10"/>
                </a:cubicBezTo>
                <a:cubicBezTo>
                  <a:pt x="327" y="10"/>
                  <a:pt x="321" y="5"/>
                  <a:pt x="321" y="0"/>
                </a:cubicBezTo>
                <a:cubicBezTo>
                  <a:pt x="320" y="0"/>
                  <a:pt x="320" y="0"/>
                  <a:pt x="320" y="0"/>
                </a:cubicBezTo>
                <a:cubicBezTo>
                  <a:pt x="320" y="5"/>
                  <a:pt x="314" y="10"/>
                  <a:pt x="306" y="10"/>
                </a:cubicBezTo>
                <a:cubicBezTo>
                  <a:pt x="298" y="10"/>
                  <a:pt x="292" y="5"/>
                  <a:pt x="292" y="0"/>
                </a:cubicBezTo>
                <a:cubicBezTo>
                  <a:pt x="291" y="0"/>
                  <a:pt x="291" y="0"/>
                  <a:pt x="291" y="0"/>
                </a:cubicBezTo>
                <a:cubicBezTo>
                  <a:pt x="291" y="5"/>
                  <a:pt x="285" y="10"/>
                  <a:pt x="277" y="10"/>
                </a:cubicBezTo>
                <a:cubicBezTo>
                  <a:pt x="269" y="10"/>
                  <a:pt x="263" y="5"/>
                  <a:pt x="263" y="0"/>
                </a:cubicBezTo>
                <a:cubicBezTo>
                  <a:pt x="262" y="0"/>
                  <a:pt x="262" y="0"/>
                  <a:pt x="262" y="0"/>
                </a:cubicBezTo>
                <a:cubicBezTo>
                  <a:pt x="262"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5" y="5"/>
                  <a:pt x="175" y="0"/>
                </a:cubicBezTo>
                <a:cubicBezTo>
                  <a:pt x="175" y="0"/>
                  <a:pt x="175" y="0"/>
                  <a:pt x="175" y="0"/>
                </a:cubicBezTo>
                <a:cubicBezTo>
                  <a:pt x="175" y="5"/>
                  <a:pt x="168" y="10"/>
                  <a:pt x="161" y="10"/>
                </a:cubicBezTo>
                <a:cubicBezTo>
                  <a:pt x="153" y="10"/>
                  <a:pt x="146" y="5"/>
                  <a:pt x="146" y="0"/>
                </a:cubicBezTo>
                <a:cubicBezTo>
                  <a:pt x="146" y="0"/>
                  <a:pt x="146" y="0"/>
                  <a:pt x="146" y="0"/>
                </a:cubicBezTo>
                <a:cubicBezTo>
                  <a:pt x="146" y="5"/>
                  <a:pt x="139" y="10"/>
                  <a:pt x="131" y="10"/>
                </a:cubicBezTo>
                <a:cubicBezTo>
                  <a:pt x="124" y="10"/>
                  <a:pt x="117" y="5"/>
                  <a:pt x="117" y="0"/>
                </a:cubicBezTo>
                <a:cubicBezTo>
                  <a:pt x="117" y="0"/>
                  <a:pt x="117" y="0"/>
                  <a:pt x="117" y="0"/>
                </a:cubicBezTo>
                <a:cubicBezTo>
                  <a:pt x="117" y="5"/>
                  <a:pt x="110" y="10"/>
                  <a:pt x="102" y="10"/>
                </a:cubicBezTo>
                <a:cubicBezTo>
                  <a:pt x="94" y="10"/>
                  <a:pt x="88" y="5"/>
                  <a:pt x="88" y="0"/>
                </a:cubicBezTo>
                <a:cubicBezTo>
                  <a:pt x="87" y="0"/>
                  <a:pt x="87" y="0"/>
                  <a:pt x="87" y="0"/>
                </a:cubicBezTo>
                <a:cubicBezTo>
                  <a:pt x="87" y="5"/>
                  <a:pt x="81" y="10"/>
                  <a:pt x="73" y="10"/>
                </a:cubicBezTo>
                <a:cubicBezTo>
                  <a:pt x="65" y="10"/>
                  <a:pt x="59" y="5"/>
                  <a:pt x="59" y="0"/>
                </a:cubicBezTo>
                <a:cubicBezTo>
                  <a:pt x="58" y="0"/>
                  <a:pt x="58" y="0"/>
                  <a:pt x="58" y="0"/>
                </a:cubicBezTo>
                <a:cubicBezTo>
                  <a:pt x="58" y="5"/>
                  <a:pt x="52" y="10"/>
                  <a:pt x="44" y="10"/>
                </a:cubicBezTo>
                <a:cubicBezTo>
                  <a:pt x="36" y="10"/>
                  <a:pt x="30" y="5"/>
                  <a:pt x="30" y="0"/>
                </a:cubicBezTo>
                <a:cubicBezTo>
                  <a:pt x="29" y="0"/>
                  <a:pt x="29" y="0"/>
                  <a:pt x="29" y="0"/>
                </a:cubicBezTo>
                <a:cubicBezTo>
                  <a:pt x="29"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0" y="17"/>
                  <a:pt x="86" y="13"/>
                  <a:pt x="88" y="8"/>
                </a:cubicBezTo>
                <a:cubicBezTo>
                  <a:pt x="89" y="13"/>
                  <a:pt x="95" y="17"/>
                  <a:pt x="102" y="17"/>
                </a:cubicBezTo>
                <a:cubicBezTo>
                  <a:pt x="109" y="17"/>
                  <a:pt x="115" y="13"/>
                  <a:pt x="117" y="8"/>
                </a:cubicBezTo>
                <a:cubicBezTo>
                  <a:pt x="118" y="13"/>
                  <a:pt x="124" y="17"/>
                  <a:pt x="131" y="17"/>
                </a:cubicBezTo>
                <a:cubicBezTo>
                  <a:pt x="139" y="17"/>
                  <a:pt x="145" y="13"/>
                  <a:pt x="146" y="8"/>
                </a:cubicBezTo>
                <a:cubicBezTo>
                  <a:pt x="147" y="13"/>
                  <a:pt x="153" y="17"/>
                  <a:pt x="161" y="17"/>
                </a:cubicBezTo>
                <a:cubicBezTo>
                  <a:pt x="168" y="17"/>
                  <a:pt x="174" y="13"/>
                  <a:pt x="175" y="8"/>
                </a:cubicBezTo>
                <a:cubicBezTo>
                  <a:pt x="176" y="13"/>
                  <a:pt x="182"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8"/>
                </a:cubicBezTo>
                <a:cubicBezTo>
                  <a:pt x="293" y="13"/>
                  <a:pt x="299" y="17"/>
                  <a:pt x="306" y="17"/>
                </a:cubicBezTo>
                <a:cubicBezTo>
                  <a:pt x="313" y="17"/>
                  <a:pt x="319" y="13"/>
                  <a:pt x="321" y="8"/>
                </a:cubicBezTo>
                <a:cubicBezTo>
                  <a:pt x="322" y="13"/>
                  <a:pt x="328" y="17"/>
                  <a:pt x="335" y="17"/>
                </a:cubicBezTo>
                <a:cubicBezTo>
                  <a:pt x="342" y="17"/>
                  <a:pt x="348" y="13"/>
                  <a:pt x="350" y="8"/>
                </a:cubicBezTo>
                <a:cubicBezTo>
                  <a:pt x="351" y="13"/>
                  <a:pt x="357" y="17"/>
                  <a:pt x="364" y="17"/>
                </a:cubicBezTo>
                <a:cubicBezTo>
                  <a:pt x="372" y="17"/>
                  <a:pt x="378" y="13"/>
                  <a:pt x="379" y="8"/>
                </a:cubicBezTo>
                <a:cubicBezTo>
                  <a:pt x="380" y="13"/>
                  <a:pt x="386" y="17"/>
                  <a:pt x="394" y="17"/>
                </a:cubicBezTo>
                <a:cubicBezTo>
                  <a:pt x="401" y="17"/>
                  <a:pt x="407" y="13"/>
                  <a:pt x="408" y="8"/>
                </a:cubicBezTo>
                <a:cubicBezTo>
                  <a:pt x="409" y="13"/>
                  <a:pt x="415" y="17"/>
                  <a:pt x="423" y="17"/>
                </a:cubicBezTo>
                <a:cubicBezTo>
                  <a:pt x="430" y="17"/>
                  <a:pt x="436" y="13"/>
                  <a:pt x="437" y="8"/>
                </a:cubicBezTo>
                <a:cubicBezTo>
                  <a:pt x="439" y="13"/>
                  <a:pt x="445" y="17"/>
                  <a:pt x="452" y="17"/>
                </a:cubicBezTo>
                <a:cubicBezTo>
                  <a:pt x="459" y="17"/>
                  <a:pt x="465"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6" name="Freeform 477"/>
          <p:cNvSpPr>
            <a:spLocks/>
          </p:cNvSpPr>
          <p:nvPr/>
        </p:nvSpPr>
        <p:spPr bwMode="auto">
          <a:xfrm>
            <a:off x="7814481" y="5114001"/>
            <a:ext cx="1393776" cy="58074"/>
          </a:xfrm>
          <a:custGeom>
            <a:avLst/>
            <a:gdLst>
              <a:gd name="T0" fmla="*/ 409 w 409"/>
              <a:gd name="T1" fmla="*/ 0 h 17"/>
              <a:gd name="T2" fmla="*/ 408 w 409"/>
              <a:gd name="T3" fmla="*/ 0 h 17"/>
              <a:gd name="T4" fmla="*/ 394 w 409"/>
              <a:gd name="T5" fmla="*/ 10 h 17"/>
              <a:gd name="T6" fmla="*/ 379 w 409"/>
              <a:gd name="T7" fmla="*/ 0 h 17"/>
              <a:gd name="T8" fmla="*/ 379 w 409"/>
              <a:gd name="T9" fmla="*/ 0 h 17"/>
              <a:gd name="T10" fmla="*/ 365 w 409"/>
              <a:gd name="T11" fmla="*/ 10 h 17"/>
              <a:gd name="T12" fmla="*/ 350 w 409"/>
              <a:gd name="T13" fmla="*/ 0 h 17"/>
              <a:gd name="T14" fmla="*/ 350 w 409"/>
              <a:gd name="T15" fmla="*/ 0 h 17"/>
              <a:gd name="T16" fmla="*/ 335 w 409"/>
              <a:gd name="T17" fmla="*/ 10 h 17"/>
              <a:gd name="T18" fmla="*/ 321 w 409"/>
              <a:gd name="T19" fmla="*/ 0 h 17"/>
              <a:gd name="T20" fmla="*/ 321 w 409"/>
              <a:gd name="T21" fmla="*/ 0 h 17"/>
              <a:gd name="T22" fmla="*/ 306 w 409"/>
              <a:gd name="T23" fmla="*/ 10 h 17"/>
              <a:gd name="T24" fmla="*/ 292 w 409"/>
              <a:gd name="T25" fmla="*/ 0 h 17"/>
              <a:gd name="T26" fmla="*/ 291 w 409"/>
              <a:gd name="T27" fmla="*/ 0 h 17"/>
              <a:gd name="T28" fmla="*/ 277 w 409"/>
              <a:gd name="T29" fmla="*/ 10 h 17"/>
              <a:gd name="T30" fmla="*/ 263 w 409"/>
              <a:gd name="T31" fmla="*/ 0 h 17"/>
              <a:gd name="T32" fmla="*/ 262 w 409"/>
              <a:gd name="T33" fmla="*/ 0 h 17"/>
              <a:gd name="T34" fmla="*/ 248 w 409"/>
              <a:gd name="T35" fmla="*/ 10 h 17"/>
              <a:gd name="T36" fmla="*/ 234 w 409"/>
              <a:gd name="T37" fmla="*/ 0 h 17"/>
              <a:gd name="T38" fmla="*/ 233 w 409"/>
              <a:gd name="T39" fmla="*/ 0 h 17"/>
              <a:gd name="T40" fmla="*/ 219 w 409"/>
              <a:gd name="T41" fmla="*/ 10 h 17"/>
              <a:gd name="T42" fmla="*/ 205 w 409"/>
              <a:gd name="T43" fmla="*/ 0 h 17"/>
              <a:gd name="T44" fmla="*/ 205 w 409"/>
              <a:gd name="T45" fmla="*/ 0 h 17"/>
              <a:gd name="T46" fmla="*/ 204 w 409"/>
              <a:gd name="T47" fmla="*/ 0 h 17"/>
              <a:gd name="T48" fmla="*/ 204 w 409"/>
              <a:gd name="T49" fmla="*/ 0 h 17"/>
              <a:gd name="T50" fmla="*/ 190 w 409"/>
              <a:gd name="T51" fmla="*/ 10 h 17"/>
              <a:gd name="T52" fmla="*/ 176 w 409"/>
              <a:gd name="T53" fmla="*/ 0 h 17"/>
              <a:gd name="T54" fmla="*/ 175 w 409"/>
              <a:gd name="T55" fmla="*/ 0 h 17"/>
              <a:gd name="T56" fmla="*/ 161 w 409"/>
              <a:gd name="T57" fmla="*/ 10 h 17"/>
              <a:gd name="T58" fmla="*/ 146 w 409"/>
              <a:gd name="T59" fmla="*/ 0 h 17"/>
              <a:gd name="T60" fmla="*/ 146 w 409"/>
              <a:gd name="T61" fmla="*/ 0 h 17"/>
              <a:gd name="T62" fmla="*/ 132 w 409"/>
              <a:gd name="T63" fmla="*/ 10 h 17"/>
              <a:gd name="T64" fmla="*/ 117 w 409"/>
              <a:gd name="T65" fmla="*/ 0 h 17"/>
              <a:gd name="T66" fmla="*/ 117 w 409"/>
              <a:gd name="T67" fmla="*/ 0 h 17"/>
              <a:gd name="T68" fmla="*/ 102 w 409"/>
              <a:gd name="T69" fmla="*/ 10 h 17"/>
              <a:gd name="T70" fmla="*/ 88 w 409"/>
              <a:gd name="T71" fmla="*/ 0 h 17"/>
              <a:gd name="T72" fmla="*/ 88 w 409"/>
              <a:gd name="T73" fmla="*/ 0 h 17"/>
              <a:gd name="T74" fmla="*/ 73 w 409"/>
              <a:gd name="T75" fmla="*/ 10 h 17"/>
              <a:gd name="T76" fmla="*/ 59 w 409"/>
              <a:gd name="T77" fmla="*/ 0 h 17"/>
              <a:gd name="T78" fmla="*/ 58 w 409"/>
              <a:gd name="T79" fmla="*/ 0 h 17"/>
              <a:gd name="T80" fmla="*/ 44 w 409"/>
              <a:gd name="T81" fmla="*/ 10 h 17"/>
              <a:gd name="T82" fmla="*/ 30 w 409"/>
              <a:gd name="T83" fmla="*/ 0 h 17"/>
              <a:gd name="T84" fmla="*/ 29 w 409"/>
              <a:gd name="T85" fmla="*/ 0 h 17"/>
              <a:gd name="T86" fmla="*/ 15 w 409"/>
              <a:gd name="T87" fmla="*/ 10 h 17"/>
              <a:gd name="T88" fmla="*/ 1 w 409"/>
              <a:gd name="T89" fmla="*/ 0 h 17"/>
              <a:gd name="T90" fmla="*/ 0 w 409"/>
              <a:gd name="T91" fmla="*/ 0 h 17"/>
              <a:gd name="T92" fmla="*/ 0 w 409"/>
              <a:gd name="T93" fmla="*/ 8 h 17"/>
              <a:gd name="T94" fmla="*/ 15 w 409"/>
              <a:gd name="T95" fmla="*/ 17 h 17"/>
              <a:gd name="T96" fmla="*/ 44 w 409"/>
              <a:gd name="T97" fmla="*/ 17 h 17"/>
              <a:gd name="T98" fmla="*/ 73 w 409"/>
              <a:gd name="T99" fmla="*/ 17 h 17"/>
              <a:gd name="T100" fmla="*/ 102 w 409"/>
              <a:gd name="T101" fmla="*/ 17 h 17"/>
              <a:gd name="T102" fmla="*/ 132 w 409"/>
              <a:gd name="T103" fmla="*/ 17 h 17"/>
              <a:gd name="T104" fmla="*/ 161 w 409"/>
              <a:gd name="T105" fmla="*/ 17 h 17"/>
              <a:gd name="T106" fmla="*/ 190 w 409"/>
              <a:gd name="T107" fmla="*/ 17 h 17"/>
              <a:gd name="T108" fmla="*/ 219 w 409"/>
              <a:gd name="T109" fmla="*/ 17 h 17"/>
              <a:gd name="T110" fmla="*/ 248 w 409"/>
              <a:gd name="T111" fmla="*/ 17 h 17"/>
              <a:gd name="T112" fmla="*/ 277 w 409"/>
              <a:gd name="T113" fmla="*/ 17 h 17"/>
              <a:gd name="T114" fmla="*/ 306 w 409"/>
              <a:gd name="T115" fmla="*/ 17 h 17"/>
              <a:gd name="T116" fmla="*/ 335 w 409"/>
              <a:gd name="T117" fmla="*/ 17 h 17"/>
              <a:gd name="T118" fmla="*/ 365 w 409"/>
              <a:gd name="T119" fmla="*/ 17 h 17"/>
              <a:gd name="T120" fmla="*/ 394 w 409"/>
              <a:gd name="T121" fmla="*/ 17 h 17"/>
              <a:gd name="T122" fmla="*/ 409 w 409"/>
              <a:gd name="T123" fmla="*/ 8 h 17"/>
              <a:gd name="T124" fmla="*/ 409 w 409"/>
              <a:gd name="T1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17">
                <a:moveTo>
                  <a:pt x="409" y="0"/>
                </a:moveTo>
                <a:cubicBezTo>
                  <a:pt x="408" y="0"/>
                  <a:pt x="408" y="0"/>
                  <a:pt x="408" y="0"/>
                </a:cubicBezTo>
                <a:cubicBezTo>
                  <a:pt x="408" y="6"/>
                  <a:pt x="402"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5" y="0"/>
                  <a:pt x="205" y="0"/>
                  <a:pt x="205" y="0"/>
                </a:cubicBezTo>
                <a:cubicBezTo>
                  <a:pt x="204" y="0"/>
                  <a:pt x="204" y="0"/>
                  <a:pt x="204"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8"/>
                  <a:pt x="0" y="8"/>
                  <a:pt x="0" y="8"/>
                </a:cubicBezTo>
                <a:cubicBezTo>
                  <a:pt x="2" y="13"/>
                  <a:pt x="8" y="17"/>
                  <a:pt x="15" y="17"/>
                </a:cubicBezTo>
                <a:cubicBezTo>
                  <a:pt x="22" y="17"/>
                  <a:pt x="37" y="17"/>
                  <a:pt x="44" y="17"/>
                </a:cubicBezTo>
                <a:cubicBezTo>
                  <a:pt x="51" y="17"/>
                  <a:pt x="66" y="17"/>
                  <a:pt x="73" y="17"/>
                </a:cubicBezTo>
                <a:cubicBezTo>
                  <a:pt x="80" y="17"/>
                  <a:pt x="95" y="17"/>
                  <a:pt x="102" y="17"/>
                </a:cubicBezTo>
                <a:cubicBezTo>
                  <a:pt x="110" y="17"/>
                  <a:pt x="124" y="17"/>
                  <a:pt x="132" y="17"/>
                </a:cubicBezTo>
                <a:cubicBezTo>
                  <a:pt x="139" y="17"/>
                  <a:pt x="153" y="17"/>
                  <a:pt x="161" y="17"/>
                </a:cubicBezTo>
                <a:cubicBezTo>
                  <a:pt x="168" y="17"/>
                  <a:pt x="183" y="17"/>
                  <a:pt x="190" y="17"/>
                </a:cubicBezTo>
                <a:cubicBezTo>
                  <a:pt x="197" y="17"/>
                  <a:pt x="212" y="17"/>
                  <a:pt x="219" y="17"/>
                </a:cubicBezTo>
                <a:cubicBezTo>
                  <a:pt x="226" y="17"/>
                  <a:pt x="241" y="17"/>
                  <a:pt x="248" y="17"/>
                </a:cubicBezTo>
                <a:cubicBezTo>
                  <a:pt x="255" y="17"/>
                  <a:pt x="270" y="17"/>
                  <a:pt x="277" y="17"/>
                </a:cubicBezTo>
                <a:cubicBezTo>
                  <a:pt x="284" y="17"/>
                  <a:pt x="299" y="17"/>
                  <a:pt x="306" y="17"/>
                </a:cubicBezTo>
                <a:cubicBezTo>
                  <a:pt x="313" y="17"/>
                  <a:pt x="328" y="17"/>
                  <a:pt x="335" y="17"/>
                </a:cubicBezTo>
                <a:cubicBezTo>
                  <a:pt x="343" y="17"/>
                  <a:pt x="357" y="17"/>
                  <a:pt x="365" y="17"/>
                </a:cubicBezTo>
                <a:cubicBezTo>
                  <a:pt x="372" y="17"/>
                  <a:pt x="386" y="17"/>
                  <a:pt x="394" y="17"/>
                </a:cubicBezTo>
                <a:cubicBezTo>
                  <a:pt x="401" y="17"/>
                  <a:pt x="407" y="13"/>
                  <a:pt x="409" y="8"/>
                </a:cubicBezTo>
                <a:lnTo>
                  <a:pt x="409" y="0"/>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7" name="Freeform 478"/>
          <p:cNvSpPr>
            <a:spLocks/>
          </p:cNvSpPr>
          <p:nvPr/>
        </p:nvSpPr>
        <p:spPr bwMode="auto">
          <a:xfrm>
            <a:off x="6227125" y="5063059"/>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5 w 583"/>
              <a:gd name="T27" fmla="*/ 10 h 17"/>
              <a:gd name="T28" fmla="*/ 321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2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3" y="0"/>
                  <a:pt x="583" y="0"/>
                  <a:pt x="583" y="0"/>
                </a:cubicBezTo>
                <a:cubicBezTo>
                  <a:pt x="583"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1"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8"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0" y="17"/>
                  <a:pt x="86" y="13"/>
                  <a:pt x="88" y="8"/>
                </a:cubicBezTo>
                <a:cubicBezTo>
                  <a:pt x="89" y="13"/>
                  <a:pt x="95" y="17"/>
                  <a:pt x="102" y="17"/>
                </a:cubicBezTo>
                <a:cubicBezTo>
                  <a:pt x="110" y="17"/>
                  <a:pt x="116" y="13"/>
                  <a:pt x="117" y="8"/>
                </a:cubicBezTo>
                <a:cubicBezTo>
                  <a:pt x="118" y="13"/>
                  <a:pt x="124" y="17"/>
                  <a:pt x="132" y="17"/>
                </a:cubicBezTo>
                <a:cubicBezTo>
                  <a:pt x="139" y="17"/>
                  <a:pt x="145" y="13"/>
                  <a:pt x="146" y="8"/>
                </a:cubicBezTo>
                <a:cubicBezTo>
                  <a:pt x="147" y="13"/>
                  <a:pt x="153"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9"/>
                </a:cubicBezTo>
                <a:cubicBezTo>
                  <a:pt x="293" y="13"/>
                  <a:pt x="299" y="17"/>
                  <a:pt x="306" y="17"/>
                </a:cubicBezTo>
                <a:cubicBezTo>
                  <a:pt x="313" y="17"/>
                  <a:pt x="319" y="13"/>
                  <a:pt x="321" y="8"/>
                </a:cubicBezTo>
                <a:cubicBezTo>
                  <a:pt x="322" y="13"/>
                  <a:pt x="328" y="17"/>
                  <a:pt x="335" y="17"/>
                </a:cubicBezTo>
                <a:cubicBezTo>
                  <a:pt x="343" y="17"/>
                  <a:pt x="349" y="13"/>
                  <a:pt x="350" y="8"/>
                </a:cubicBezTo>
                <a:cubicBezTo>
                  <a:pt x="351" y="13"/>
                  <a:pt x="357" y="17"/>
                  <a:pt x="365" y="17"/>
                </a:cubicBezTo>
                <a:cubicBezTo>
                  <a:pt x="372" y="17"/>
                  <a:pt x="378" y="13"/>
                  <a:pt x="379" y="8"/>
                </a:cubicBezTo>
                <a:cubicBezTo>
                  <a:pt x="380" y="13"/>
                  <a:pt x="386"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6" y="8"/>
                </a:cubicBezTo>
                <a:cubicBezTo>
                  <a:pt x="468" y="13"/>
                  <a:pt x="474" y="17"/>
                  <a:pt x="481" y="17"/>
                </a:cubicBezTo>
                <a:cubicBezTo>
                  <a:pt x="488" y="17"/>
                  <a:pt x="494" y="13"/>
                  <a:pt x="496" y="8"/>
                </a:cubicBezTo>
                <a:cubicBezTo>
                  <a:pt x="497" y="13"/>
                  <a:pt x="503" y="17"/>
                  <a:pt x="510" y="17"/>
                </a:cubicBezTo>
                <a:cubicBezTo>
                  <a:pt x="517" y="17"/>
                  <a:pt x="523" y="13"/>
                  <a:pt x="525" y="8"/>
                </a:cubicBezTo>
                <a:cubicBezTo>
                  <a:pt x="526" y="13"/>
                  <a:pt x="532" y="17"/>
                  <a:pt x="539" y="17"/>
                </a:cubicBezTo>
                <a:cubicBezTo>
                  <a:pt x="546" y="17"/>
                  <a:pt x="552" y="13"/>
                  <a:pt x="554" y="8"/>
                </a:cubicBezTo>
                <a:cubicBezTo>
                  <a:pt x="555" y="13"/>
                  <a:pt x="561" y="17"/>
                  <a:pt x="568" y="17"/>
                </a:cubicBezTo>
                <a:cubicBezTo>
                  <a:pt x="577" y="17"/>
                  <a:pt x="583" y="12"/>
                  <a:pt x="583" y="6"/>
                </a:cubicBezTo>
                <a:cubicBezTo>
                  <a:pt x="583" y="0"/>
                  <a:pt x="583" y="0"/>
                  <a:pt x="583" y="0"/>
                </a:cubicBez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8" name="Freeform 479"/>
          <p:cNvSpPr>
            <a:spLocks/>
          </p:cNvSpPr>
          <p:nvPr/>
        </p:nvSpPr>
        <p:spPr bwMode="auto">
          <a:xfrm>
            <a:off x="6329009" y="5076303"/>
            <a:ext cx="1786031"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2 w 524"/>
              <a:gd name="T31" fmla="*/ 17 h 17"/>
              <a:gd name="T32" fmla="*/ 43 w 524"/>
              <a:gd name="T33" fmla="*/ 17 h 17"/>
              <a:gd name="T34" fmla="*/ 14 w 524"/>
              <a:gd name="T35" fmla="*/ 17 h 17"/>
              <a:gd name="T36" fmla="*/ 0 w 524"/>
              <a:gd name="T37" fmla="*/ 0 h 17"/>
              <a:gd name="T38" fmla="*/ 14 w 524"/>
              <a:gd name="T39" fmla="*/ 11 h 17"/>
              <a:gd name="T40" fmla="*/ 29 w 524"/>
              <a:gd name="T41" fmla="*/ 0 h 17"/>
              <a:gd name="T42" fmla="*/ 58 w 524"/>
              <a:gd name="T43" fmla="*/ 0 h 17"/>
              <a:gd name="T44" fmla="*/ 72 w 524"/>
              <a:gd name="T45" fmla="*/ 11 h 17"/>
              <a:gd name="T46" fmla="*/ 87 w 524"/>
              <a:gd name="T47" fmla="*/ 0 h 17"/>
              <a:gd name="T48" fmla="*/ 116 w 524"/>
              <a:gd name="T49" fmla="*/ 0 h 17"/>
              <a:gd name="T50" fmla="*/ 131 w 524"/>
              <a:gd name="T51" fmla="*/ 11 h 17"/>
              <a:gd name="T52" fmla="*/ 146 w 524"/>
              <a:gd name="T53" fmla="*/ 0 h 17"/>
              <a:gd name="T54" fmla="*/ 174 w 524"/>
              <a:gd name="T55" fmla="*/ 0 h 17"/>
              <a:gd name="T56" fmla="*/ 189 w 524"/>
              <a:gd name="T57" fmla="*/ 11 h 17"/>
              <a:gd name="T58" fmla="*/ 204 w 524"/>
              <a:gd name="T59" fmla="*/ 0 h 17"/>
              <a:gd name="T60" fmla="*/ 232 w 524"/>
              <a:gd name="T61" fmla="*/ 0 h 17"/>
              <a:gd name="T62" fmla="*/ 247 w 524"/>
              <a:gd name="T63" fmla="*/ 11 h 17"/>
              <a:gd name="T64" fmla="*/ 261 w 524"/>
              <a:gd name="T65" fmla="*/ 0 h 17"/>
              <a:gd name="T66" fmla="*/ 262 w 524"/>
              <a:gd name="T67" fmla="*/ 0 h 17"/>
              <a:gd name="T68" fmla="*/ 291 w 524"/>
              <a:gd name="T69" fmla="*/ 0 h 17"/>
              <a:gd name="T70" fmla="*/ 305 w 524"/>
              <a:gd name="T71" fmla="*/ 11 h 17"/>
              <a:gd name="T72" fmla="*/ 320 w 524"/>
              <a:gd name="T73" fmla="*/ 0 h 17"/>
              <a:gd name="T74" fmla="*/ 349 w 524"/>
              <a:gd name="T75" fmla="*/ 0 h 17"/>
              <a:gd name="T76" fmla="*/ 364 w 524"/>
              <a:gd name="T77" fmla="*/ 11 h 17"/>
              <a:gd name="T78" fmla="*/ 379 w 524"/>
              <a:gd name="T79" fmla="*/ 0 h 17"/>
              <a:gd name="T80" fmla="*/ 407 w 524"/>
              <a:gd name="T81" fmla="*/ 0 h 17"/>
              <a:gd name="T82" fmla="*/ 422 w 524"/>
              <a:gd name="T83" fmla="*/ 11 h 17"/>
              <a:gd name="T84" fmla="*/ 437 w 524"/>
              <a:gd name="T85" fmla="*/ 0 h 17"/>
              <a:gd name="T86" fmla="*/ 465 w 524"/>
              <a:gd name="T87" fmla="*/ 0 h 17"/>
              <a:gd name="T88" fmla="*/ 480 w 524"/>
              <a:gd name="T89" fmla="*/ 11 h 17"/>
              <a:gd name="T90" fmla="*/ 495 w 524"/>
              <a:gd name="T91" fmla="*/ 0 h 17"/>
              <a:gd name="T92" fmla="*/ 523 w 524"/>
              <a:gd name="T93" fmla="*/ 0 h 17"/>
              <a:gd name="T94" fmla="*/ 524 w 524"/>
              <a:gd name="T9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9"/>
                </a:moveTo>
                <a:cubicBezTo>
                  <a:pt x="523" y="14"/>
                  <a:pt x="516" y="17"/>
                  <a:pt x="509" y="17"/>
                </a:cubicBezTo>
                <a:cubicBezTo>
                  <a:pt x="502" y="17"/>
                  <a:pt x="496" y="14"/>
                  <a:pt x="495" y="9"/>
                </a:cubicBezTo>
                <a:cubicBezTo>
                  <a:pt x="493" y="14"/>
                  <a:pt x="487" y="17"/>
                  <a:pt x="480" y="17"/>
                </a:cubicBezTo>
                <a:cubicBezTo>
                  <a:pt x="473" y="17"/>
                  <a:pt x="467" y="14"/>
                  <a:pt x="466" y="9"/>
                </a:cubicBezTo>
                <a:cubicBezTo>
                  <a:pt x="464" y="14"/>
                  <a:pt x="458" y="17"/>
                  <a:pt x="451" y="17"/>
                </a:cubicBezTo>
                <a:cubicBezTo>
                  <a:pt x="444" y="17"/>
                  <a:pt x="438" y="14"/>
                  <a:pt x="436" y="9"/>
                </a:cubicBezTo>
                <a:cubicBezTo>
                  <a:pt x="435" y="14"/>
                  <a:pt x="429" y="17"/>
                  <a:pt x="422" y="17"/>
                </a:cubicBezTo>
                <a:cubicBezTo>
                  <a:pt x="415" y="17"/>
                  <a:pt x="409" y="14"/>
                  <a:pt x="407" y="9"/>
                </a:cubicBezTo>
                <a:cubicBezTo>
                  <a:pt x="406" y="14"/>
                  <a:pt x="400" y="17"/>
                  <a:pt x="393" y="17"/>
                </a:cubicBezTo>
                <a:cubicBezTo>
                  <a:pt x="386" y="17"/>
                  <a:pt x="380" y="14"/>
                  <a:pt x="378" y="9"/>
                </a:cubicBezTo>
                <a:cubicBezTo>
                  <a:pt x="377" y="14"/>
                  <a:pt x="371" y="17"/>
                  <a:pt x="364" y="17"/>
                </a:cubicBezTo>
                <a:cubicBezTo>
                  <a:pt x="356" y="17"/>
                  <a:pt x="350" y="14"/>
                  <a:pt x="349" y="9"/>
                </a:cubicBezTo>
                <a:cubicBezTo>
                  <a:pt x="348" y="14"/>
                  <a:pt x="342" y="17"/>
                  <a:pt x="335" y="17"/>
                </a:cubicBezTo>
                <a:cubicBezTo>
                  <a:pt x="327" y="17"/>
                  <a:pt x="321" y="14"/>
                  <a:pt x="320" y="9"/>
                </a:cubicBezTo>
                <a:cubicBezTo>
                  <a:pt x="319" y="14"/>
                  <a:pt x="313" y="17"/>
                  <a:pt x="305" y="17"/>
                </a:cubicBezTo>
                <a:cubicBezTo>
                  <a:pt x="298" y="17"/>
                  <a:pt x="292" y="14"/>
                  <a:pt x="291" y="9"/>
                </a:cubicBezTo>
                <a:cubicBezTo>
                  <a:pt x="289" y="14"/>
                  <a:pt x="283" y="17"/>
                  <a:pt x="276" y="17"/>
                </a:cubicBezTo>
                <a:cubicBezTo>
                  <a:pt x="269" y="17"/>
                  <a:pt x="263" y="14"/>
                  <a:pt x="262" y="9"/>
                </a:cubicBezTo>
                <a:cubicBezTo>
                  <a:pt x="260" y="14"/>
                  <a:pt x="254" y="17"/>
                  <a:pt x="247" y="17"/>
                </a:cubicBezTo>
                <a:cubicBezTo>
                  <a:pt x="240" y="17"/>
                  <a:pt x="234" y="14"/>
                  <a:pt x="233" y="9"/>
                </a:cubicBezTo>
                <a:cubicBezTo>
                  <a:pt x="231" y="14"/>
                  <a:pt x="225" y="17"/>
                  <a:pt x="218" y="17"/>
                </a:cubicBezTo>
                <a:cubicBezTo>
                  <a:pt x="211" y="17"/>
                  <a:pt x="205" y="14"/>
                  <a:pt x="203" y="9"/>
                </a:cubicBezTo>
                <a:cubicBezTo>
                  <a:pt x="202" y="14"/>
                  <a:pt x="196" y="17"/>
                  <a:pt x="189" y="17"/>
                </a:cubicBezTo>
                <a:cubicBezTo>
                  <a:pt x="182" y="17"/>
                  <a:pt x="176" y="14"/>
                  <a:pt x="174" y="9"/>
                </a:cubicBezTo>
                <a:cubicBezTo>
                  <a:pt x="173" y="14"/>
                  <a:pt x="167" y="17"/>
                  <a:pt x="160" y="17"/>
                </a:cubicBezTo>
                <a:cubicBezTo>
                  <a:pt x="153" y="17"/>
                  <a:pt x="147" y="14"/>
                  <a:pt x="145" y="9"/>
                </a:cubicBezTo>
                <a:cubicBezTo>
                  <a:pt x="144" y="14"/>
                  <a:pt x="138" y="17"/>
                  <a:pt x="131" y="17"/>
                </a:cubicBezTo>
                <a:cubicBezTo>
                  <a:pt x="123" y="17"/>
                  <a:pt x="117" y="14"/>
                  <a:pt x="116" y="9"/>
                </a:cubicBezTo>
                <a:cubicBezTo>
                  <a:pt x="115" y="14"/>
                  <a:pt x="109" y="17"/>
                  <a:pt x="102" y="17"/>
                </a:cubicBezTo>
                <a:cubicBezTo>
                  <a:pt x="94" y="17"/>
                  <a:pt x="88" y="14"/>
                  <a:pt x="87" y="9"/>
                </a:cubicBezTo>
                <a:cubicBezTo>
                  <a:pt x="86" y="14"/>
                  <a:pt x="80" y="17"/>
                  <a:pt x="72" y="17"/>
                </a:cubicBezTo>
                <a:cubicBezTo>
                  <a:pt x="65" y="17"/>
                  <a:pt x="59" y="14"/>
                  <a:pt x="58" y="9"/>
                </a:cubicBezTo>
                <a:cubicBezTo>
                  <a:pt x="56" y="14"/>
                  <a:pt x="50" y="17"/>
                  <a:pt x="43" y="17"/>
                </a:cubicBezTo>
                <a:cubicBezTo>
                  <a:pt x="36" y="17"/>
                  <a:pt x="30" y="14"/>
                  <a:pt x="29" y="9"/>
                </a:cubicBezTo>
                <a:cubicBezTo>
                  <a:pt x="27" y="14"/>
                  <a:pt x="21" y="17"/>
                  <a:pt x="14" y="17"/>
                </a:cubicBezTo>
                <a:cubicBezTo>
                  <a:pt x="7" y="17"/>
                  <a:pt x="1" y="14"/>
                  <a:pt x="0" y="9"/>
                </a:cubicBezTo>
                <a:cubicBezTo>
                  <a:pt x="0" y="0"/>
                  <a:pt x="0" y="0"/>
                  <a:pt x="0" y="0"/>
                </a:cubicBezTo>
                <a:cubicBezTo>
                  <a:pt x="0" y="0"/>
                  <a:pt x="0" y="0"/>
                  <a:pt x="0" y="0"/>
                </a:cubicBezTo>
                <a:cubicBezTo>
                  <a:pt x="0" y="6"/>
                  <a:pt x="6" y="11"/>
                  <a:pt x="14" y="11"/>
                </a:cubicBezTo>
                <a:cubicBezTo>
                  <a:pt x="22" y="11"/>
                  <a:pt x="28" y="6"/>
                  <a:pt x="28" y="0"/>
                </a:cubicBezTo>
                <a:cubicBezTo>
                  <a:pt x="29" y="0"/>
                  <a:pt x="29" y="0"/>
                  <a:pt x="29" y="0"/>
                </a:cubicBezTo>
                <a:cubicBezTo>
                  <a:pt x="29" y="6"/>
                  <a:pt x="35" y="11"/>
                  <a:pt x="43" y="11"/>
                </a:cubicBezTo>
                <a:cubicBezTo>
                  <a:pt x="51" y="11"/>
                  <a:pt x="58" y="6"/>
                  <a:pt x="58" y="0"/>
                </a:cubicBezTo>
                <a:cubicBezTo>
                  <a:pt x="58" y="0"/>
                  <a:pt x="58" y="0"/>
                  <a:pt x="58" y="0"/>
                </a:cubicBezTo>
                <a:cubicBezTo>
                  <a:pt x="58" y="6"/>
                  <a:pt x="65" y="11"/>
                  <a:pt x="72" y="11"/>
                </a:cubicBezTo>
                <a:cubicBezTo>
                  <a:pt x="80" y="11"/>
                  <a:pt x="87" y="6"/>
                  <a:pt x="87" y="0"/>
                </a:cubicBezTo>
                <a:cubicBezTo>
                  <a:pt x="87" y="0"/>
                  <a:pt x="87" y="0"/>
                  <a:pt x="87" y="0"/>
                </a:cubicBezTo>
                <a:cubicBezTo>
                  <a:pt x="87" y="6"/>
                  <a:pt x="94" y="11"/>
                  <a:pt x="102" y="11"/>
                </a:cubicBezTo>
                <a:cubicBezTo>
                  <a:pt x="109" y="11"/>
                  <a:pt x="116" y="6"/>
                  <a:pt x="116" y="0"/>
                </a:cubicBezTo>
                <a:cubicBezTo>
                  <a:pt x="116" y="0"/>
                  <a:pt x="116" y="0"/>
                  <a:pt x="116" y="0"/>
                </a:cubicBezTo>
                <a:cubicBezTo>
                  <a:pt x="116" y="6"/>
                  <a:pt x="123" y="11"/>
                  <a:pt x="131" y="11"/>
                </a:cubicBezTo>
                <a:cubicBezTo>
                  <a:pt x="138" y="11"/>
                  <a:pt x="145" y="6"/>
                  <a:pt x="145" y="0"/>
                </a:cubicBezTo>
                <a:cubicBezTo>
                  <a:pt x="146" y="0"/>
                  <a:pt x="146" y="0"/>
                  <a:pt x="146" y="0"/>
                </a:cubicBezTo>
                <a:cubicBezTo>
                  <a:pt x="146" y="6"/>
                  <a:pt x="152" y="11"/>
                  <a:pt x="160" y="11"/>
                </a:cubicBezTo>
                <a:cubicBezTo>
                  <a:pt x="168" y="11"/>
                  <a:pt x="174" y="6"/>
                  <a:pt x="174" y="0"/>
                </a:cubicBezTo>
                <a:cubicBezTo>
                  <a:pt x="175" y="0"/>
                  <a:pt x="175" y="0"/>
                  <a:pt x="175" y="0"/>
                </a:cubicBezTo>
                <a:cubicBezTo>
                  <a:pt x="175" y="6"/>
                  <a:pt x="181" y="11"/>
                  <a:pt x="189" y="11"/>
                </a:cubicBezTo>
                <a:cubicBezTo>
                  <a:pt x="197" y="11"/>
                  <a:pt x="203" y="6"/>
                  <a:pt x="203" y="0"/>
                </a:cubicBezTo>
                <a:cubicBezTo>
                  <a:pt x="204" y="0"/>
                  <a:pt x="204" y="0"/>
                  <a:pt x="204" y="0"/>
                </a:cubicBezTo>
                <a:cubicBezTo>
                  <a:pt x="204" y="6"/>
                  <a:pt x="210" y="11"/>
                  <a:pt x="218" y="11"/>
                </a:cubicBezTo>
                <a:cubicBezTo>
                  <a:pt x="226" y="11"/>
                  <a:pt x="232" y="6"/>
                  <a:pt x="232" y="0"/>
                </a:cubicBezTo>
                <a:cubicBezTo>
                  <a:pt x="233" y="0"/>
                  <a:pt x="233" y="0"/>
                  <a:pt x="233" y="0"/>
                </a:cubicBezTo>
                <a:cubicBezTo>
                  <a:pt x="233" y="6"/>
                  <a:pt x="239" y="11"/>
                  <a:pt x="247" y="11"/>
                </a:cubicBezTo>
                <a:cubicBezTo>
                  <a:pt x="255" y="11"/>
                  <a:pt x="261" y="6"/>
                  <a:pt x="261" y="0"/>
                </a:cubicBezTo>
                <a:cubicBezTo>
                  <a:pt x="261" y="0"/>
                  <a:pt x="261" y="0"/>
                  <a:pt x="261" y="0"/>
                </a:cubicBezTo>
                <a:cubicBezTo>
                  <a:pt x="262" y="0"/>
                  <a:pt x="262" y="0"/>
                  <a:pt x="262" y="0"/>
                </a:cubicBezTo>
                <a:cubicBezTo>
                  <a:pt x="262" y="0"/>
                  <a:pt x="262" y="0"/>
                  <a:pt x="262" y="0"/>
                </a:cubicBezTo>
                <a:cubicBezTo>
                  <a:pt x="262" y="6"/>
                  <a:pt x="268" y="11"/>
                  <a:pt x="276" y="11"/>
                </a:cubicBezTo>
                <a:cubicBezTo>
                  <a:pt x="284" y="11"/>
                  <a:pt x="291" y="6"/>
                  <a:pt x="291" y="0"/>
                </a:cubicBezTo>
                <a:cubicBezTo>
                  <a:pt x="291" y="0"/>
                  <a:pt x="291" y="0"/>
                  <a:pt x="291" y="0"/>
                </a:cubicBezTo>
                <a:cubicBezTo>
                  <a:pt x="291" y="6"/>
                  <a:pt x="298" y="11"/>
                  <a:pt x="305" y="11"/>
                </a:cubicBezTo>
                <a:cubicBezTo>
                  <a:pt x="313" y="11"/>
                  <a:pt x="320" y="6"/>
                  <a:pt x="320" y="0"/>
                </a:cubicBezTo>
                <a:cubicBezTo>
                  <a:pt x="320" y="0"/>
                  <a:pt x="320" y="0"/>
                  <a:pt x="320" y="0"/>
                </a:cubicBezTo>
                <a:cubicBezTo>
                  <a:pt x="320" y="6"/>
                  <a:pt x="327" y="11"/>
                  <a:pt x="335" y="11"/>
                </a:cubicBezTo>
                <a:cubicBezTo>
                  <a:pt x="342" y="11"/>
                  <a:pt x="349" y="6"/>
                  <a:pt x="349" y="0"/>
                </a:cubicBezTo>
                <a:cubicBezTo>
                  <a:pt x="349" y="0"/>
                  <a:pt x="349" y="0"/>
                  <a:pt x="349" y="0"/>
                </a:cubicBezTo>
                <a:cubicBezTo>
                  <a:pt x="349" y="6"/>
                  <a:pt x="356" y="11"/>
                  <a:pt x="364" y="11"/>
                </a:cubicBezTo>
                <a:cubicBezTo>
                  <a:pt x="371" y="11"/>
                  <a:pt x="378" y="6"/>
                  <a:pt x="378" y="0"/>
                </a:cubicBezTo>
                <a:cubicBezTo>
                  <a:pt x="379" y="0"/>
                  <a:pt x="379" y="0"/>
                  <a:pt x="379" y="0"/>
                </a:cubicBezTo>
                <a:cubicBezTo>
                  <a:pt x="379" y="6"/>
                  <a:pt x="385" y="11"/>
                  <a:pt x="393" y="11"/>
                </a:cubicBezTo>
                <a:cubicBezTo>
                  <a:pt x="401" y="11"/>
                  <a:pt x="407" y="6"/>
                  <a:pt x="407" y="0"/>
                </a:cubicBezTo>
                <a:cubicBezTo>
                  <a:pt x="408" y="0"/>
                  <a:pt x="408" y="0"/>
                  <a:pt x="408" y="0"/>
                </a:cubicBezTo>
                <a:cubicBezTo>
                  <a:pt x="408" y="6"/>
                  <a:pt x="414" y="11"/>
                  <a:pt x="422" y="11"/>
                </a:cubicBezTo>
                <a:cubicBezTo>
                  <a:pt x="430" y="11"/>
                  <a:pt x="436" y="6"/>
                  <a:pt x="436" y="0"/>
                </a:cubicBezTo>
                <a:cubicBezTo>
                  <a:pt x="437" y="0"/>
                  <a:pt x="437" y="0"/>
                  <a:pt x="437" y="0"/>
                </a:cubicBezTo>
                <a:cubicBezTo>
                  <a:pt x="437" y="6"/>
                  <a:pt x="443" y="11"/>
                  <a:pt x="451" y="11"/>
                </a:cubicBezTo>
                <a:cubicBezTo>
                  <a:pt x="459" y="11"/>
                  <a:pt x="465" y="6"/>
                  <a:pt x="465" y="0"/>
                </a:cubicBezTo>
                <a:cubicBezTo>
                  <a:pt x="466" y="0"/>
                  <a:pt x="466" y="0"/>
                  <a:pt x="466" y="0"/>
                </a:cubicBezTo>
                <a:cubicBezTo>
                  <a:pt x="466" y="6"/>
                  <a:pt x="472" y="11"/>
                  <a:pt x="480" y="11"/>
                </a:cubicBezTo>
                <a:cubicBezTo>
                  <a:pt x="488" y="11"/>
                  <a:pt x="494" y="6"/>
                  <a:pt x="494" y="0"/>
                </a:cubicBezTo>
                <a:cubicBezTo>
                  <a:pt x="495" y="0"/>
                  <a:pt x="495" y="0"/>
                  <a:pt x="495" y="0"/>
                </a:cubicBezTo>
                <a:cubicBezTo>
                  <a:pt x="495" y="6"/>
                  <a:pt x="501" y="11"/>
                  <a:pt x="509" y="11"/>
                </a:cubicBezTo>
                <a:cubicBezTo>
                  <a:pt x="517" y="11"/>
                  <a:pt x="523" y="6"/>
                  <a:pt x="523" y="0"/>
                </a:cubicBezTo>
                <a:cubicBezTo>
                  <a:pt x="524" y="0"/>
                  <a:pt x="524" y="0"/>
                  <a:pt x="524" y="0"/>
                </a:cubicBezTo>
                <a:lnTo>
                  <a:pt x="524" y="9"/>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9" name="Freeform 480"/>
          <p:cNvSpPr>
            <a:spLocks/>
          </p:cNvSpPr>
          <p:nvPr/>
        </p:nvSpPr>
        <p:spPr bwMode="auto">
          <a:xfrm>
            <a:off x="6424780" y="5096680"/>
            <a:ext cx="1591432" cy="58074"/>
          </a:xfrm>
          <a:custGeom>
            <a:avLst/>
            <a:gdLst>
              <a:gd name="T0" fmla="*/ 466 w 467"/>
              <a:gd name="T1" fmla="*/ 0 h 17"/>
              <a:gd name="T2" fmla="*/ 438 w 467"/>
              <a:gd name="T3" fmla="*/ 0 h 17"/>
              <a:gd name="T4" fmla="*/ 423 w 467"/>
              <a:gd name="T5" fmla="*/ 10 h 17"/>
              <a:gd name="T6" fmla="*/ 408 w 467"/>
              <a:gd name="T7" fmla="*/ 0 h 17"/>
              <a:gd name="T8" fmla="*/ 380 w 467"/>
              <a:gd name="T9" fmla="*/ 0 h 17"/>
              <a:gd name="T10" fmla="*/ 365 w 467"/>
              <a:gd name="T11" fmla="*/ 10 h 17"/>
              <a:gd name="T12" fmla="*/ 350 w 467"/>
              <a:gd name="T13" fmla="*/ 0 h 17"/>
              <a:gd name="T14" fmla="*/ 321 w 467"/>
              <a:gd name="T15" fmla="*/ 0 h 17"/>
              <a:gd name="T16" fmla="*/ 307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7 w 467"/>
              <a:gd name="T35" fmla="*/ 0 h 17"/>
              <a:gd name="T36" fmla="*/ 132 w 467"/>
              <a:gd name="T37" fmla="*/ 10 h 17"/>
              <a:gd name="T38" fmla="*/ 117 w 467"/>
              <a:gd name="T39" fmla="*/ 0 h 17"/>
              <a:gd name="T40" fmla="*/ 88 w 467"/>
              <a:gd name="T41" fmla="*/ 0 h 17"/>
              <a:gd name="T42" fmla="*/ 74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4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7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80" y="5"/>
                  <a:pt x="380" y="0"/>
                </a:cubicBezTo>
                <a:cubicBezTo>
                  <a:pt x="379" y="0"/>
                  <a:pt x="379" y="0"/>
                  <a:pt x="379" y="0"/>
                </a:cubicBezTo>
                <a:cubicBezTo>
                  <a:pt x="379" y="5"/>
                  <a:pt x="373" y="10"/>
                  <a:pt x="365" y="10"/>
                </a:cubicBezTo>
                <a:cubicBezTo>
                  <a:pt x="357" y="10"/>
                  <a:pt x="351" y="5"/>
                  <a:pt x="351"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7" y="10"/>
                </a:cubicBezTo>
                <a:cubicBezTo>
                  <a:pt x="299" y="10"/>
                  <a:pt x="292" y="5"/>
                  <a:pt x="292" y="0"/>
                </a:cubicBezTo>
                <a:cubicBezTo>
                  <a:pt x="292" y="0"/>
                  <a:pt x="292" y="0"/>
                  <a:pt x="292" y="0"/>
                </a:cubicBezTo>
                <a:cubicBezTo>
                  <a:pt x="292" y="5"/>
                  <a:pt x="285" y="10"/>
                  <a:pt x="277" y="10"/>
                </a:cubicBezTo>
                <a:cubicBezTo>
                  <a:pt x="270" y="10"/>
                  <a:pt x="263" y="5"/>
                  <a:pt x="263" y="0"/>
                </a:cubicBezTo>
                <a:cubicBezTo>
                  <a:pt x="263" y="0"/>
                  <a:pt x="263" y="0"/>
                  <a:pt x="263" y="0"/>
                </a:cubicBezTo>
                <a:cubicBezTo>
                  <a:pt x="263"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7" y="5"/>
                  <a:pt x="147" y="0"/>
                </a:cubicBezTo>
                <a:cubicBezTo>
                  <a:pt x="146" y="0"/>
                  <a:pt x="146" y="0"/>
                  <a:pt x="146" y="0"/>
                </a:cubicBezTo>
                <a:cubicBezTo>
                  <a:pt x="146" y="5"/>
                  <a:pt x="140" y="10"/>
                  <a:pt x="132" y="10"/>
                </a:cubicBezTo>
                <a:cubicBezTo>
                  <a:pt x="124" y="10"/>
                  <a:pt x="118" y="5"/>
                  <a:pt x="118"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4" y="10"/>
                </a:cubicBezTo>
                <a:cubicBezTo>
                  <a:pt x="66" y="10"/>
                  <a:pt x="59" y="5"/>
                  <a:pt x="59" y="0"/>
                </a:cubicBezTo>
                <a:cubicBezTo>
                  <a:pt x="59" y="0"/>
                  <a:pt x="59" y="0"/>
                  <a:pt x="59" y="0"/>
                </a:cubicBezTo>
                <a:cubicBezTo>
                  <a:pt x="59" y="5"/>
                  <a:pt x="52" y="10"/>
                  <a:pt x="44" y="10"/>
                </a:cubicBezTo>
                <a:cubicBezTo>
                  <a:pt x="37" y="10"/>
                  <a:pt x="30" y="5"/>
                  <a:pt x="30" y="0"/>
                </a:cubicBezTo>
                <a:cubicBezTo>
                  <a:pt x="30" y="0"/>
                  <a:pt x="30" y="0"/>
                  <a:pt x="30" y="0"/>
                </a:cubicBezTo>
                <a:cubicBezTo>
                  <a:pt x="30"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4"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5"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5" y="17"/>
                  <a:pt x="291" y="13"/>
                  <a:pt x="292" y="8"/>
                </a:cubicBezTo>
                <a:cubicBezTo>
                  <a:pt x="293" y="13"/>
                  <a:pt x="299" y="17"/>
                  <a:pt x="307"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8" y="8"/>
                </a:cubicBezTo>
                <a:cubicBezTo>
                  <a:pt x="439" y="13"/>
                  <a:pt x="445" y="17"/>
                  <a:pt x="452" y="17"/>
                </a:cubicBezTo>
                <a:cubicBezTo>
                  <a:pt x="459" y="17"/>
                  <a:pt x="466"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0" name="Freeform 481"/>
          <p:cNvSpPr>
            <a:spLocks/>
          </p:cNvSpPr>
          <p:nvPr/>
        </p:nvSpPr>
        <p:spPr bwMode="auto">
          <a:xfrm>
            <a:off x="6526664" y="5114001"/>
            <a:ext cx="1390720"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60 w 408"/>
              <a:gd name="T55" fmla="*/ 17 h 17"/>
              <a:gd name="T56" fmla="*/ 218 w 408"/>
              <a:gd name="T57" fmla="*/ 17 h 17"/>
              <a:gd name="T58" fmla="*/ 277 w 408"/>
              <a:gd name="T59" fmla="*/ 17 h 17"/>
              <a:gd name="T60" fmla="*/ 335 w 408"/>
              <a:gd name="T61" fmla="*/ 17 h 17"/>
              <a:gd name="T62" fmla="*/ 393 w 408"/>
              <a:gd name="T63" fmla="*/ 17 h 17"/>
              <a:gd name="T64" fmla="*/ 408 w 408"/>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3"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0"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8"/>
                  <a:pt x="0" y="8"/>
                  <a:pt x="0" y="8"/>
                </a:cubicBezTo>
                <a:cubicBezTo>
                  <a:pt x="1" y="13"/>
                  <a:pt x="7" y="17"/>
                  <a:pt x="14" y="17"/>
                </a:cubicBezTo>
                <a:cubicBezTo>
                  <a:pt x="22" y="17"/>
                  <a:pt x="28" y="13"/>
                  <a:pt x="29" y="8"/>
                </a:cubicBezTo>
                <a:cubicBezTo>
                  <a:pt x="30" y="13"/>
                  <a:pt x="36" y="17"/>
                  <a:pt x="44" y="17"/>
                </a:cubicBezTo>
                <a:cubicBezTo>
                  <a:pt x="51" y="17"/>
                  <a:pt x="57" y="13"/>
                  <a:pt x="58" y="8"/>
                </a:cubicBezTo>
                <a:cubicBezTo>
                  <a:pt x="59" y="13"/>
                  <a:pt x="65" y="17"/>
                  <a:pt x="73" y="17"/>
                </a:cubicBezTo>
                <a:cubicBezTo>
                  <a:pt x="80" y="17"/>
                  <a:pt x="86" y="13"/>
                  <a:pt x="87" y="8"/>
                </a:cubicBezTo>
                <a:cubicBezTo>
                  <a:pt x="89" y="13"/>
                  <a:pt x="95" y="17"/>
                  <a:pt x="102" y="17"/>
                </a:cubicBezTo>
                <a:cubicBezTo>
                  <a:pt x="109" y="17"/>
                  <a:pt x="124" y="17"/>
                  <a:pt x="131" y="17"/>
                </a:cubicBezTo>
                <a:cubicBezTo>
                  <a:pt x="138" y="17"/>
                  <a:pt x="153" y="17"/>
                  <a:pt x="160" y="17"/>
                </a:cubicBezTo>
                <a:cubicBezTo>
                  <a:pt x="167" y="17"/>
                  <a:pt x="182" y="17"/>
                  <a:pt x="189" y="17"/>
                </a:cubicBezTo>
                <a:cubicBezTo>
                  <a:pt x="196" y="17"/>
                  <a:pt x="211" y="17"/>
                  <a:pt x="218" y="17"/>
                </a:cubicBezTo>
                <a:cubicBezTo>
                  <a:pt x="225" y="17"/>
                  <a:pt x="240" y="17"/>
                  <a:pt x="247" y="17"/>
                </a:cubicBezTo>
                <a:cubicBezTo>
                  <a:pt x="255" y="17"/>
                  <a:pt x="269" y="17"/>
                  <a:pt x="277" y="17"/>
                </a:cubicBezTo>
                <a:cubicBezTo>
                  <a:pt x="284" y="17"/>
                  <a:pt x="298" y="17"/>
                  <a:pt x="306" y="17"/>
                </a:cubicBezTo>
                <a:cubicBezTo>
                  <a:pt x="313" y="17"/>
                  <a:pt x="328" y="17"/>
                  <a:pt x="335" y="17"/>
                </a:cubicBezTo>
                <a:cubicBezTo>
                  <a:pt x="342" y="17"/>
                  <a:pt x="357" y="17"/>
                  <a:pt x="364" y="17"/>
                </a:cubicBezTo>
                <a:cubicBezTo>
                  <a:pt x="371" y="17"/>
                  <a:pt x="386" y="17"/>
                  <a:pt x="393" y="17"/>
                </a:cubicBezTo>
                <a:cubicBezTo>
                  <a:pt x="400" y="17"/>
                  <a:pt x="406" y="13"/>
                  <a:pt x="408" y="8"/>
                </a:cubicBezTo>
                <a:lnTo>
                  <a:pt x="408" y="0"/>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grpSp>
        <p:nvGrpSpPr>
          <p:cNvPr id="604" name="Group 603"/>
          <p:cNvGrpSpPr/>
          <p:nvPr/>
        </p:nvGrpSpPr>
        <p:grpSpPr>
          <a:xfrm>
            <a:off x="6209067" y="333374"/>
            <a:ext cx="2831746" cy="809625"/>
            <a:chOff x="4895851" y="1524000"/>
            <a:chExt cx="4630737" cy="1323975"/>
          </a:xfrm>
        </p:grpSpPr>
        <p:sp>
          <p:nvSpPr>
            <p:cNvPr id="581" name="Freeform 482"/>
            <p:cNvSpPr>
              <a:spLocks/>
            </p:cNvSpPr>
            <p:nvPr/>
          </p:nvSpPr>
          <p:spPr bwMode="auto">
            <a:xfrm>
              <a:off x="5124451" y="1970088"/>
              <a:ext cx="3860800" cy="484188"/>
            </a:xfrm>
            <a:custGeom>
              <a:avLst/>
              <a:gdLst>
                <a:gd name="T0" fmla="*/ 675 w 727"/>
                <a:gd name="T1" fmla="*/ 11 h 91"/>
                <a:gd name="T2" fmla="*/ 470 w 727"/>
                <a:gd name="T3" fmla="*/ 2 h 91"/>
                <a:gd name="T4" fmla="*/ 111 w 727"/>
                <a:gd name="T5" fmla="*/ 5 h 91"/>
                <a:gd name="T6" fmla="*/ 24 w 727"/>
                <a:gd name="T7" fmla="*/ 5 h 91"/>
                <a:gd name="T8" fmla="*/ 20 w 727"/>
                <a:gd name="T9" fmla="*/ 5 h 91"/>
                <a:gd name="T10" fmla="*/ 0 w 727"/>
                <a:gd name="T11" fmla="*/ 11 h 91"/>
                <a:gd name="T12" fmla="*/ 152 w 727"/>
                <a:gd name="T13" fmla="*/ 67 h 91"/>
                <a:gd name="T14" fmla="*/ 249 w 727"/>
                <a:gd name="T15" fmla="*/ 87 h 91"/>
                <a:gd name="T16" fmla="*/ 292 w 727"/>
                <a:gd name="T17" fmla="*/ 91 h 91"/>
                <a:gd name="T18" fmla="*/ 312 w 727"/>
                <a:gd name="T19" fmla="*/ 91 h 91"/>
                <a:gd name="T20" fmla="*/ 422 w 727"/>
                <a:gd name="T21" fmla="*/ 90 h 91"/>
                <a:gd name="T22" fmla="*/ 613 w 727"/>
                <a:gd name="T23" fmla="*/ 88 h 91"/>
                <a:gd name="T24" fmla="*/ 727 w 727"/>
                <a:gd name="T25" fmla="*/ 56 h 91"/>
                <a:gd name="T26" fmla="*/ 688 w 727"/>
                <a:gd name="T27" fmla="*/ 21 h 91"/>
                <a:gd name="T28" fmla="*/ 675 w 727"/>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91">
                  <a:moveTo>
                    <a:pt x="675" y="11"/>
                  </a:moveTo>
                  <a:cubicBezTo>
                    <a:pt x="651" y="0"/>
                    <a:pt x="514" y="2"/>
                    <a:pt x="470" y="2"/>
                  </a:cubicBezTo>
                  <a:cubicBezTo>
                    <a:pt x="470" y="2"/>
                    <a:pt x="124" y="5"/>
                    <a:pt x="111" y="5"/>
                  </a:cubicBezTo>
                  <a:cubicBezTo>
                    <a:pt x="98" y="5"/>
                    <a:pt x="24" y="5"/>
                    <a:pt x="24" y="5"/>
                  </a:cubicBezTo>
                  <a:cubicBezTo>
                    <a:pt x="23" y="5"/>
                    <a:pt x="21" y="5"/>
                    <a:pt x="20" y="5"/>
                  </a:cubicBezTo>
                  <a:cubicBezTo>
                    <a:pt x="12" y="5"/>
                    <a:pt x="0" y="4"/>
                    <a:pt x="0" y="11"/>
                  </a:cubicBezTo>
                  <a:cubicBezTo>
                    <a:pt x="0" y="18"/>
                    <a:pt x="74" y="46"/>
                    <a:pt x="152" y="67"/>
                  </a:cubicBezTo>
                  <a:cubicBezTo>
                    <a:pt x="155" y="68"/>
                    <a:pt x="247" y="87"/>
                    <a:pt x="249" y="87"/>
                  </a:cubicBezTo>
                  <a:cubicBezTo>
                    <a:pt x="265" y="90"/>
                    <a:pt x="280" y="91"/>
                    <a:pt x="292" y="91"/>
                  </a:cubicBezTo>
                  <a:cubicBezTo>
                    <a:pt x="312" y="91"/>
                    <a:pt x="312" y="91"/>
                    <a:pt x="312" y="91"/>
                  </a:cubicBezTo>
                  <a:cubicBezTo>
                    <a:pt x="422" y="90"/>
                    <a:pt x="422" y="90"/>
                    <a:pt x="422" y="90"/>
                  </a:cubicBezTo>
                  <a:cubicBezTo>
                    <a:pt x="613" y="88"/>
                    <a:pt x="613" y="88"/>
                    <a:pt x="613" y="88"/>
                  </a:cubicBezTo>
                  <a:cubicBezTo>
                    <a:pt x="676" y="88"/>
                    <a:pt x="727" y="73"/>
                    <a:pt x="727" y="56"/>
                  </a:cubicBezTo>
                  <a:cubicBezTo>
                    <a:pt x="727" y="44"/>
                    <a:pt x="699" y="27"/>
                    <a:pt x="688" y="21"/>
                  </a:cubicBezTo>
                  <a:cubicBezTo>
                    <a:pt x="684" y="19"/>
                    <a:pt x="676" y="12"/>
                    <a:pt x="675"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2" name="Freeform 483"/>
            <p:cNvSpPr>
              <a:spLocks/>
            </p:cNvSpPr>
            <p:nvPr/>
          </p:nvSpPr>
          <p:spPr bwMode="auto">
            <a:xfrm>
              <a:off x="4976814" y="1524000"/>
              <a:ext cx="700088" cy="473075"/>
            </a:xfrm>
            <a:custGeom>
              <a:avLst/>
              <a:gdLst>
                <a:gd name="T0" fmla="*/ 0 w 441"/>
                <a:gd name="T1" fmla="*/ 0 h 298"/>
                <a:gd name="T2" fmla="*/ 130 w 441"/>
                <a:gd name="T3" fmla="*/ 298 h 298"/>
                <a:gd name="T4" fmla="*/ 441 w 441"/>
                <a:gd name="T5" fmla="*/ 298 h 298"/>
                <a:gd name="T6" fmla="*/ 150 w 441"/>
                <a:gd name="T7" fmla="*/ 0 h 298"/>
                <a:gd name="T8" fmla="*/ 0 w 441"/>
                <a:gd name="T9" fmla="*/ 0 h 298"/>
              </a:gdLst>
              <a:ahLst/>
              <a:cxnLst>
                <a:cxn ang="0">
                  <a:pos x="T0" y="T1"/>
                </a:cxn>
                <a:cxn ang="0">
                  <a:pos x="T2" y="T3"/>
                </a:cxn>
                <a:cxn ang="0">
                  <a:pos x="T4" y="T5"/>
                </a:cxn>
                <a:cxn ang="0">
                  <a:pos x="T6" y="T7"/>
                </a:cxn>
                <a:cxn ang="0">
                  <a:pos x="T8" y="T9"/>
                </a:cxn>
              </a:cxnLst>
              <a:rect l="0" t="0" r="r" b="b"/>
              <a:pathLst>
                <a:path w="441" h="298">
                  <a:moveTo>
                    <a:pt x="0" y="0"/>
                  </a:moveTo>
                  <a:lnTo>
                    <a:pt x="130" y="298"/>
                  </a:lnTo>
                  <a:lnTo>
                    <a:pt x="441" y="298"/>
                  </a:lnTo>
                  <a:lnTo>
                    <a:pt x="1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3" name="Freeform 484"/>
            <p:cNvSpPr>
              <a:spLocks/>
            </p:cNvSpPr>
            <p:nvPr/>
          </p:nvSpPr>
          <p:spPr bwMode="auto">
            <a:xfrm>
              <a:off x="5411789" y="2135188"/>
              <a:ext cx="3573463" cy="207963"/>
            </a:xfrm>
            <a:custGeom>
              <a:avLst/>
              <a:gdLst>
                <a:gd name="T0" fmla="*/ 97 w 673"/>
                <a:gd name="T1" fmla="*/ 36 h 39"/>
                <a:gd name="T2" fmla="*/ 123 w 673"/>
                <a:gd name="T3" fmla="*/ 39 h 39"/>
                <a:gd name="T4" fmla="*/ 668 w 673"/>
                <a:gd name="T5" fmla="*/ 34 h 39"/>
                <a:gd name="T6" fmla="*/ 673 w 673"/>
                <a:gd name="T7" fmla="*/ 25 h 39"/>
                <a:gd name="T8" fmla="*/ 650 w 673"/>
                <a:gd name="T9" fmla="*/ 0 h 39"/>
                <a:gd name="T10" fmla="*/ 0 w 673"/>
                <a:gd name="T11" fmla="*/ 5 h 39"/>
                <a:gd name="T12" fmla="*/ 97 w 673"/>
                <a:gd name="T13" fmla="*/ 36 h 39"/>
              </a:gdLst>
              <a:ahLst/>
              <a:cxnLst>
                <a:cxn ang="0">
                  <a:pos x="T0" y="T1"/>
                </a:cxn>
                <a:cxn ang="0">
                  <a:pos x="T2" y="T3"/>
                </a:cxn>
                <a:cxn ang="0">
                  <a:pos x="T4" y="T5"/>
                </a:cxn>
                <a:cxn ang="0">
                  <a:pos x="T6" y="T7"/>
                </a:cxn>
                <a:cxn ang="0">
                  <a:pos x="T8" y="T9"/>
                </a:cxn>
                <a:cxn ang="0">
                  <a:pos x="T10" y="T11"/>
                </a:cxn>
                <a:cxn ang="0">
                  <a:pos x="T12" y="T13"/>
                </a:cxn>
              </a:cxnLst>
              <a:rect l="0" t="0" r="r" b="b"/>
              <a:pathLst>
                <a:path w="673" h="39">
                  <a:moveTo>
                    <a:pt x="97" y="36"/>
                  </a:moveTo>
                  <a:cubicBezTo>
                    <a:pt x="99" y="36"/>
                    <a:pt x="115" y="39"/>
                    <a:pt x="123" y="39"/>
                  </a:cubicBezTo>
                  <a:cubicBezTo>
                    <a:pt x="668" y="34"/>
                    <a:pt x="668" y="34"/>
                    <a:pt x="668" y="34"/>
                  </a:cubicBezTo>
                  <a:cubicBezTo>
                    <a:pt x="672" y="31"/>
                    <a:pt x="673" y="28"/>
                    <a:pt x="673" y="25"/>
                  </a:cubicBezTo>
                  <a:cubicBezTo>
                    <a:pt x="673" y="17"/>
                    <a:pt x="662" y="8"/>
                    <a:pt x="650" y="0"/>
                  </a:cubicBezTo>
                  <a:cubicBezTo>
                    <a:pt x="0" y="5"/>
                    <a:pt x="0" y="5"/>
                    <a:pt x="0" y="5"/>
                  </a:cubicBezTo>
                  <a:cubicBezTo>
                    <a:pt x="25" y="15"/>
                    <a:pt x="61" y="26"/>
                    <a:pt x="97" y="36"/>
                  </a:cubicBezTo>
                </a:path>
              </a:pathLst>
            </a:custGeom>
            <a:solidFill>
              <a:srgbClr val="F9B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4" name="Freeform 485"/>
            <p:cNvSpPr>
              <a:spLocks/>
            </p:cNvSpPr>
            <p:nvPr/>
          </p:nvSpPr>
          <p:spPr bwMode="auto">
            <a:xfrm>
              <a:off x="4976814" y="1524000"/>
              <a:ext cx="700088" cy="473075"/>
            </a:xfrm>
            <a:custGeom>
              <a:avLst/>
              <a:gdLst>
                <a:gd name="T0" fmla="*/ 0 w 132"/>
                <a:gd name="T1" fmla="*/ 0 h 89"/>
                <a:gd name="T2" fmla="*/ 39 w 132"/>
                <a:gd name="T3" fmla="*/ 89 h 89"/>
                <a:gd name="T4" fmla="*/ 132 w 132"/>
                <a:gd name="T5" fmla="*/ 89 h 89"/>
                <a:gd name="T6" fmla="*/ 0 w 132"/>
                <a:gd name="T7" fmla="*/ 0 h 89"/>
              </a:gdLst>
              <a:ahLst/>
              <a:cxnLst>
                <a:cxn ang="0">
                  <a:pos x="T0" y="T1"/>
                </a:cxn>
                <a:cxn ang="0">
                  <a:pos x="T2" y="T3"/>
                </a:cxn>
                <a:cxn ang="0">
                  <a:pos x="T4" y="T5"/>
                </a:cxn>
                <a:cxn ang="0">
                  <a:pos x="T6" y="T7"/>
                </a:cxn>
              </a:cxnLst>
              <a:rect l="0" t="0" r="r" b="b"/>
              <a:pathLst>
                <a:path w="132" h="89">
                  <a:moveTo>
                    <a:pt x="0" y="0"/>
                  </a:moveTo>
                  <a:cubicBezTo>
                    <a:pt x="39" y="89"/>
                    <a:pt x="39" y="89"/>
                    <a:pt x="39" y="89"/>
                  </a:cubicBezTo>
                  <a:cubicBezTo>
                    <a:pt x="132" y="89"/>
                    <a:pt x="132" y="89"/>
                    <a:pt x="132" y="89"/>
                  </a:cubicBezTo>
                  <a:cubicBezTo>
                    <a:pt x="132" y="89"/>
                    <a:pt x="42" y="68"/>
                    <a:pt x="0" y="0"/>
                  </a:cubicBezTo>
                  <a:close/>
                </a:path>
              </a:pathLst>
            </a:custGeom>
            <a:solidFill>
              <a:srgbClr val="F9B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5" name="Freeform 486"/>
            <p:cNvSpPr>
              <a:spLocks/>
            </p:cNvSpPr>
            <p:nvPr/>
          </p:nvSpPr>
          <p:spPr bwMode="auto">
            <a:xfrm>
              <a:off x="5289551" y="2119313"/>
              <a:ext cx="31750" cy="11113"/>
            </a:xfrm>
            <a:custGeom>
              <a:avLst/>
              <a:gdLst>
                <a:gd name="T0" fmla="*/ 0 w 6"/>
                <a:gd name="T1" fmla="*/ 0 h 2"/>
                <a:gd name="T2" fmla="*/ 6 w 6"/>
                <a:gd name="T3" fmla="*/ 2 h 2"/>
                <a:gd name="T4" fmla="*/ 5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2" y="1"/>
                    <a:pt x="4" y="1"/>
                    <a:pt x="6" y="2"/>
                  </a:cubicBezTo>
                  <a:cubicBezTo>
                    <a:pt x="6" y="2"/>
                    <a:pt x="6" y="2"/>
                    <a:pt x="5" y="2"/>
                  </a:cubicBezTo>
                  <a:cubicBezTo>
                    <a:pt x="0" y="0"/>
                    <a:pt x="0" y="0"/>
                    <a:pt x="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6" name="Freeform 487"/>
            <p:cNvSpPr>
              <a:spLocks noEditPoints="1"/>
            </p:cNvSpPr>
            <p:nvPr/>
          </p:nvSpPr>
          <p:spPr bwMode="auto">
            <a:xfrm>
              <a:off x="5316539" y="2130425"/>
              <a:ext cx="227013" cy="31750"/>
            </a:xfrm>
            <a:custGeom>
              <a:avLst/>
              <a:gdLst>
                <a:gd name="T0" fmla="*/ 29 w 43"/>
                <a:gd name="T1" fmla="*/ 4 h 6"/>
                <a:gd name="T2" fmla="*/ 28 w 43"/>
                <a:gd name="T3" fmla="*/ 6 h 6"/>
                <a:gd name="T4" fmla="*/ 43 w 43"/>
                <a:gd name="T5" fmla="*/ 6 h 6"/>
                <a:gd name="T6" fmla="*/ 29 w 43"/>
                <a:gd name="T7" fmla="*/ 4 h 6"/>
                <a:gd name="T8" fmla="*/ 0 w 43"/>
                <a:gd name="T9" fmla="*/ 0 h 6"/>
                <a:gd name="T10" fmla="*/ 1 w 43"/>
                <a:gd name="T11" fmla="*/ 0 h 6"/>
                <a:gd name="T12" fmla="*/ 7 w 43"/>
                <a:gd name="T13" fmla="*/ 2 h 6"/>
                <a:gd name="T14" fmla="*/ 0 w 4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
                  <a:moveTo>
                    <a:pt x="29" y="4"/>
                  </a:moveTo>
                  <a:cubicBezTo>
                    <a:pt x="29" y="5"/>
                    <a:pt x="29" y="5"/>
                    <a:pt x="28" y="6"/>
                  </a:cubicBezTo>
                  <a:cubicBezTo>
                    <a:pt x="43" y="6"/>
                    <a:pt x="43" y="6"/>
                    <a:pt x="43" y="6"/>
                  </a:cubicBezTo>
                  <a:cubicBezTo>
                    <a:pt x="38" y="5"/>
                    <a:pt x="34" y="5"/>
                    <a:pt x="29" y="4"/>
                  </a:cubicBezTo>
                  <a:moveTo>
                    <a:pt x="0" y="0"/>
                  </a:moveTo>
                  <a:cubicBezTo>
                    <a:pt x="1" y="0"/>
                    <a:pt x="1" y="0"/>
                    <a:pt x="1" y="0"/>
                  </a:cubicBezTo>
                  <a:cubicBezTo>
                    <a:pt x="3" y="1"/>
                    <a:pt x="5" y="2"/>
                    <a:pt x="7" y="2"/>
                  </a:cubicBezTo>
                  <a:cubicBezTo>
                    <a:pt x="0" y="0"/>
                    <a:pt x="0" y="0"/>
                    <a:pt x="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7" name="Freeform 488"/>
            <p:cNvSpPr>
              <a:spLocks noEditPoints="1"/>
            </p:cNvSpPr>
            <p:nvPr/>
          </p:nvSpPr>
          <p:spPr bwMode="auto">
            <a:xfrm>
              <a:off x="5910264" y="2268538"/>
              <a:ext cx="3079750" cy="185738"/>
            </a:xfrm>
            <a:custGeom>
              <a:avLst/>
              <a:gdLst>
                <a:gd name="T0" fmla="*/ 210 w 580"/>
                <a:gd name="T1" fmla="*/ 34 h 35"/>
                <a:gd name="T2" fmla="*/ 168 w 580"/>
                <a:gd name="T3" fmla="*/ 35 h 35"/>
                <a:gd name="T4" fmla="*/ 210 w 580"/>
                <a:gd name="T5" fmla="*/ 34 h 35"/>
                <a:gd name="T6" fmla="*/ 210 w 580"/>
                <a:gd name="T7" fmla="*/ 34 h 35"/>
                <a:gd name="T8" fmla="*/ 260 w 580"/>
                <a:gd name="T9" fmla="*/ 34 h 35"/>
                <a:gd name="T10" fmla="*/ 259 w 580"/>
                <a:gd name="T11" fmla="*/ 34 h 35"/>
                <a:gd name="T12" fmla="*/ 259 w 580"/>
                <a:gd name="T13" fmla="*/ 34 h 35"/>
                <a:gd name="T14" fmla="*/ 260 w 580"/>
                <a:gd name="T15" fmla="*/ 34 h 35"/>
                <a:gd name="T16" fmla="*/ 413 w 580"/>
                <a:gd name="T17" fmla="*/ 33 h 35"/>
                <a:gd name="T18" fmla="*/ 274 w 580"/>
                <a:gd name="T19" fmla="*/ 34 h 35"/>
                <a:gd name="T20" fmla="*/ 263 w 580"/>
                <a:gd name="T21" fmla="*/ 34 h 35"/>
                <a:gd name="T22" fmla="*/ 263 w 580"/>
                <a:gd name="T23" fmla="*/ 34 h 35"/>
                <a:gd name="T24" fmla="*/ 275 w 580"/>
                <a:gd name="T25" fmla="*/ 34 h 35"/>
                <a:gd name="T26" fmla="*/ 413 w 580"/>
                <a:gd name="T27" fmla="*/ 33 h 35"/>
                <a:gd name="T28" fmla="*/ 0 w 580"/>
                <a:gd name="T29" fmla="*/ 10 h 35"/>
                <a:gd name="T30" fmla="*/ 4 w 580"/>
                <a:gd name="T31" fmla="*/ 11 h 35"/>
                <a:gd name="T32" fmla="*/ 82 w 580"/>
                <a:gd name="T33" fmla="*/ 27 h 35"/>
                <a:gd name="T34" fmla="*/ 4 w 580"/>
                <a:gd name="T35" fmla="*/ 11 h 35"/>
                <a:gd name="T36" fmla="*/ 4 w 580"/>
                <a:gd name="T37" fmla="*/ 11 h 35"/>
                <a:gd name="T38" fmla="*/ 3 w 580"/>
                <a:gd name="T39" fmla="*/ 11 h 35"/>
                <a:gd name="T40" fmla="*/ 0 w 580"/>
                <a:gd name="T41" fmla="*/ 10 h 35"/>
                <a:gd name="T42" fmla="*/ 580 w 580"/>
                <a:gd name="T43" fmla="*/ 0 h 35"/>
                <a:gd name="T44" fmla="*/ 579 w 580"/>
                <a:gd name="T45" fmla="*/ 0 h 35"/>
                <a:gd name="T46" fmla="*/ 579 w 580"/>
                <a:gd name="T47" fmla="*/ 0 h 35"/>
                <a:gd name="T48" fmla="*/ 579 w 580"/>
                <a:gd name="T49" fmla="*/ 0 h 35"/>
                <a:gd name="T50" fmla="*/ 579 w 580"/>
                <a:gd name="T51" fmla="*/ 0 h 35"/>
                <a:gd name="T52" fmla="*/ 579 w 580"/>
                <a:gd name="T53" fmla="*/ 0 h 35"/>
                <a:gd name="T54" fmla="*/ 579 w 580"/>
                <a:gd name="T55" fmla="*/ 0 h 35"/>
                <a:gd name="T56" fmla="*/ 579 w 580"/>
                <a:gd name="T57" fmla="*/ 0 h 35"/>
                <a:gd name="T58" fmla="*/ 579 w 580"/>
                <a:gd name="T59" fmla="*/ 0 h 35"/>
                <a:gd name="T60" fmla="*/ 579 w 580"/>
                <a:gd name="T61" fmla="*/ 0 h 35"/>
                <a:gd name="T62" fmla="*/ 579 w 580"/>
                <a:gd name="T63" fmla="*/ 0 h 35"/>
                <a:gd name="T64" fmla="*/ 579 w 580"/>
                <a:gd name="T65" fmla="*/ 0 h 35"/>
                <a:gd name="T66" fmla="*/ 579 w 580"/>
                <a:gd name="T67" fmla="*/ 0 h 35"/>
                <a:gd name="T68" fmla="*/ 471 w 580"/>
                <a:gd name="T69" fmla="*/ 32 h 35"/>
                <a:gd name="T70" fmla="*/ 580 w 580"/>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35">
                  <a:moveTo>
                    <a:pt x="210" y="34"/>
                  </a:moveTo>
                  <a:cubicBezTo>
                    <a:pt x="168" y="35"/>
                    <a:pt x="168" y="35"/>
                    <a:pt x="168" y="35"/>
                  </a:cubicBezTo>
                  <a:cubicBezTo>
                    <a:pt x="210" y="34"/>
                    <a:pt x="210" y="34"/>
                    <a:pt x="210" y="34"/>
                  </a:cubicBezTo>
                  <a:cubicBezTo>
                    <a:pt x="210" y="34"/>
                    <a:pt x="210" y="34"/>
                    <a:pt x="210" y="34"/>
                  </a:cubicBezTo>
                  <a:moveTo>
                    <a:pt x="260" y="34"/>
                  </a:moveTo>
                  <a:cubicBezTo>
                    <a:pt x="259" y="34"/>
                    <a:pt x="259" y="34"/>
                    <a:pt x="259" y="34"/>
                  </a:cubicBezTo>
                  <a:cubicBezTo>
                    <a:pt x="259" y="34"/>
                    <a:pt x="259" y="34"/>
                    <a:pt x="259" y="34"/>
                  </a:cubicBezTo>
                  <a:cubicBezTo>
                    <a:pt x="260" y="34"/>
                    <a:pt x="260" y="34"/>
                    <a:pt x="260" y="34"/>
                  </a:cubicBezTo>
                  <a:moveTo>
                    <a:pt x="413" y="33"/>
                  </a:moveTo>
                  <a:cubicBezTo>
                    <a:pt x="274" y="34"/>
                    <a:pt x="274" y="34"/>
                    <a:pt x="274" y="34"/>
                  </a:cubicBezTo>
                  <a:cubicBezTo>
                    <a:pt x="263" y="34"/>
                    <a:pt x="263" y="34"/>
                    <a:pt x="263" y="34"/>
                  </a:cubicBezTo>
                  <a:cubicBezTo>
                    <a:pt x="263" y="34"/>
                    <a:pt x="263" y="34"/>
                    <a:pt x="263" y="34"/>
                  </a:cubicBezTo>
                  <a:cubicBezTo>
                    <a:pt x="275" y="34"/>
                    <a:pt x="275" y="34"/>
                    <a:pt x="275" y="34"/>
                  </a:cubicBezTo>
                  <a:cubicBezTo>
                    <a:pt x="413" y="33"/>
                    <a:pt x="413" y="33"/>
                    <a:pt x="413" y="33"/>
                  </a:cubicBezTo>
                  <a:moveTo>
                    <a:pt x="0" y="10"/>
                  </a:moveTo>
                  <a:cubicBezTo>
                    <a:pt x="1" y="10"/>
                    <a:pt x="3" y="11"/>
                    <a:pt x="4" y="11"/>
                  </a:cubicBezTo>
                  <a:cubicBezTo>
                    <a:pt x="5" y="11"/>
                    <a:pt x="53" y="22"/>
                    <a:pt x="82" y="27"/>
                  </a:cubicBezTo>
                  <a:cubicBezTo>
                    <a:pt x="54" y="22"/>
                    <a:pt x="6" y="12"/>
                    <a:pt x="4" y="11"/>
                  </a:cubicBezTo>
                  <a:cubicBezTo>
                    <a:pt x="4" y="11"/>
                    <a:pt x="4" y="11"/>
                    <a:pt x="4" y="11"/>
                  </a:cubicBezTo>
                  <a:cubicBezTo>
                    <a:pt x="3" y="11"/>
                    <a:pt x="3" y="11"/>
                    <a:pt x="3" y="11"/>
                  </a:cubicBezTo>
                  <a:cubicBezTo>
                    <a:pt x="2" y="10"/>
                    <a:pt x="1" y="10"/>
                    <a:pt x="0" y="10"/>
                  </a:cubicBezTo>
                  <a:moveTo>
                    <a:pt x="580" y="0"/>
                  </a:moveTo>
                  <a:cubicBezTo>
                    <a:pt x="580"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17"/>
                    <a:pt x="531" y="31"/>
                    <a:pt x="471" y="32"/>
                  </a:cubicBezTo>
                  <a:cubicBezTo>
                    <a:pt x="531" y="31"/>
                    <a:pt x="580" y="17"/>
                    <a:pt x="58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8" name="Freeform 489"/>
            <p:cNvSpPr>
              <a:spLocks noEditPoints="1"/>
            </p:cNvSpPr>
            <p:nvPr/>
          </p:nvSpPr>
          <p:spPr bwMode="auto">
            <a:xfrm>
              <a:off x="5932489" y="2268538"/>
              <a:ext cx="3052763" cy="185738"/>
            </a:xfrm>
            <a:custGeom>
              <a:avLst/>
              <a:gdLst>
                <a:gd name="T0" fmla="*/ 0 w 575"/>
                <a:gd name="T1" fmla="*/ 11 h 35"/>
                <a:gd name="T2" fmla="*/ 0 w 575"/>
                <a:gd name="T3" fmla="*/ 11 h 35"/>
                <a:gd name="T4" fmla="*/ 78 w 575"/>
                <a:gd name="T5" fmla="*/ 27 h 35"/>
                <a:gd name="T6" fmla="*/ 98 w 575"/>
                <a:gd name="T7" fmla="*/ 32 h 35"/>
                <a:gd name="T8" fmla="*/ 139 w 575"/>
                <a:gd name="T9" fmla="*/ 35 h 35"/>
                <a:gd name="T10" fmla="*/ 140 w 575"/>
                <a:gd name="T11" fmla="*/ 35 h 35"/>
                <a:gd name="T12" fmla="*/ 160 w 575"/>
                <a:gd name="T13" fmla="*/ 35 h 35"/>
                <a:gd name="T14" fmla="*/ 164 w 575"/>
                <a:gd name="T15" fmla="*/ 35 h 35"/>
                <a:gd name="T16" fmla="*/ 206 w 575"/>
                <a:gd name="T17" fmla="*/ 34 h 35"/>
                <a:gd name="T18" fmla="*/ 205 w 575"/>
                <a:gd name="T19" fmla="*/ 34 h 35"/>
                <a:gd name="T20" fmla="*/ 150 w 575"/>
                <a:gd name="T21" fmla="*/ 35 h 35"/>
                <a:gd name="T22" fmla="*/ 145 w 575"/>
                <a:gd name="T23" fmla="*/ 14 h 35"/>
                <a:gd name="T24" fmla="*/ 163 w 575"/>
                <a:gd name="T25" fmla="*/ 13 h 35"/>
                <a:gd name="T26" fmla="*/ 25 w 575"/>
                <a:gd name="T27" fmla="*/ 14 h 35"/>
                <a:gd name="T28" fmla="*/ 25 w 575"/>
                <a:gd name="T29" fmla="*/ 14 h 35"/>
                <a:gd name="T30" fmla="*/ 0 w 575"/>
                <a:gd name="T31" fmla="*/ 11 h 35"/>
                <a:gd name="T32" fmla="*/ 575 w 575"/>
                <a:gd name="T33" fmla="*/ 0 h 35"/>
                <a:gd name="T34" fmla="*/ 570 w 575"/>
                <a:gd name="T35" fmla="*/ 9 h 35"/>
                <a:gd name="T36" fmla="*/ 283 w 575"/>
                <a:gd name="T37" fmla="*/ 12 h 35"/>
                <a:gd name="T38" fmla="*/ 259 w 575"/>
                <a:gd name="T39" fmla="*/ 34 h 35"/>
                <a:gd name="T40" fmla="*/ 270 w 575"/>
                <a:gd name="T41" fmla="*/ 34 h 35"/>
                <a:gd name="T42" fmla="*/ 409 w 575"/>
                <a:gd name="T43" fmla="*/ 33 h 35"/>
                <a:gd name="T44" fmla="*/ 462 w 575"/>
                <a:gd name="T45" fmla="*/ 32 h 35"/>
                <a:gd name="T46" fmla="*/ 467 w 575"/>
                <a:gd name="T47" fmla="*/ 32 h 35"/>
                <a:gd name="T48" fmla="*/ 575 w 575"/>
                <a:gd name="T49" fmla="*/ 0 h 35"/>
                <a:gd name="T50" fmla="*/ 575 w 575"/>
                <a:gd name="T51" fmla="*/ 0 h 35"/>
                <a:gd name="T52" fmla="*/ 575 w 575"/>
                <a:gd name="T53" fmla="*/ 0 h 35"/>
                <a:gd name="T54" fmla="*/ 575 w 575"/>
                <a:gd name="T55" fmla="*/ 0 h 35"/>
                <a:gd name="T56" fmla="*/ 575 w 575"/>
                <a:gd name="T57" fmla="*/ 0 h 35"/>
                <a:gd name="T58" fmla="*/ 575 w 575"/>
                <a:gd name="T59" fmla="*/ 0 h 35"/>
                <a:gd name="T60" fmla="*/ 575 w 575"/>
                <a:gd name="T61" fmla="*/ 0 h 35"/>
                <a:gd name="T62" fmla="*/ 575 w 575"/>
                <a:gd name="T63" fmla="*/ 0 h 35"/>
                <a:gd name="T64" fmla="*/ 575 w 575"/>
                <a:gd name="T65" fmla="*/ 0 h 35"/>
                <a:gd name="T66" fmla="*/ 575 w 575"/>
                <a:gd name="T67" fmla="*/ 0 h 35"/>
                <a:gd name="T68" fmla="*/ 575 w 575"/>
                <a:gd name="T69" fmla="*/ 0 h 35"/>
                <a:gd name="T70" fmla="*/ 575 w 575"/>
                <a:gd name="T71" fmla="*/ 0 h 35"/>
                <a:gd name="T72" fmla="*/ 575 w 575"/>
                <a:gd name="T73" fmla="*/ 0 h 35"/>
                <a:gd name="T74" fmla="*/ 575 w 575"/>
                <a:gd name="T75" fmla="*/ 0 h 35"/>
                <a:gd name="T76" fmla="*/ 575 w 575"/>
                <a:gd name="T77" fmla="*/ 0 h 35"/>
                <a:gd name="T78" fmla="*/ 575 w 575"/>
                <a:gd name="T7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5" h="35">
                  <a:moveTo>
                    <a:pt x="0" y="11"/>
                  </a:moveTo>
                  <a:cubicBezTo>
                    <a:pt x="0" y="11"/>
                    <a:pt x="0" y="11"/>
                    <a:pt x="0" y="11"/>
                  </a:cubicBezTo>
                  <a:cubicBezTo>
                    <a:pt x="2" y="12"/>
                    <a:pt x="50" y="22"/>
                    <a:pt x="78" y="27"/>
                  </a:cubicBezTo>
                  <a:cubicBezTo>
                    <a:pt x="89" y="30"/>
                    <a:pt x="97" y="31"/>
                    <a:pt x="98" y="32"/>
                  </a:cubicBezTo>
                  <a:cubicBezTo>
                    <a:pt x="114" y="34"/>
                    <a:pt x="128" y="35"/>
                    <a:pt x="139" y="35"/>
                  </a:cubicBezTo>
                  <a:cubicBezTo>
                    <a:pt x="139" y="35"/>
                    <a:pt x="139" y="35"/>
                    <a:pt x="140" y="35"/>
                  </a:cubicBezTo>
                  <a:cubicBezTo>
                    <a:pt x="160" y="35"/>
                    <a:pt x="160" y="35"/>
                    <a:pt x="160" y="35"/>
                  </a:cubicBezTo>
                  <a:cubicBezTo>
                    <a:pt x="164" y="35"/>
                    <a:pt x="164" y="35"/>
                    <a:pt x="164" y="35"/>
                  </a:cubicBezTo>
                  <a:cubicBezTo>
                    <a:pt x="206" y="34"/>
                    <a:pt x="206" y="34"/>
                    <a:pt x="206" y="34"/>
                  </a:cubicBezTo>
                  <a:cubicBezTo>
                    <a:pt x="206" y="34"/>
                    <a:pt x="205" y="34"/>
                    <a:pt x="205" y="34"/>
                  </a:cubicBezTo>
                  <a:cubicBezTo>
                    <a:pt x="150" y="35"/>
                    <a:pt x="150" y="35"/>
                    <a:pt x="150" y="35"/>
                  </a:cubicBezTo>
                  <a:cubicBezTo>
                    <a:pt x="145" y="14"/>
                    <a:pt x="145" y="14"/>
                    <a:pt x="145" y="14"/>
                  </a:cubicBezTo>
                  <a:cubicBezTo>
                    <a:pt x="163" y="13"/>
                    <a:pt x="163" y="13"/>
                    <a:pt x="163" y="13"/>
                  </a:cubicBezTo>
                  <a:cubicBezTo>
                    <a:pt x="25" y="14"/>
                    <a:pt x="25" y="14"/>
                    <a:pt x="25" y="14"/>
                  </a:cubicBezTo>
                  <a:cubicBezTo>
                    <a:pt x="25" y="14"/>
                    <a:pt x="25" y="14"/>
                    <a:pt x="25" y="14"/>
                  </a:cubicBezTo>
                  <a:cubicBezTo>
                    <a:pt x="18" y="14"/>
                    <a:pt x="4" y="12"/>
                    <a:pt x="0" y="11"/>
                  </a:cubicBezTo>
                  <a:moveTo>
                    <a:pt x="575" y="0"/>
                  </a:moveTo>
                  <a:cubicBezTo>
                    <a:pt x="575" y="4"/>
                    <a:pt x="573" y="7"/>
                    <a:pt x="570" y="9"/>
                  </a:cubicBezTo>
                  <a:cubicBezTo>
                    <a:pt x="283" y="12"/>
                    <a:pt x="283" y="12"/>
                    <a:pt x="283" y="12"/>
                  </a:cubicBezTo>
                  <a:cubicBezTo>
                    <a:pt x="259" y="34"/>
                    <a:pt x="259" y="34"/>
                    <a:pt x="259" y="34"/>
                  </a:cubicBezTo>
                  <a:cubicBezTo>
                    <a:pt x="270" y="34"/>
                    <a:pt x="270" y="34"/>
                    <a:pt x="270" y="34"/>
                  </a:cubicBezTo>
                  <a:cubicBezTo>
                    <a:pt x="409" y="33"/>
                    <a:pt x="409" y="33"/>
                    <a:pt x="409" y="33"/>
                  </a:cubicBezTo>
                  <a:cubicBezTo>
                    <a:pt x="462" y="32"/>
                    <a:pt x="462" y="32"/>
                    <a:pt x="462" y="32"/>
                  </a:cubicBezTo>
                  <a:cubicBezTo>
                    <a:pt x="463" y="32"/>
                    <a:pt x="465" y="32"/>
                    <a:pt x="467" y="32"/>
                  </a:cubicBezTo>
                  <a:cubicBezTo>
                    <a:pt x="527" y="31"/>
                    <a:pt x="575" y="17"/>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9" name="Freeform 490"/>
            <p:cNvSpPr>
              <a:spLocks noEditPoints="1"/>
            </p:cNvSpPr>
            <p:nvPr/>
          </p:nvSpPr>
          <p:spPr bwMode="auto">
            <a:xfrm>
              <a:off x="5464176" y="2162175"/>
              <a:ext cx="3521075" cy="180975"/>
            </a:xfrm>
            <a:custGeom>
              <a:avLst/>
              <a:gdLst>
                <a:gd name="T0" fmla="*/ 378 w 663"/>
                <a:gd name="T1" fmla="*/ 25 h 34"/>
                <a:gd name="T2" fmla="*/ 658 w 663"/>
                <a:gd name="T3" fmla="*/ 29 h 34"/>
                <a:gd name="T4" fmla="*/ 663 w 663"/>
                <a:gd name="T5" fmla="*/ 20 h 34"/>
                <a:gd name="T6" fmla="*/ 663 w 663"/>
                <a:gd name="T7" fmla="*/ 20 h 34"/>
                <a:gd name="T8" fmla="*/ 663 w 663"/>
                <a:gd name="T9" fmla="*/ 20 h 34"/>
                <a:gd name="T10" fmla="*/ 663 w 663"/>
                <a:gd name="T11" fmla="*/ 20 h 34"/>
                <a:gd name="T12" fmla="*/ 663 w 663"/>
                <a:gd name="T13" fmla="*/ 20 h 34"/>
                <a:gd name="T14" fmla="*/ 663 w 663"/>
                <a:gd name="T15" fmla="*/ 20 h 34"/>
                <a:gd name="T16" fmla="*/ 92 w 663"/>
                <a:gd name="T17" fmla="*/ 16 h 34"/>
                <a:gd name="T18" fmla="*/ 94 w 663"/>
                <a:gd name="T19" fmla="*/ 13 h 34"/>
                <a:gd name="T20" fmla="*/ 94 w 663"/>
                <a:gd name="T21" fmla="*/ 18 h 34"/>
                <a:gd name="T22" fmla="*/ 109 w 663"/>
                <a:gd name="T23" fmla="*/ 18 h 34"/>
                <a:gd name="T24" fmla="*/ 109 w 663"/>
                <a:gd name="T25" fmla="*/ 13 h 34"/>
                <a:gd name="T26" fmla="*/ 112 w 663"/>
                <a:gd name="T27" fmla="*/ 16 h 34"/>
                <a:gd name="T28" fmla="*/ 109 w 663"/>
                <a:gd name="T29" fmla="*/ 18 h 34"/>
                <a:gd name="T30" fmla="*/ 0 w 663"/>
                <a:gd name="T31" fmla="*/ 0 h 34"/>
                <a:gd name="T32" fmla="*/ 84 w 663"/>
                <a:gd name="T33" fmla="*/ 30 h 34"/>
                <a:gd name="T34" fmla="*/ 88 w 663"/>
                <a:gd name="T35" fmla="*/ 31 h 34"/>
                <a:gd name="T36" fmla="*/ 113 w 663"/>
                <a:gd name="T37" fmla="*/ 34 h 34"/>
                <a:gd name="T38" fmla="*/ 365 w 663"/>
                <a:gd name="T39" fmla="*/ 25 h 34"/>
                <a:gd name="T40" fmla="*/ 210 w 663"/>
                <a:gd name="T41" fmla="*/ 22 h 34"/>
                <a:gd name="T42" fmla="*/ 175 w 663"/>
                <a:gd name="T43" fmla="*/ 23 h 34"/>
                <a:gd name="T44" fmla="*/ 166 w 663"/>
                <a:gd name="T45" fmla="*/ 25 h 34"/>
                <a:gd name="T46" fmla="*/ 164 w 663"/>
                <a:gd name="T47" fmla="*/ 23 h 34"/>
                <a:gd name="T48" fmla="*/ 156 w 663"/>
                <a:gd name="T49" fmla="*/ 18 h 34"/>
                <a:gd name="T50" fmla="*/ 155 w 663"/>
                <a:gd name="T51" fmla="*/ 18 h 34"/>
                <a:gd name="T52" fmla="*/ 142 w 663"/>
                <a:gd name="T53" fmla="*/ 16 h 34"/>
                <a:gd name="T54" fmla="*/ 139 w 663"/>
                <a:gd name="T55" fmla="*/ 18 h 34"/>
                <a:gd name="T56" fmla="*/ 127 w 663"/>
                <a:gd name="T57" fmla="*/ 15 h 34"/>
                <a:gd name="T58" fmla="*/ 125 w 663"/>
                <a:gd name="T59" fmla="*/ 18 h 34"/>
                <a:gd name="T60" fmla="*/ 122 w 663"/>
                <a:gd name="T61" fmla="*/ 16 h 34"/>
                <a:gd name="T62" fmla="*/ 15 w 663"/>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 h="34">
                  <a:moveTo>
                    <a:pt x="663" y="20"/>
                  </a:moveTo>
                  <a:cubicBezTo>
                    <a:pt x="578" y="24"/>
                    <a:pt x="584" y="23"/>
                    <a:pt x="378" y="25"/>
                  </a:cubicBezTo>
                  <a:cubicBezTo>
                    <a:pt x="371" y="32"/>
                    <a:pt x="371" y="32"/>
                    <a:pt x="371" y="32"/>
                  </a:cubicBezTo>
                  <a:cubicBezTo>
                    <a:pt x="658" y="29"/>
                    <a:pt x="658" y="29"/>
                    <a:pt x="658" y="29"/>
                  </a:cubicBezTo>
                  <a:cubicBezTo>
                    <a:pt x="661" y="27"/>
                    <a:pt x="663" y="24"/>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moveTo>
                    <a:pt x="94" y="18"/>
                  </a:moveTo>
                  <a:cubicBezTo>
                    <a:pt x="93" y="18"/>
                    <a:pt x="92" y="17"/>
                    <a:pt x="92" y="16"/>
                  </a:cubicBezTo>
                  <a:cubicBezTo>
                    <a:pt x="92" y="14"/>
                    <a:pt x="93" y="13"/>
                    <a:pt x="94" y="13"/>
                  </a:cubicBezTo>
                  <a:cubicBezTo>
                    <a:pt x="94" y="13"/>
                    <a:pt x="94" y="13"/>
                    <a:pt x="94" y="13"/>
                  </a:cubicBezTo>
                  <a:cubicBezTo>
                    <a:pt x="96" y="13"/>
                    <a:pt x="97" y="14"/>
                    <a:pt x="97" y="16"/>
                  </a:cubicBezTo>
                  <a:cubicBezTo>
                    <a:pt x="97" y="17"/>
                    <a:pt x="96" y="18"/>
                    <a:pt x="94" y="18"/>
                  </a:cubicBezTo>
                  <a:cubicBezTo>
                    <a:pt x="94" y="18"/>
                    <a:pt x="94" y="18"/>
                    <a:pt x="94" y="18"/>
                  </a:cubicBezTo>
                  <a:moveTo>
                    <a:pt x="109" y="18"/>
                  </a:moveTo>
                  <a:cubicBezTo>
                    <a:pt x="108" y="18"/>
                    <a:pt x="106" y="17"/>
                    <a:pt x="106" y="16"/>
                  </a:cubicBezTo>
                  <a:cubicBezTo>
                    <a:pt x="106" y="14"/>
                    <a:pt x="107" y="13"/>
                    <a:pt x="109" y="13"/>
                  </a:cubicBezTo>
                  <a:cubicBezTo>
                    <a:pt x="109" y="13"/>
                    <a:pt x="109" y="13"/>
                    <a:pt x="109" y="13"/>
                  </a:cubicBezTo>
                  <a:cubicBezTo>
                    <a:pt x="110" y="13"/>
                    <a:pt x="112" y="14"/>
                    <a:pt x="112" y="16"/>
                  </a:cubicBezTo>
                  <a:cubicBezTo>
                    <a:pt x="112" y="17"/>
                    <a:pt x="110" y="18"/>
                    <a:pt x="109" y="18"/>
                  </a:cubicBezTo>
                  <a:cubicBezTo>
                    <a:pt x="109" y="18"/>
                    <a:pt x="109" y="18"/>
                    <a:pt x="109" y="18"/>
                  </a:cubicBezTo>
                  <a:moveTo>
                    <a:pt x="15" y="0"/>
                  </a:moveTo>
                  <a:cubicBezTo>
                    <a:pt x="0" y="0"/>
                    <a:pt x="0" y="0"/>
                    <a:pt x="0" y="0"/>
                  </a:cubicBezTo>
                  <a:cubicBezTo>
                    <a:pt x="0" y="1"/>
                    <a:pt x="0" y="3"/>
                    <a:pt x="0" y="4"/>
                  </a:cubicBezTo>
                  <a:cubicBezTo>
                    <a:pt x="29" y="14"/>
                    <a:pt x="57" y="23"/>
                    <a:pt x="84" y="30"/>
                  </a:cubicBezTo>
                  <a:cubicBezTo>
                    <a:pt x="85" y="30"/>
                    <a:pt x="86" y="30"/>
                    <a:pt x="87" y="31"/>
                  </a:cubicBezTo>
                  <a:cubicBezTo>
                    <a:pt x="87" y="31"/>
                    <a:pt x="87" y="31"/>
                    <a:pt x="88" y="31"/>
                  </a:cubicBezTo>
                  <a:cubicBezTo>
                    <a:pt x="92" y="32"/>
                    <a:pt x="106" y="34"/>
                    <a:pt x="113" y="34"/>
                  </a:cubicBezTo>
                  <a:cubicBezTo>
                    <a:pt x="113" y="34"/>
                    <a:pt x="113" y="34"/>
                    <a:pt x="113" y="34"/>
                  </a:cubicBezTo>
                  <a:cubicBezTo>
                    <a:pt x="251" y="33"/>
                    <a:pt x="251" y="33"/>
                    <a:pt x="251" y="33"/>
                  </a:cubicBezTo>
                  <a:cubicBezTo>
                    <a:pt x="365" y="25"/>
                    <a:pt x="365" y="25"/>
                    <a:pt x="365" y="25"/>
                  </a:cubicBezTo>
                  <a:cubicBezTo>
                    <a:pt x="359" y="25"/>
                    <a:pt x="354" y="26"/>
                    <a:pt x="348" y="26"/>
                  </a:cubicBezTo>
                  <a:cubicBezTo>
                    <a:pt x="348" y="26"/>
                    <a:pt x="256" y="25"/>
                    <a:pt x="210" y="22"/>
                  </a:cubicBezTo>
                  <a:cubicBezTo>
                    <a:pt x="198" y="21"/>
                    <a:pt x="187" y="20"/>
                    <a:pt x="175" y="19"/>
                  </a:cubicBezTo>
                  <a:cubicBezTo>
                    <a:pt x="175" y="23"/>
                    <a:pt x="175" y="23"/>
                    <a:pt x="175" y="23"/>
                  </a:cubicBezTo>
                  <a:cubicBezTo>
                    <a:pt x="175" y="24"/>
                    <a:pt x="174" y="25"/>
                    <a:pt x="173" y="25"/>
                  </a:cubicBezTo>
                  <a:cubicBezTo>
                    <a:pt x="166" y="25"/>
                    <a:pt x="166" y="25"/>
                    <a:pt x="166" y="25"/>
                  </a:cubicBezTo>
                  <a:cubicBezTo>
                    <a:pt x="166" y="25"/>
                    <a:pt x="166" y="25"/>
                    <a:pt x="166" y="25"/>
                  </a:cubicBezTo>
                  <a:cubicBezTo>
                    <a:pt x="165" y="25"/>
                    <a:pt x="164" y="24"/>
                    <a:pt x="164" y="23"/>
                  </a:cubicBezTo>
                  <a:cubicBezTo>
                    <a:pt x="164" y="18"/>
                    <a:pt x="164" y="18"/>
                    <a:pt x="164" y="18"/>
                  </a:cubicBezTo>
                  <a:cubicBezTo>
                    <a:pt x="161" y="18"/>
                    <a:pt x="159" y="18"/>
                    <a:pt x="156" y="18"/>
                  </a:cubicBezTo>
                  <a:cubicBezTo>
                    <a:pt x="156" y="18"/>
                    <a:pt x="155" y="18"/>
                    <a:pt x="155" y="18"/>
                  </a:cubicBezTo>
                  <a:cubicBezTo>
                    <a:pt x="155" y="18"/>
                    <a:pt x="155" y="18"/>
                    <a:pt x="155" y="18"/>
                  </a:cubicBezTo>
                  <a:cubicBezTo>
                    <a:pt x="155" y="18"/>
                    <a:pt x="154" y="18"/>
                    <a:pt x="154" y="17"/>
                  </a:cubicBezTo>
                  <a:cubicBezTo>
                    <a:pt x="150" y="17"/>
                    <a:pt x="146" y="17"/>
                    <a:pt x="142" y="16"/>
                  </a:cubicBezTo>
                  <a:cubicBezTo>
                    <a:pt x="141" y="17"/>
                    <a:pt x="140" y="18"/>
                    <a:pt x="139" y="18"/>
                  </a:cubicBezTo>
                  <a:cubicBezTo>
                    <a:pt x="139" y="18"/>
                    <a:pt x="139" y="18"/>
                    <a:pt x="139" y="18"/>
                  </a:cubicBezTo>
                  <a:cubicBezTo>
                    <a:pt x="138" y="18"/>
                    <a:pt x="137" y="17"/>
                    <a:pt x="137" y="16"/>
                  </a:cubicBezTo>
                  <a:cubicBezTo>
                    <a:pt x="134" y="16"/>
                    <a:pt x="130" y="15"/>
                    <a:pt x="127" y="15"/>
                  </a:cubicBezTo>
                  <a:cubicBezTo>
                    <a:pt x="127" y="15"/>
                    <a:pt x="127" y="15"/>
                    <a:pt x="127" y="15"/>
                  </a:cubicBezTo>
                  <a:cubicBezTo>
                    <a:pt x="127" y="17"/>
                    <a:pt x="126" y="18"/>
                    <a:pt x="125" y="18"/>
                  </a:cubicBezTo>
                  <a:cubicBezTo>
                    <a:pt x="125" y="18"/>
                    <a:pt x="125" y="18"/>
                    <a:pt x="125" y="18"/>
                  </a:cubicBezTo>
                  <a:cubicBezTo>
                    <a:pt x="123" y="18"/>
                    <a:pt x="122" y="17"/>
                    <a:pt x="122" y="16"/>
                  </a:cubicBezTo>
                  <a:cubicBezTo>
                    <a:pt x="122" y="15"/>
                    <a:pt x="122" y="15"/>
                    <a:pt x="122" y="14"/>
                  </a:cubicBezTo>
                  <a:cubicBezTo>
                    <a:pt x="78" y="10"/>
                    <a:pt x="42" y="5"/>
                    <a:pt x="15" y="0"/>
                  </a:cubicBezTo>
                </a:path>
              </a:pathLst>
            </a:custGeom>
            <a:solidFill>
              <a:srgbClr val="B38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0" name="Freeform 491"/>
            <p:cNvSpPr>
              <a:spLocks/>
            </p:cNvSpPr>
            <p:nvPr/>
          </p:nvSpPr>
          <p:spPr bwMode="auto">
            <a:xfrm>
              <a:off x="5257801" y="2103438"/>
              <a:ext cx="31750" cy="15875"/>
            </a:xfrm>
            <a:custGeom>
              <a:avLst/>
              <a:gdLst>
                <a:gd name="T0" fmla="*/ 0 w 6"/>
                <a:gd name="T1" fmla="*/ 0 h 3"/>
                <a:gd name="T2" fmla="*/ 1 w 6"/>
                <a:gd name="T3" fmla="*/ 1 h 3"/>
                <a:gd name="T4" fmla="*/ 6 w 6"/>
                <a:gd name="T5" fmla="*/ 3 h 3"/>
                <a:gd name="T6" fmla="*/ 2 w 6"/>
                <a:gd name="T7" fmla="*/ 1 h 3"/>
                <a:gd name="T8" fmla="*/ 4 w 6"/>
                <a:gd name="T9" fmla="*/ 2 h 3"/>
                <a:gd name="T10" fmla="*/ 0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0" y="0"/>
                  </a:moveTo>
                  <a:cubicBezTo>
                    <a:pt x="0" y="1"/>
                    <a:pt x="0" y="1"/>
                    <a:pt x="1" y="1"/>
                  </a:cubicBezTo>
                  <a:cubicBezTo>
                    <a:pt x="6" y="3"/>
                    <a:pt x="6" y="3"/>
                    <a:pt x="6" y="3"/>
                  </a:cubicBezTo>
                  <a:cubicBezTo>
                    <a:pt x="4" y="2"/>
                    <a:pt x="3" y="2"/>
                    <a:pt x="2" y="1"/>
                  </a:cubicBezTo>
                  <a:cubicBezTo>
                    <a:pt x="2" y="1"/>
                    <a:pt x="3" y="2"/>
                    <a:pt x="4" y="2"/>
                  </a:cubicBezTo>
                  <a:cubicBezTo>
                    <a:pt x="2" y="1"/>
                    <a:pt x="1" y="1"/>
                    <a:pt x="0" y="0"/>
                  </a:cubicBezTo>
                </a:path>
              </a:pathLst>
            </a:custGeom>
            <a:solidFill>
              <a:srgbClr val="ADA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1" name="Freeform 492"/>
            <p:cNvSpPr>
              <a:spLocks noEditPoints="1"/>
            </p:cNvSpPr>
            <p:nvPr/>
          </p:nvSpPr>
          <p:spPr bwMode="auto">
            <a:xfrm>
              <a:off x="5246689" y="2055813"/>
              <a:ext cx="339725" cy="106363"/>
            </a:xfrm>
            <a:custGeom>
              <a:avLst/>
              <a:gdLst>
                <a:gd name="T0" fmla="*/ 20 w 64"/>
                <a:gd name="T1" fmla="*/ 16 h 20"/>
                <a:gd name="T2" fmla="*/ 31 w 64"/>
                <a:gd name="T3" fmla="*/ 20 h 20"/>
                <a:gd name="T4" fmla="*/ 31 w 64"/>
                <a:gd name="T5" fmla="*/ 20 h 20"/>
                <a:gd name="T6" fmla="*/ 28 w 64"/>
                <a:gd name="T7" fmla="*/ 19 h 20"/>
                <a:gd name="T8" fmla="*/ 20 w 64"/>
                <a:gd name="T9" fmla="*/ 16 h 20"/>
                <a:gd name="T10" fmla="*/ 64 w 64"/>
                <a:gd name="T11" fmla="*/ 0 h 20"/>
                <a:gd name="T12" fmla="*/ 2 w 64"/>
                <a:gd name="T13" fmla="*/ 9 h 20"/>
                <a:gd name="T14" fmla="*/ 6 w 64"/>
                <a:gd name="T15" fmla="*/ 11 h 20"/>
                <a:gd name="T16" fmla="*/ 42 w 64"/>
                <a:gd name="T17" fmla="*/ 18 h 20"/>
                <a:gd name="T18" fmla="*/ 64 w 64"/>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0">
                  <a:moveTo>
                    <a:pt x="20" y="16"/>
                  </a:moveTo>
                  <a:cubicBezTo>
                    <a:pt x="31" y="20"/>
                    <a:pt x="31" y="20"/>
                    <a:pt x="31" y="20"/>
                  </a:cubicBezTo>
                  <a:cubicBezTo>
                    <a:pt x="31" y="20"/>
                    <a:pt x="31" y="20"/>
                    <a:pt x="31" y="20"/>
                  </a:cubicBezTo>
                  <a:cubicBezTo>
                    <a:pt x="30" y="20"/>
                    <a:pt x="29" y="20"/>
                    <a:pt x="28" y="19"/>
                  </a:cubicBezTo>
                  <a:cubicBezTo>
                    <a:pt x="26" y="18"/>
                    <a:pt x="23" y="17"/>
                    <a:pt x="20" y="16"/>
                  </a:cubicBezTo>
                  <a:moveTo>
                    <a:pt x="64" y="0"/>
                  </a:moveTo>
                  <a:cubicBezTo>
                    <a:pt x="64" y="0"/>
                    <a:pt x="0" y="4"/>
                    <a:pt x="2" y="9"/>
                  </a:cubicBezTo>
                  <a:cubicBezTo>
                    <a:pt x="3" y="10"/>
                    <a:pt x="4" y="10"/>
                    <a:pt x="6" y="11"/>
                  </a:cubicBezTo>
                  <a:cubicBezTo>
                    <a:pt x="10" y="12"/>
                    <a:pt x="22" y="14"/>
                    <a:pt x="42" y="18"/>
                  </a:cubicBezTo>
                  <a:cubicBezTo>
                    <a:pt x="48" y="9"/>
                    <a:pt x="64" y="0"/>
                    <a:pt x="64" y="0"/>
                  </a:cubicBezTo>
                </a:path>
              </a:pathLst>
            </a:custGeom>
            <a:solidFill>
              <a:srgbClr val="ADA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2" name="Freeform 493"/>
            <p:cNvSpPr>
              <a:spLocks/>
            </p:cNvSpPr>
            <p:nvPr/>
          </p:nvSpPr>
          <p:spPr bwMode="auto">
            <a:xfrm>
              <a:off x="5411789" y="2162175"/>
              <a:ext cx="52388" cy="20638"/>
            </a:xfrm>
            <a:custGeom>
              <a:avLst/>
              <a:gdLst>
                <a:gd name="T0" fmla="*/ 0 w 10"/>
                <a:gd name="T1" fmla="*/ 0 h 4"/>
                <a:gd name="T2" fmla="*/ 0 w 10"/>
                <a:gd name="T3" fmla="*/ 0 h 4"/>
                <a:gd name="T4" fmla="*/ 10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10" y="4"/>
                    <a:pt x="10" y="4"/>
                    <a:pt x="10" y="4"/>
                  </a:cubicBezTo>
                  <a:cubicBezTo>
                    <a:pt x="10" y="4"/>
                    <a:pt x="10" y="4"/>
                    <a:pt x="10" y="4"/>
                  </a:cubicBezTo>
                  <a:cubicBezTo>
                    <a:pt x="7" y="3"/>
                    <a:pt x="3" y="2"/>
                    <a:pt x="0" y="0"/>
                  </a:cubicBezTo>
                </a:path>
              </a:pathLst>
            </a:custGeom>
            <a:solidFill>
              <a:srgbClr val="B28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3" name="Freeform 494"/>
            <p:cNvSpPr>
              <a:spLocks/>
            </p:cNvSpPr>
            <p:nvPr/>
          </p:nvSpPr>
          <p:spPr bwMode="auto">
            <a:xfrm>
              <a:off x="5268914" y="2108200"/>
              <a:ext cx="47625" cy="22225"/>
            </a:xfrm>
            <a:custGeom>
              <a:avLst/>
              <a:gdLst>
                <a:gd name="T0" fmla="*/ 0 w 9"/>
                <a:gd name="T1" fmla="*/ 0 h 4"/>
                <a:gd name="T2" fmla="*/ 4 w 9"/>
                <a:gd name="T3" fmla="*/ 2 h 4"/>
                <a:gd name="T4" fmla="*/ 9 w 9"/>
                <a:gd name="T5" fmla="*/ 4 h 4"/>
                <a:gd name="T6" fmla="*/ 2 w 9"/>
                <a:gd name="T7" fmla="*/ 1 h 4"/>
                <a:gd name="T8" fmla="*/ 0 w 9"/>
                <a:gd name="T9" fmla="*/ 0 h 4"/>
              </a:gdLst>
              <a:ahLst/>
              <a:cxnLst>
                <a:cxn ang="0">
                  <a:pos x="T0" y="T1"/>
                </a:cxn>
                <a:cxn ang="0">
                  <a:pos x="T2" y="T3"/>
                </a:cxn>
                <a:cxn ang="0">
                  <a:pos x="T4" y="T5"/>
                </a:cxn>
                <a:cxn ang="0">
                  <a:pos x="T6" y="T7"/>
                </a:cxn>
                <a:cxn ang="0">
                  <a:pos x="T8" y="T9"/>
                </a:cxn>
              </a:cxnLst>
              <a:rect l="0" t="0" r="r" b="b"/>
              <a:pathLst>
                <a:path w="9" h="4">
                  <a:moveTo>
                    <a:pt x="0" y="0"/>
                  </a:moveTo>
                  <a:cubicBezTo>
                    <a:pt x="1" y="1"/>
                    <a:pt x="2" y="1"/>
                    <a:pt x="4" y="2"/>
                  </a:cubicBezTo>
                  <a:cubicBezTo>
                    <a:pt x="9" y="4"/>
                    <a:pt x="9" y="4"/>
                    <a:pt x="9" y="4"/>
                  </a:cubicBezTo>
                  <a:cubicBezTo>
                    <a:pt x="7" y="3"/>
                    <a:pt x="4" y="2"/>
                    <a:pt x="2" y="1"/>
                  </a:cubicBezTo>
                  <a:cubicBezTo>
                    <a:pt x="1" y="1"/>
                    <a:pt x="0" y="0"/>
                    <a:pt x="0" y="0"/>
                  </a:cubicBezTo>
                </a:path>
              </a:pathLst>
            </a:custGeom>
            <a:solidFill>
              <a:srgbClr val="838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4" name="Freeform 495"/>
            <p:cNvSpPr>
              <a:spLocks/>
            </p:cNvSpPr>
            <p:nvPr/>
          </p:nvSpPr>
          <p:spPr bwMode="auto">
            <a:xfrm>
              <a:off x="5278439" y="2114550"/>
              <a:ext cx="192088" cy="47625"/>
            </a:xfrm>
            <a:custGeom>
              <a:avLst/>
              <a:gdLst>
                <a:gd name="T0" fmla="*/ 0 w 36"/>
                <a:gd name="T1" fmla="*/ 0 h 9"/>
                <a:gd name="T2" fmla="*/ 7 w 36"/>
                <a:gd name="T3" fmla="*/ 3 h 9"/>
                <a:gd name="T4" fmla="*/ 14 w 36"/>
                <a:gd name="T5" fmla="*/ 5 h 9"/>
                <a:gd name="T6" fmla="*/ 22 w 36"/>
                <a:gd name="T7" fmla="*/ 8 h 9"/>
                <a:gd name="T8" fmla="*/ 25 w 36"/>
                <a:gd name="T9" fmla="*/ 9 h 9"/>
                <a:gd name="T10" fmla="*/ 35 w 36"/>
                <a:gd name="T11" fmla="*/ 9 h 9"/>
                <a:gd name="T12" fmla="*/ 36 w 36"/>
                <a:gd name="T13" fmla="*/ 7 h 9"/>
                <a:gd name="T14" fmla="*/ 0 w 3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
                  <a:moveTo>
                    <a:pt x="0" y="0"/>
                  </a:moveTo>
                  <a:cubicBezTo>
                    <a:pt x="2" y="1"/>
                    <a:pt x="5" y="2"/>
                    <a:pt x="7" y="3"/>
                  </a:cubicBezTo>
                  <a:cubicBezTo>
                    <a:pt x="14" y="5"/>
                    <a:pt x="14" y="5"/>
                    <a:pt x="14" y="5"/>
                  </a:cubicBezTo>
                  <a:cubicBezTo>
                    <a:pt x="17" y="6"/>
                    <a:pt x="20" y="7"/>
                    <a:pt x="22" y="8"/>
                  </a:cubicBezTo>
                  <a:cubicBezTo>
                    <a:pt x="23" y="9"/>
                    <a:pt x="24" y="9"/>
                    <a:pt x="25" y="9"/>
                  </a:cubicBezTo>
                  <a:cubicBezTo>
                    <a:pt x="35" y="9"/>
                    <a:pt x="35" y="9"/>
                    <a:pt x="35" y="9"/>
                  </a:cubicBezTo>
                  <a:cubicBezTo>
                    <a:pt x="36" y="8"/>
                    <a:pt x="36" y="8"/>
                    <a:pt x="36" y="7"/>
                  </a:cubicBezTo>
                  <a:cubicBezTo>
                    <a:pt x="16" y="3"/>
                    <a:pt x="4" y="1"/>
                    <a:pt x="0" y="0"/>
                  </a:cubicBezTo>
                </a:path>
              </a:pathLst>
            </a:custGeom>
            <a:solidFill>
              <a:srgbClr val="838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5" name="Freeform 496"/>
            <p:cNvSpPr>
              <a:spLocks/>
            </p:cNvSpPr>
            <p:nvPr/>
          </p:nvSpPr>
          <p:spPr bwMode="auto">
            <a:xfrm>
              <a:off x="5411789" y="2162175"/>
              <a:ext cx="52388" cy="20638"/>
            </a:xfrm>
            <a:custGeom>
              <a:avLst/>
              <a:gdLst>
                <a:gd name="T0" fmla="*/ 10 w 10"/>
                <a:gd name="T1" fmla="*/ 0 h 4"/>
                <a:gd name="T2" fmla="*/ 0 w 10"/>
                <a:gd name="T3" fmla="*/ 0 h 4"/>
                <a:gd name="T4" fmla="*/ 10 w 10"/>
                <a:gd name="T5" fmla="*/ 4 h 4"/>
                <a:gd name="T6" fmla="*/ 10 w 10"/>
                <a:gd name="T7" fmla="*/ 0 h 4"/>
              </a:gdLst>
              <a:ahLst/>
              <a:cxnLst>
                <a:cxn ang="0">
                  <a:pos x="T0" y="T1"/>
                </a:cxn>
                <a:cxn ang="0">
                  <a:pos x="T2" y="T3"/>
                </a:cxn>
                <a:cxn ang="0">
                  <a:pos x="T4" y="T5"/>
                </a:cxn>
                <a:cxn ang="0">
                  <a:pos x="T6" y="T7"/>
                </a:cxn>
              </a:cxnLst>
              <a:rect l="0" t="0" r="r" b="b"/>
              <a:pathLst>
                <a:path w="10" h="4">
                  <a:moveTo>
                    <a:pt x="10" y="0"/>
                  </a:moveTo>
                  <a:cubicBezTo>
                    <a:pt x="0" y="0"/>
                    <a:pt x="0" y="0"/>
                    <a:pt x="0" y="0"/>
                  </a:cubicBezTo>
                  <a:cubicBezTo>
                    <a:pt x="3" y="2"/>
                    <a:pt x="7" y="3"/>
                    <a:pt x="10" y="4"/>
                  </a:cubicBezTo>
                  <a:cubicBezTo>
                    <a:pt x="10" y="3"/>
                    <a:pt x="10" y="1"/>
                    <a:pt x="10" y="0"/>
                  </a:cubicBezTo>
                </a:path>
              </a:pathLst>
            </a:custGeom>
            <a:solidFill>
              <a:srgbClr val="896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6" name="Freeform 497"/>
            <p:cNvSpPr>
              <a:spLocks/>
            </p:cNvSpPr>
            <p:nvPr/>
          </p:nvSpPr>
          <p:spPr bwMode="auto">
            <a:xfrm>
              <a:off x="4970464" y="2035175"/>
              <a:ext cx="615950" cy="106363"/>
            </a:xfrm>
            <a:custGeom>
              <a:avLst/>
              <a:gdLst>
                <a:gd name="T0" fmla="*/ 0 w 116"/>
                <a:gd name="T1" fmla="*/ 20 h 20"/>
                <a:gd name="T2" fmla="*/ 58 w 116"/>
                <a:gd name="T3" fmla="*/ 4 h 20"/>
                <a:gd name="T4" fmla="*/ 104 w 116"/>
                <a:gd name="T5" fmla="*/ 0 h 20"/>
                <a:gd name="T6" fmla="*/ 116 w 116"/>
                <a:gd name="T7" fmla="*/ 4 h 20"/>
                <a:gd name="T8" fmla="*/ 105 w 116"/>
                <a:gd name="T9" fmla="*/ 8 h 20"/>
                <a:gd name="T10" fmla="*/ 22 w 116"/>
                <a:gd name="T11" fmla="*/ 19 h 20"/>
                <a:gd name="T12" fmla="*/ 0 w 11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6" h="20">
                  <a:moveTo>
                    <a:pt x="0" y="20"/>
                  </a:moveTo>
                  <a:cubicBezTo>
                    <a:pt x="58" y="4"/>
                    <a:pt x="58" y="4"/>
                    <a:pt x="58" y="4"/>
                  </a:cubicBezTo>
                  <a:cubicBezTo>
                    <a:pt x="58" y="4"/>
                    <a:pt x="98" y="0"/>
                    <a:pt x="104" y="0"/>
                  </a:cubicBezTo>
                  <a:cubicBezTo>
                    <a:pt x="111" y="0"/>
                    <a:pt x="116" y="2"/>
                    <a:pt x="116" y="4"/>
                  </a:cubicBezTo>
                  <a:cubicBezTo>
                    <a:pt x="116" y="5"/>
                    <a:pt x="111" y="7"/>
                    <a:pt x="105" y="8"/>
                  </a:cubicBezTo>
                  <a:cubicBezTo>
                    <a:pt x="22" y="19"/>
                    <a:pt x="22" y="19"/>
                    <a:pt x="22" y="19"/>
                  </a:cubicBezTo>
                  <a:cubicBezTo>
                    <a:pt x="22" y="19"/>
                    <a:pt x="18" y="19"/>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7" name="Freeform 498"/>
            <p:cNvSpPr>
              <a:spLocks/>
            </p:cNvSpPr>
            <p:nvPr/>
          </p:nvSpPr>
          <p:spPr bwMode="auto">
            <a:xfrm>
              <a:off x="4970464" y="2035175"/>
              <a:ext cx="631825" cy="106363"/>
            </a:xfrm>
            <a:custGeom>
              <a:avLst/>
              <a:gdLst>
                <a:gd name="T0" fmla="*/ 0 w 119"/>
                <a:gd name="T1" fmla="*/ 20 h 20"/>
                <a:gd name="T2" fmla="*/ 104 w 119"/>
                <a:gd name="T3" fmla="*/ 0 h 20"/>
                <a:gd name="T4" fmla="*/ 116 w 119"/>
                <a:gd name="T5" fmla="*/ 4 h 20"/>
                <a:gd name="T6" fmla="*/ 105 w 119"/>
                <a:gd name="T7" fmla="*/ 8 h 20"/>
                <a:gd name="T8" fmla="*/ 22 w 119"/>
                <a:gd name="T9" fmla="*/ 19 h 20"/>
                <a:gd name="T10" fmla="*/ 0 w 119"/>
                <a:gd name="T11" fmla="*/ 20 h 20"/>
              </a:gdLst>
              <a:ahLst/>
              <a:cxnLst>
                <a:cxn ang="0">
                  <a:pos x="T0" y="T1"/>
                </a:cxn>
                <a:cxn ang="0">
                  <a:pos x="T2" y="T3"/>
                </a:cxn>
                <a:cxn ang="0">
                  <a:pos x="T4" y="T5"/>
                </a:cxn>
                <a:cxn ang="0">
                  <a:pos x="T6" y="T7"/>
                </a:cxn>
                <a:cxn ang="0">
                  <a:pos x="T8" y="T9"/>
                </a:cxn>
                <a:cxn ang="0">
                  <a:pos x="T10" y="T11"/>
                </a:cxn>
              </a:cxnLst>
              <a:rect l="0" t="0" r="r" b="b"/>
              <a:pathLst>
                <a:path w="119" h="20">
                  <a:moveTo>
                    <a:pt x="0" y="20"/>
                  </a:moveTo>
                  <a:cubicBezTo>
                    <a:pt x="0" y="20"/>
                    <a:pt x="119" y="8"/>
                    <a:pt x="104" y="0"/>
                  </a:cubicBezTo>
                  <a:cubicBezTo>
                    <a:pt x="111" y="0"/>
                    <a:pt x="116" y="2"/>
                    <a:pt x="116" y="4"/>
                  </a:cubicBezTo>
                  <a:cubicBezTo>
                    <a:pt x="116" y="5"/>
                    <a:pt x="111" y="7"/>
                    <a:pt x="105" y="8"/>
                  </a:cubicBezTo>
                  <a:cubicBezTo>
                    <a:pt x="22" y="19"/>
                    <a:pt x="22" y="19"/>
                    <a:pt x="22" y="19"/>
                  </a:cubicBezTo>
                  <a:cubicBezTo>
                    <a:pt x="22" y="19"/>
                    <a:pt x="18" y="19"/>
                    <a:pt x="0" y="20"/>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8" name="Freeform 499"/>
            <p:cNvSpPr>
              <a:spLocks/>
            </p:cNvSpPr>
            <p:nvPr/>
          </p:nvSpPr>
          <p:spPr bwMode="auto">
            <a:xfrm>
              <a:off x="7859714" y="2178050"/>
              <a:ext cx="63500" cy="106363"/>
            </a:xfrm>
            <a:custGeom>
              <a:avLst/>
              <a:gdLst>
                <a:gd name="T0" fmla="*/ 9 w 12"/>
                <a:gd name="T1" fmla="*/ 0 h 20"/>
                <a:gd name="T2" fmla="*/ 9 w 12"/>
                <a:gd name="T3" fmla="*/ 0 h 20"/>
                <a:gd name="T4" fmla="*/ 2 w 12"/>
                <a:gd name="T5" fmla="*/ 0 h 20"/>
                <a:gd name="T6" fmla="*/ 0 w 12"/>
                <a:gd name="T7" fmla="*/ 2 h 20"/>
                <a:gd name="T8" fmla="*/ 0 w 12"/>
                <a:gd name="T9" fmla="*/ 18 h 20"/>
                <a:gd name="T10" fmla="*/ 2 w 12"/>
                <a:gd name="T11" fmla="*/ 20 h 20"/>
                <a:gd name="T12" fmla="*/ 2 w 12"/>
                <a:gd name="T13" fmla="*/ 20 h 20"/>
                <a:gd name="T14" fmla="*/ 9 w 12"/>
                <a:gd name="T15" fmla="*/ 20 h 20"/>
                <a:gd name="T16" fmla="*/ 12 w 12"/>
                <a:gd name="T17" fmla="*/ 18 h 20"/>
                <a:gd name="T18" fmla="*/ 12 w 12"/>
                <a:gd name="T19" fmla="*/ 2 h 20"/>
                <a:gd name="T20" fmla="*/ 9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9" y="0"/>
                  </a:moveTo>
                  <a:cubicBezTo>
                    <a:pt x="9" y="0"/>
                    <a:pt x="9" y="0"/>
                    <a:pt x="9" y="0"/>
                  </a:cubicBezTo>
                  <a:cubicBezTo>
                    <a:pt x="2" y="0"/>
                    <a:pt x="2" y="0"/>
                    <a:pt x="2" y="0"/>
                  </a:cubicBezTo>
                  <a:cubicBezTo>
                    <a:pt x="1" y="0"/>
                    <a:pt x="0" y="1"/>
                    <a:pt x="0" y="2"/>
                  </a:cubicBezTo>
                  <a:cubicBezTo>
                    <a:pt x="0" y="18"/>
                    <a:pt x="0" y="18"/>
                    <a:pt x="0" y="18"/>
                  </a:cubicBezTo>
                  <a:cubicBezTo>
                    <a:pt x="0" y="19"/>
                    <a:pt x="1" y="20"/>
                    <a:pt x="2" y="20"/>
                  </a:cubicBezTo>
                  <a:cubicBezTo>
                    <a:pt x="2" y="20"/>
                    <a:pt x="2" y="20"/>
                    <a:pt x="2" y="20"/>
                  </a:cubicBezTo>
                  <a:cubicBezTo>
                    <a:pt x="9" y="20"/>
                    <a:pt x="9" y="20"/>
                    <a:pt x="9" y="20"/>
                  </a:cubicBezTo>
                  <a:cubicBezTo>
                    <a:pt x="11" y="20"/>
                    <a:pt x="12" y="19"/>
                    <a:pt x="12" y="18"/>
                  </a:cubicBezTo>
                  <a:cubicBezTo>
                    <a:pt x="12" y="2"/>
                    <a:pt x="12" y="2"/>
                    <a:pt x="12" y="2"/>
                  </a:cubicBezTo>
                  <a:cubicBezTo>
                    <a:pt x="12" y="1"/>
                    <a:pt x="11" y="0"/>
                    <a:pt x="9" y="0"/>
                  </a:cubicBezTo>
                </a:path>
              </a:pathLst>
            </a:custGeom>
            <a:solidFill>
              <a:srgbClr val="CA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9" name="Freeform 500"/>
            <p:cNvSpPr>
              <a:spLocks/>
            </p:cNvSpPr>
            <p:nvPr/>
          </p:nvSpPr>
          <p:spPr bwMode="auto">
            <a:xfrm>
              <a:off x="6335714" y="2189163"/>
              <a:ext cx="58738" cy="74613"/>
            </a:xfrm>
            <a:custGeom>
              <a:avLst/>
              <a:gdLst>
                <a:gd name="T0" fmla="*/ 9 w 11"/>
                <a:gd name="T1" fmla="*/ 0 h 14"/>
                <a:gd name="T2" fmla="*/ 9 w 11"/>
                <a:gd name="T3" fmla="*/ 0 h 14"/>
                <a:gd name="T4" fmla="*/ 2 w 11"/>
                <a:gd name="T5" fmla="*/ 0 h 14"/>
                <a:gd name="T6" fmla="*/ 0 w 11"/>
                <a:gd name="T7" fmla="*/ 2 h 14"/>
                <a:gd name="T8" fmla="*/ 0 w 11"/>
                <a:gd name="T9" fmla="*/ 13 h 14"/>
                <a:gd name="T10" fmla="*/ 11 w 11"/>
                <a:gd name="T11" fmla="*/ 14 h 14"/>
                <a:gd name="T12" fmla="*/ 11 w 11"/>
                <a:gd name="T13" fmla="*/ 2 h 14"/>
                <a:gd name="T14" fmla="*/ 9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9" y="0"/>
                  </a:moveTo>
                  <a:cubicBezTo>
                    <a:pt x="9" y="0"/>
                    <a:pt x="9" y="0"/>
                    <a:pt x="9" y="0"/>
                  </a:cubicBezTo>
                  <a:cubicBezTo>
                    <a:pt x="2" y="0"/>
                    <a:pt x="2" y="0"/>
                    <a:pt x="2" y="0"/>
                  </a:cubicBezTo>
                  <a:cubicBezTo>
                    <a:pt x="1" y="0"/>
                    <a:pt x="0" y="1"/>
                    <a:pt x="0" y="2"/>
                  </a:cubicBezTo>
                  <a:cubicBezTo>
                    <a:pt x="0" y="13"/>
                    <a:pt x="0" y="13"/>
                    <a:pt x="0" y="13"/>
                  </a:cubicBezTo>
                  <a:cubicBezTo>
                    <a:pt x="4" y="14"/>
                    <a:pt x="7" y="14"/>
                    <a:pt x="11" y="14"/>
                  </a:cubicBezTo>
                  <a:cubicBezTo>
                    <a:pt x="11" y="2"/>
                    <a:pt x="11" y="2"/>
                    <a:pt x="11" y="2"/>
                  </a:cubicBezTo>
                  <a:cubicBezTo>
                    <a:pt x="11" y="1"/>
                    <a:pt x="10" y="0"/>
                    <a:pt x="9" y="0"/>
                  </a:cubicBezTo>
                </a:path>
              </a:pathLst>
            </a:custGeom>
            <a:solidFill>
              <a:srgbClr val="CA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00" name="Freeform 501"/>
            <p:cNvSpPr>
              <a:spLocks/>
            </p:cNvSpPr>
            <p:nvPr/>
          </p:nvSpPr>
          <p:spPr bwMode="auto">
            <a:xfrm>
              <a:off x="6335714" y="2257425"/>
              <a:ext cx="58738" cy="38100"/>
            </a:xfrm>
            <a:custGeom>
              <a:avLst/>
              <a:gdLst>
                <a:gd name="T0" fmla="*/ 0 w 11"/>
                <a:gd name="T1" fmla="*/ 0 h 7"/>
                <a:gd name="T2" fmla="*/ 0 w 11"/>
                <a:gd name="T3" fmla="*/ 5 h 7"/>
                <a:gd name="T4" fmla="*/ 2 w 11"/>
                <a:gd name="T5" fmla="*/ 7 h 7"/>
                <a:gd name="T6" fmla="*/ 2 w 11"/>
                <a:gd name="T7" fmla="*/ 7 h 7"/>
                <a:gd name="T8" fmla="*/ 9 w 11"/>
                <a:gd name="T9" fmla="*/ 7 h 7"/>
                <a:gd name="T10" fmla="*/ 11 w 11"/>
                <a:gd name="T11" fmla="*/ 5 h 7"/>
                <a:gd name="T12" fmla="*/ 11 w 11"/>
                <a:gd name="T13" fmla="*/ 1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cubicBezTo>
                    <a:pt x="0" y="5"/>
                    <a:pt x="0" y="5"/>
                    <a:pt x="0" y="5"/>
                  </a:cubicBezTo>
                  <a:cubicBezTo>
                    <a:pt x="0" y="6"/>
                    <a:pt x="1" y="7"/>
                    <a:pt x="2" y="7"/>
                  </a:cubicBezTo>
                  <a:cubicBezTo>
                    <a:pt x="2" y="7"/>
                    <a:pt x="2" y="7"/>
                    <a:pt x="2" y="7"/>
                  </a:cubicBezTo>
                  <a:cubicBezTo>
                    <a:pt x="9" y="7"/>
                    <a:pt x="9" y="7"/>
                    <a:pt x="9" y="7"/>
                  </a:cubicBezTo>
                  <a:cubicBezTo>
                    <a:pt x="10" y="7"/>
                    <a:pt x="11" y="6"/>
                    <a:pt x="11" y="5"/>
                  </a:cubicBezTo>
                  <a:cubicBezTo>
                    <a:pt x="11" y="1"/>
                    <a:pt x="11" y="1"/>
                    <a:pt x="11" y="1"/>
                  </a:cubicBezTo>
                  <a:cubicBezTo>
                    <a:pt x="7" y="1"/>
                    <a:pt x="4" y="1"/>
                    <a:pt x="0" y="0"/>
                  </a:cubicBezTo>
                </a:path>
              </a:pathLst>
            </a:custGeom>
            <a:solidFill>
              <a:srgbClr val="977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01" name="Freeform 502"/>
            <p:cNvSpPr>
              <a:spLocks/>
            </p:cNvSpPr>
            <p:nvPr/>
          </p:nvSpPr>
          <p:spPr bwMode="auto">
            <a:xfrm>
              <a:off x="8369301" y="2182813"/>
              <a:ext cx="52388" cy="96838"/>
            </a:xfrm>
            <a:custGeom>
              <a:avLst/>
              <a:gdLst>
                <a:gd name="T0" fmla="*/ 8 w 10"/>
                <a:gd name="T1" fmla="*/ 0 h 18"/>
                <a:gd name="T2" fmla="*/ 8 w 10"/>
                <a:gd name="T3" fmla="*/ 0 h 18"/>
                <a:gd name="T4" fmla="*/ 2 w 10"/>
                <a:gd name="T5" fmla="*/ 0 h 18"/>
                <a:gd name="T6" fmla="*/ 0 w 10"/>
                <a:gd name="T7" fmla="*/ 2 h 18"/>
                <a:gd name="T8" fmla="*/ 0 w 10"/>
                <a:gd name="T9" fmla="*/ 16 h 18"/>
                <a:gd name="T10" fmla="*/ 2 w 10"/>
                <a:gd name="T11" fmla="*/ 18 h 18"/>
                <a:gd name="T12" fmla="*/ 2 w 10"/>
                <a:gd name="T13" fmla="*/ 18 h 18"/>
                <a:gd name="T14" fmla="*/ 8 w 10"/>
                <a:gd name="T15" fmla="*/ 17 h 18"/>
                <a:gd name="T16" fmla="*/ 10 w 10"/>
                <a:gd name="T17" fmla="*/ 16 h 18"/>
                <a:gd name="T18" fmla="*/ 10 w 10"/>
                <a:gd name="T19" fmla="*/ 2 h 18"/>
                <a:gd name="T20" fmla="*/ 8 w 10"/>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8" y="0"/>
                  </a:moveTo>
                  <a:cubicBezTo>
                    <a:pt x="8" y="0"/>
                    <a:pt x="8" y="0"/>
                    <a:pt x="8" y="0"/>
                  </a:cubicBezTo>
                  <a:cubicBezTo>
                    <a:pt x="2" y="0"/>
                    <a:pt x="2" y="0"/>
                    <a:pt x="2" y="0"/>
                  </a:cubicBezTo>
                  <a:cubicBezTo>
                    <a:pt x="1" y="0"/>
                    <a:pt x="0" y="1"/>
                    <a:pt x="0" y="2"/>
                  </a:cubicBezTo>
                  <a:cubicBezTo>
                    <a:pt x="0" y="16"/>
                    <a:pt x="0" y="16"/>
                    <a:pt x="0" y="16"/>
                  </a:cubicBezTo>
                  <a:cubicBezTo>
                    <a:pt x="0" y="17"/>
                    <a:pt x="1" y="18"/>
                    <a:pt x="2" y="18"/>
                  </a:cubicBezTo>
                  <a:cubicBezTo>
                    <a:pt x="2" y="18"/>
                    <a:pt x="2" y="18"/>
                    <a:pt x="2" y="18"/>
                  </a:cubicBezTo>
                  <a:cubicBezTo>
                    <a:pt x="8" y="17"/>
                    <a:pt x="8" y="17"/>
                    <a:pt x="8" y="17"/>
                  </a:cubicBezTo>
                  <a:cubicBezTo>
                    <a:pt x="9" y="17"/>
                    <a:pt x="10" y="17"/>
                    <a:pt x="10" y="16"/>
                  </a:cubicBezTo>
                  <a:cubicBezTo>
                    <a:pt x="10" y="2"/>
                    <a:pt x="10" y="2"/>
                    <a:pt x="10" y="2"/>
                  </a:cubicBezTo>
                  <a:cubicBezTo>
                    <a:pt x="10" y="1"/>
                    <a:pt x="9" y="0"/>
                    <a:pt x="8" y="0"/>
                  </a:cubicBezTo>
                </a:path>
              </a:pathLst>
            </a:custGeom>
            <a:solidFill>
              <a:srgbClr val="E6A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02" name="Freeform 503"/>
            <p:cNvSpPr>
              <a:spLocks/>
            </p:cNvSpPr>
            <p:nvPr/>
          </p:nvSpPr>
          <p:spPr bwMode="auto">
            <a:xfrm>
              <a:off x="8905876" y="2166938"/>
              <a:ext cx="84138" cy="187325"/>
            </a:xfrm>
            <a:custGeom>
              <a:avLst/>
              <a:gdLst>
                <a:gd name="T0" fmla="*/ 16 w 16"/>
                <a:gd name="T1" fmla="*/ 19 h 35"/>
                <a:gd name="T2" fmla="*/ 0 w 16"/>
                <a:gd name="T3" fmla="*/ 0 h 35"/>
                <a:gd name="T4" fmla="*/ 1 w 16"/>
                <a:gd name="T5" fmla="*/ 35 h 35"/>
                <a:gd name="T6" fmla="*/ 16 w 16"/>
                <a:gd name="T7" fmla="*/ 19 h 35"/>
              </a:gdLst>
              <a:ahLst/>
              <a:cxnLst>
                <a:cxn ang="0">
                  <a:pos x="T0" y="T1"/>
                </a:cxn>
                <a:cxn ang="0">
                  <a:pos x="T2" y="T3"/>
                </a:cxn>
                <a:cxn ang="0">
                  <a:pos x="T4" y="T5"/>
                </a:cxn>
                <a:cxn ang="0">
                  <a:pos x="T6" y="T7"/>
                </a:cxn>
              </a:cxnLst>
              <a:rect l="0" t="0" r="r" b="b"/>
              <a:pathLst>
                <a:path w="16" h="35">
                  <a:moveTo>
                    <a:pt x="16" y="19"/>
                  </a:moveTo>
                  <a:cubicBezTo>
                    <a:pt x="16" y="13"/>
                    <a:pt x="9" y="6"/>
                    <a:pt x="0" y="0"/>
                  </a:cubicBezTo>
                  <a:cubicBezTo>
                    <a:pt x="1" y="35"/>
                    <a:pt x="1" y="35"/>
                    <a:pt x="1" y="35"/>
                  </a:cubicBezTo>
                  <a:cubicBezTo>
                    <a:pt x="10" y="30"/>
                    <a:pt x="16" y="25"/>
                    <a:pt x="16" y="19"/>
                  </a:cubicBezTo>
                  <a:close/>
                </a:path>
              </a:pathLst>
            </a:custGeom>
            <a:solidFill>
              <a:srgbClr val="6D8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08" name="Freeform 505"/>
            <p:cNvSpPr>
              <a:spLocks/>
            </p:cNvSpPr>
            <p:nvPr/>
          </p:nvSpPr>
          <p:spPr bwMode="auto">
            <a:xfrm>
              <a:off x="8193088" y="2028825"/>
              <a:ext cx="563563" cy="58738"/>
            </a:xfrm>
            <a:custGeom>
              <a:avLst/>
              <a:gdLst>
                <a:gd name="T0" fmla="*/ 70 w 106"/>
                <a:gd name="T1" fmla="*/ 0 h 11"/>
                <a:gd name="T2" fmla="*/ 0 w 106"/>
                <a:gd name="T3" fmla="*/ 11 h 11"/>
                <a:gd name="T4" fmla="*/ 106 w 106"/>
                <a:gd name="T5" fmla="*/ 10 h 11"/>
                <a:gd name="T6" fmla="*/ 103 w 106"/>
                <a:gd name="T7" fmla="*/ 8 h 11"/>
                <a:gd name="T8" fmla="*/ 70 w 106"/>
                <a:gd name="T9" fmla="*/ 0 h 11"/>
              </a:gdLst>
              <a:ahLst/>
              <a:cxnLst>
                <a:cxn ang="0">
                  <a:pos x="T0" y="T1"/>
                </a:cxn>
                <a:cxn ang="0">
                  <a:pos x="T2" y="T3"/>
                </a:cxn>
                <a:cxn ang="0">
                  <a:pos x="T4" y="T5"/>
                </a:cxn>
                <a:cxn ang="0">
                  <a:pos x="T6" y="T7"/>
                </a:cxn>
                <a:cxn ang="0">
                  <a:pos x="T8" y="T9"/>
                </a:cxn>
              </a:cxnLst>
              <a:rect l="0" t="0" r="r" b="b"/>
              <a:pathLst>
                <a:path w="106" h="11">
                  <a:moveTo>
                    <a:pt x="70" y="0"/>
                  </a:moveTo>
                  <a:cubicBezTo>
                    <a:pt x="23" y="1"/>
                    <a:pt x="0" y="11"/>
                    <a:pt x="0" y="11"/>
                  </a:cubicBezTo>
                  <a:cubicBezTo>
                    <a:pt x="106" y="10"/>
                    <a:pt x="106" y="10"/>
                    <a:pt x="106" y="10"/>
                  </a:cubicBezTo>
                  <a:cubicBezTo>
                    <a:pt x="103" y="8"/>
                    <a:pt x="103" y="8"/>
                    <a:pt x="103" y="8"/>
                  </a:cubicBezTo>
                  <a:cubicBezTo>
                    <a:pt x="70" y="0"/>
                    <a:pt x="70" y="0"/>
                    <a:pt x="70" y="0"/>
                  </a:cubicBezTo>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09" name="Freeform 506"/>
            <p:cNvSpPr>
              <a:spLocks/>
            </p:cNvSpPr>
            <p:nvPr/>
          </p:nvSpPr>
          <p:spPr bwMode="auto">
            <a:xfrm>
              <a:off x="8566151" y="2028825"/>
              <a:ext cx="174625" cy="42863"/>
            </a:xfrm>
            <a:custGeom>
              <a:avLst/>
              <a:gdLst>
                <a:gd name="T0" fmla="*/ 83 w 110"/>
                <a:gd name="T1" fmla="*/ 0 h 27"/>
                <a:gd name="T2" fmla="*/ 0 w 110"/>
                <a:gd name="T3" fmla="*/ 0 h 27"/>
                <a:gd name="T4" fmla="*/ 23 w 110"/>
                <a:gd name="T5" fmla="*/ 27 h 27"/>
                <a:gd name="T6" fmla="*/ 110 w 110"/>
                <a:gd name="T7" fmla="*/ 27 h 27"/>
                <a:gd name="T8" fmla="*/ 83 w 110"/>
                <a:gd name="T9" fmla="*/ 0 h 27"/>
              </a:gdLst>
              <a:ahLst/>
              <a:cxnLst>
                <a:cxn ang="0">
                  <a:pos x="T0" y="T1"/>
                </a:cxn>
                <a:cxn ang="0">
                  <a:pos x="T2" y="T3"/>
                </a:cxn>
                <a:cxn ang="0">
                  <a:pos x="T4" y="T5"/>
                </a:cxn>
                <a:cxn ang="0">
                  <a:pos x="T6" y="T7"/>
                </a:cxn>
                <a:cxn ang="0">
                  <a:pos x="T8" y="T9"/>
                </a:cxn>
              </a:cxnLst>
              <a:rect l="0" t="0" r="r" b="b"/>
              <a:pathLst>
                <a:path w="110" h="27">
                  <a:moveTo>
                    <a:pt x="83" y="0"/>
                  </a:moveTo>
                  <a:lnTo>
                    <a:pt x="0" y="0"/>
                  </a:lnTo>
                  <a:lnTo>
                    <a:pt x="23" y="27"/>
                  </a:lnTo>
                  <a:lnTo>
                    <a:pt x="110" y="27"/>
                  </a:lnTo>
                  <a:lnTo>
                    <a:pt x="83" y="0"/>
                  </a:lnTo>
                  <a:close/>
                </a:path>
              </a:pathLst>
            </a:custGeom>
            <a:solidFill>
              <a:srgbClr val="719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0" name="Freeform 507"/>
            <p:cNvSpPr>
              <a:spLocks/>
            </p:cNvSpPr>
            <p:nvPr/>
          </p:nvSpPr>
          <p:spPr bwMode="auto">
            <a:xfrm>
              <a:off x="8566151" y="2028825"/>
              <a:ext cx="174625" cy="42863"/>
            </a:xfrm>
            <a:custGeom>
              <a:avLst/>
              <a:gdLst>
                <a:gd name="T0" fmla="*/ 0 w 110"/>
                <a:gd name="T1" fmla="*/ 0 h 27"/>
                <a:gd name="T2" fmla="*/ 23 w 110"/>
                <a:gd name="T3" fmla="*/ 27 h 27"/>
                <a:gd name="T4" fmla="*/ 110 w 110"/>
                <a:gd name="T5" fmla="*/ 27 h 27"/>
                <a:gd name="T6" fmla="*/ 0 w 110"/>
                <a:gd name="T7" fmla="*/ 0 h 27"/>
              </a:gdLst>
              <a:ahLst/>
              <a:cxnLst>
                <a:cxn ang="0">
                  <a:pos x="T0" y="T1"/>
                </a:cxn>
                <a:cxn ang="0">
                  <a:pos x="T2" y="T3"/>
                </a:cxn>
                <a:cxn ang="0">
                  <a:pos x="T4" y="T5"/>
                </a:cxn>
                <a:cxn ang="0">
                  <a:pos x="T6" y="T7"/>
                </a:cxn>
              </a:cxnLst>
              <a:rect l="0" t="0" r="r" b="b"/>
              <a:pathLst>
                <a:path w="110" h="27">
                  <a:moveTo>
                    <a:pt x="0" y="0"/>
                  </a:moveTo>
                  <a:lnTo>
                    <a:pt x="23" y="27"/>
                  </a:lnTo>
                  <a:lnTo>
                    <a:pt x="110" y="27"/>
                  </a:lnTo>
                  <a:lnTo>
                    <a:pt x="0" y="0"/>
                  </a:lnTo>
                  <a:close/>
                </a:path>
              </a:pathLst>
            </a:custGeom>
            <a:solidFill>
              <a:srgbClr val="4F7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1" name="Freeform 508"/>
            <p:cNvSpPr>
              <a:spLocks/>
            </p:cNvSpPr>
            <p:nvPr/>
          </p:nvSpPr>
          <p:spPr bwMode="auto">
            <a:xfrm>
              <a:off x="6000751" y="1965325"/>
              <a:ext cx="207963" cy="26988"/>
            </a:xfrm>
            <a:custGeom>
              <a:avLst/>
              <a:gdLst>
                <a:gd name="T0" fmla="*/ 0 w 39"/>
                <a:gd name="T1" fmla="*/ 5 h 5"/>
                <a:gd name="T2" fmla="*/ 26 w 39"/>
                <a:gd name="T3" fmla="*/ 0 h 5"/>
                <a:gd name="T4" fmla="*/ 39 w 39"/>
                <a:gd name="T5" fmla="*/ 5 h 5"/>
                <a:gd name="T6" fmla="*/ 0 w 39"/>
                <a:gd name="T7" fmla="*/ 5 h 5"/>
              </a:gdLst>
              <a:ahLst/>
              <a:cxnLst>
                <a:cxn ang="0">
                  <a:pos x="T0" y="T1"/>
                </a:cxn>
                <a:cxn ang="0">
                  <a:pos x="T2" y="T3"/>
                </a:cxn>
                <a:cxn ang="0">
                  <a:pos x="T4" y="T5"/>
                </a:cxn>
                <a:cxn ang="0">
                  <a:pos x="T6" y="T7"/>
                </a:cxn>
              </a:cxnLst>
              <a:rect l="0" t="0" r="r" b="b"/>
              <a:pathLst>
                <a:path w="39" h="5">
                  <a:moveTo>
                    <a:pt x="0" y="5"/>
                  </a:moveTo>
                  <a:cubicBezTo>
                    <a:pt x="0" y="5"/>
                    <a:pt x="17" y="0"/>
                    <a:pt x="26" y="0"/>
                  </a:cubicBezTo>
                  <a:cubicBezTo>
                    <a:pt x="34" y="0"/>
                    <a:pt x="39" y="5"/>
                    <a:pt x="39" y="5"/>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2" name="Freeform 509"/>
            <p:cNvSpPr>
              <a:spLocks/>
            </p:cNvSpPr>
            <p:nvPr/>
          </p:nvSpPr>
          <p:spPr bwMode="auto">
            <a:xfrm>
              <a:off x="6000751" y="1976438"/>
              <a:ext cx="207963" cy="15875"/>
            </a:xfrm>
            <a:custGeom>
              <a:avLst/>
              <a:gdLst>
                <a:gd name="T0" fmla="*/ 0 w 39"/>
                <a:gd name="T1" fmla="*/ 3 h 3"/>
                <a:gd name="T2" fmla="*/ 26 w 39"/>
                <a:gd name="T3" fmla="*/ 1 h 3"/>
                <a:gd name="T4" fmla="*/ 39 w 39"/>
                <a:gd name="T5" fmla="*/ 3 h 3"/>
                <a:gd name="T6" fmla="*/ 0 w 39"/>
                <a:gd name="T7" fmla="*/ 3 h 3"/>
              </a:gdLst>
              <a:ahLst/>
              <a:cxnLst>
                <a:cxn ang="0">
                  <a:pos x="T0" y="T1"/>
                </a:cxn>
                <a:cxn ang="0">
                  <a:pos x="T2" y="T3"/>
                </a:cxn>
                <a:cxn ang="0">
                  <a:pos x="T4" y="T5"/>
                </a:cxn>
                <a:cxn ang="0">
                  <a:pos x="T6" y="T7"/>
                </a:cxn>
              </a:cxnLst>
              <a:rect l="0" t="0" r="r" b="b"/>
              <a:pathLst>
                <a:path w="39" h="3">
                  <a:moveTo>
                    <a:pt x="0" y="3"/>
                  </a:moveTo>
                  <a:cubicBezTo>
                    <a:pt x="0" y="3"/>
                    <a:pt x="17" y="1"/>
                    <a:pt x="26" y="1"/>
                  </a:cubicBezTo>
                  <a:cubicBezTo>
                    <a:pt x="34" y="0"/>
                    <a:pt x="39" y="3"/>
                    <a:pt x="39" y="3"/>
                  </a:cubicBezTo>
                  <a:lnTo>
                    <a:pt x="0" y="3"/>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3" name="Freeform 510"/>
            <p:cNvSpPr>
              <a:spLocks/>
            </p:cNvSpPr>
            <p:nvPr/>
          </p:nvSpPr>
          <p:spPr bwMode="auto">
            <a:xfrm>
              <a:off x="6388101" y="1976438"/>
              <a:ext cx="144463" cy="15875"/>
            </a:xfrm>
            <a:custGeom>
              <a:avLst/>
              <a:gdLst>
                <a:gd name="T0" fmla="*/ 0 w 27"/>
                <a:gd name="T1" fmla="*/ 3 h 3"/>
                <a:gd name="T2" fmla="*/ 18 w 27"/>
                <a:gd name="T3" fmla="*/ 0 h 3"/>
                <a:gd name="T4" fmla="*/ 27 w 27"/>
                <a:gd name="T5" fmla="*/ 3 h 3"/>
                <a:gd name="T6" fmla="*/ 0 w 27"/>
                <a:gd name="T7" fmla="*/ 3 h 3"/>
              </a:gdLst>
              <a:ahLst/>
              <a:cxnLst>
                <a:cxn ang="0">
                  <a:pos x="T0" y="T1"/>
                </a:cxn>
                <a:cxn ang="0">
                  <a:pos x="T2" y="T3"/>
                </a:cxn>
                <a:cxn ang="0">
                  <a:pos x="T4" y="T5"/>
                </a:cxn>
                <a:cxn ang="0">
                  <a:pos x="T6" y="T7"/>
                </a:cxn>
              </a:cxnLst>
              <a:rect l="0" t="0" r="r" b="b"/>
              <a:pathLst>
                <a:path w="27" h="3">
                  <a:moveTo>
                    <a:pt x="0" y="3"/>
                  </a:moveTo>
                  <a:cubicBezTo>
                    <a:pt x="0" y="3"/>
                    <a:pt x="12" y="0"/>
                    <a:pt x="18" y="0"/>
                  </a:cubicBezTo>
                  <a:cubicBezTo>
                    <a:pt x="24" y="0"/>
                    <a:pt x="27" y="3"/>
                    <a:pt x="27" y="3"/>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4" name="Freeform 511"/>
            <p:cNvSpPr>
              <a:spLocks/>
            </p:cNvSpPr>
            <p:nvPr/>
          </p:nvSpPr>
          <p:spPr bwMode="auto">
            <a:xfrm>
              <a:off x="6388101" y="1981200"/>
              <a:ext cx="144463" cy="11113"/>
            </a:xfrm>
            <a:custGeom>
              <a:avLst/>
              <a:gdLst>
                <a:gd name="T0" fmla="*/ 0 w 27"/>
                <a:gd name="T1" fmla="*/ 2 h 2"/>
                <a:gd name="T2" fmla="*/ 18 w 27"/>
                <a:gd name="T3" fmla="*/ 0 h 2"/>
                <a:gd name="T4" fmla="*/ 27 w 27"/>
                <a:gd name="T5" fmla="*/ 2 h 2"/>
                <a:gd name="T6" fmla="*/ 0 w 27"/>
                <a:gd name="T7" fmla="*/ 2 h 2"/>
              </a:gdLst>
              <a:ahLst/>
              <a:cxnLst>
                <a:cxn ang="0">
                  <a:pos x="T0" y="T1"/>
                </a:cxn>
                <a:cxn ang="0">
                  <a:pos x="T2" y="T3"/>
                </a:cxn>
                <a:cxn ang="0">
                  <a:pos x="T4" y="T5"/>
                </a:cxn>
                <a:cxn ang="0">
                  <a:pos x="T6" y="T7"/>
                </a:cxn>
              </a:cxnLst>
              <a:rect l="0" t="0" r="r" b="b"/>
              <a:pathLst>
                <a:path w="27" h="2">
                  <a:moveTo>
                    <a:pt x="0" y="2"/>
                  </a:moveTo>
                  <a:cubicBezTo>
                    <a:pt x="0" y="2"/>
                    <a:pt x="12" y="0"/>
                    <a:pt x="18" y="0"/>
                  </a:cubicBezTo>
                  <a:cubicBezTo>
                    <a:pt x="24" y="0"/>
                    <a:pt x="27" y="2"/>
                    <a:pt x="27" y="2"/>
                  </a:cubicBezTo>
                  <a:lnTo>
                    <a:pt x="0" y="2"/>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5" name="Freeform 512"/>
            <p:cNvSpPr>
              <a:spLocks/>
            </p:cNvSpPr>
            <p:nvPr/>
          </p:nvSpPr>
          <p:spPr bwMode="auto">
            <a:xfrm>
              <a:off x="5724526" y="1981200"/>
              <a:ext cx="142875" cy="15875"/>
            </a:xfrm>
            <a:custGeom>
              <a:avLst/>
              <a:gdLst>
                <a:gd name="T0" fmla="*/ 0 w 27"/>
                <a:gd name="T1" fmla="*/ 3 h 3"/>
                <a:gd name="T2" fmla="*/ 17 w 27"/>
                <a:gd name="T3" fmla="*/ 0 h 3"/>
                <a:gd name="T4" fmla="*/ 27 w 27"/>
                <a:gd name="T5" fmla="*/ 3 h 3"/>
                <a:gd name="T6" fmla="*/ 0 w 27"/>
                <a:gd name="T7" fmla="*/ 3 h 3"/>
              </a:gdLst>
              <a:ahLst/>
              <a:cxnLst>
                <a:cxn ang="0">
                  <a:pos x="T0" y="T1"/>
                </a:cxn>
                <a:cxn ang="0">
                  <a:pos x="T2" y="T3"/>
                </a:cxn>
                <a:cxn ang="0">
                  <a:pos x="T4" y="T5"/>
                </a:cxn>
                <a:cxn ang="0">
                  <a:pos x="T6" y="T7"/>
                </a:cxn>
              </a:cxnLst>
              <a:rect l="0" t="0" r="r" b="b"/>
              <a:pathLst>
                <a:path w="27" h="3">
                  <a:moveTo>
                    <a:pt x="0" y="3"/>
                  </a:moveTo>
                  <a:cubicBezTo>
                    <a:pt x="0" y="3"/>
                    <a:pt x="11" y="0"/>
                    <a:pt x="17" y="0"/>
                  </a:cubicBezTo>
                  <a:cubicBezTo>
                    <a:pt x="24" y="0"/>
                    <a:pt x="27" y="3"/>
                    <a:pt x="27" y="3"/>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6" name="Freeform 513"/>
            <p:cNvSpPr>
              <a:spLocks/>
            </p:cNvSpPr>
            <p:nvPr/>
          </p:nvSpPr>
          <p:spPr bwMode="auto">
            <a:xfrm>
              <a:off x="5724526" y="1985963"/>
              <a:ext cx="142875" cy="11113"/>
            </a:xfrm>
            <a:custGeom>
              <a:avLst/>
              <a:gdLst>
                <a:gd name="T0" fmla="*/ 0 w 27"/>
                <a:gd name="T1" fmla="*/ 2 h 2"/>
                <a:gd name="T2" fmla="*/ 18 w 27"/>
                <a:gd name="T3" fmla="*/ 0 h 2"/>
                <a:gd name="T4" fmla="*/ 27 w 27"/>
                <a:gd name="T5" fmla="*/ 2 h 2"/>
                <a:gd name="T6" fmla="*/ 0 w 27"/>
                <a:gd name="T7" fmla="*/ 2 h 2"/>
              </a:gdLst>
              <a:ahLst/>
              <a:cxnLst>
                <a:cxn ang="0">
                  <a:pos x="T0" y="T1"/>
                </a:cxn>
                <a:cxn ang="0">
                  <a:pos x="T2" y="T3"/>
                </a:cxn>
                <a:cxn ang="0">
                  <a:pos x="T4" y="T5"/>
                </a:cxn>
                <a:cxn ang="0">
                  <a:pos x="T6" y="T7"/>
                </a:cxn>
              </a:cxnLst>
              <a:rect l="0" t="0" r="r" b="b"/>
              <a:pathLst>
                <a:path w="27" h="2">
                  <a:moveTo>
                    <a:pt x="0" y="2"/>
                  </a:moveTo>
                  <a:cubicBezTo>
                    <a:pt x="0" y="2"/>
                    <a:pt x="11" y="0"/>
                    <a:pt x="18" y="0"/>
                  </a:cubicBezTo>
                  <a:cubicBezTo>
                    <a:pt x="24" y="0"/>
                    <a:pt x="27" y="2"/>
                    <a:pt x="27" y="2"/>
                  </a:cubicBezTo>
                  <a:lnTo>
                    <a:pt x="0" y="2"/>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7" name="Freeform 514"/>
            <p:cNvSpPr>
              <a:spLocks/>
            </p:cNvSpPr>
            <p:nvPr/>
          </p:nvSpPr>
          <p:spPr bwMode="auto">
            <a:xfrm>
              <a:off x="8905876" y="2273300"/>
              <a:ext cx="84138" cy="80963"/>
            </a:xfrm>
            <a:custGeom>
              <a:avLst/>
              <a:gdLst>
                <a:gd name="T0" fmla="*/ 1 w 16"/>
                <a:gd name="T1" fmla="*/ 15 h 15"/>
                <a:gd name="T2" fmla="*/ 16 w 16"/>
                <a:gd name="T3" fmla="*/ 0 h 15"/>
                <a:gd name="T4" fmla="*/ 0 w 16"/>
                <a:gd name="T5" fmla="*/ 0 h 15"/>
                <a:gd name="T6" fmla="*/ 1 w 16"/>
                <a:gd name="T7" fmla="*/ 15 h 15"/>
              </a:gdLst>
              <a:ahLst/>
              <a:cxnLst>
                <a:cxn ang="0">
                  <a:pos x="T0" y="T1"/>
                </a:cxn>
                <a:cxn ang="0">
                  <a:pos x="T2" y="T3"/>
                </a:cxn>
                <a:cxn ang="0">
                  <a:pos x="T4" y="T5"/>
                </a:cxn>
                <a:cxn ang="0">
                  <a:pos x="T6" y="T7"/>
                </a:cxn>
              </a:cxnLst>
              <a:rect l="0" t="0" r="r" b="b"/>
              <a:pathLst>
                <a:path w="16" h="15">
                  <a:moveTo>
                    <a:pt x="1" y="15"/>
                  </a:moveTo>
                  <a:cubicBezTo>
                    <a:pt x="10" y="10"/>
                    <a:pt x="15" y="5"/>
                    <a:pt x="16" y="0"/>
                  </a:cubicBezTo>
                  <a:cubicBezTo>
                    <a:pt x="0" y="0"/>
                    <a:pt x="0" y="0"/>
                    <a:pt x="0" y="0"/>
                  </a:cubicBezTo>
                  <a:lnTo>
                    <a:pt x="1" y="15"/>
                  </a:lnTo>
                  <a:close/>
                </a:path>
              </a:pathLst>
            </a:custGeom>
            <a:solidFill>
              <a:srgbClr val="576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8" name="Freeform 515"/>
            <p:cNvSpPr>
              <a:spLocks/>
            </p:cNvSpPr>
            <p:nvPr/>
          </p:nvSpPr>
          <p:spPr bwMode="auto">
            <a:xfrm>
              <a:off x="8056563" y="2087563"/>
              <a:ext cx="25400"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2"/>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9" name="Freeform 516"/>
            <p:cNvSpPr>
              <a:spLocks/>
            </p:cNvSpPr>
            <p:nvPr/>
          </p:nvSpPr>
          <p:spPr bwMode="auto">
            <a:xfrm>
              <a:off x="7970838" y="2087563"/>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0" name="Freeform 517"/>
            <p:cNvSpPr>
              <a:spLocks/>
            </p:cNvSpPr>
            <p:nvPr/>
          </p:nvSpPr>
          <p:spPr bwMode="auto">
            <a:xfrm>
              <a:off x="7885113" y="2087563"/>
              <a:ext cx="26988"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4"/>
                    <a:pt x="1" y="6"/>
                    <a:pt x="2" y="6"/>
                  </a:cubicBezTo>
                  <a:cubicBezTo>
                    <a:pt x="2" y="6"/>
                    <a:pt x="2" y="6"/>
                    <a:pt x="2" y="6"/>
                  </a:cubicBezTo>
                  <a:cubicBezTo>
                    <a:pt x="4" y="6"/>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1" name="Freeform 518"/>
            <p:cNvSpPr>
              <a:spLocks/>
            </p:cNvSpPr>
            <p:nvPr/>
          </p:nvSpPr>
          <p:spPr bwMode="auto">
            <a:xfrm>
              <a:off x="7800976" y="2087563"/>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5" y="6"/>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2" name="Freeform 519"/>
            <p:cNvSpPr>
              <a:spLocks/>
            </p:cNvSpPr>
            <p:nvPr/>
          </p:nvSpPr>
          <p:spPr bwMode="auto">
            <a:xfrm>
              <a:off x="7710488" y="2087563"/>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0" y="5"/>
                    <a:pt x="2" y="6"/>
                    <a:pt x="3" y="6"/>
                  </a:cubicBezTo>
                  <a:cubicBezTo>
                    <a:pt x="3" y="6"/>
                    <a:pt x="3" y="6"/>
                    <a:pt x="3" y="6"/>
                  </a:cubicBezTo>
                  <a:cubicBezTo>
                    <a:pt x="5" y="6"/>
                    <a:pt x="6" y="5"/>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3" name="Freeform 520"/>
            <p:cNvSpPr>
              <a:spLocks/>
            </p:cNvSpPr>
            <p:nvPr/>
          </p:nvSpPr>
          <p:spPr bwMode="auto">
            <a:xfrm>
              <a:off x="7631113" y="2087563"/>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5"/>
                    <a:pt x="5" y="3"/>
                  </a:cubicBezTo>
                  <a:cubicBezTo>
                    <a:pt x="5"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4" name="Freeform 521"/>
            <p:cNvSpPr>
              <a:spLocks/>
            </p:cNvSpPr>
            <p:nvPr/>
          </p:nvSpPr>
          <p:spPr bwMode="auto">
            <a:xfrm>
              <a:off x="7540626" y="2092325"/>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2"/>
                  </a:cubicBezTo>
                  <a:cubicBezTo>
                    <a:pt x="0" y="4"/>
                    <a:pt x="1" y="5"/>
                    <a:pt x="3" y="5"/>
                  </a:cubicBezTo>
                  <a:cubicBezTo>
                    <a:pt x="3" y="5"/>
                    <a:pt x="3" y="5"/>
                    <a:pt x="3" y="5"/>
                  </a:cubicBezTo>
                  <a:cubicBezTo>
                    <a:pt x="4" y="5"/>
                    <a:pt x="6" y="4"/>
                    <a:pt x="6" y="2"/>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5" name="Freeform 522"/>
            <p:cNvSpPr>
              <a:spLocks/>
            </p:cNvSpPr>
            <p:nvPr/>
          </p:nvSpPr>
          <p:spPr bwMode="auto">
            <a:xfrm>
              <a:off x="7461251" y="2092325"/>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6" name="Freeform 523"/>
            <p:cNvSpPr>
              <a:spLocks/>
            </p:cNvSpPr>
            <p:nvPr/>
          </p:nvSpPr>
          <p:spPr bwMode="auto">
            <a:xfrm>
              <a:off x="7370763" y="2092325"/>
              <a:ext cx="26988" cy="26988"/>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7" name="Freeform 524"/>
            <p:cNvSpPr>
              <a:spLocks/>
            </p:cNvSpPr>
            <p:nvPr/>
          </p:nvSpPr>
          <p:spPr bwMode="auto">
            <a:xfrm>
              <a:off x="7286626" y="209232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8" name="Freeform 525"/>
            <p:cNvSpPr>
              <a:spLocks/>
            </p:cNvSpPr>
            <p:nvPr/>
          </p:nvSpPr>
          <p:spPr bwMode="auto">
            <a:xfrm>
              <a:off x="7196138" y="2092325"/>
              <a:ext cx="31750"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1"/>
                    <a:pt x="0" y="3"/>
                  </a:cubicBezTo>
                  <a:cubicBezTo>
                    <a:pt x="0" y="4"/>
                    <a:pt x="2" y="6"/>
                    <a:pt x="3" y="6"/>
                  </a:cubicBezTo>
                  <a:cubicBezTo>
                    <a:pt x="3" y="6"/>
                    <a:pt x="3" y="6"/>
                    <a:pt x="3" y="6"/>
                  </a:cubicBezTo>
                  <a:cubicBezTo>
                    <a:pt x="5" y="6"/>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9" name="Freeform 526"/>
            <p:cNvSpPr>
              <a:spLocks/>
            </p:cNvSpPr>
            <p:nvPr/>
          </p:nvSpPr>
          <p:spPr bwMode="auto">
            <a:xfrm>
              <a:off x="7115176" y="2092325"/>
              <a:ext cx="33338"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4" y="6"/>
                    <a:pt x="6" y="4"/>
                    <a:pt x="6"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0" name="Freeform 527"/>
            <p:cNvSpPr>
              <a:spLocks/>
            </p:cNvSpPr>
            <p:nvPr/>
          </p:nvSpPr>
          <p:spPr bwMode="auto">
            <a:xfrm>
              <a:off x="7026276" y="2092325"/>
              <a:ext cx="31750"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2"/>
                    <a:pt x="0" y="3"/>
                  </a:cubicBezTo>
                  <a:cubicBezTo>
                    <a:pt x="0" y="5"/>
                    <a:pt x="1" y="6"/>
                    <a:pt x="3" y="6"/>
                  </a:cubicBezTo>
                  <a:cubicBezTo>
                    <a:pt x="3" y="6"/>
                    <a:pt x="3" y="6"/>
                    <a:pt x="3" y="6"/>
                  </a:cubicBezTo>
                  <a:cubicBezTo>
                    <a:pt x="4" y="6"/>
                    <a:pt x="6" y="5"/>
                    <a:pt x="6" y="3"/>
                  </a:cubicBezTo>
                  <a:cubicBezTo>
                    <a:pt x="6"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1" name="Freeform 528"/>
            <p:cNvSpPr>
              <a:spLocks/>
            </p:cNvSpPr>
            <p:nvPr/>
          </p:nvSpPr>
          <p:spPr bwMode="auto">
            <a:xfrm>
              <a:off x="6945313" y="2092325"/>
              <a:ext cx="26988" cy="33338"/>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2"/>
                    <a:pt x="0" y="3"/>
                  </a:cubicBezTo>
                  <a:cubicBezTo>
                    <a:pt x="0" y="5"/>
                    <a:pt x="1" y="6"/>
                    <a:pt x="2" y="6"/>
                  </a:cubicBezTo>
                  <a:cubicBezTo>
                    <a:pt x="2" y="6"/>
                    <a:pt x="2" y="6"/>
                    <a:pt x="2" y="6"/>
                  </a:cubicBezTo>
                  <a:cubicBezTo>
                    <a:pt x="4" y="6"/>
                    <a:pt x="5" y="5"/>
                    <a:pt x="5" y="3"/>
                  </a:cubicBezTo>
                  <a:cubicBezTo>
                    <a:pt x="5" y="2"/>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2" name="Freeform 529"/>
            <p:cNvSpPr>
              <a:spLocks/>
            </p:cNvSpPr>
            <p:nvPr/>
          </p:nvSpPr>
          <p:spPr bwMode="auto">
            <a:xfrm>
              <a:off x="6856413" y="2098675"/>
              <a:ext cx="25400" cy="26988"/>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3" name="Freeform 530"/>
            <p:cNvSpPr>
              <a:spLocks/>
            </p:cNvSpPr>
            <p:nvPr/>
          </p:nvSpPr>
          <p:spPr bwMode="auto">
            <a:xfrm>
              <a:off x="6770688" y="2098675"/>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2"/>
                  </a:cubicBezTo>
                  <a:cubicBezTo>
                    <a:pt x="0" y="4"/>
                    <a:pt x="2" y="5"/>
                    <a:pt x="3" y="5"/>
                  </a:cubicBezTo>
                  <a:cubicBezTo>
                    <a:pt x="3" y="5"/>
                    <a:pt x="3" y="5"/>
                    <a:pt x="3" y="5"/>
                  </a:cubicBezTo>
                  <a:cubicBezTo>
                    <a:pt x="5" y="5"/>
                    <a:pt x="6" y="4"/>
                    <a:pt x="6" y="2"/>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4" name="Freeform 531"/>
            <p:cNvSpPr>
              <a:spLocks/>
            </p:cNvSpPr>
            <p:nvPr/>
          </p:nvSpPr>
          <p:spPr bwMode="auto">
            <a:xfrm>
              <a:off x="6680201" y="2098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1"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5" name="Freeform 532"/>
            <p:cNvSpPr>
              <a:spLocks/>
            </p:cNvSpPr>
            <p:nvPr/>
          </p:nvSpPr>
          <p:spPr bwMode="auto">
            <a:xfrm>
              <a:off x="6600826" y="2098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1" y="5"/>
                    <a:pt x="3" y="5"/>
                  </a:cubicBezTo>
                  <a:cubicBezTo>
                    <a:pt x="3" y="5"/>
                    <a:pt x="3" y="5"/>
                    <a:pt x="3" y="5"/>
                  </a:cubicBezTo>
                  <a:cubicBezTo>
                    <a:pt x="4" y="5"/>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6" name="Freeform 533"/>
            <p:cNvSpPr>
              <a:spLocks/>
            </p:cNvSpPr>
            <p:nvPr/>
          </p:nvSpPr>
          <p:spPr bwMode="auto">
            <a:xfrm>
              <a:off x="6510338" y="2098675"/>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5" y="6"/>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7" name="Freeform 534"/>
            <p:cNvSpPr>
              <a:spLocks/>
            </p:cNvSpPr>
            <p:nvPr/>
          </p:nvSpPr>
          <p:spPr bwMode="auto">
            <a:xfrm>
              <a:off x="6430963" y="2098675"/>
              <a:ext cx="26988" cy="31750"/>
            </a:xfrm>
            <a:custGeom>
              <a:avLst/>
              <a:gdLst>
                <a:gd name="T0" fmla="*/ 2 w 5"/>
                <a:gd name="T1" fmla="*/ 0 h 6"/>
                <a:gd name="T2" fmla="*/ 2 w 5"/>
                <a:gd name="T3" fmla="*/ 0 h 6"/>
                <a:gd name="T4" fmla="*/ 0 w 5"/>
                <a:gd name="T5" fmla="*/ 3 h 6"/>
                <a:gd name="T6" fmla="*/ 2 w 5"/>
                <a:gd name="T7" fmla="*/ 6 h 6"/>
                <a:gd name="T8" fmla="*/ 3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5"/>
                    <a:pt x="1" y="6"/>
                    <a:pt x="2" y="6"/>
                  </a:cubicBezTo>
                  <a:cubicBezTo>
                    <a:pt x="3" y="6"/>
                    <a:pt x="3" y="6"/>
                    <a:pt x="3" y="6"/>
                  </a:cubicBezTo>
                  <a:cubicBezTo>
                    <a:pt x="4" y="6"/>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8" name="Freeform 535"/>
            <p:cNvSpPr>
              <a:spLocks/>
            </p:cNvSpPr>
            <p:nvPr/>
          </p:nvSpPr>
          <p:spPr bwMode="auto">
            <a:xfrm>
              <a:off x="6340476" y="2098675"/>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5"/>
                    <a:pt x="5" y="3"/>
                  </a:cubicBezTo>
                  <a:cubicBezTo>
                    <a:pt x="5"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9" name="Freeform 536"/>
            <p:cNvSpPr>
              <a:spLocks/>
            </p:cNvSpPr>
            <p:nvPr/>
          </p:nvSpPr>
          <p:spPr bwMode="auto">
            <a:xfrm>
              <a:off x="6256338" y="2098675"/>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0" y="5"/>
                    <a:pt x="2" y="6"/>
                    <a:pt x="3" y="6"/>
                  </a:cubicBezTo>
                  <a:cubicBezTo>
                    <a:pt x="3" y="6"/>
                    <a:pt x="3" y="6"/>
                    <a:pt x="3" y="6"/>
                  </a:cubicBezTo>
                  <a:cubicBezTo>
                    <a:pt x="5" y="6"/>
                    <a:pt x="6" y="5"/>
                    <a:pt x="6" y="3"/>
                  </a:cubicBezTo>
                  <a:cubicBezTo>
                    <a:pt x="6" y="2"/>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0" name="Freeform 537"/>
            <p:cNvSpPr>
              <a:spLocks/>
            </p:cNvSpPr>
            <p:nvPr/>
          </p:nvSpPr>
          <p:spPr bwMode="auto">
            <a:xfrm>
              <a:off x="6170613" y="2103438"/>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1" name="Freeform 538"/>
            <p:cNvSpPr>
              <a:spLocks/>
            </p:cNvSpPr>
            <p:nvPr/>
          </p:nvSpPr>
          <p:spPr bwMode="auto">
            <a:xfrm>
              <a:off x="6086476" y="2103438"/>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2"/>
                  </a:cubicBezTo>
                  <a:cubicBezTo>
                    <a:pt x="0" y="4"/>
                    <a:pt x="1" y="5"/>
                    <a:pt x="3" y="5"/>
                  </a:cubicBezTo>
                  <a:cubicBezTo>
                    <a:pt x="3" y="5"/>
                    <a:pt x="3" y="5"/>
                    <a:pt x="3" y="5"/>
                  </a:cubicBezTo>
                  <a:cubicBezTo>
                    <a:pt x="4" y="5"/>
                    <a:pt x="6" y="4"/>
                    <a:pt x="6" y="2"/>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2" name="Freeform 539"/>
            <p:cNvSpPr>
              <a:spLocks/>
            </p:cNvSpPr>
            <p:nvPr/>
          </p:nvSpPr>
          <p:spPr bwMode="auto">
            <a:xfrm>
              <a:off x="5995988" y="2103438"/>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3" name="Freeform 540"/>
            <p:cNvSpPr>
              <a:spLocks/>
            </p:cNvSpPr>
            <p:nvPr/>
          </p:nvSpPr>
          <p:spPr bwMode="auto">
            <a:xfrm>
              <a:off x="5916613" y="2103438"/>
              <a:ext cx="25400"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1"/>
                    <a:pt x="0" y="3"/>
                  </a:cubicBezTo>
                  <a:cubicBezTo>
                    <a:pt x="0" y="4"/>
                    <a:pt x="1" y="6"/>
                    <a:pt x="3" y="6"/>
                  </a:cubicBezTo>
                  <a:cubicBezTo>
                    <a:pt x="3" y="6"/>
                    <a:pt x="3" y="6"/>
                    <a:pt x="3" y="6"/>
                  </a:cubicBezTo>
                  <a:cubicBezTo>
                    <a:pt x="4" y="5"/>
                    <a:pt x="5" y="4"/>
                    <a:pt x="5"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4" name="Freeform 541"/>
            <p:cNvSpPr>
              <a:spLocks/>
            </p:cNvSpPr>
            <p:nvPr/>
          </p:nvSpPr>
          <p:spPr bwMode="auto">
            <a:xfrm>
              <a:off x="5826126" y="2103438"/>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4" y="6"/>
                    <a:pt x="6" y="4"/>
                    <a:pt x="6"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5" name="Freeform 542"/>
            <p:cNvSpPr>
              <a:spLocks/>
            </p:cNvSpPr>
            <p:nvPr/>
          </p:nvSpPr>
          <p:spPr bwMode="auto">
            <a:xfrm>
              <a:off x="5746751" y="2103438"/>
              <a:ext cx="25400"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5"/>
                    <a:pt x="1" y="6"/>
                    <a:pt x="2" y="6"/>
                  </a:cubicBezTo>
                  <a:cubicBezTo>
                    <a:pt x="2" y="6"/>
                    <a:pt x="2" y="6"/>
                    <a:pt x="2" y="6"/>
                  </a:cubicBezTo>
                  <a:cubicBezTo>
                    <a:pt x="4" y="6"/>
                    <a:pt x="5" y="5"/>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6" name="Freeform 543"/>
            <p:cNvSpPr>
              <a:spLocks/>
            </p:cNvSpPr>
            <p:nvPr/>
          </p:nvSpPr>
          <p:spPr bwMode="auto">
            <a:xfrm>
              <a:off x="8120063" y="2216150"/>
              <a:ext cx="25400" cy="25400"/>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7" name="Freeform 544"/>
            <p:cNvSpPr>
              <a:spLocks/>
            </p:cNvSpPr>
            <p:nvPr/>
          </p:nvSpPr>
          <p:spPr bwMode="auto">
            <a:xfrm>
              <a:off x="8045451" y="2216150"/>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8" name="Freeform 545"/>
            <p:cNvSpPr>
              <a:spLocks/>
            </p:cNvSpPr>
            <p:nvPr/>
          </p:nvSpPr>
          <p:spPr bwMode="auto">
            <a:xfrm>
              <a:off x="7959726" y="2216150"/>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9" name="Freeform 546"/>
            <p:cNvSpPr>
              <a:spLocks/>
            </p:cNvSpPr>
            <p:nvPr/>
          </p:nvSpPr>
          <p:spPr bwMode="auto">
            <a:xfrm>
              <a:off x="7796213" y="2216150"/>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1" y="4"/>
                    <a:pt x="2" y="6"/>
                    <a:pt x="3" y="6"/>
                  </a:cubicBezTo>
                  <a:cubicBezTo>
                    <a:pt x="3" y="6"/>
                    <a:pt x="3" y="6"/>
                    <a:pt x="3" y="6"/>
                  </a:cubicBezTo>
                  <a:cubicBezTo>
                    <a:pt x="5" y="6"/>
                    <a:pt x="6" y="4"/>
                    <a:pt x="6" y="3"/>
                  </a:cubicBezTo>
                  <a:cubicBezTo>
                    <a:pt x="6" y="1"/>
                    <a:pt x="5"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0" name="Freeform 547"/>
            <p:cNvSpPr>
              <a:spLocks/>
            </p:cNvSpPr>
            <p:nvPr/>
          </p:nvSpPr>
          <p:spPr bwMode="auto">
            <a:xfrm>
              <a:off x="7721601" y="2216150"/>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4"/>
                    <a:pt x="5" y="3"/>
                  </a:cubicBezTo>
                  <a:cubicBezTo>
                    <a:pt x="5" y="2"/>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1" name="Freeform 548"/>
            <p:cNvSpPr>
              <a:spLocks/>
            </p:cNvSpPr>
            <p:nvPr/>
          </p:nvSpPr>
          <p:spPr bwMode="auto">
            <a:xfrm>
              <a:off x="7635876" y="2220913"/>
              <a:ext cx="26988" cy="26988"/>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2" name="Freeform 549"/>
            <p:cNvSpPr>
              <a:spLocks/>
            </p:cNvSpPr>
            <p:nvPr/>
          </p:nvSpPr>
          <p:spPr bwMode="auto">
            <a:xfrm>
              <a:off x="7561263" y="2220913"/>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3" name="Freeform 550"/>
            <p:cNvSpPr>
              <a:spLocks/>
            </p:cNvSpPr>
            <p:nvPr/>
          </p:nvSpPr>
          <p:spPr bwMode="auto">
            <a:xfrm>
              <a:off x="6754813" y="2225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5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1" y="5"/>
                    <a:pt x="3" y="5"/>
                  </a:cubicBezTo>
                  <a:cubicBezTo>
                    <a:pt x="3" y="5"/>
                    <a:pt x="3" y="5"/>
                    <a:pt x="3" y="5"/>
                  </a:cubicBezTo>
                  <a:cubicBezTo>
                    <a:pt x="4" y="5"/>
                    <a:pt x="6"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4" name="Freeform 551"/>
            <p:cNvSpPr>
              <a:spLocks/>
            </p:cNvSpPr>
            <p:nvPr/>
          </p:nvSpPr>
          <p:spPr bwMode="auto">
            <a:xfrm>
              <a:off x="6670676" y="2225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1" y="4"/>
                    <a:pt x="2" y="5"/>
                    <a:pt x="3" y="5"/>
                  </a:cubicBezTo>
                  <a:cubicBezTo>
                    <a:pt x="3" y="5"/>
                    <a:pt x="3" y="5"/>
                    <a:pt x="3" y="5"/>
                  </a:cubicBezTo>
                  <a:cubicBezTo>
                    <a:pt x="5" y="5"/>
                    <a:pt x="6" y="4"/>
                    <a:pt x="6" y="3"/>
                  </a:cubicBezTo>
                  <a:cubicBezTo>
                    <a:pt x="6" y="1"/>
                    <a:pt x="5"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5" name="Freeform 552"/>
            <p:cNvSpPr>
              <a:spLocks/>
            </p:cNvSpPr>
            <p:nvPr/>
          </p:nvSpPr>
          <p:spPr bwMode="auto">
            <a:xfrm>
              <a:off x="6596063" y="2225675"/>
              <a:ext cx="25400"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3"/>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6" name="Freeform 553"/>
            <p:cNvSpPr>
              <a:spLocks/>
            </p:cNvSpPr>
            <p:nvPr/>
          </p:nvSpPr>
          <p:spPr bwMode="auto">
            <a:xfrm>
              <a:off x="6510338" y="2225675"/>
              <a:ext cx="26988"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3"/>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7" name="Freeform 554"/>
            <p:cNvSpPr>
              <a:spLocks/>
            </p:cNvSpPr>
            <p:nvPr/>
          </p:nvSpPr>
          <p:spPr bwMode="auto">
            <a:xfrm>
              <a:off x="6435726" y="2225675"/>
              <a:ext cx="26988"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2"/>
                    <a:pt x="0" y="3"/>
                  </a:cubicBezTo>
                  <a:cubicBezTo>
                    <a:pt x="0" y="4"/>
                    <a:pt x="1" y="6"/>
                    <a:pt x="2" y="6"/>
                  </a:cubicBezTo>
                  <a:cubicBezTo>
                    <a:pt x="2" y="6"/>
                    <a:pt x="2" y="6"/>
                    <a:pt x="2" y="6"/>
                  </a:cubicBezTo>
                  <a:cubicBezTo>
                    <a:pt x="4" y="6"/>
                    <a:pt x="5" y="4"/>
                    <a:pt x="5" y="3"/>
                  </a:cubicBezTo>
                  <a:cubicBezTo>
                    <a:pt x="5" y="2"/>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8" name="Freeform 555"/>
            <p:cNvSpPr>
              <a:spLocks/>
            </p:cNvSpPr>
            <p:nvPr/>
          </p:nvSpPr>
          <p:spPr bwMode="auto">
            <a:xfrm>
              <a:off x="6272213" y="2232025"/>
              <a:ext cx="31750" cy="25400"/>
            </a:xfrm>
            <a:custGeom>
              <a:avLst/>
              <a:gdLst>
                <a:gd name="T0" fmla="*/ 3 w 6"/>
                <a:gd name="T1" fmla="*/ 0 h 5"/>
                <a:gd name="T2" fmla="*/ 3 w 6"/>
                <a:gd name="T3" fmla="*/ 0 h 5"/>
                <a:gd name="T4" fmla="*/ 0 w 6"/>
                <a:gd name="T5" fmla="*/ 2 h 5"/>
                <a:gd name="T6" fmla="*/ 2 w 6"/>
                <a:gd name="T7" fmla="*/ 4 h 5"/>
                <a:gd name="T8" fmla="*/ 4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2"/>
                  </a:cubicBezTo>
                  <a:cubicBezTo>
                    <a:pt x="0" y="3"/>
                    <a:pt x="1" y="4"/>
                    <a:pt x="2" y="4"/>
                  </a:cubicBezTo>
                  <a:cubicBezTo>
                    <a:pt x="2" y="4"/>
                    <a:pt x="3" y="5"/>
                    <a:pt x="4" y="5"/>
                  </a:cubicBezTo>
                  <a:cubicBezTo>
                    <a:pt x="5" y="4"/>
                    <a:pt x="6" y="3"/>
                    <a:pt x="6" y="2"/>
                  </a:cubicBezTo>
                  <a:cubicBezTo>
                    <a:pt x="6"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9" name="Freeform 556"/>
            <p:cNvSpPr>
              <a:spLocks/>
            </p:cNvSpPr>
            <p:nvPr/>
          </p:nvSpPr>
          <p:spPr bwMode="auto">
            <a:xfrm>
              <a:off x="6281738" y="2252663"/>
              <a:ext cx="11113" cy="4763"/>
            </a:xfrm>
            <a:custGeom>
              <a:avLst/>
              <a:gdLst>
                <a:gd name="T0" fmla="*/ 0 w 2"/>
                <a:gd name="T1" fmla="*/ 0 h 1"/>
                <a:gd name="T2" fmla="*/ 1 w 2"/>
                <a:gd name="T3" fmla="*/ 1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1" y="1"/>
                    <a:pt x="1" y="1"/>
                  </a:cubicBezTo>
                  <a:cubicBezTo>
                    <a:pt x="1" y="1"/>
                    <a:pt x="2" y="1"/>
                    <a:pt x="2" y="1"/>
                  </a:cubicBezTo>
                  <a:cubicBezTo>
                    <a:pt x="1" y="1"/>
                    <a:pt x="0" y="0"/>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0" name="Freeform 557"/>
            <p:cNvSpPr>
              <a:spLocks/>
            </p:cNvSpPr>
            <p:nvPr/>
          </p:nvSpPr>
          <p:spPr bwMode="auto">
            <a:xfrm>
              <a:off x="6192838" y="2232025"/>
              <a:ext cx="25400" cy="15875"/>
            </a:xfrm>
            <a:custGeom>
              <a:avLst/>
              <a:gdLst>
                <a:gd name="T0" fmla="*/ 2 w 5"/>
                <a:gd name="T1" fmla="*/ 0 h 3"/>
                <a:gd name="T2" fmla="*/ 2 w 5"/>
                <a:gd name="T3" fmla="*/ 0 h 3"/>
                <a:gd name="T4" fmla="*/ 0 w 5"/>
                <a:gd name="T5" fmla="*/ 2 h 3"/>
                <a:gd name="T6" fmla="*/ 0 w 5"/>
                <a:gd name="T7" fmla="*/ 3 h 3"/>
                <a:gd name="T8" fmla="*/ 5 w 5"/>
                <a:gd name="T9" fmla="*/ 3 h 3"/>
                <a:gd name="T10" fmla="*/ 5 w 5"/>
                <a:gd name="T11" fmla="*/ 2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cubicBezTo>
                    <a:pt x="2" y="0"/>
                    <a:pt x="2" y="0"/>
                    <a:pt x="2" y="0"/>
                  </a:cubicBezTo>
                  <a:cubicBezTo>
                    <a:pt x="1" y="0"/>
                    <a:pt x="0" y="1"/>
                    <a:pt x="0" y="2"/>
                  </a:cubicBezTo>
                  <a:cubicBezTo>
                    <a:pt x="0" y="3"/>
                    <a:pt x="0" y="3"/>
                    <a:pt x="0" y="3"/>
                  </a:cubicBezTo>
                  <a:cubicBezTo>
                    <a:pt x="1" y="3"/>
                    <a:pt x="3" y="3"/>
                    <a:pt x="5" y="3"/>
                  </a:cubicBezTo>
                  <a:cubicBezTo>
                    <a:pt x="5" y="3"/>
                    <a:pt x="5" y="3"/>
                    <a:pt x="5" y="2"/>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1" name="Freeform 558"/>
            <p:cNvSpPr>
              <a:spLocks/>
            </p:cNvSpPr>
            <p:nvPr/>
          </p:nvSpPr>
          <p:spPr bwMode="auto">
            <a:xfrm>
              <a:off x="6192838" y="2247900"/>
              <a:ext cx="25400" cy="9525"/>
            </a:xfrm>
            <a:custGeom>
              <a:avLst/>
              <a:gdLst>
                <a:gd name="T0" fmla="*/ 0 w 5"/>
                <a:gd name="T1" fmla="*/ 0 h 2"/>
                <a:gd name="T2" fmla="*/ 2 w 5"/>
                <a:gd name="T3" fmla="*/ 2 h 2"/>
                <a:gd name="T4" fmla="*/ 2 w 5"/>
                <a:gd name="T5" fmla="*/ 2 h 2"/>
                <a:gd name="T6" fmla="*/ 5 w 5"/>
                <a:gd name="T7" fmla="*/ 0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0" y="1"/>
                    <a:pt x="1" y="2"/>
                    <a:pt x="2" y="2"/>
                  </a:cubicBezTo>
                  <a:cubicBezTo>
                    <a:pt x="2" y="2"/>
                    <a:pt x="2" y="2"/>
                    <a:pt x="2" y="2"/>
                  </a:cubicBezTo>
                  <a:cubicBezTo>
                    <a:pt x="3" y="2"/>
                    <a:pt x="4" y="1"/>
                    <a:pt x="5" y="0"/>
                  </a:cubicBezTo>
                  <a:cubicBezTo>
                    <a:pt x="3" y="0"/>
                    <a:pt x="1" y="0"/>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2" name="Freeform 559"/>
            <p:cNvSpPr>
              <a:spLocks/>
            </p:cNvSpPr>
            <p:nvPr/>
          </p:nvSpPr>
          <p:spPr bwMode="auto">
            <a:xfrm>
              <a:off x="6111876" y="2232025"/>
              <a:ext cx="26988" cy="9525"/>
            </a:xfrm>
            <a:custGeom>
              <a:avLst/>
              <a:gdLst>
                <a:gd name="T0" fmla="*/ 3 w 5"/>
                <a:gd name="T1" fmla="*/ 0 h 2"/>
                <a:gd name="T2" fmla="*/ 3 w 5"/>
                <a:gd name="T3" fmla="*/ 0 h 2"/>
                <a:gd name="T4" fmla="*/ 0 w 5"/>
                <a:gd name="T5" fmla="*/ 1 h 2"/>
                <a:gd name="T6" fmla="*/ 5 w 5"/>
                <a:gd name="T7" fmla="*/ 2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3" y="0"/>
                    <a:pt x="3" y="0"/>
                  </a:cubicBezTo>
                  <a:cubicBezTo>
                    <a:pt x="2" y="0"/>
                    <a:pt x="1" y="0"/>
                    <a:pt x="0" y="1"/>
                  </a:cubicBezTo>
                  <a:cubicBezTo>
                    <a:pt x="2" y="2"/>
                    <a:pt x="4" y="2"/>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3" name="Freeform 560"/>
            <p:cNvSpPr>
              <a:spLocks/>
            </p:cNvSpPr>
            <p:nvPr/>
          </p:nvSpPr>
          <p:spPr bwMode="auto">
            <a:xfrm>
              <a:off x="6111876" y="2236788"/>
              <a:ext cx="26988" cy="20638"/>
            </a:xfrm>
            <a:custGeom>
              <a:avLst/>
              <a:gdLst>
                <a:gd name="T0" fmla="*/ 0 w 5"/>
                <a:gd name="T1" fmla="*/ 0 h 4"/>
                <a:gd name="T2" fmla="*/ 0 w 5"/>
                <a:gd name="T3" fmla="*/ 2 h 4"/>
                <a:gd name="T4" fmla="*/ 3 w 5"/>
                <a:gd name="T5" fmla="*/ 4 h 4"/>
                <a:gd name="T6" fmla="*/ 3 w 5"/>
                <a:gd name="T7" fmla="*/ 4 h 4"/>
                <a:gd name="T8" fmla="*/ 5 w 5"/>
                <a:gd name="T9" fmla="*/ 1 h 4"/>
                <a:gd name="T10" fmla="*/ 5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cubicBezTo>
                    <a:pt x="0" y="1"/>
                    <a:pt x="0" y="1"/>
                    <a:pt x="0" y="2"/>
                  </a:cubicBezTo>
                  <a:cubicBezTo>
                    <a:pt x="0" y="3"/>
                    <a:pt x="1" y="4"/>
                    <a:pt x="3" y="4"/>
                  </a:cubicBezTo>
                  <a:cubicBezTo>
                    <a:pt x="3" y="4"/>
                    <a:pt x="3" y="4"/>
                    <a:pt x="3" y="4"/>
                  </a:cubicBezTo>
                  <a:cubicBezTo>
                    <a:pt x="4" y="4"/>
                    <a:pt x="5" y="3"/>
                    <a:pt x="5" y="1"/>
                  </a:cubicBezTo>
                  <a:cubicBezTo>
                    <a:pt x="5" y="1"/>
                    <a:pt x="5" y="1"/>
                    <a:pt x="5" y="1"/>
                  </a:cubicBezTo>
                  <a:cubicBezTo>
                    <a:pt x="4" y="1"/>
                    <a:pt x="2" y="1"/>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4" name="Freeform 561"/>
            <p:cNvSpPr>
              <a:spLocks/>
            </p:cNvSpPr>
            <p:nvPr/>
          </p:nvSpPr>
          <p:spPr bwMode="auto">
            <a:xfrm>
              <a:off x="6027738" y="2232025"/>
              <a:ext cx="31750" cy="25400"/>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4" y="5"/>
                    <a:pt x="6" y="4"/>
                    <a:pt x="6" y="3"/>
                  </a:cubicBezTo>
                  <a:cubicBezTo>
                    <a:pt x="6" y="1"/>
                    <a:pt x="4" y="0"/>
                    <a:pt x="3"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5" name="Freeform 562"/>
            <p:cNvSpPr>
              <a:spLocks/>
            </p:cNvSpPr>
            <p:nvPr/>
          </p:nvSpPr>
          <p:spPr bwMode="auto">
            <a:xfrm>
              <a:off x="5953126" y="2232025"/>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6" name="Freeform 563"/>
            <p:cNvSpPr>
              <a:spLocks/>
            </p:cNvSpPr>
            <p:nvPr/>
          </p:nvSpPr>
          <p:spPr bwMode="auto">
            <a:xfrm>
              <a:off x="7291388" y="2449513"/>
              <a:ext cx="15875" cy="0"/>
            </a:xfrm>
            <a:custGeom>
              <a:avLst/>
              <a:gdLst>
                <a:gd name="T0" fmla="*/ 10 w 10"/>
                <a:gd name="T1" fmla="*/ 0 w 10"/>
                <a:gd name="T2" fmla="*/ 10 w 10"/>
                <a:gd name="T3" fmla="*/ 10 w 10"/>
              </a:gdLst>
              <a:ahLst/>
              <a:cxnLst>
                <a:cxn ang="0">
                  <a:pos x="T0" y="0"/>
                </a:cxn>
                <a:cxn ang="0">
                  <a:pos x="T1" y="0"/>
                </a:cxn>
                <a:cxn ang="0">
                  <a:pos x="T2" y="0"/>
                </a:cxn>
                <a:cxn ang="0">
                  <a:pos x="T3" y="0"/>
                </a:cxn>
              </a:cxnLst>
              <a:rect l="0" t="0" r="r" b="b"/>
              <a:pathLst>
                <a:path w="10">
                  <a:moveTo>
                    <a:pt x="10" y="0"/>
                  </a:moveTo>
                  <a:lnTo>
                    <a:pt x="0" y="0"/>
                  </a:lnTo>
                  <a:lnTo>
                    <a:pt x="10" y="0"/>
                  </a:lnTo>
                  <a:lnTo>
                    <a:pt x="10" y="0"/>
                  </a:lnTo>
                  <a:close/>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7" name="Freeform 564"/>
            <p:cNvSpPr>
              <a:spLocks/>
            </p:cNvSpPr>
            <p:nvPr/>
          </p:nvSpPr>
          <p:spPr bwMode="auto">
            <a:xfrm>
              <a:off x="7291388" y="2449513"/>
              <a:ext cx="15875" cy="0"/>
            </a:xfrm>
            <a:custGeom>
              <a:avLst/>
              <a:gdLst>
                <a:gd name="T0" fmla="*/ 10 w 10"/>
                <a:gd name="T1" fmla="*/ 0 w 10"/>
                <a:gd name="T2" fmla="*/ 10 w 10"/>
                <a:gd name="T3" fmla="*/ 10 w 10"/>
              </a:gdLst>
              <a:ahLst/>
              <a:cxnLst>
                <a:cxn ang="0">
                  <a:pos x="T0" y="0"/>
                </a:cxn>
                <a:cxn ang="0">
                  <a:pos x="T1" y="0"/>
                </a:cxn>
                <a:cxn ang="0">
                  <a:pos x="T2" y="0"/>
                </a:cxn>
                <a:cxn ang="0">
                  <a:pos x="T3" y="0"/>
                </a:cxn>
              </a:cxnLst>
              <a:rect l="0" t="0" r="r" b="b"/>
              <a:pathLst>
                <a:path w="10">
                  <a:moveTo>
                    <a:pt x="10" y="0"/>
                  </a:moveTo>
                  <a:lnTo>
                    <a:pt x="0" y="0"/>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8" name="Freeform 565"/>
            <p:cNvSpPr>
              <a:spLocks/>
            </p:cNvSpPr>
            <p:nvPr/>
          </p:nvSpPr>
          <p:spPr bwMode="auto">
            <a:xfrm>
              <a:off x="7402513" y="2289175"/>
              <a:ext cx="74613" cy="6350"/>
            </a:xfrm>
            <a:custGeom>
              <a:avLst/>
              <a:gdLst>
                <a:gd name="T0" fmla="*/ 14 w 14"/>
                <a:gd name="T1" fmla="*/ 0 h 1"/>
                <a:gd name="T2" fmla="*/ 0 w 14"/>
                <a:gd name="T3" fmla="*/ 1 h 1"/>
                <a:gd name="T4" fmla="*/ 13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cubicBezTo>
                    <a:pt x="0" y="1"/>
                    <a:pt x="0" y="1"/>
                    <a:pt x="0" y="1"/>
                  </a:cubicBezTo>
                  <a:cubicBezTo>
                    <a:pt x="4" y="1"/>
                    <a:pt x="9" y="1"/>
                    <a:pt x="13" y="1"/>
                  </a:cubicBezTo>
                  <a:cubicBezTo>
                    <a:pt x="14" y="0"/>
                    <a:pt x="14" y="0"/>
                    <a:pt x="14" y="0"/>
                  </a:cubicBezTo>
                </a:path>
              </a:pathLst>
            </a:custGeom>
            <a:solidFill>
              <a:srgbClr val="A47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9" name="Freeform 566"/>
            <p:cNvSpPr>
              <a:spLocks/>
            </p:cNvSpPr>
            <p:nvPr/>
          </p:nvSpPr>
          <p:spPr bwMode="auto">
            <a:xfrm>
              <a:off x="7286626" y="2449513"/>
              <a:ext cx="20638" cy="0"/>
            </a:xfrm>
            <a:custGeom>
              <a:avLst/>
              <a:gdLst>
                <a:gd name="T0" fmla="*/ 13 w 13"/>
                <a:gd name="T1" fmla="*/ 0 w 13"/>
                <a:gd name="T2" fmla="*/ 0 w 13"/>
                <a:gd name="T3" fmla="*/ 3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lnTo>
                    <a:pt x="0" y="0"/>
                  </a:lnTo>
                  <a:lnTo>
                    <a:pt x="0" y="0"/>
                  </a:lnTo>
                  <a:lnTo>
                    <a:pt x="3" y="0"/>
                  </a:lnTo>
                  <a:lnTo>
                    <a:pt x="13" y="0"/>
                  </a:lnTo>
                  <a:lnTo>
                    <a:pt x="13" y="0"/>
                  </a:lnTo>
                  <a:close/>
                </a:path>
              </a:pathLst>
            </a:custGeom>
            <a:solidFill>
              <a:srgbClr val="7A7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0" name="Freeform 567"/>
            <p:cNvSpPr>
              <a:spLocks/>
            </p:cNvSpPr>
            <p:nvPr/>
          </p:nvSpPr>
          <p:spPr bwMode="auto">
            <a:xfrm>
              <a:off x="7286626" y="2449513"/>
              <a:ext cx="20638" cy="0"/>
            </a:xfrm>
            <a:custGeom>
              <a:avLst/>
              <a:gdLst>
                <a:gd name="T0" fmla="*/ 13 w 13"/>
                <a:gd name="T1" fmla="*/ 0 w 13"/>
                <a:gd name="T2" fmla="*/ 0 w 13"/>
                <a:gd name="T3" fmla="*/ 3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lnTo>
                    <a:pt x="0" y="0"/>
                  </a:lnTo>
                  <a:lnTo>
                    <a:pt x="0" y="0"/>
                  </a:lnTo>
                  <a:lnTo>
                    <a:pt x="3" y="0"/>
                  </a:lnTo>
                  <a:lnTo>
                    <a:pt x="13"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1" name="Freeform 568"/>
            <p:cNvSpPr>
              <a:spLocks noEditPoints="1"/>
            </p:cNvSpPr>
            <p:nvPr/>
          </p:nvSpPr>
          <p:spPr bwMode="auto">
            <a:xfrm>
              <a:off x="6702426" y="2332038"/>
              <a:ext cx="731838" cy="122238"/>
            </a:xfrm>
            <a:custGeom>
              <a:avLst/>
              <a:gdLst>
                <a:gd name="T0" fmla="*/ 63 w 138"/>
                <a:gd name="T1" fmla="*/ 0 h 23"/>
                <a:gd name="T2" fmla="*/ 18 w 138"/>
                <a:gd name="T3" fmla="*/ 1 h 23"/>
                <a:gd name="T4" fmla="*/ 0 w 138"/>
                <a:gd name="T5" fmla="*/ 2 h 23"/>
                <a:gd name="T6" fmla="*/ 5 w 138"/>
                <a:gd name="T7" fmla="*/ 23 h 23"/>
                <a:gd name="T8" fmla="*/ 60 w 138"/>
                <a:gd name="T9" fmla="*/ 22 h 23"/>
                <a:gd name="T10" fmla="*/ 52 w 138"/>
                <a:gd name="T11" fmla="*/ 19 h 23"/>
                <a:gd name="T12" fmla="*/ 52 w 138"/>
                <a:gd name="T13" fmla="*/ 18 h 23"/>
                <a:gd name="T14" fmla="*/ 47 w 138"/>
                <a:gd name="T15" fmla="*/ 18 h 23"/>
                <a:gd name="T16" fmla="*/ 47 w 138"/>
                <a:gd name="T17" fmla="*/ 6 h 23"/>
                <a:gd name="T18" fmla="*/ 47 w 138"/>
                <a:gd name="T19" fmla="*/ 6 h 23"/>
                <a:gd name="T20" fmla="*/ 50 w 138"/>
                <a:gd name="T21" fmla="*/ 4 h 23"/>
                <a:gd name="T22" fmla="*/ 50 w 138"/>
                <a:gd name="T23" fmla="*/ 4 h 23"/>
                <a:gd name="T24" fmla="*/ 54 w 138"/>
                <a:gd name="T25" fmla="*/ 4 h 23"/>
                <a:gd name="T26" fmla="*/ 63 w 138"/>
                <a:gd name="T27" fmla="*/ 0 h 23"/>
                <a:gd name="T28" fmla="*/ 138 w 138"/>
                <a:gd name="T29" fmla="*/ 0 h 23"/>
                <a:gd name="T30" fmla="*/ 110 w 138"/>
                <a:gd name="T31" fmla="*/ 0 h 23"/>
                <a:gd name="T32" fmla="*/ 110 w 138"/>
                <a:gd name="T33" fmla="*/ 8 h 23"/>
                <a:gd name="T34" fmla="*/ 110 w 138"/>
                <a:gd name="T35" fmla="*/ 8 h 23"/>
                <a:gd name="T36" fmla="*/ 117 w 138"/>
                <a:gd name="T37" fmla="*/ 11 h 23"/>
                <a:gd name="T38" fmla="*/ 117 w 138"/>
                <a:gd name="T39" fmla="*/ 11 h 23"/>
                <a:gd name="T40" fmla="*/ 117 w 138"/>
                <a:gd name="T41" fmla="*/ 11 h 23"/>
                <a:gd name="T42" fmla="*/ 110 w 138"/>
                <a:gd name="T43" fmla="*/ 15 h 23"/>
                <a:gd name="T44" fmla="*/ 110 w 138"/>
                <a:gd name="T45" fmla="*/ 15 h 23"/>
                <a:gd name="T46" fmla="*/ 110 w 138"/>
                <a:gd name="T47" fmla="*/ 15 h 23"/>
                <a:gd name="T48" fmla="*/ 110 w 138"/>
                <a:gd name="T49" fmla="*/ 22 h 23"/>
                <a:gd name="T50" fmla="*/ 114 w 138"/>
                <a:gd name="T51" fmla="*/ 22 h 23"/>
                <a:gd name="T52" fmla="*/ 138 w 138"/>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3">
                  <a:moveTo>
                    <a:pt x="63" y="0"/>
                  </a:moveTo>
                  <a:cubicBezTo>
                    <a:pt x="18" y="1"/>
                    <a:pt x="18" y="1"/>
                    <a:pt x="18" y="1"/>
                  </a:cubicBezTo>
                  <a:cubicBezTo>
                    <a:pt x="0" y="2"/>
                    <a:pt x="0" y="2"/>
                    <a:pt x="0" y="2"/>
                  </a:cubicBezTo>
                  <a:cubicBezTo>
                    <a:pt x="5" y="23"/>
                    <a:pt x="5" y="23"/>
                    <a:pt x="5" y="23"/>
                  </a:cubicBezTo>
                  <a:cubicBezTo>
                    <a:pt x="60" y="22"/>
                    <a:pt x="60" y="22"/>
                    <a:pt x="60" y="22"/>
                  </a:cubicBezTo>
                  <a:cubicBezTo>
                    <a:pt x="58" y="22"/>
                    <a:pt x="55" y="21"/>
                    <a:pt x="52" y="19"/>
                  </a:cubicBezTo>
                  <a:cubicBezTo>
                    <a:pt x="52" y="18"/>
                    <a:pt x="52" y="18"/>
                    <a:pt x="52" y="18"/>
                  </a:cubicBezTo>
                  <a:cubicBezTo>
                    <a:pt x="47" y="18"/>
                    <a:pt x="47" y="18"/>
                    <a:pt x="47" y="18"/>
                  </a:cubicBezTo>
                  <a:cubicBezTo>
                    <a:pt x="47" y="6"/>
                    <a:pt x="47" y="6"/>
                    <a:pt x="47" y="6"/>
                  </a:cubicBezTo>
                  <a:cubicBezTo>
                    <a:pt x="47" y="6"/>
                    <a:pt x="47" y="6"/>
                    <a:pt x="47" y="6"/>
                  </a:cubicBezTo>
                  <a:cubicBezTo>
                    <a:pt x="47" y="5"/>
                    <a:pt x="47" y="4"/>
                    <a:pt x="50" y="4"/>
                  </a:cubicBezTo>
                  <a:cubicBezTo>
                    <a:pt x="50" y="4"/>
                    <a:pt x="50" y="4"/>
                    <a:pt x="50" y="4"/>
                  </a:cubicBezTo>
                  <a:cubicBezTo>
                    <a:pt x="51" y="4"/>
                    <a:pt x="52" y="4"/>
                    <a:pt x="54" y="4"/>
                  </a:cubicBezTo>
                  <a:cubicBezTo>
                    <a:pt x="55" y="3"/>
                    <a:pt x="58" y="2"/>
                    <a:pt x="63" y="0"/>
                  </a:cubicBezTo>
                  <a:moveTo>
                    <a:pt x="138" y="0"/>
                  </a:moveTo>
                  <a:cubicBezTo>
                    <a:pt x="110" y="0"/>
                    <a:pt x="110" y="0"/>
                    <a:pt x="110" y="0"/>
                  </a:cubicBezTo>
                  <a:cubicBezTo>
                    <a:pt x="110" y="8"/>
                    <a:pt x="110" y="8"/>
                    <a:pt x="110" y="8"/>
                  </a:cubicBezTo>
                  <a:cubicBezTo>
                    <a:pt x="110" y="8"/>
                    <a:pt x="110" y="8"/>
                    <a:pt x="110" y="8"/>
                  </a:cubicBezTo>
                  <a:cubicBezTo>
                    <a:pt x="113" y="9"/>
                    <a:pt x="117" y="10"/>
                    <a:pt x="117" y="11"/>
                  </a:cubicBezTo>
                  <a:cubicBezTo>
                    <a:pt x="117" y="11"/>
                    <a:pt x="117" y="11"/>
                    <a:pt x="117" y="11"/>
                  </a:cubicBezTo>
                  <a:cubicBezTo>
                    <a:pt x="117" y="11"/>
                    <a:pt x="117" y="11"/>
                    <a:pt x="117" y="11"/>
                  </a:cubicBezTo>
                  <a:cubicBezTo>
                    <a:pt x="117" y="13"/>
                    <a:pt x="113" y="14"/>
                    <a:pt x="110" y="15"/>
                  </a:cubicBezTo>
                  <a:cubicBezTo>
                    <a:pt x="110" y="15"/>
                    <a:pt x="110" y="15"/>
                    <a:pt x="110" y="15"/>
                  </a:cubicBezTo>
                  <a:cubicBezTo>
                    <a:pt x="110" y="15"/>
                    <a:pt x="110" y="15"/>
                    <a:pt x="110" y="15"/>
                  </a:cubicBezTo>
                  <a:cubicBezTo>
                    <a:pt x="110" y="22"/>
                    <a:pt x="110" y="22"/>
                    <a:pt x="110" y="22"/>
                  </a:cubicBezTo>
                  <a:cubicBezTo>
                    <a:pt x="114" y="22"/>
                    <a:pt x="114" y="22"/>
                    <a:pt x="114" y="22"/>
                  </a:cubicBezTo>
                  <a:cubicBezTo>
                    <a:pt x="138" y="0"/>
                    <a:pt x="138" y="0"/>
                    <a:pt x="138" y="0"/>
                  </a:cubicBezTo>
                </a:path>
              </a:pathLst>
            </a:custGeom>
            <a:solidFill>
              <a:srgbClr val="7A7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2" name="Freeform 569"/>
            <p:cNvSpPr>
              <a:spLocks/>
            </p:cNvSpPr>
            <p:nvPr/>
          </p:nvSpPr>
          <p:spPr bwMode="auto">
            <a:xfrm>
              <a:off x="6797676" y="2295525"/>
              <a:ext cx="674688" cy="42863"/>
            </a:xfrm>
            <a:custGeom>
              <a:avLst/>
              <a:gdLst>
                <a:gd name="T0" fmla="*/ 127 w 127"/>
                <a:gd name="T1" fmla="*/ 0 h 8"/>
                <a:gd name="T2" fmla="*/ 114 w 127"/>
                <a:gd name="T3" fmla="*/ 0 h 8"/>
                <a:gd name="T4" fmla="*/ 0 w 127"/>
                <a:gd name="T5" fmla="*/ 8 h 8"/>
                <a:gd name="T6" fmla="*/ 45 w 127"/>
                <a:gd name="T7" fmla="*/ 7 h 8"/>
                <a:gd name="T8" fmla="*/ 72 w 127"/>
                <a:gd name="T9" fmla="*/ 3 h 8"/>
                <a:gd name="T10" fmla="*/ 72 w 127"/>
                <a:gd name="T11" fmla="*/ 3 h 8"/>
                <a:gd name="T12" fmla="*/ 72 w 127"/>
                <a:gd name="T13" fmla="*/ 3 h 8"/>
                <a:gd name="T14" fmla="*/ 72 w 127"/>
                <a:gd name="T15" fmla="*/ 3 h 8"/>
                <a:gd name="T16" fmla="*/ 86 w 127"/>
                <a:gd name="T17" fmla="*/ 3 h 8"/>
                <a:gd name="T18" fmla="*/ 86 w 127"/>
                <a:gd name="T19" fmla="*/ 3 h 8"/>
                <a:gd name="T20" fmla="*/ 88 w 127"/>
                <a:gd name="T21" fmla="*/ 3 h 8"/>
                <a:gd name="T22" fmla="*/ 92 w 127"/>
                <a:gd name="T23" fmla="*/ 5 h 8"/>
                <a:gd name="T24" fmla="*/ 92 w 127"/>
                <a:gd name="T25" fmla="*/ 7 h 8"/>
                <a:gd name="T26" fmla="*/ 120 w 127"/>
                <a:gd name="T27" fmla="*/ 7 h 8"/>
                <a:gd name="T28" fmla="*/ 127 w 127"/>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8">
                  <a:moveTo>
                    <a:pt x="127" y="0"/>
                  </a:moveTo>
                  <a:cubicBezTo>
                    <a:pt x="123" y="0"/>
                    <a:pt x="118" y="0"/>
                    <a:pt x="114" y="0"/>
                  </a:cubicBezTo>
                  <a:cubicBezTo>
                    <a:pt x="0" y="8"/>
                    <a:pt x="0" y="8"/>
                    <a:pt x="0" y="8"/>
                  </a:cubicBezTo>
                  <a:cubicBezTo>
                    <a:pt x="45" y="7"/>
                    <a:pt x="45" y="7"/>
                    <a:pt x="45" y="7"/>
                  </a:cubicBezTo>
                  <a:cubicBezTo>
                    <a:pt x="51" y="6"/>
                    <a:pt x="60" y="4"/>
                    <a:pt x="72" y="3"/>
                  </a:cubicBezTo>
                  <a:cubicBezTo>
                    <a:pt x="72" y="3"/>
                    <a:pt x="72" y="3"/>
                    <a:pt x="72" y="3"/>
                  </a:cubicBezTo>
                  <a:cubicBezTo>
                    <a:pt x="72" y="3"/>
                    <a:pt x="72" y="3"/>
                    <a:pt x="72" y="3"/>
                  </a:cubicBezTo>
                  <a:cubicBezTo>
                    <a:pt x="72" y="3"/>
                    <a:pt x="72" y="3"/>
                    <a:pt x="72" y="3"/>
                  </a:cubicBezTo>
                  <a:cubicBezTo>
                    <a:pt x="78" y="3"/>
                    <a:pt x="84" y="3"/>
                    <a:pt x="86" y="3"/>
                  </a:cubicBezTo>
                  <a:cubicBezTo>
                    <a:pt x="86" y="3"/>
                    <a:pt x="86" y="3"/>
                    <a:pt x="86" y="3"/>
                  </a:cubicBezTo>
                  <a:cubicBezTo>
                    <a:pt x="87" y="3"/>
                    <a:pt x="88" y="3"/>
                    <a:pt x="88" y="3"/>
                  </a:cubicBezTo>
                  <a:cubicBezTo>
                    <a:pt x="90" y="3"/>
                    <a:pt x="92" y="3"/>
                    <a:pt x="92" y="5"/>
                  </a:cubicBezTo>
                  <a:cubicBezTo>
                    <a:pt x="92" y="7"/>
                    <a:pt x="92" y="7"/>
                    <a:pt x="92" y="7"/>
                  </a:cubicBezTo>
                  <a:cubicBezTo>
                    <a:pt x="120" y="7"/>
                    <a:pt x="120" y="7"/>
                    <a:pt x="120" y="7"/>
                  </a:cubicBezTo>
                  <a:cubicBezTo>
                    <a:pt x="127" y="0"/>
                    <a:pt x="127" y="0"/>
                    <a:pt x="127" y="0"/>
                  </a:cubicBezTo>
                </a:path>
              </a:pathLst>
            </a:custGeom>
            <a:solidFill>
              <a:srgbClr val="806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3" name="Freeform 570"/>
            <p:cNvSpPr>
              <a:spLocks/>
            </p:cNvSpPr>
            <p:nvPr/>
          </p:nvSpPr>
          <p:spPr bwMode="auto">
            <a:xfrm>
              <a:off x="5964238" y="2055813"/>
              <a:ext cx="1524000" cy="271463"/>
            </a:xfrm>
            <a:custGeom>
              <a:avLst/>
              <a:gdLst>
                <a:gd name="T0" fmla="*/ 4 w 287"/>
                <a:gd name="T1" fmla="*/ 10 h 51"/>
                <a:gd name="T2" fmla="*/ 1 w 287"/>
                <a:gd name="T3" fmla="*/ 2 h 51"/>
                <a:gd name="T4" fmla="*/ 2 w 287"/>
                <a:gd name="T5" fmla="*/ 0 h 51"/>
                <a:gd name="T6" fmla="*/ 21 w 287"/>
                <a:gd name="T7" fmla="*/ 0 h 51"/>
                <a:gd name="T8" fmla="*/ 28 w 287"/>
                <a:gd name="T9" fmla="*/ 2 h 51"/>
                <a:gd name="T10" fmla="*/ 54 w 287"/>
                <a:gd name="T11" fmla="*/ 12 h 51"/>
                <a:gd name="T12" fmla="*/ 266 w 287"/>
                <a:gd name="T13" fmla="*/ 31 h 51"/>
                <a:gd name="T14" fmla="*/ 287 w 287"/>
                <a:gd name="T15" fmla="*/ 41 h 51"/>
                <a:gd name="T16" fmla="*/ 262 w 287"/>
                <a:gd name="T17" fmla="*/ 51 h 51"/>
                <a:gd name="T18" fmla="*/ 153 w 287"/>
                <a:gd name="T19" fmla="*/ 50 h 51"/>
                <a:gd name="T20" fmla="*/ 10 w 287"/>
                <a:gd name="T21" fmla="*/ 14 h 51"/>
                <a:gd name="T22" fmla="*/ 4 w 287"/>
                <a:gd name="T2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51">
                  <a:moveTo>
                    <a:pt x="4" y="10"/>
                  </a:moveTo>
                  <a:cubicBezTo>
                    <a:pt x="4" y="10"/>
                    <a:pt x="2" y="6"/>
                    <a:pt x="1" y="2"/>
                  </a:cubicBezTo>
                  <a:cubicBezTo>
                    <a:pt x="0" y="1"/>
                    <a:pt x="0" y="0"/>
                    <a:pt x="2" y="0"/>
                  </a:cubicBezTo>
                  <a:cubicBezTo>
                    <a:pt x="6" y="0"/>
                    <a:pt x="17" y="0"/>
                    <a:pt x="21" y="0"/>
                  </a:cubicBezTo>
                  <a:cubicBezTo>
                    <a:pt x="26" y="0"/>
                    <a:pt x="27" y="2"/>
                    <a:pt x="28" y="2"/>
                  </a:cubicBezTo>
                  <a:cubicBezTo>
                    <a:pt x="38" y="10"/>
                    <a:pt x="54" y="12"/>
                    <a:pt x="54" y="12"/>
                  </a:cubicBezTo>
                  <a:cubicBezTo>
                    <a:pt x="266" y="31"/>
                    <a:pt x="266" y="31"/>
                    <a:pt x="266" y="31"/>
                  </a:cubicBezTo>
                  <a:cubicBezTo>
                    <a:pt x="286" y="33"/>
                    <a:pt x="287" y="38"/>
                    <a:pt x="287" y="41"/>
                  </a:cubicBezTo>
                  <a:cubicBezTo>
                    <a:pt x="287" y="44"/>
                    <a:pt x="275" y="49"/>
                    <a:pt x="262" y="51"/>
                  </a:cubicBezTo>
                  <a:cubicBezTo>
                    <a:pt x="153" y="50"/>
                    <a:pt x="153" y="50"/>
                    <a:pt x="153" y="50"/>
                  </a:cubicBezTo>
                  <a:cubicBezTo>
                    <a:pt x="10" y="14"/>
                    <a:pt x="10" y="14"/>
                    <a:pt x="10" y="14"/>
                  </a:cubicBezTo>
                  <a:cubicBezTo>
                    <a:pt x="10" y="14"/>
                    <a:pt x="6" y="12"/>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4" name="Freeform 571"/>
            <p:cNvSpPr>
              <a:spLocks/>
            </p:cNvSpPr>
            <p:nvPr/>
          </p:nvSpPr>
          <p:spPr bwMode="auto">
            <a:xfrm>
              <a:off x="5964238" y="2055813"/>
              <a:ext cx="1524000" cy="271463"/>
            </a:xfrm>
            <a:custGeom>
              <a:avLst/>
              <a:gdLst>
                <a:gd name="T0" fmla="*/ 4 w 287"/>
                <a:gd name="T1" fmla="*/ 10 h 51"/>
                <a:gd name="T2" fmla="*/ 1 w 287"/>
                <a:gd name="T3" fmla="*/ 2 h 51"/>
                <a:gd name="T4" fmla="*/ 2 w 287"/>
                <a:gd name="T5" fmla="*/ 0 h 51"/>
                <a:gd name="T6" fmla="*/ 21 w 287"/>
                <a:gd name="T7" fmla="*/ 0 h 51"/>
                <a:gd name="T8" fmla="*/ 28 w 287"/>
                <a:gd name="T9" fmla="*/ 2 h 51"/>
                <a:gd name="T10" fmla="*/ 43 w 287"/>
                <a:gd name="T11" fmla="*/ 10 h 51"/>
                <a:gd name="T12" fmla="*/ 250 w 287"/>
                <a:gd name="T13" fmla="*/ 35 h 51"/>
                <a:gd name="T14" fmla="*/ 287 w 287"/>
                <a:gd name="T15" fmla="*/ 41 h 51"/>
                <a:gd name="T16" fmla="*/ 262 w 287"/>
                <a:gd name="T17" fmla="*/ 51 h 51"/>
                <a:gd name="T18" fmla="*/ 153 w 287"/>
                <a:gd name="T19" fmla="*/ 50 h 51"/>
                <a:gd name="T20" fmla="*/ 10 w 287"/>
                <a:gd name="T21" fmla="*/ 14 h 51"/>
                <a:gd name="T22" fmla="*/ 4 w 287"/>
                <a:gd name="T2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51">
                  <a:moveTo>
                    <a:pt x="4" y="10"/>
                  </a:moveTo>
                  <a:cubicBezTo>
                    <a:pt x="4" y="10"/>
                    <a:pt x="2" y="6"/>
                    <a:pt x="1" y="2"/>
                  </a:cubicBezTo>
                  <a:cubicBezTo>
                    <a:pt x="0" y="1"/>
                    <a:pt x="0" y="0"/>
                    <a:pt x="2" y="0"/>
                  </a:cubicBezTo>
                  <a:cubicBezTo>
                    <a:pt x="6" y="0"/>
                    <a:pt x="17" y="0"/>
                    <a:pt x="21" y="0"/>
                  </a:cubicBezTo>
                  <a:cubicBezTo>
                    <a:pt x="26" y="0"/>
                    <a:pt x="27" y="2"/>
                    <a:pt x="28" y="2"/>
                  </a:cubicBezTo>
                  <a:cubicBezTo>
                    <a:pt x="32" y="5"/>
                    <a:pt x="38" y="8"/>
                    <a:pt x="43" y="10"/>
                  </a:cubicBezTo>
                  <a:cubicBezTo>
                    <a:pt x="80" y="27"/>
                    <a:pt x="250" y="35"/>
                    <a:pt x="250" y="35"/>
                  </a:cubicBezTo>
                  <a:cubicBezTo>
                    <a:pt x="271" y="37"/>
                    <a:pt x="287" y="41"/>
                    <a:pt x="287" y="41"/>
                  </a:cubicBezTo>
                  <a:cubicBezTo>
                    <a:pt x="287" y="44"/>
                    <a:pt x="275" y="49"/>
                    <a:pt x="262" y="51"/>
                  </a:cubicBezTo>
                  <a:cubicBezTo>
                    <a:pt x="153" y="50"/>
                    <a:pt x="153" y="50"/>
                    <a:pt x="153" y="50"/>
                  </a:cubicBezTo>
                  <a:cubicBezTo>
                    <a:pt x="10" y="14"/>
                    <a:pt x="10" y="14"/>
                    <a:pt x="10" y="14"/>
                  </a:cubicBezTo>
                  <a:cubicBezTo>
                    <a:pt x="10" y="14"/>
                    <a:pt x="6" y="12"/>
                    <a:pt x="4" y="10"/>
                  </a:cubicBezTo>
                  <a:close/>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5" name="Freeform 572"/>
            <p:cNvSpPr>
              <a:spLocks/>
            </p:cNvSpPr>
            <p:nvPr/>
          </p:nvSpPr>
          <p:spPr bwMode="auto">
            <a:xfrm>
              <a:off x="7232651" y="2374900"/>
              <a:ext cx="90488" cy="36513"/>
            </a:xfrm>
            <a:custGeom>
              <a:avLst/>
              <a:gdLst>
                <a:gd name="T0" fmla="*/ 4 w 17"/>
                <a:gd name="T1" fmla="*/ 7 h 7"/>
                <a:gd name="T2" fmla="*/ 1 w 17"/>
                <a:gd name="T3" fmla="*/ 4 h 7"/>
                <a:gd name="T4" fmla="*/ 4 w 17"/>
                <a:gd name="T5" fmla="*/ 0 h 7"/>
                <a:gd name="T6" fmla="*/ 17 w 17"/>
                <a:gd name="T7" fmla="*/ 3 h 7"/>
                <a:gd name="T8" fmla="*/ 4 w 17"/>
                <a:gd name="T9" fmla="*/ 7 h 7"/>
              </a:gdLst>
              <a:ahLst/>
              <a:cxnLst>
                <a:cxn ang="0">
                  <a:pos x="T0" y="T1"/>
                </a:cxn>
                <a:cxn ang="0">
                  <a:pos x="T2" y="T3"/>
                </a:cxn>
                <a:cxn ang="0">
                  <a:pos x="T4" y="T5"/>
                </a:cxn>
                <a:cxn ang="0">
                  <a:pos x="T6" y="T7"/>
                </a:cxn>
                <a:cxn ang="0">
                  <a:pos x="T8" y="T9"/>
                </a:cxn>
              </a:cxnLst>
              <a:rect l="0" t="0" r="r" b="b"/>
              <a:pathLst>
                <a:path w="17" h="7">
                  <a:moveTo>
                    <a:pt x="4" y="7"/>
                  </a:moveTo>
                  <a:cubicBezTo>
                    <a:pt x="0" y="7"/>
                    <a:pt x="1" y="6"/>
                    <a:pt x="1" y="4"/>
                  </a:cubicBezTo>
                  <a:cubicBezTo>
                    <a:pt x="1" y="1"/>
                    <a:pt x="0" y="0"/>
                    <a:pt x="4" y="0"/>
                  </a:cubicBezTo>
                  <a:cubicBezTo>
                    <a:pt x="9" y="0"/>
                    <a:pt x="17" y="1"/>
                    <a:pt x="17" y="3"/>
                  </a:cubicBezTo>
                  <a:cubicBezTo>
                    <a:pt x="17" y="6"/>
                    <a:pt x="9" y="7"/>
                    <a:pt x="4" y="7"/>
                  </a:cubicBezTo>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6" name="Freeform 573"/>
            <p:cNvSpPr>
              <a:spLocks/>
            </p:cNvSpPr>
            <p:nvPr/>
          </p:nvSpPr>
          <p:spPr bwMode="auto">
            <a:xfrm>
              <a:off x="6951663" y="2354263"/>
              <a:ext cx="74613" cy="79375"/>
            </a:xfrm>
            <a:custGeom>
              <a:avLst/>
              <a:gdLst>
                <a:gd name="T0" fmla="*/ 47 w 47"/>
                <a:gd name="T1" fmla="*/ 50 h 50"/>
                <a:gd name="T2" fmla="*/ 0 w 47"/>
                <a:gd name="T3" fmla="*/ 46 h 50"/>
                <a:gd name="T4" fmla="*/ 0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0" y="6"/>
                  </a:lnTo>
                  <a:lnTo>
                    <a:pt x="47" y="0"/>
                  </a:lnTo>
                  <a:lnTo>
                    <a:pt x="47" y="5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7" name="Freeform 574"/>
            <p:cNvSpPr>
              <a:spLocks/>
            </p:cNvSpPr>
            <p:nvPr/>
          </p:nvSpPr>
          <p:spPr bwMode="auto">
            <a:xfrm>
              <a:off x="6951663" y="2354263"/>
              <a:ext cx="74613" cy="79375"/>
            </a:xfrm>
            <a:custGeom>
              <a:avLst/>
              <a:gdLst>
                <a:gd name="T0" fmla="*/ 47 w 47"/>
                <a:gd name="T1" fmla="*/ 50 h 50"/>
                <a:gd name="T2" fmla="*/ 0 w 47"/>
                <a:gd name="T3" fmla="*/ 46 h 50"/>
                <a:gd name="T4" fmla="*/ 0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0" y="6"/>
                  </a:lnTo>
                  <a:lnTo>
                    <a:pt x="47" y="0"/>
                  </a:lnTo>
                  <a:lnTo>
                    <a:pt x="47"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8" name="Freeform 575"/>
            <p:cNvSpPr>
              <a:spLocks/>
            </p:cNvSpPr>
            <p:nvPr/>
          </p:nvSpPr>
          <p:spPr bwMode="auto">
            <a:xfrm>
              <a:off x="6951663" y="2354263"/>
              <a:ext cx="74613" cy="79375"/>
            </a:xfrm>
            <a:custGeom>
              <a:avLst/>
              <a:gdLst>
                <a:gd name="T0" fmla="*/ 47 w 47"/>
                <a:gd name="T1" fmla="*/ 50 h 50"/>
                <a:gd name="T2" fmla="*/ 0 w 47"/>
                <a:gd name="T3" fmla="*/ 46 h 50"/>
                <a:gd name="T4" fmla="*/ 17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17" y="6"/>
                  </a:lnTo>
                  <a:lnTo>
                    <a:pt x="47" y="0"/>
                  </a:lnTo>
                  <a:lnTo>
                    <a:pt x="47" y="50"/>
                  </a:lnTo>
                  <a:close/>
                </a:path>
              </a:pathLst>
            </a:custGeom>
            <a:solidFill>
              <a:srgbClr val="74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9" name="Freeform 576"/>
            <p:cNvSpPr>
              <a:spLocks/>
            </p:cNvSpPr>
            <p:nvPr/>
          </p:nvSpPr>
          <p:spPr bwMode="auto">
            <a:xfrm>
              <a:off x="6951663" y="2354263"/>
              <a:ext cx="74613" cy="79375"/>
            </a:xfrm>
            <a:custGeom>
              <a:avLst/>
              <a:gdLst>
                <a:gd name="T0" fmla="*/ 47 w 47"/>
                <a:gd name="T1" fmla="*/ 50 h 50"/>
                <a:gd name="T2" fmla="*/ 0 w 47"/>
                <a:gd name="T3" fmla="*/ 46 h 50"/>
                <a:gd name="T4" fmla="*/ 17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17" y="6"/>
                  </a:lnTo>
                  <a:lnTo>
                    <a:pt x="47" y="0"/>
                  </a:lnTo>
                  <a:lnTo>
                    <a:pt x="47"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0" name="Freeform 577"/>
            <p:cNvSpPr>
              <a:spLocks/>
            </p:cNvSpPr>
            <p:nvPr/>
          </p:nvSpPr>
          <p:spPr bwMode="auto">
            <a:xfrm>
              <a:off x="7286626" y="2390775"/>
              <a:ext cx="36513" cy="20638"/>
            </a:xfrm>
            <a:custGeom>
              <a:avLst/>
              <a:gdLst>
                <a:gd name="T0" fmla="*/ 7 w 7"/>
                <a:gd name="T1" fmla="*/ 0 h 4"/>
                <a:gd name="T2" fmla="*/ 0 w 7"/>
                <a:gd name="T3" fmla="*/ 0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cubicBezTo>
                    <a:pt x="0" y="0"/>
                    <a:pt x="0" y="0"/>
                    <a:pt x="0" y="0"/>
                  </a:cubicBezTo>
                  <a:cubicBezTo>
                    <a:pt x="0" y="4"/>
                    <a:pt x="0" y="4"/>
                    <a:pt x="0" y="4"/>
                  </a:cubicBezTo>
                  <a:cubicBezTo>
                    <a:pt x="3" y="3"/>
                    <a:pt x="7" y="2"/>
                    <a:pt x="7" y="0"/>
                  </a:cubicBezTo>
                  <a:cubicBezTo>
                    <a:pt x="7" y="0"/>
                    <a:pt x="7" y="0"/>
                    <a:pt x="7" y="0"/>
                  </a:cubicBezTo>
                  <a:cubicBezTo>
                    <a:pt x="7" y="0"/>
                    <a:pt x="7" y="0"/>
                    <a:pt x="7" y="0"/>
                  </a:cubicBezTo>
                </a:path>
              </a:pathLst>
            </a:custGeom>
            <a:solidFill>
              <a:srgbClr val="507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1" name="Freeform 578"/>
            <p:cNvSpPr>
              <a:spLocks/>
            </p:cNvSpPr>
            <p:nvPr/>
          </p:nvSpPr>
          <p:spPr bwMode="auto">
            <a:xfrm>
              <a:off x="6978651" y="2305050"/>
              <a:ext cx="307975" cy="176213"/>
            </a:xfrm>
            <a:custGeom>
              <a:avLst/>
              <a:gdLst>
                <a:gd name="T0" fmla="*/ 0 w 58"/>
                <a:gd name="T1" fmla="*/ 9 h 33"/>
                <a:gd name="T2" fmla="*/ 0 w 58"/>
                <a:gd name="T3" fmla="*/ 13 h 33"/>
                <a:gd name="T4" fmla="*/ 0 w 58"/>
                <a:gd name="T5" fmla="*/ 20 h 33"/>
                <a:gd name="T6" fmla="*/ 0 w 58"/>
                <a:gd name="T7" fmla="*/ 24 h 33"/>
                <a:gd name="T8" fmla="*/ 52 w 58"/>
                <a:gd name="T9" fmla="*/ 32 h 33"/>
                <a:gd name="T10" fmla="*/ 54 w 58"/>
                <a:gd name="T11" fmla="*/ 32 h 33"/>
                <a:gd name="T12" fmla="*/ 58 w 58"/>
                <a:gd name="T13" fmla="*/ 30 h 33"/>
                <a:gd name="T14" fmla="*/ 58 w 58"/>
                <a:gd name="T15" fmla="*/ 20 h 33"/>
                <a:gd name="T16" fmla="*/ 58 w 58"/>
                <a:gd name="T17" fmla="*/ 13 h 33"/>
                <a:gd name="T18" fmla="*/ 58 w 58"/>
                <a:gd name="T19" fmla="*/ 3 h 33"/>
                <a:gd name="T20" fmla="*/ 52 w 58"/>
                <a:gd name="T21" fmla="*/ 1 h 33"/>
                <a:gd name="T22" fmla="*/ 0 w 58"/>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3">
                  <a:moveTo>
                    <a:pt x="0" y="9"/>
                  </a:moveTo>
                  <a:cubicBezTo>
                    <a:pt x="0" y="13"/>
                    <a:pt x="0" y="13"/>
                    <a:pt x="0" y="13"/>
                  </a:cubicBezTo>
                  <a:cubicBezTo>
                    <a:pt x="0" y="20"/>
                    <a:pt x="0" y="20"/>
                    <a:pt x="0" y="20"/>
                  </a:cubicBezTo>
                  <a:cubicBezTo>
                    <a:pt x="0" y="24"/>
                    <a:pt x="0" y="24"/>
                    <a:pt x="0" y="24"/>
                  </a:cubicBezTo>
                  <a:cubicBezTo>
                    <a:pt x="20" y="33"/>
                    <a:pt x="52" y="32"/>
                    <a:pt x="52" y="32"/>
                  </a:cubicBezTo>
                  <a:cubicBezTo>
                    <a:pt x="53" y="32"/>
                    <a:pt x="53" y="32"/>
                    <a:pt x="54" y="32"/>
                  </a:cubicBezTo>
                  <a:cubicBezTo>
                    <a:pt x="56" y="32"/>
                    <a:pt x="58" y="32"/>
                    <a:pt x="58" y="30"/>
                  </a:cubicBezTo>
                  <a:cubicBezTo>
                    <a:pt x="58" y="20"/>
                    <a:pt x="58" y="20"/>
                    <a:pt x="58" y="20"/>
                  </a:cubicBezTo>
                  <a:cubicBezTo>
                    <a:pt x="58" y="13"/>
                    <a:pt x="58" y="13"/>
                    <a:pt x="58" y="13"/>
                  </a:cubicBezTo>
                  <a:cubicBezTo>
                    <a:pt x="58" y="3"/>
                    <a:pt x="58" y="3"/>
                    <a:pt x="58" y="3"/>
                  </a:cubicBezTo>
                  <a:cubicBezTo>
                    <a:pt x="58" y="0"/>
                    <a:pt x="55" y="1"/>
                    <a:pt x="52" y="1"/>
                  </a:cubicBezTo>
                  <a:cubicBezTo>
                    <a:pt x="52" y="1"/>
                    <a:pt x="20" y="0"/>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2" name="Freeform 579"/>
            <p:cNvSpPr>
              <a:spLocks/>
            </p:cNvSpPr>
            <p:nvPr/>
          </p:nvSpPr>
          <p:spPr bwMode="auto">
            <a:xfrm>
              <a:off x="6978651" y="2311400"/>
              <a:ext cx="307975" cy="169863"/>
            </a:xfrm>
            <a:custGeom>
              <a:avLst/>
              <a:gdLst>
                <a:gd name="T0" fmla="*/ 0 w 58"/>
                <a:gd name="T1" fmla="*/ 19 h 32"/>
                <a:gd name="T2" fmla="*/ 0 w 58"/>
                <a:gd name="T3" fmla="*/ 23 h 32"/>
                <a:gd name="T4" fmla="*/ 52 w 58"/>
                <a:gd name="T5" fmla="*/ 31 h 32"/>
                <a:gd name="T6" fmla="*/ 54 w 58"/>
                <a:gd name="T7" fmla="*/ 31 h 32"/>
                <a:gd name="T8" fmla="*/ 58 w 58"/>
                <a:gd name="T9" fmla="*/ 29 h 32"/>
                <a:gd name="T10" fmla="*/ 58 w 58"/>
                <a:gd name="T11" fmla="*/ 19 h 32"/>
                <a:gd name="T12" fmla="*/ 21 w 58"/>
                <a:gd name="T13" fmla="*/ 13 h 32"/>
                <a:gd name="T14" fmla="*/ 38 w 58"/>
                <a:gd name="T15" fmla="*/ 0 h 32"/>
                <a:gd name="T16" fmla="*/ 0 w 58"/>
                <a:gd name="T17" fmla="*/ 8 h 32"/>
                <a:gd name="T18" fmla="*/ 0 w 58"/>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0" y="19"/>
                  </a:moveTo>
                  <a:cubicBezTo>
                    <a:pt x="0" y="23"/>
                    <a:pt x="0" y="23"/>
                    <a:pt x="0" y="23"/>
                  </a:cubicBezTo>
                  <a:cubicBezTo>
                    <a:pt x="20" y="32"/>
                    <a:pt x="52" y="31"/>
                    <a:pt x="52" y="31"/>
                  </a:cubicBezTo>
                  <a:cubicBezTo>
                    <a:pt x="53" y="31"/>
                    <a:pt x="53" y="31"/>
                    <a:pt x="54" y="31"/>
                  </a:cubicBezTo>
                  <a:cubicBezTo>
                    <a:pt x="56" y="31"/>
                    <a:pt x="58" y="31"/>
                    <a:pt x="58" y="29"/>
                  </a:cubicBezTo>
                  <a:cubicBezTo>
                    <a:pt x="58" y="19"/>
                    <a:pt x="58" y="19"/>
                    <a:pt x="58" y="19"/>
                  </a:cubicBezTo>
                  <a:cubicBezTo>
                    <a:pt x="43" y="19"/>
                    <a:pt x="28" y="18"/>
                    <a:pt x="21" y="13"/>
                  </a:cubicBezTo>
                  <a:cubicBezTo>
                    <a:pt x="17" y="10"/>
                    <a:pt x="17" y="7"/>
                    <a:pt x="38" y="0"/>
                  </a:cubicBezTo>
                  <a:cubicBezTo>
                    <a:pt x="11" y="2"/>
                    <a:pt x="0" y="8"/>
                    <a:pt x="0" y="8"/>
                  </a:cubicBezTo>
                  <a:cubicBezTo>
                    <a:pt x="0" y="19"/>
                    <a:pt x="0" y="19"/>
                    <a:pt x="0" y="19"/>
                  </a:cubicBezTo>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3" name="Freeform 580"/>
            <p:cNvSpPr>
              <a:spLocks/>
            </p:cNvSpPr>
            <p:nvPr/>
          </p:nvSpPr>
          <p:spPr bwMode="auto">
            <a:xfrm>
              <a:off x="7264401" y="2311400"/>
              <a:ext cx="22225" cy="165100"/>
            </a:xfrm>
            <a:custGeom>
              <a:avLst/>
              <a:gdLst>
                <a:gd name="T0" fmla="*/ 0 w 4"/>
                <a:gd name="T1" fmla="*/ 0 h 31"/>
                <a:gd name="T2" fmla="*/ 1 w 4"/>
                <a:gd name="T3" fmla="*/ 31 h 31"/>
                <a:gd name="T4" fmla="*/ 4 w 4"/>
                <a:gd name="T5" fmla="*/ 29 h 31"/>
                <a:gd name="T6" fmla="*/ 4 w 4"/>
                <a:gd name="T7" fmla="*/ 19 h 31"/>
                <a:gd name="T8" fmla="*/ 4 w 4"/>
                <a:gd name="T9" fmla="*/ 12 h 31"/>
                <a:gd name="T10" fmla="*/ 4 w 4"/>
                <a:gd name="T11" fmla="*/ 2 h 31"/>
                <a:gd name="T12" fmla="*/ 0 w 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 h="31">
                  <a:moveTo>
                    <a:pt x="0" y="0"/>
                  </a:moveTo>
                  <a:cubicBezTo>
                    <a:pt x="1" y="31"/>
                    <a:pt x="1" y="31"/>
                    <a:pt x="1" y="31"/>
                  </a:cubicBezTo>
                  <a:cubicBezTo>
                    <a:pt x="2" y="31"/>
                    <a:pt x="4" y="31"/>
                    <a:pt x="4" y="29"/>
                  </a:cubicBezTo>
                  <a:cubicBezTo>
                    <a:pt x="4" y="19"/>
                    <a:pt x="4" y="19"/>
                    <a:pt x="4" y="19"/>
                  </a:cubicBezTo>
                  <a:cubicBezTo>
                    <a:pt x="4" y="12"/>
                    <a:pt x="4" y="12"/>
                    <a:pt x="4" y="12"/>
                  </a:cubicBezTo>
                  <a:cubicBezTo>
                    <a:pt x="4" y="2"/>
                    <a:pt x="4" y="2"/>
                    <a:pt x="4" y="2"/>
                  </a:cubicBezTo>
                  <a:cubicBezTo>
                    <a:pt x="4" y="0"/>
                    <a:pt x="2" y="0"/>
                    <a:pt x="0" y="0"/>
                  </a:cubicBez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4" name="Freeform 581"/>
            <p:cNvSpPr>
              <a:spLocks/>
            </p:cNvSpPr>
            <p:nvPr/>
          </p:nvSpPr>
          <p:spPr bwMode="auto">
            <a:xfrm>
              <a:off x="6754813" y="2247900"/>
              <a:ext cx="425450" cy="106363"/>
            </a:xfrm>
            <a:custGeom>
              <a:avLst/>
              <a:gdLst>
                <a:gd name="T0" fmla="*/ 63 w 80"/>
                <a:gd name="T1" fmla="*/ 4 h 20"/>
                <a:gd name="T2" fmla="*/ 80 w 80"/>
                <a:gd name="T3" fmla="*/ 12 h 20"/>
                <a:gd name="T4" fmla="*/ 42 w 80"/>
                <a:gd name="T5" fmla="*/ 20 h 20"/>
                <a:gd name="T6" fmla="*/ 0 w 80"/>
                <a:gd name="T7" fmla="*/ 1 h 20"/>
                <a:gd name="T8" fmla="*/ 63 w 80"/>
                <a:gd name="T9" fmla="*/ 4 h 20"/>
              </a:gdLst>
              <a:ahLst/>
              <a:cxnLst>
                <a:cxn ang="0">
                  <a:pos x="T0" y="T1"/>
                </a:cxn>
                <a:cxn ang="0">
                  <a:pos x="T2" y="T3"/>
                </a:cxn>
                <a:cxn ang="0">
                  <a:pos x="T4" y="T5"/>
                </a:cxn>
                <a:cxn ang="0">
                  <a:pos x="T6" y="T7"/>
                </a:cxn>
                <a:cxn ang="0">
                  <a:pos x="T8" y="T9"/>
                </a:cxn>
              </a:cxnLst>
              <a:rect l="0" t="0" r="r" b="b"/>
              <a:pathLst>
                <a:path w="80" h="20">
                  <a:moveTo>
                    <a:pt x="63" y="4"/>
                  </a:moveTo>
                  <a:cubicBezTo>
                    <a:pt x="63" y="4"/>
                    <a:pt x="71" y="12"/>
                    <a:pt x="80" y="12"/>
                  </a:cubicBezTo>
                  <a:cubicBezTo>
                    <a:pt x="58" y="14"/>
                    <a:pt x="42" y="20"/>
                    <a:pt x="42" y="20"/>
                  </a:cubicBezTo>
                  <a:cubicBezTo>
                    <a:pt x="42" y="17"/>
                    <a:pt x="21" y="0"/>
                    <a:pt x="0" y="1"/>
                  </a:cubicBezTo>
                  <a:lnTo>
                    <a:pt x="63" y="4"/>
                  </a:lnTo>
                  <a:close/>
                </a:path>
              </a:pathLst>
            </a:custGeom>
            <a:solidFill>
              <a:srgbClr val="E2E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5" name="Freeform 582"/>
            <p:cNvSpPr>
              <a:spLocks/>
            </p:cNvSpPr>
            <p:nvPr/>
          </p:nvSpPr>
          <p:spPr bwMode="auto">
            <a:xfrm>
              <a:off x="6754813" y="2252663"/>
              <a:ext cx="350838" cy="101600"/>
            </a:xfrm>
            <a:custGeom>
              <a:avLst/>
              <a:gdLst>
                <a:gd name="T0" fmla="*/ 63 w 66"/>
                <a:gd name="T1" fmla="*/ 3 h 19"/>
                <a:gd name="T2" fmla="*/ 42 w 66"/>
                <a:gd name="T3" fmla="*/ 19 h 19"/>
                <a:gd name="T4" fmla="*/ 0 w 66"/>
                <a:gd name="T5" fmla="*/ 0 h 19"/>
                <a:gd name="T6" fmla="*/ 63 w 66"/>
                <a:gd name="T7" fmla="*/ 3 h 19"/>
              </a:gdLst>
              <a:ahLst/>
              <a:cxnLst>
                <a:cxn ang="0">
                  <a:pos x="T0" y="T1"/>
                </a:cxn>
                <a:cxn ang="0">
                  <a:pos x="T2" y="T3"/>
                </a:cxn>
                <a:cxn ang="0">
                  <a:pos x="T4" y="T5"/>
                </a:cxn>
                <a:cxn ang="0">
                  <a:pos x="T6" y="T7"/>
                </a:cxn>
              </a:cxnLst>
              <a:rect l="0" t="0" r="r" b="b"/>
              <a:pathLst>
                <a:path w="66" h="19">
                  <a:moveTo>
                    <a:pt x="63" y="3"/>
                  </a:moveTo>
                  <a:cubicBezTo>
                    <a:pt x="66" y="11"/>
                    <a:pt x="42" y="19"/>
                    <a:pt x="42" y="19"/>
                  </a:cubicBezTo>
                  <a:cubicBezTo>
                    <a:pt x="42" y="16"/>
                    <a:pt x="23" y="7"/>
                    <a:pt x="0" y="0"/>
                  </a:cubicBezTo>
                  <a:lnTo>
                    <a:pt x="63" y="3"/>
                  </a:ln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6" name="Oval 583"/>
            <p:cNvSpPr>
              <a:spLocks noChangeArrowheads="1"/>
            </p:cNvSpPr>
            <p:nvPr/>
          </p:nvSpPr>
          <p:spPr bwMode="auto">
            <a:xfrm>
              <a:off x="6945313" y="2354263"/>
              <a:ext cx="90488" cy="36513"/>
            </a:xfrm>
            <a:prstGeom prst="ellipse">
              <a:avLst/>
            </a:pr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7" name="Freeform 584"/>
            <p:cNvSpPr>
              <a:spLocks/>
            </p:cNvSpPr>
            <p:nvPr/>
          </p:nvSpPr>
          <p:spPr bwMode="auto">
            <a:xfrm>
              <a:off x="6664326" y="2332038"/>
              <a:ext cx="74613" cy="79375"/>
            </a:xfrm>
            <a:custGeom>
              <a:avLst/>
              <a:gdLst>
                <a:gd name="T0" fmla="*/ 47 w 47"/>
                <a:gd name="T1" fmla="*/ 50 h 50"/>
                <a:gd name="T2" fmla="*/ 0 w 47"/>
                <a:gd name="T3" fmla="*/ 44 h 50"/>
                <a:gd name="T4" fmla="*/ 0 w 47"/>
                <a:gd name="T5" fmla="*/ 7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4"/>
                  </a:lnTo>
                  <a:lnTo>
                    <a:pt x="0" y="7"/>
                  </a:lnTo>
                  <a:lnTo>
                    <a:pt x="47" y="0"/>
                  </a:lnTo>
                  <a:lnTo>
                    <a:pt x="47" y="5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8" name="Freeform 585"/>
            <p:cNvSpPr>
              <a:spLocks/>
            </p:cNvSpPr>
            <p:nvPr/>
          </p:nvSpPr>
          <p:spPr bwMode="auto">
            <a:xfrm>
              <a:off x="6664326" y="2332038"/>
              <a:ext cx="74613" cy="79375"/>
            </a:xfrm>
            <a:custGeom>
              <a:avLst/>
              <a:gdLst>
                <a:gd name="T0" fmla="*/ 47 w 47"/>
                <a:gd name="T1" fmla="*/ 50 h 50"/>
                <a:gd name="T2" fmla="*/ 0 w 47"/>
                <a:gd name="T3" fmla="*/ 44 h 50"/>
                <a:gd name="T4" fmla="*/ 17 w 47"/>
                <a:gd name="T5" fmla="*/ 4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4"/>
                  </a:lnTo>
                  <a:lnTo>
                    <a:pt x="17" y="4"/>
                  </a:lnTo>
                  <a:lnTo>
                    <a:pt x="47" y="0"/>
                  </a:lnTo>
                  <a:lnTo>
                    <a:pt x="47" y="50"/>
                  </a:lnTo>
                  <a:close/>
                </a:path>
              </a:pathLst>
            </a:custGeom>
            <a:solidFill>
              <a:srgbClr val="74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9" name="Freeform 586"/>
            <p:cNvSpPr>
              <a:spLocks/>
            </p:cNvSpPr>
            <p:nvPr/>
          </p:nvSpPr>
          <p:spPr bwMode="auto">
            <a:xfrm>
              <a:off x="6951663" y="2370138"/>
              <a:ext cx="84138" cy="20638"/>
            </a:xfrm>
            <a:custGeom>
              <a:avLst/>
              <a:gdLst>
                <a:gd name="T0" fmla="*/ 16 w 16"/>
                <a:gd name="T1" fmla="*/ 0 h 4"/>
                <a:gd name="T2" fmla="*/ 0 w 16"/>
                <a:gd name="T3" fmla="*/ 0 h 4"/>
                <a:gd name="T4" fmla="*/ 0 w 16"/>
                <a:gd name="T5" fmla="*/ 1 h 4"/>
                <a:gd name="T6" fmla="*/ 0 w 16"/>
                <a:gd name="T7" fmla="*/ 2 h 4"/>
                <a:gd name="T8" fmla="*/ 3 w 16"/>
                <a:gd name="T9" fmla="*/ 4 h 4"/>
                <a:gd name="T10" fmla="*/ 3 w 16"/>
                <a:gd name="T11" fmla="*/ 4 h 4"/>
                <a:gd name="T12" fmla="*/ 16 w 16"/>
                <a:gd name="T13" fmla="*/ 0 h 4"/>
                <a:gd name="T14" fmla="*/ 16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0"/>
                  </a:moveTo>
                  <a:cubicBezTo>
                    <a:pt x="0" y="0"/>
                    <a:pt x="0" y="0"/>
                    <a:pt x="0" y="0"/>
                  </a:cubicBezTo>
                  <a:cubicBezTo>
                    <a:pt x="0" y="0"/>
                    <a:pt x="0" y="1"/>
                    <a:pt x="0" y="1"/>
                  </a:cubicBezTo>
                  <a:cubicBezTo>
                    <a:pt x="0" y="1"/>
                    <a:pt x="0" y="2"/>
                    <a:pt x="0" y="2"/>
                  </a:cubicBezTo>
                  <a:cubicBezTo>
                    <a:pt x="0" y="4"/>
                    <a:pt x="0" y="4"/>
                    <a:pt x="3" y="4"/>
                  </a:cubicBezTo>
                  <a:cubicBezTo>
                    <a:pt x="3" y="4"/>
                    <a:pt x="3" y="4"/>
                    <a:pt x="3" y="4"/>
                  </a:cubicBezTo>
                  <a:cubicBezTo>
                    <a:pt x="8" y="4"/>
                    <a:pt x="16" y="3"/>
                    <a:pt x="16" y="0"/>
                  </a:cubicBezTo>
                  <a:cubicBezTo>
                    <a:pt x="16" y="0"/>
                    <a:pt x="16" y="0"/>
                    <a:pt x="16" y="0"/>
                  </a:cubicBezTo>
                </a:path>
              </a:pathLst>
            </a:custGeom>
            <a:solidFill>
              <a:srgbClr val="507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0" name="Freeform 587"/>
            <p:cNvSpPr>
              <a:spLocks/>
            </p:cNvSpPr>
            <p:nvPr/>
          </p:nvSpPr>
          <p:spPr bwMode="auto">
            <a:xfrm>
              <a:off x="6691313" y="2284413"/>
              <a:ext cx="307975" cy="176213"/>
            </a:xfrm>
            <a:custGeom>
              <a:avLst/>
              <a:gdLst>
                <a:gd name="T0" fmla="*/ 0 w 58"/>
                <a:gd name="T1" fmla="*/ 9 h 33"/>
                <a:gd name="T2" fmla="*/ 0 w 58"/>
                <a:gd name="T3" fmla="*/ 13 h 33"/>
                <a:gd name="T4" fmla="*/ 0 w 58"/>
                <a:gd name="T5" fmla="*/ 20 h 33"/>
                <a:gd name="T6" fmla="*/ 0 w 58"/>
                <a:gd name="T7" fmla="*/ 24 h 33"/>
                <a:gd name="T8" fmla="*/ 53 w 58"/>
                <a:gd name="T9" fmla="*/ 32 h 33"/>
                <a:gd name="T10" fmla="*/ 58 w 58"/>
                <a:gd name="T11" fmla="*/ 30 h 33"/>
                <a:gd name="T12" fmla="*/ 58 w 58"/>
                <a:gd name="T13" fmla="*/ 20 h 33"/>
                <a:gd name="T14" fmla="*/ 58 w 58"/>
                <a:gd name="T15" fmla="*/ 13 h 33"/>
                <a:gd name="T16" fmla="*/ 58 w 58"/>
                <a:gd name="T17" fmla="*/ 3 h 33"/>
                <a:gd name="T18" fmla="*/ 52 w 58"/>
                <a:gd name="T19" fmla="*/ 1 h 33"/>
                <a:gd name="T20" fmla="*/ 0 w 58"/>
                <a:gd name="T2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3">
                  <a:moveTo>
                    <a:pt x="0" y="9"/>
                  </a:moveTo>
                  <a:cubicBezTo>
                    <a:pt x="0" y="13"/>
                    <a:pt x="0" y="13"/>
                    <a:pt x="0" y="13"/>
                  </a:cubicBezTo>
                  <a:cubicBezTo>
                    <a:pt x="0" y="20"/>
                    <a:pt x="0" y="20"/>
                    <a:pt x="0" y="20"/>
                  </a:cubicBezTo>
                  <a:cubicBezTo>
                    <a:pt x="0" y="24"/>
                    <a:pt x="0" y="24"/>
                    <a:pt x="0" y="24"/>
                  </a:cubicBezTo>
                  <a:cubicBezTo>
                    <a:pt x="20" y="33"/>
                    <a:pt x="53" y="32"/>
                    <a:pt x="53" y="32"/>
                  </a:cubicBezTo>
                  <a:cubicBezTo>
                    <a:pt x="56" y="32"/>
                    <a:pt x="58" y="33"/>
                    <a:pt x="58" y="30"/>
                  </a:cubicBezTo>
                  <a:cubicBezTo>
                    <a:pt x="58" y="20"/>
                    <a:pt x="58" y="20"/>
                    <a:pt x="58" y="20"/>
                  </a:cubicBezTo>
                  <a:cubicBezTo>
                    <a:pt x="58" y="13"/>
                    <a:pt x="58" y="13"/>
                    <a:pt x="58" y="13"/>
                  </a:cubicBezTo>
                  <a:cubicBezTo>
                    <a:pt x="58" y="3"/>
                    <a:pt x="58" y="3"/>
                    <a:pt x="58" y="3"/>
                  </a:cubicBezTo>
                  <a:cubicBezTo>
                    <a:pt x="58" y="0"/>
                    <a:pt x="55" y="1"/>
                    <a:pt x="52" y="1"/>
                  </a:cubicBezTo>
                  <a:cubicBezTo>
                    <a:pt x="52" y="1"/>
                    <a:pt x="20"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1" name="Freeform 588"/>
            <p:cNvSpPr>
              <a:spLocks/>
            </p:cNvSpPr>
            <p:nvPr/>
          </p:nvSpPr>
          <p:spPr bwMode="auto">
            <a:xfrm>
              <a:off x="6691313" y="2289175"/>
              <a:ext cx="307975" cy="171450"/>
            </a:xfrm>
            <a:custGeom>
              <a:avLst/>
              <a:gdLst>
                <a:gd name="T0" fmla="*/ 0 w 58"/>
                <a:gd name="T1" fmla="*/ 19 h 32"/>
                <a:gd name="T2" fmla="*/ 0 w 58"/>
                <a:gd name="T3" fmla="*/ 23 h 32"/>
                <a:gd name="T4" fmla="*/ 53 w 58"/>
                <a:gd name="T5" fmla="*/ 31 h 32"/>
                <a:gd name="T6" fmla="*/ 58 w 58"/>
                <a:gd name="T7" fmla="*/ 29 h 32"/>
                <a:gd name="T8" fmla="*/ 58 w 58"/>
                <a:gd name="T9" fmla="*/ 19 h 32"/>
                <a:gd name="T10" fmla="*/ 21 w 58"/>
                <a:gd name="T11" fmla="*/ 13 h 32"/>
                <a:gd name="T12" fmla="*/ 38 w 58"/>
                <a:gd name="T13" fmla="*/ 0 h 32"/>
                <a:gd name="T14" fmla="*/ 0 w 58"/>
                <a:gd name="T15" fmla="*/ 8 h 32"/>
                <a:gd name="T16" fmla="*/ 0 w 58"/>
                <a:gd name="T1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2">
                  <a:moveTo>
                    <a:pt x="0" y="19"/>
                  </a:moveTo>
                  <a:cubicBezTo>
                    <a:pt x="0" y="23"/>
                    <a:pt x="0" y="23"/>
                    <a:pt x="0" y="23"/>
                  </a:cubicBezTo>
                  <a:cubicBezTo>
                    <a:pt x="20" y="32"/>
                    <a:pt x="53" y="31"/>
                    <a:pt x="53" y="31"/>
                  </a:cubicBezTo>
                  <a:cubicBezTo>
                    <a:pt x="56" y="31"/>
                    <a:pt x="58" y="32"/>
                    <a:pt x="58" y="29"/>
                  </a:cubicBezTo>
                  <a:cubicBezTo>
                    <a:pt x="58" y="19"/>
                    <a:pt x="58" y="19"/>
                    <a:pt x="58" y="19"/>
                  </a:cubicBezTo>
                  <a:cubicBezTo>
                    <a:pt x="43" y="19"/>
                    <a:pt x="28" y="18"/>
                    <a:pt x="21" y="13"/>
                  </a:cubicBezTo>
                  <a:cubicBezTo>
                    <a:pt x="17" y="10"/>
                    <a:pt x="17" y="7"/>
                    <a:pt x="38" y="0"/>
                  </a:cubicBezTo>
                  <a:cubicBezTo>
                    <a:pt x="11" y="2"/>
                    <a:pt x="0" y="8"/>
                    <a:pt x="0" y="8"/>
                  </a:cubicBezTo>
                  <a:lnTo>
                    <a:pt x="0" y="19"/>
                  </a:lnTo>
                  <a:close/>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2" name="Freeform 589"/>
            <p:cNvSpPr>
              <a:spLocks/>
            </p:cNvSpPr>
            <p:nvPr/>
          </p:nvSpPr>
          <p:spPr bwMode="auto">
            <a:xfrm>
              <a:off x="6978651" y="2289175"/>
              <a:ext cx="20638" cy="165100"/>
            </a:xfrm>
            <a:custGeom>
              <a:avLst/>
              <a:gdLst>
                <a:gd name="T0" fmla="*/ 0 w 4"/>
                <a:gd name="T1" fmla="*/ 0 h 31"/>
                <a:gd name="T2" fmla="*/ 1 w 4"/>
                <a:gd name="T3" fmla="*/ 31 h 31"/>
                <a:gd name="T4" fmla="*/ 4 w 4"/>
                <a:gd name="T5" fmla="*/ 29 h 31"/>
                <a:gd name="T6" fmla="*/ 4 w 4"/>
                <a:gd name="T7" fmla="*/ 19 h 31"/>
                <a:gd name="T8" fmla="*/ 4 w 4"/>
                <a:gd name="T9" fmla="*/ 12 h 31"/>
                <a:gd name="T10" fmla="*/ 4 w 4"/>
                <a:gd name="T11" fmla="*/ 2 h 31"/>
                <a:gd name="T12" fmla="*/ 0 w 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 h="31">
                  <a:moveTo>
                    <a:pt x="0" y="0"/>
                  </a:moveTo>
                  <a:cubicBezTo>
                    <a:pt x="1" y="31"/>
                    <a:pt x="1" y="31"/>
                    <a:pt x="1" y="31"/>
                  </a:cubicBezTo>
                  <a:cubicBezTo>
                    <a:pt x="3" y="31"/>
                    <a:pt x="4" y="31"/>
                    <a:pt x="4" y="29"/>
                  </a:cubicBezTo>
                  <a:cubicBezTo>
                    <a:pt x="4" y="19"/>
                    <a:pt x="4" y="19"/>
                    <a:pt x="4" y="19"/>
                  </a:cubicBezTo>
                  <a:cubicBezTo>
                    <a:pt x="4" y="12"/>
                    <a:pt x="4" y="12"/>
                    <a:pt x="4" y="12"/>
                  </a:cubicBezTo>
                  <a:cubicBezTo>
                    <a:pt x="4" y="2"/>
                    <a:pt x="4" y="2"/>
                    <a:pt x="4" y="2"/>
                  </a:cubicBezTo>
                  <a:cubicBezTo>
                    <a:pt x="4" y="0"/>
                    <a:pt x="2" y="0"/>
                    <a:pt x="0" y="0"/>
                  </a:cubicBez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3" name="Freeform 590"/>
            <p:cNvSpPr>
              <a:spLocks/>
            </p:cNvSpPr>
            <p:nvPr/>
          </p:nvSpPr>
          <p:spPr bwMode="auto">
            <a:xfrm>
              <a:off x="6691313" y="2247900"/>
              <a:ext cx="201613" cy="84138"/>
            </a:xfrm>
            <a:custGeom>
              <a:avLst/>
              <a:gdLst>
                <a:gd name="T0" fmla="*/ 21 w 38"/>
                <a:gd name="T1" fmla="*/ 0 h 16"/>
                <a:gd name="T2" fmla="*/ 38 w 38"/>
                <a:gd name="T3" fmla="*/ 8 h 16"/>
                <a:gd name="T4" fmla="*/ 0 w 38"/>
                <a:gd name="T5" fmla="*/ 16 h 16"/>
                <a:gd name="T6" fmla="*/ 21 w 38"/>
                <a:gd name="T7" fmla="*/ 0 h 16"/>
              </a:gdLst>
              <a:ahLst/>
              <a:cxnLst>
                <a:cxn ang="0">
                  <a:pos x="T0" y="T1"/>
                </a:cxn>
                <a:cxn ang="0">
                  <a:pos x="T2" y="T3"/>
                </a:cxn>
                <a:cxn ang="0">
                  <a:pos x="T4" y="T5"/>
                </a:cxn>
                <a:cxn ang="0">
                  <a:pos x="T6" y="T7"/>
                </a:cxn>
              </a:cxnLst>
              <a:rect l="0" t="0" r="r" b="b"/>
              <a:pathLst>
                <a:path w="38" h="16">
                  <a:moveTo>
                    <a:pt x="21" y="0"/>
                  </a:moveTo>
                  <a:cubicBezTo>
                    <a:pt x="21" y="0"/>
                    <a:pt x="29" y="8"/>
                    <a:pt x="38" y="8"/>
                  </a:cubicBezTo>
                  <a:cubicBezTo>
                    <a:pt x="16" y="10"/>
                    <a:pt x="0" y="16"/>
                    <a:pt x="0" y="16"/>
                  </a:cubicBezTo>
                  <a:cubicBezTo>
                    <a:pt x="0" y="13"/>
                    <a:pt x="21" y="0"/>
                    <a:pt x="21" y="0"/>
                  </a:cubicBezTo>
                  <a:close/>
                </a:path>
              </a:pathLst>
            </a:custGeom>
            <a:solidFill>
              <a:srgbClr val="E2E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4" name="Freeform 591"/>
            <p:cNvSpPr>
              <a:spLocks/>
            </p:cNvSpPr>
            <p:nvPr/>
          </p:nvSpPr>
          <p:spPr bwMode="auto">
            <a:xfrm>
              <a:off x="6473826" y="2232025"/>
              <a:ext cx="344488" cy="100013"/>
            </a:xfrm>
            <a:custGeom>
              <a:avLst/>
              <a:gdLst>
                <a:gd name="T0" fmla="*/ 62 w 65"/>
                <a:gd name="T1" fmla="*/ 3 h 19"/>
                <a:gd name="T2" fmla="*/ 41 w 65"/>
                <a:gd name="T3" fmla="*/ 19 h 19"/>
                <a:gd name="T4" fmla="*/ 0 w 65"/>
                <a:gd name="T5" fmla="*/ 0 h 19"/>
                <a:gd name="T6" fmla="*/ 62 w 65"/>
                <a:gd name="T7" fmla="*/ 3 h 19"/>
              </a:gdLst>
              <a:ahLst/>
              <a:cxnLst>
                <a:cxn ang="0">
                  <a:pos x="T0" y="T1"/>
                </a:cxn>
                <a:cxn ang="0">
                  <a:pos x="T2" y="T3"/>
                </a:cxn>
                <a:cxn ang="0">
                  <a:pos x="T4" y="T5"/>
                </a:cxn>
                <a:cxn ang="0">
                  <a:pos x="T6" y="T7"/>
                </a:cxn>
              </a:cxnLst>
              <a:rect l="0" t="0" r="r" b="b"/>
              <a:pathLst>
                <a:path w="65" h="19">
                  <a:moveTo>
                    <a:pt x="62" y="3"/>
                  </a:moveTo>
                  <a:cubicBezTo>
                    <a:pt x="65" y="11"/>
                    <a:pt x="41" y="19"/>
                    <a:pt x="41" y="19"/>
                  </a:cubicBezTo>
                  <a:cubicBezTo>
                    <a:pt x="41" y="16"/>
                    <a:pt x="23" y="6"/>
                    <a:pt x="0" y="0"/>
                  </a:cubicBezTo>
                  <a:lnTo>
                    <a:pt x="62" y="3"/>
                  </a:ln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5" name="Freeform 592"/>
            <p:cNvSpPr>
              <a:spLocks/>
            </p:cNvSpPr>
            <p:nvPr/>
          </p:nvSpPr>
          <p:spPr bwMode="auto">
            <a:xfrm>
              <a:off x="4902201" y="2338388"/>
              <a:ext cx="1465263" cy="344488"/>
            </a:xfrm>
            <a:custGeom>
              <a:avLst/>
              <a:gdLst>
                <a:gd name="T0" fmla="*/ 224 w 276"/>
                <a:gd name="T1" fmla="*/ 18 h 65"/>
                <a:gd name="T2" fmla="*/ 194 w 276"/>
                <a:gd name="T3" fmla="*/ 28 h 65"/>
                <a:gd name="T4" fmla="*/ 142 w 276"/>
                <a:gd name="T5" fmla="*/ 0 h 65"/>
                <a:gd name="T6" fmla="*/ 98 w 276"/>
                <a:gd name="T7" fmla="*/ 19 h 65"/>
                <a:gd name="T8" fmla="*/ 78 w 276"/>
                <a:gd name="T9" fmla="*/ 13 h 65"/>
                <a:gd name="T10" fmla="*/ 50 w 276"/>
                <a:gd name="T11" fmla="*/ 27 h 65"/>
                <a:gd name="T12" fmla="*/ 44 w 276"/>
                <a:gd name="T13" fmla="*/ 26 h 65"/>
                <a:gd name="T14" fmla="*/ 0 w 276"/>
                <a:gd name="T15" fmla="*/ 65 h 65"/>
                <a:gd name="T16" fmla="*/ 267 w 276"/>
                <a:gd name="T17" fmla="*/ 65 h 65"/>
                <a:gd name="T18" fmla="*/ 276 w 276"/>
                <a:gd name="T19" fmla="*/ 65 h 65"/>
                <a:gd name="T20" fmla="*/ 276 w 276"/>
                <a:gd name="T21" fmla="*/ 63 h 65"/>
                <a:gd name="T22" fmla="*/ 224 w 276"/>
                <a:gd name="T23"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65">
                  <a:moveTo>
                    <a:pt x="224" y="18"/>
                  </a:moveTo>
                  <a:cubicBezTo>
                    <a:pt x="213" y="18"/>
                    <a:pt x="202" y="22"/>
                    <a:pt x="194" y="28"/>
                  </a:cubicBezTo>
                  <a:cubicBezTo>
                    <a:pt x="183" y="11"/>
                    <a:pt x="164" y="0"/>
                    <a:pt x="142" y="0"/>
                  </a:cubicBezTo>
                  <a:cubicBezTo>
                    <a:pt x="125" y="0"/>
                    <a:pt x="109" y="7"/>
                    <a:pt x="98" y="19"/>
                  </a:cubicBezTo>
                  <a:cubicBezTo>
                    <a:pt x="92" y="15"/>
                    <a:pt x="86" y="13"/>
                    <a:pt x="78" y="13"/>
                  </a:cubicBezTo>
                  <a:cubicBezTo>
                    <a:pt x="67" y="13"/>
                    <a:pt x="57" y="18"/>
                    <a:pt x="50" y="27"/>
                  </a:cubicBezTo>
                  <a:cubicBezTo>
                    <a:pt x="48" y="26"/>
                    <a:pt x="46" y="26"/>
                    <a:pt x="44" y="26"/>
                  </a:cubicBezTo>
                  <a:cubicBezTo>
                    <a:pt x="21" y="26"/>
                    <a:pt x="2" y="43"/>
                    <a:pt x="0" y="65"/>
                  </a:cubicBezTo>
                  <a:cubicBezTo>
                    <a:pt x="267" y="65"/>
                    <a:pt x="267" y="65"/>
                    <a:pt x="267" y="65"/>
                  </a:cubicBezTo>
                  <a:cubicBezTo>
                    <a:pt x="276" y="65"/>
                    <a:pt x="276" y="65"/>
                    <a:pt x="276" y="65"/>
                  </a:cubicBezTo>
                  <a:cubicBezTo>
                    <a:pt x="276" y="63"/>
                    <a:pt x="276" y="63"/>
                    <a:pt x="276" y="63"/>
                  </a:cubicBezTo>
                  <a:cubicBezTo>
                    <a:pt x="272" y="37"/>
                    <a:pt x="250" y="18"/>
                    <a:pt x="22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6" name="Freeform 593"/>
            <p:cNvSpPr>
              <a:spLocks/>
            </p:cNvSpPr>
            <p:nvPr/>
          </p:nvSpPr>
          <p:spPr bwMode="auto">
            <a:xfrm>
              <a:off x="4902201" y="2422525"/>
              <a:ext cx="1417638" cy="260350"/>
            </a:xfrm>
            <a:custGeom>
              <a:avLst/>
              <a:gdLst>
                <a:gd name="T0" fmla="*/ 219 w 267"/>
                <a:gd name="T1" fmla="*/ 18 h 49"/>
                <a:gd name="T2" fmla="*/ 188 w 267"/>
                <a:gd name="T3" fmla="*/ 28 h 49"/>
                <a:gd name="T4" fmla="*/ 137 w 267"/>
                <a:gd name="T5" fmla="*/ 0 h 49"/>
                <a:gd name="T6" fmla="*/ 93 w 267"/>
                <a:gd name="T7" fmla="*/ 18 h 49"/>
                <a:gd name="T8" fmla="*/ 73 w 267"/>
                <a:gd name="T9" fmla="*/ 13 h 49"/>
                <a:gd name="T10" fmla="*/ 45 w 267"/>
                <a:gd name="T11" fmla="*/ 26 h 49"/>
                <a:gd name="T12" fmla="*/ 38 w 267"/>
                <a:gd name="T13" fmla="*/ 26 h 49"/>
                <a:gd name="T14" fmla="*/ 0 w 267"/>
                <a:gd name="T15" fmla="*/ 49 h 49"/>
                <a:gd name="T16" fmla="*/ 267 w 267"/>
                <a:gd name="T17" fmla="*/ 49 h 49"/>
                <a:gd name="T18" fmla="*/ 219 w 267"/>
                <a:gd name="T19"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
                  <a:moveTo>
                    <a:pt x="219" y="18"/>
                  </a:moveTo>
                  <a:cubicBezTo>
                    <a:pt x="207" y="18"/>
                    <a:pt x="197" y="21"/>
                    <a:pt x="188" y="28"/>
                  </a:cubicBezTo>
                  <a:cubicBezTo>
                    <a:pt x="178" y="11"/>
                    <a:pt x="159" y="0"/>
                    <a:pt x="137" y="0"/>
                  </a:cubicBezTo>
                  <a:cubicBezTo>
                    <a:pt x="120" y="0"/>
                    <a:pt x="104" y="7"/>
                    <a:pt x="93" y="18"/>
                  </a:cubicBezTo>
                  <a:cubicBezTo>
                    <a:pt x="87" y="15"/>
                    <a:pt x="80" y="13"/>
                    <a:pt x="73" y="13"/>
                  </a:cubicBezTo>
                  <a:cubicBezTo>
                    <a:pt x="62" y="13"/>
                    <a:pt x="51" y="18"/>
                    <a:pt x="45" y="26"/>
                  </a:cubicBezTo>
                  <a:cubicBezTo>
                    <a:pt x="43" y="26"/>
                    <a:pt x="41" y="26"/>
                    <a:pt x="38" y="26"/>
                  </a:cubicBezTo>
                  <a:cubicBezTo>
                    <a:pt x="22" y="26"/>
                    <a:pt x="7" y="35"/>
                    <a:pt x="0" y="49"/>
                  </a:cubicBezTo>
                  <a:cubicBezTo>
                    <a:pt x="267" y="49"/>
                    <a:pt x="267" y="49"/>
                    <a:pt x="267" y="49"/>
                  </a:cubicBezTo>
                  <a:cubicBezTo>
                    <a:pt x="259" y="31"/>
                    <a:pt x="240" y="18"/>
                    <a:pt x="219" y="18"/>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7" name="Freeform 594"/>
            <p:cNvSpPr>
              <a:spLocks/>
            </p:cNvSpPr>
            <p:nvPr/>
          </p:nvSpPr>
          <p:spPr bwMode="auto">
            <a:xfrm>
              <a:off x="4895851" y="2662238"/>
              <a:ext cx="1428750" cy="79375"/>
            </a:xfrm>
            <a:custGeom>
              <a:avLst/>
              <a:gdLst>
                <a:gd name="T0" fmla="*/ 269 w 269"/>
                <a:gd name="T1" fmla="*/ 7 h 15"/>
                <a:gd name="T2" fmla="*/ 262 w 269"/>
                <a:gd name="T3" fmla="*/ 15 h 15"/>
                <a:gd name="T4" fmla="*/ 8 w 269"/>
                <a:gd name="T5" fmla="*/ 15 h 15"/>
                <a:gd name="T6" fmla="*/ 0 w 269"/>
                <a:gd name="T7" fmla="*/ 7 h 15"/>
                <a:gd name="T8" fmla="*/ 8 w 269"/>
                <a:gd name="T9" fmla="*/ 0 h 15"/>
                <a:gd name="T10" fmla="*/ 262 w 269"/>
                <a:gd name="T11" fmla="*/ 0 h 15"/>
                <a:gd name="T12" fmla="*/ 269 w 26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69" h="15">
                  <a:moveTo>
                    <a:pt x="269" y="7"/>
                  </a:moveTo>
                  <a:cubicBezTo>
                    <a:pt x="269" y="11"/>
                    <a:pt x="266" y="15"/>
                    <a:pt x="262" y="15"/>
                  </a:cubicBezTo>
                  <a:cubicBezTo>
                    <a:pt x="8" y="15"/>
                    <a:pt x="8" y="15"/>
                    <a:pt x="8" y="15"/>
                  </a:cubicBezTo>
                  <a:cubicBezTo>
                    <a:pt x="4" y="15"/>
                    <a:pt x="0" y="11"/>
                    <a:pt x="0" y="7"/>
                  </a:cubicBezTo>
                  <a:cubicBezTo>
                    <a:pt x="0" y="3"/>
                    <a:pt x="4" y="0"/>
                    <a:pt x="8" y="0"/>
                  </a:cubicBezTo>
                  <a:cubicBezTo>
                    <a:pt x="262" y="0"/>
                    <a:pt x="262" y="0"/>
                    <a:pt x="262" y="0"/>
                  </a:cubicBezTo>
                  <a:cubicBezTo>
                    <a:pt x="266" y="0"/>
                    <a:pt x="269" y="3"/>
                    <a:pt x="269"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8" name="Freeform 595"/>
            <p:cNvSpPr>
              <a:spLocks/>
            </p:cNvSpPr>
            <p:nvPr/>
          </p:nvSpPr>
          <p:spPr bwMode="auto">
            <a:xfrm>
              <a:off x="6265863" y="2347913"/>
              <a:ext cx="3260725" cy="441325"/>
            </a:xfrm>
            <a:custGeom>
              <a:avLst/>
              <a:gdLst>
                <a:gd name="T0" fmla="*/ 585 w 614"/>
                <a:gd name="T1" fmla="*/ 54 h 83"/>
                <a:gd name="T2" fmla="*/ 570 w 614"/>
                <a:gd name="T3" fmla="*/ 58 h 83"/>
                <a:gd name="T4" fmla="*/ 541 w 614"/>
                <a:gd name="T5" fmla="*/ 34 h 83"/>
                <a:gd name="T6" fmla="*/ 539 w 614"/>
                <a:gd name="T7" fmla="*/ 34 h 83"/>
                <a:gd name="T8" fmla="*/ 512 w 614"/>
                <a:gd name="T9" fmla="*/ 16 h 83"/>
                <a:gd name="T10" fmla="*/ 484 w 614"/>
                <a:gd name="T11" fmla="*/ 45 h 83"/>
                <a:gd name="T12" fmla="*/ 484 w 614"/>
                <a:gd name="T13" fmla="*/ 45 h 83"/>
                <a:gd name="T14" fmla="*/ 472 w 614"/>
                <a:gd name="T15" fmla="*/ 50 h 83"/>
                <a:gd name="T16" fmla="*/ 447 w 614"/>
                <a:gd name="T17" fmla="*/ 35 h 83"/>
                <a:gd name="T18" fmla="*/ 437 w 614"/>
                <a:gd name="T19" fmla="*/ 37 h 83"/>
                <a:gd name="T20" fmla="*/ 403 w 614"/>
                <a:gd name="T21" fmla="*/ 19 h 83"/>
                <a:gd name="T22" fmla="*/ 387 w 614"/>
                <a:gd name="T23" fmla="*/ 23 h 83"/>
                <a:gd name="T24" fmla="*/ 369 w 614"/>
                <a:gd name="T25" fmla="*/ 10 h 83"/>
                <a:gd name="T26" fmla="*/ 356 w 614"/>
                <a:gd name="T27" fmla="*/ 15 h 83"/>
                <a:gd name="T28" fmla="*/ 314 w 614"/>
                <a:gd name="T29" fmla="*/ 0 h 83"/>
                <a:gd name="T30" fmla="*/ 249 w 614"/>
                <a:gd name="T31" fmla="*/ 52 h 83"/>
                <a:gd name="T32" fmla="*/ 245 w 614"/>
                <a:gd name="T33" fmla="*/ 51 h 83"/>
                <a:gd name="T34" fmla="*/ 230 w 614"/>
                <a:gd name="T35" fmla="*/ 59 h 83"/>
                <a:gd name="T36" fmla="*/ 194 w 614"/>
                <a:gd name="T37" fmla="*/ 41 h 83"/>
                <a:gd name="T38" fmla="*/ 151 w 614"/>
                <a:gd name="T39" fmla="*/ 72 h 83"/>
                <a:gd name="T40" fmla="*/ 109 w 614"/>
                <a:gd name="T41" fmla="*/ 54 h 83"/>
                <a:gd name="T42" fmla="*/ 90 w 614"/>
                <a:gd name="T43" fmla="*/ 67 h 83"/>
                <a:gd name="T44" fmla="*/ 69 w 614"/>
                <a:gd name="T45" fmla="*/ 60 h 83"/>
                <a:gd name="T46" fmla="*/ 35 w 614"/>
                <a:gd name="T47" fmla="*/ 80 h 83"/>
                <a:gd name="T48" fmla="*/ 17 w 614"/>
                <a:gd name="T49" fmla="*/ 73 h 83"/>
                <a:gd name="T50" fmla="*/ 0 w 614"/>
                <a:gd name="T51" fmla="*/ 83 h 83"/>
                <a:gd name="T52" fmla="*/ 41 w 614"/>
                <a:gd name="T53" fmla="*/ 83 h 83"/>
                <a:gd name="T54" fmla="*/ 142 w 614"/>
                <a:gd name="T55" fmla="*/ 83 h 83"/>
                <a:gd name="T56" fmla="*/ 147 w 614"/>
                <a:gd name="T57" fmla="*/ 83 h 83"/>
                <a:gd name="T58" fmla="*/ 604 w 614"/>
                <a:gd name="T59" fmla="*/ 83 h 83"/>
                <a:gd name="T60" fmla="*/ 614 w 614"/>
                <a:gd name="T61" fmla="*/ 83 h 83"/>
                <a:gd name="T62" fmla="*/ 585 w 614"/>
                <a:gd name="T6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 h="83">
                  <a:moveTo>
                    <a:pt x="585" y="54"/>
                  </a:moveTo>
                  <a:cubicBezTo>
                    <a:pt x="579" y="54"/>
                    <a:pt x="575" y="56"/>
                    <a:pt x="570" y="58"/>
                  </a:cubicBezTo>
                  <a:cubicBezTo>
                    <a:pt x="568" y="44"/>
                    <a:pt x="556" y="34"/>
                    <a:pt x="541" y="34"/>
                  </a:cubicBezTo>
                  <a:cubicBezTo>
                    <a:pt x="541" y="34"/>
                    <a:pt x="540" y="34"/>
                    <a:pt x="539" y="34"/>
                  </a:cubicBezTo>
                  <a:cubicBezTo>
                    <a:pt x="534" y="24"/>
                    <a:pt x="524" y="16"/>
                    <a:pt x="512" y="16"/>
                  </a:cubicBezTo>
                  <a:cubicBezTo>
                    <a:pt x="497" y="16"/>
                    <a:pt x="484" y="29"/>
                    <a:pt x="484" y="45"/>
                  </a:cubicBezTo>
                  <a:cubicBezTo>
                    <a:pt x="484" y="45"/>
                    <a:pt x="484" y="45"/>
                    <a:pt x="484" y="45"/>
                  </a:cubicBezTo>
                  <a:cubicBezTo>
                    <a:pt x="480" y="46"/>
                    <a:pt x="476" y="48"/>
                    <a:pt x="472" y="50"/>
                  </a:cubicBezTo>
                  <a:cubicBezTo>
                    <a:pt x="467" y="41"/>
                    <a:pt x="458" y="35"/>
                    <a:pt x="447" y="35"/>
                  </a:cubicBezTo>
                  <a:cubicBezTo>
                    <a:pt x="444" y="35"/>
                    <a:pt x="440" y="36"/>
                    <a:pt x="437" y="37"/>
                  </a:cubicBezTo>
                  <a:cubicBezTo>
                    <a:pt x="430" y="26"/>
                    <a:pt x="418" y="19"/>
                    <a:pt x="403" y="19"/>
                  </a:cubicBezTo>
                  <a:cubicBezTo>
                    <a:pt x="398" y="19"/>
                    <a:pt x="392" y="20"/>
                    <a:pt x="387" y="23"/>
                  </a:cubicBezTo>
                  <a:cubicBezTo>
                    <a:pt x="384" y="15"/>
                    <a:pt x="377" y="10"/>
                    <a:pt x="369" y="10"/>
                  </a:cubicBezTo>
                  <a:cubicBezTo>
                    <a:pt x="364" y="10"/>
                    <a:pt x="359" y="12"/>
                    <a:pt x="356" y="15"/>
                  </a:cubicBezTo>
                  <a:cubicBezTo>
                    <a:pt x="345" y="5"/>
                    <a:pt x="330" y="0"/>
                    <a:pt x="314" y="0"/>
                  </a:cubicBezTo>
                  <a:cubicBezTo>
                    <a:pt x="283" y="0"/>
                    <a:pt x="256" y="22"/>
                    <a:pt x="249" y="52"/>
                  </a:cubicBezTo>
                  <a:cubicBezTo>
                    <a:pt x="248" y="52"/>
                    <a:pt x="247" y="51"/>
                    <a:pt x="245" y="51"/>
                  </a:cubicBezTo>
                  <a:cubicBezTo>
                    <a:pt x="239" y="51"/>
                    <a:pt x="233" y="54"/>
                    <a:pt x="230" y="59"/>
                  </a:cubicBezTo>
                  <a:cubicBezTo>
                    <a:pt x="221" y="48"/>
                    <a:pt x="208" y="41"/>
                    <a:pt x="194" y="41"/>
                  </a:cubicBezTo>
                  <a:cubicBezTo>
                    <a:pt x="174" y="41"/>
                    <a:pt x="157" y="54"/>
                    <a:pt x="151" y="72"/>
                  </a:cubicBezTo>
                  <a:cubicBezTo>
                    <a:pt x="143" y="58"/>
                    <a:pt x="126" y="50"/>
                    <a:pt x="109" y="54"/>
                  </a:cubicBezTo>
                  <a:cubicBezTo>
                    <a:pt x="101" y="56"/>
                    <a:pt x="95" y="61"/>
                    <a:pt x="90" y="67"/>
                  </a:cubicBezTo>
                  <a:cubicBezTo>
                    <a:pt x="84" y="63"/>
                    <a:pt x="77" y="60"/>
                    <a:pt x="69" y="60"/>
                  </a:cubicBezTo>
                  <a:cubicBezTo>
                    <a:pt x="55" y="60"/>
                    <a:pt x="42" y="68"/>
                    <a:pt x="35" y="80"/>
                  </a:cubicBezTo>
                  <a:cubicBezTo>
                    <a:pt x="30" y="76"/>
                    <a:pt x="24" y="73"/>
                    <a:pt x="17" y="73"/>
                  </a:cubicBezTo>
                  <a:cubicBezTo>
                    <a:pt x="5" y="73"/>
                    <a:pt x="0" y="81"/>
                    <a:pt x="0" y="83"/>
                  </a:cubicBezTo>
                  <a:cubicBezTo>
                    <a:pt x="41" y="83"/>
                    <a:pt x="41" y="83"/>
                    <a:pt x="41" y="83"/>
                  </a:cubicBezTo>
                  <a:cubicBezTo>
                    <a:pt x="142" y="83"/>
                    <a:pt x="142" y="83"/>
                    <a:pt x="142" y="83"/>
                  </a:cubicBezTo>
                  <a:cubicBezTo>
                    <a:pt x="147" y="83"/>
                    <a:pt x="147" y="83"/>
                    <a:pt x="147" y="83"/>
                  </a:cubicBezTo>
                  <a:cubicBezTo>
                    <a:pt x="604" y="83"/>
                    <a:pt x="604" y="83"/>
                    <a:pt x="604" y="83"/>
                  </a:cubicBezTo>
                  <a:cubicBezTo>
                    <a:pt x="614" y="83"/>
                    <a:pt x="614" y="83"/>
                    <a:pt x="614" y="83"/>
                  </a:cubicBezTo>
                  <a:cubicBezTo>
                    <a:pt x="614" y="67"/>
                    <a:pt x="601" y="54"/>
                    <a:pt x="58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9" name="Freeform 596"/>
            <p:cNvSpPr>
              <a:spLocks/>
            </p:cNvSpPr>
            <p:nvPr/>
          </p:nvSpPr>
          <p:spPr bwMode="auto">
            <a:xfrm>
              <a:off x="7046913" y="2433638"/>
              <a:ext cx="2427288" cy="355600"/>
            </a:xfrm>
            <a:custGeom>
              <a:avLst/>
              <a:gdLst>
                <a:gd name="T0" fmla="*/ 433 w 457"/>
                <a:gd name="T1" fmla="*/ 54 h 67"/>
                <a:gd name="T2" fmla="*/ 418 w 457"/>
                <a:gd name="T3" fmla="*/ 58 h 67"/>
                <a:gd name="T4" fmla="*/ 389 w 457"/>
                <a:gd name="T5" fmla="*/ 33 h 67"/>
                <a:gd name="T6" fmla="*/ 386 w 457"/>
                <a:gd name="T7" fmla="*/ 33 h 67"/>
                <a:gd name="T8" fmla="*/ 360 w 457"/>
                <a:gd name="T9" fmla="*/ 16 h 67"/>
                <a:gd name="T10" fmla="*/ 332 w 457"/>
                <a:gd name="T11" fmla="*/ 44 h 67"/>
                <a:gd name="T12" fmla="*/ 332 w 457"/>
                <a:gd name="T13" fmla="*/ 45 h 67"/>
                <a:gd name="T14" fmla="*/ 320 w 457"/>
                <a:gd name="T15" fmla="*/ 49 h 67"/>
                <a:gd name="T16" fmla="*/ 295 w 457"/>
                <a:gd name="T17" fmla="*/ 35 h 67"/>
                <a:gd name="T18" fmla="*/ 285 w 457"/>
                <a:gd name="T19" fmla="*/ 37 h 67"/>
                <a:gd name="T20" fmla="*/ 251 w 457"/>
                <a:gd name="T21" fmla="*/ 19 h 67"/>
                <a:gd name="T22" fmla="*/ 235 w 457"/>
                <a:gd name="T23" fmla="*/ 22 h 67"/>
                <a:gd name="T24" fmla="*/ 216 w 457"/>
                <a:gd name="T25" fmla="*/ 9 h 67"/>
                <a:gd name="T26" fmla="*/ 204 w 457"/>
                <a:gd name="T27" fmla="*/ 14 h 67"/>
                <a:gd name="T28" fmla="*/ 162 w 457"/>
                <a:gd name="T29" fmla="*/ 0 h 67"/>
                <a:gd name="T30" fmla="*/ 97 w 457"/>
                <a:gd name="T31" fmla="*/ 51 h 67"/>
                <a:gd name="T32" fmla="*/ 93 w 457"/>
                <a:gd name="T33" fmla="*/ 51 h 67"/>
                <a:gd name="T34" fmla="*/ 78 w 457"/>
                <a:gd name="T35" fmla="*/ 59 h 67"/>
                <a:gd name="T36" fmla="*/ 42 w 457"/>
                <a:gd name="T37" fmla="*/ 41 h 67"/>
                <a:gd name="T38" fmla="*/ 0 w 457"/>
                <a:gd name="T39" fmla="*/ 67 h 67"/>
                <a:gd name="T40" fmla="*/ 457 w 457"/>
                <a:gd name="T41" fmla="*/ 67 h 67"/>
                <a:gd name="T42" fmla="*/ 433 w 457"/>
                <a:gd name="T43"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67">
                  <a:moveTo>
                    <a:pt x="433" y="54"/>
                  </a:moveTo>
                  <a:cubicBezTo>
                    <a:pt x="427" y="54"/>
                    <a:pt x="422" y="55"/>
                    <a:pt x="418" y="58"/>
                  </a:cubicBezTo>
                  <a:cubicBezTo>
                    <a:pt x="416" y="44"/>
                    <a:pt x="404" y="33"/>
                    <a:pt x="389" y="33"/>
                  </a:cubicBezTo>
                  <a:cubicBezTo>
                    <a:pt x="388" y="33"/>
                    <a:pt x="387" y="33"/>
                    <a:pt x="386" y="33"/>
                  </a:cubicBezTo>
                  <a:cubicBezTo>
                    <a:pt x="382" y="23"/>
                    <a:pt x="372" y="16"/>
                    <a:pt x="360" y="16"/>
                  </a:cubicBezTo>
                  <a:cubicBezTo>
                    <a:pt x="345" y="16"/>
                    <a:pt x="332" y="29"/>
                    <a:pt x="332" y="44"/>
                  </a:cubicBezTo>
                  <a:cubicBezTo>
                    <a:pt x="332" y="45"/>
                    <a:pt x="332" y="45"/>
                    <a:pt x="332" y="45"/>
                  </a:cubicBezTo>
                  <a:cubicBezTo>
                    <a:pt x="328" y="46"/>
                    <a:pt x="324" y="47"/>
                    <a:pt x="320" y="49"/>
                  </a:cubicBezTo>
                  <a:cubicBezTo>
                    <a:pt x="315" y="41"/>
                    <a:pt x="306" y="35"/>
                    <a:pt x="295" y="35"/>
                  </a:cubicBezTo>
                  <a:cubicBezTo>
                    <a:pt x="292" y="35"/>
                    <a:pt x="288" y="36"/>
                    <a:pt x="285" y="37"/>
                  </a:cubicBezTo>
                  <a:cubicBezTo>
                    <a:pt x="278" y="26"/>
                    <a:pt x="265" y="19"/>
                    <a:pt x="251" y="19"/>
                  </a:cubicBezTo>
                  <a:cubicBezTo>
                    <a:pt x="245" y="19"/>
                    <a:pt x="240" y="20"/>
                    <a:pt x="235" y="22"/>
                  </a:cubicBezTo>
                  <a:cubicBezTo>
                    <a:pt x="232" y="15"/>
                    <a:pt x="225" y="9"/>
                    <a:pt x="216" y="9"/>
                  </a:cubicBezTo>
                  <a:cubicBezTo>
                    <a:pt x="212" y="9"/>
                    <a:pt x="207" y="11"/>
                    <a:pt x="204" y="14"/>
                  </a:cubicBezTo>
                  <a:cubicBezTo>
                    <a:pt x="192" y="5"/>
                    <a:pt x="178" y="0"/>
                    <a:pt x="162" y="0"/>
                  </a:cubicBezTo>
                  <a:cubicBezTo>
                    <a:pt x="130" y="0"/>
                    <a:pt x="104" y="22"/>
                    <a:pt x="97" y="51"/>
                  </a:cubicBezTo>
                  <a:cubicBezTo>
                    <a:pt x="96" y="51"/>
                    <a:pt x="94" y="51"/>
                    <a:pt x="93" y="51"/>
                  </a:cubicBezTo>
                  <a:cubicBezTo>
                    <a:pt x="87" y="51"/>
                    <a:pt x="81" y="54"/>
                    <a:pt x="78" y="59"/>
                  </a:cubicBezTo>
                  <a:cubicBezTo>
                    <a:pt x="69" y="48"/>
                    <a:pt x="56" y="41"/>
                    <a:pt x="42" y="41"/>
                  </a:cubicBezTo>
                  <a:cubicBezTo>
                    <a:pt x="23" y="41"/>
                    <a:pt x="7" y="52"/>
                    <a:pt x="0" y="67"/>
                  </a:cubicBezTo>
                  <a:cubicBezTo>
                    <a:pt x="457" y="67"/>
                    <a:pt x="457" y="67"/>
                    <a:pt x="457" y="67"/>
                  </a:cubicBezTo>
                  <a:cubicBezTo>
                    <a:pt x="452" y="59"/>
                    <a:pt x="443" y="54"/>
                    <a:pt x="433" y="54"/>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0" name="Freeform 597"/>
            <p:cNvSpPr>
              <a:spLocks/>
            </p:cNvSpPr>
            <p:nvPr/>
          </p:nvSpPr>
          <p:spPr bwMode="auto">
            <a:xfrm>
              <a:off x="6483351" y="2698750"/>
              <a:ext cx="536575" cy="90488"/>
            </a:xfrm>
            <a:custGeom>
              <a:avLst/>
              <a:gdLst>
                <a:gd name="T0" fmla="*/ 63 w 101"/>
                <a:gd name="T1" fmla="*/ 4 h 17"/>
                <a:gd name="T2" fmla="*/ 44 w 101"/>
                <a:gd name="T3" fmla="*/ 16 h 17"/>
                <a:gd name="T4" fmla="*/ 23 w 101"/>
                <a:gd name="T5" fmla="*/ 10 h 17"/>
                <a:gd name="T6" fmla="*/ 0 w 101"/>
                <a:gd name="T7" fmla="*/ 17 h 17"/>
                <a:gd name="T8" fmla="*/ 101 w 101"/>
                <a:gd name="T9" fmla="*/ 17 h 17"/>
                <a:gd name="T10" fmla="*/ 63 w 101"/>
                <a:gd name="T11" fmla="*/ 4 h 17"/>
              </a:gdLst>
              <a:ahLst/>
              <a:cxnLst>
                <a:cxn ang="0">
                  <a:pos x="T0" y="T1"/>
                </a:cxn>
                <a:cxn ang="0">
                  <a:pos x="T2" y="T3"/>
                </a:cxn>
                <a:cxn ang="0">
                  <a:pos x="T4" y="T5"/>
                </a:cxn>
                <a:cxn ang="0">
                  <a:pos x="T6" y="T7"/>
                </a:cxn>
                <a:cxn ang="0">
                  <a:pos x="T8" y="T9"/>
                </a:cxn>
                <a:cxn ang="0">
                  <a:pos x="T10" y="T11"/>
                </a:cxn>
              </a:cxnLst>
              <a:rect l="0" t="0" r="r" b="b"/>
              <a:pathLst>
                <a:path w="101" h="17">
                  <a:moveTo>
                    <a:pt x="63" y="4"/>
                  </a:moveTo>
                  <a:cubicBezTo>
                    <a:pt x="55" y="6"/>
                    <a:pt x="49" y="10"/>
                    <a:pt x="44" y="16"/>
                  </a:cubicBezTo>
                  <a:cubicBezTo>
                    <a:pt x="38" y="12"/>
                    <a:pt x="31" y="10"/>
                    <a:pt x="23" y="10"/>
                  </a:cubicBezTo>
                  <a:cubicBezTo>
                    <a:pt x="14" y="10"/>
                    <a:pt x="6" y="13"/>
                    <a:pt x="0" y="17"/>
                  </a:cubicBezTo>
                  <a:cubicBezTo>
                    <a:pt x="101" y="17"/>
                    <a:pt x="101" y="17"/>
                    <a:pt x="101" y="17"/>
                  </a:cubicBezTo>
                  <a:cubicBezTo>
                    <a:pt x="93" y="6"/>
                    <a:pt x="78" y="0"/>
                    <a:pt x="63" y="4"/>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1" name="Freeform 598"/>
            <p:cNvSpPr>
              <a:spLocks/>
            </p:cNvSpPr>
            <p:nvPr/>
          </p:nvSpPr>
          <p:spPr bwMode="auto">
            <a:xfrm>
              <a:off x="7046913" y="2768600"/>
              <a:ext cx="2427288" cy="79375"/>
            </a:xfrm>
            <a:custGeom>
              <a:avLst/>
              <a:gdLst>
                <a:gd name="T0" fmla="*/ 457 w 457"/>
                <a:gd name="T1" fmla="*/ 7 h 15"/>
                <a:gd name="T2" fmla="*/ 450 w 457"/>
                <a:gd name="T3" fmla="*/ 15 h 15"/>
                <a:gd name="T4" fmla="*/ 7 w 457"/>
                <a:gd name="T5" fmla="*/ 15 h 15"/>
                <a:gd name="T6" fmla="*/ 0 w 457"/>
                <a:gd name="T7" fmla="*/ 7 h 15"/>
                <a:gd name="T8" fmla="*/ 7 w 457"/>
                <a:gd name="T9" fmla="*/ 0 h 15"/>
                <a:gd name="T10" fmla="*/ 450 w 457"/>
                <a:gd name="T11" fmla="*/ 0 h 15"/>
                <a:gd name="T12" fmla="*/ 457 w 45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457" h="15">
                  <a:moveTo>
                    <a:pt x="457" y="7"/>
                  </a:moveTo>
                  <a:cubicBezTo>
                    <a:pt x="457" y="11"/>
                    <a:pt x="454" y="15"/>
                    <a:pt x="450" y="15"/>
                  </a:cubicBezTo>
                  <a:cubicBezTo>
                    <a:pt x="7" y="15"/>
                    <a:pt x="7" y="15"/>
                    <a:pt x="7" y="15"/>
                  </a:cubicBezTo>
                  <a:cubicBezTo>
                    <a:pt x="3" y="15"/>
                    <a:pt x="0" y="11"/>
                    <a:pt x="0" y="7"/>
                  </a:cubicBezTo>
                  <a:cubicBezTo>
                    <a:pt x="0" y="3"/>
                    <a:pt x="3" y="0"/>
                    <a:pt x="7" y="0"/>
                  </a:cubicBezTo>
                  <a:cubicBezTo>
                    <a:pt x="450" y="0"/>
                    <a:pt x="450" y="0"/>
                    <a:pt x="450" y="0"/>
                  </a:cubicBezTo>
                  <a:cubicBezTo>
                    <a:pt x="454" y="0"/>
                    <a:pt x="457" y="3"/>
                    <a:pt x="457"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2" name="Freeform 599"/>
            <p:cNvSpPr>
              <a:spLocks/>
            </p:cNvSpPr>
            <p:nvPr/>
          </p:nvSpPr>
          <p:spPr bwMode="auto">
            <a:xfrm>
              <a:off x="6483351" y="2746375"/>
              <a:ext cx="536575" cy="80963"/>
            </a:xfrm>
            <a:custGeom>
              <a:avLst/>
              <a:gdLst>
                <a:gd name="T0" fmla="*/ 101 w 101"/>
                <a:gd name="T1" fmla="*/ 7 h 15"/>
                <a:gd name="T2" fmla="*/ 94 w 101"/>
                <a:gd name="T3" fmla="*/ 15 h 15"/>
                <a:gd name="T4" fmla="*/ 7 w 101"/>
                <a:gd name="T5" fmla="*/ 15 h 15"/>
                <a:gd name="T6" fmla="*/ 0 w 101"/>
                <a:gd name="T7" fmla="*/ 7 h 15"/>
                <a:gd name="T8" fmla="*/ 7 w 101"/>
                <a:gd name="T9" fmla="*/ 0 h 15"/>
                <a:gd name="T10" fmla="*/ 94 w 101"/>
                <a:gd name="T11" fmla="*/ 0 h 15"/>
                <a:gd name="T12" fmla="*/ 101 w 101"/>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01" h="15">
                  <a:moveTo>
                    <a:pt x="101" y="7"/>
                  </a:moveTo>
                  <a:cubicBezTo>
                    <a:pt x="101" y="11"/>
                    <a:pt x="98" y="15"/>
                    <a:pt x="94" y="15"/>
                  </a:cubicBezTo>
                  <a:cubicBezTo>
                    <a:pt x="7" y="15"/>
                    <a:pt x="7" y="15"/>
                    <a:pt x="7" y="15"/>
                  </a:cubicBezTo>
                  <a:cubicBezTo>
                    <a:pt x="3" y="15"/>
                    <a:pt x="0" y="11"/>
                    <a:pt x="0" y="7"/>
                  </a:cubicBezTo>
                  <a:cubicBezTo>
                    <a:pt x="0" y="3"/>
                    <a:pt x="3" y="0"/>
                    <a:pt x="7" y="0"/>
                  </a:cubicBezTo>
                  <a:cubicBezTo>
                    <a:pt x="94" y="0"/>
                    <a:pt x="94" y="0"/>
                    <a:pt x="94" y="0"/>
                  </a:cubicBezTo>
                  <a:cubicBezTo>
                    <a:pt x="98" y="0"/>
                    <a:pt x="101" y="3"/>
                    <a:pt x="101"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grpSp>
    </p:spTree>
    <p:extLst>
      <p:ext uri="{BB962C8B-B14F-4D97-AF65-F5344CB8AC3E}">
        <p14:creationId xmlns:p14="http://schemas.microsoft.com/office/powerpoint/2010/main" val="237706453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defTabSz="601663" rtl="0"/>
            <a:r>
              <a:rPr lang="es" b="1" i="0" u="none" baseline="0">
                <a:solidFill>
                  <a:schemeClr val="bg2"/>
                </a:solidFill>
              </a:rPr>
              <a:t>PASO 6  </a:t>
            </a:r>
            <a:r>
              <a:rPr lang="es" b="1" i="0" u="none" baseline="0" smtClean="0"/>
              <a:t>Haga </a:t>
            </a:r>
            <a:r>
              <a:rPr lang="es" b="1" i="0" u="none" baseline="0"/>
              <a:t>sus deberes</a:t>
            </a:r>
            <a:r>
              <a:rPr lang="es"/>
              <a:t/>
            </a:r>
            <a:br>
              <a:rPr lang="es"/>
            </a:br>
            <a:r>
              <a:rPr lang="es" b="0" i="0" u="none" baseline="0"/>
              <a:t>		</a:t>
            </a:r>
            <a:r>
              <a:rPr lang="es" b="1" i="0" u="none" baseline="0"/>
              <a:t>antes de viajar</a:t>
            </a:r>
            <a:endParaRPr lang="es"/>
          </a:p>
        </p:txBody>
      </p:sp>
      <p:sp>
        <p:nvSpPr>
          <p:cNvPr id="4" name="Text Placeholder 3"/>
          <p:cNvSpPr>
            <a:spLocks noGrp="1"/>
          </p:cNvSpPr>
          <p:nvPr>
            <p:ph type="body" sz="quarter" idx="10"/>
          </p:nvPr>
        </p:nvSpPr>
        <p:spPr>
          <a:xfrm>
            <a:off x="457200" y="1158875"/>
            <a:ext cx="5356746" cy="3563250"/>
          </a:xfrm>
        </p:spPr>
        <p:txBody>
          <a:bodyPr/>
          <a:lstStyle/>
          <a:p>
            <a:pPr algn="l" rtl="0"/>
            <a:r>
              <a:rPr lang="es" sz="2800" b="0" i="0" u="none" baseline="0">
                <a:solidFill>
                  <a:schemeClr val="tx2"/>
                </a:solidFill>
              </a:rPr>
              <a:t>Si decide viajar, siga estos pasos para que usted y su familia estén protegidos.</a:t>
            </a:r>
            <a:endParaRPr lang="es" sz="2800">
              <a:solidFill>
                <a:schemeClr val="tx2"/>
              </a:solidFill>
            </a:endParaRPr>
          </a:p>
        </p:txBody>
      </p:sp>
      <p:sp>
        <p:nvSpPr>
          <p:cNvPr id="5" name="AutoShape 3"/>
          <p:cNvSpPr>
            <a:spLocks noChangeAspect="1" noChangeArrowheads="1" noTextEdit="1"/>
          </p:cNvSpPr>
          <p:nvPr/>
        </p:nvSpPr>
        <p:spPr bwMode="auto">
          <a:xfrm>
            <a:off x="5608638" y="2257425"/>
            <a:ext cx="4216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 name="Freeform 306"/>
          <p:cNvSpPr>
            <a:spLocks/>
          </p:cNvSpPr>
          <p:nvPr/>
        </p:nvSpPr>
        <p:spPr bwMode="auto">
          <a:xfrm>
            <a:off x="5974452" y="4953024"/>
            <a:ext cx="1591432" cy="58074"/>
          </a:xfrm>
          <a:custGeom>
            <a:avLst/>
            <a:gdLst>
              <a:gd name="T0" fmla="*/ 466 w 467"/>
              <a:gd name="T1" fmla="*/ 0 h 17"/>
              <a:gd name="T2" fmla="*/ 438 w 467"/>
              <a:gd name="T3" fmla="*/ 0 h 17"/>
              <a:gd name="T4" fmla="*/ 423 w 467"/>
              <a:gd name="T5" fmla="*/ 10 h 17"/>
              <a:gd name="T6" fmla="*/ 408 w 467"/>
              <a:gd name="T7" fmla="*/ 0 h 17"/>
              <a:gd name="T8" fmla="*/ 380 w 467"/>
              <a:gd name="T9" fmla="*/ 0 h 17"/>
              <a:gd name="T10" fmla="*/ 365 w 467"/>
              <a:gd name="T11" fmla="*/ 10 h 17"/>
              <a:gd name="T12" fmla="*/ 350 w 467"/>
              <a:gd name="T13" fmla="*/ 0 h 17"/>
              <a:gd name="T14" fmla="*/ 321 w 467"/>
              <a:gd name="T15" fmla="*/ 0 h 17"/>
              <a:gd name="T16" fmla="*/ 307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7 w 467"/>
              <a:gd name="T35" fmla="*/ 0 h 17"/>
              <a:gd name="T36" fmla="*/ 132 w 467"/>
              <a:gd name="T37" fmla="*/ 10 h 17"/>
              <a:gd name="T38" fmla="*/ 117 w 467"/>
              <a:gd name="T39" fmla="*/ 0 h 17"/>
              <a:gd name="T40" fmla="*/ 88 w 467"/>
              <a:gd name="T41" fmla="*/ 0 h 17"/>
              <a:gd name="T42" fmla="*/ 74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4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7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80" y="5"/>
                  <a:pt x="380" y="0"/>
                </a:cubicBezTo>
                <a:cubicBezTo>
                  <a:pt x="379" y="0"/>
                  <a:pt x="379" y="0"/>
                  <a:pt x="379" y="0"/>
                </a:cubicBezTo>
                <a:cubicBezTo>
                  <a:pt x="379" y="5"/>
                  <a:pt x="373" y="10"/>
                  <a:pt x="365" y="10"/>
                </a:cubicBezTo>
                <a:cubicBezTo>
                  <a:pt x="357" y="10"/>
                  <a:pt x="350" y="5"/>
                  <a:pt x="350"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7" y="10"/>
                </a:cubicBezTo>
                <a:cubicBezTo>
                  <a:pt x="299" y="10"/>
                  <a:pt x="292" y="5"/>
                  <a:pt x="292" y="0"/>
                </a:cubicBezTo>
                <a:cubicBezTo>
                  <a:pt x="292" y="0"/>
                  <a:pt x="292" y="0"/>
                  <a:pt x="292" y="0"/>
                </a:cubicBezTo>
                <a:cubicBezTo>
                  <a:pt x="292" y="5"/>
                  <a:pt x="285" y="10"/>
                  <a:pt x="277" y="10"/>
                </a:cubicBezTo>
                <a:cubicBezTo>
                  <a:pt x="270" y="10"/>
                  <a:pt x="263" y="5"/>
                  <a:pt x="263" y="0"/>
                </a:cubicBezTo>
                <a:cubicBezTo>
                  <a:pt x="263" y="0"/>
                  <a:pt x="263" y="0"/>
                  <a:pt x="263" y="0"/>
                </a:cubicBezTo>
                <a:cubicBezTo>
                  <a:pt x="263"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7" y="5"/>
                  <a:pt x="147" y="0"/>
                </a:cubicBezTo>
                <a:cubicBezTo>
                  <a:pt x="146" y="0"/>
                  <a:pt x="146" y="0"/>
                  <a:pt x="146" y="0"/>
                </a:cubicBezTo>
                <a:cubicBezTo>
                  <a:pt x="146" y="5"/>
                  <a:pt x="140" y="10"/>
                  <a:pt x="132" y="10"/>
                </a:cubicBezTo>
                <a:cubicBezTo>
                  <a:pt x="124" y="10"/>
                  <a:pt x="118" y="5"/>
                  <a:pt x="118"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4" y="10"/>
                </a:cubicBezTo>
                <a:cubicBezTo>
                  <a:pt x="66" y="10"/>
                  <a:pt x="59" y="5"/>
                  <a:pt x="59" y="0"/>
                </a:cubicBezTo>
                <a:cubicBezTo>
                  <a:pt x="59" y="0"/>
                  <a:pt x="59" y="0"/>
                  <a:pt x="59" y="0"/>
                </a:cubicBezTo>
                <a:cubicBezTo>
                  <a:pt x="59" y="5"/>
                  <a:pt x="52" y="10"/>
                  <a:pt x="44" y="10"/>
                </a:cubicBezTo>
                <a:cubicBezTo>
                  <a:pt x="37" y="10"/>
                  <a:pt x="30" y="5"/>
                  <a:pt x="30" y="0"/>
                </a:cubicBezTo>
                <a:cubicBezTo>
                  <a:pt x="30" y="0"/>
                  <a:pt x="30" y="0"/>
                  <a:pt x="30" y="0"/>
                </a:cubicBezTo>
                <a:cubicBezTo>
                  <a:pt x="30"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4"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5"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5" y="17"/>
                  <a:pt x="291" y="13"/>
                  <a:pt x="292" y="8"/>
                </a:cubicBezTo>
                <a:cubicBezTo>
                  <a:pt x="293" y="13"/>
                  <a:pt x="299" y="17"/>
                  <a:pt x="307"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8" y="8"/>
                </a:cubicBezTo>
                <a:cubicBezTo>
                  <a:pt x="439" y="13"/>
                  <a:pt x="445" y="17"/>
                  <a:pt x="452" y="17"/>
                </a:cubicBezTo>
                <a:cubicBezTo>
                  <a:pt x="459" y="17"/>
                  <a:pt x="466"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 name="Freeform 307"/>
          <p:cNvSpPr>
            <a:spLocks/>
          </p:cNvSpPr>
          <p:nvPr/>
        </p:nvSpPr>
        <p:spPr bwMode="auto">
          <a:xfrm>
            <a:off x="6077355" y="4970344"/>
            <a:ext cx="1389701" cy="58074"/>
          </a:xfrm>
          <a:custGeom>
            <a:avLst/>
            <a:gdLst>
              <a:gd name="T0" fmla="*/ 407 w 408"/>
              <a:gd name="T1" fmla="*/ 0 h 17"/>
              <a:gd name="T2" fmla="*/ 379 w 408"/>
              <a:gd name="T3" fmla="*/ 0 h 17"/>
              <a:gd name="T4" fmla="*/ 364 w 408"/>
              <a:gd name="T5" fmla="*/ 10 h 17"/>
              <a:gd name="T6" fmla="*/ 349 w 408"/>
              <a:gd name="T7" fmla="*/ 0 h 17"/>
              <a:gd name="T8" fmla="*/ 320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7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0" y="6"/>
                  <a:pt x="320" y="0"/>
                </a:cubicBezTo>
                <a:cubicBezTo>
                  <a:pt x="320" y="0"/>
                  <a:pt x="320" y="0"/>
                  <a:pt x="320" y="0"/>
                </a:cubicBezTo>
                <a:cubicBezTo>
                  <a:pt x="320" y="6"/>
                  <a:pt x="313"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0"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9"/>
                  <a:pt x="0" y="9"/>
                  <a:pt x="0" y="9"/>
                </a:cubicBezTo>
                <a:cubicBezTo>
                  <a:pt x="1" y="13"/>
                  <a:pt x="7" y="17"/>
                  <a:pt x="14" y="17"/>
                </a:cubicBezTo>
                <a:cubicBezTo>
                  <a:pt x="22" y="17"/>
                  <a:pt x="28" y="13"/>
                  <a:pt x="29" y="9"/>
                </a:cubicBezTo>
                <a:cubicBezTo>
                  <a:pt x="30" y="13"/>
                  <a:pt x="36" y="17"/>
                  <a:pt x="44" y="17"/>
                </a:cubicBezTo>
                <a:cubicBezTo>
                  <a:pt x="51" y="17"/>
                  <a:pt x="57" y="13"/>
                  <a:pt x="58" y="9"/>
                </a:cubicBezTo>
                <a:cubicBezTo>
                  <a:pt x="59" y="13"/>
                  <a:pt x="65"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5"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5" y="17"/>
                  <a:pt x="231" y="13"/>
                  <a:pt x="233" y="9"/>
                </a:cubicBezTo>
                <a:cubicBezTo>
                  <a:pt x="234" y="13"/>
                  <a:pt x="240" y="17"/>
                  <a:pt x="247" y="17"/>
                </a:cubicBezTo>
                <a:cubicBezTo>
                  <a:pt x="255" y="17"/>
                  <a:pt x="261" y="13"/>
                  <a:pt x="262" y="9"/>
                </a:cubicBezTo>
                <a:cubicBezTo>
                  <a:pt x="263" y="13"/>
                  <a:pt x="269" y="17"/>
                  <a:pt x="277" y="17"/>
                </a:cubicBezTo>
                <a:cubicBezTo>
                  <a:pt x="284" y="17"/>
                  <a:pt x="290" y="13"/>
                  <a:pt x="291" y="9"/>
                </a:cubicBezTo>
                <a:cubicBezTo>
                  <a:pt x="292" y="13"/>
                  <a:pt x="298"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8" y="9"/>
                </a:cubicBezTo>
                <a:cubicBezTo>
                  <a:pt x="380" y="13"/>
                  <a:pt x="386" y="17"/>
                  <a:pt x="393" y="17"/>
                </a:cubicBezTo>
                <a:cubicBezTo>
                  <a:pt x="400" y="17"/>
                  <a:pt x="406" y="13"/>
                  <a:pt x="408" y="9"/>
                </a:cubicBezTo>
                <a:cubicBezTo>
                  <a:pt x="408" y="0"/>
                  <a:pt x="408" y="0"/>
                  <a:pt x="408" y="0"/>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 name="Freeform 308"/>
          <p:cNvSpPr>
            <a:spLocks/>
          </p:cNvSpPr>
          <p:nvPr/>
        </p:nvSpPr>
        <p:spPr bwMode="auto">
          <a:xfrm>
            <a:off x="7613770" y="4919401"/>
            <a:ext cx="1986743" cy="58074"/>
          </a:xfrm>
          <a:custGeom>
            <a:avLst/>
            <a:gdLst>
              <a:gd name="T0" fmla="*/ 583 w 583"/>
              <a:gd name="T1" fmla="*/ 0 h 17"/>
              <a:gd name="T2" fmla="*/ 568 w 583"/>
              <a:gd name="T3" fmla="*/ 10 h 17"/>
              <a:gd name="T4" fmla="*/ 554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6 w 583"/>
              <a:gd name="T27" fmla="*/ 10 h 17"/>
              <a:gd name="T28" fmla="*/ 321 w 583"/>
              <a:gd name="T29" fmla="*/ 0 h 17"/>
              <a:gd name="T30" fmla="*/ 292 w 583"/>
              <a:gd name="T31" fmla="*/ 0 h 17"/>
              <a:gd name="T32" fmla="*/ 292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3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3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6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3" y="0"/>
                  <a:pt x="583" y="0"/>
                  <a:pt x="583" y="0"/>
                </a:cubicBezTo>
                <a:cubicBezTo>
                  <a:pt x="583" y="6"/>
                  <a:pt x="576" y="10"/>
                  <a:pt x="568" y="10"/>
                </a:cubicBezTo>
                <a:cubicBezTo>
                  <a:pt x="561" y="10"/>
                  <a:pt x="554" y="6"/>
                  <a:pt x="554" y="0"/>
                </a:cubicBezTo>
                <a:cubicBezTo>
                  <a:pt x="554" y="0"/>
                  <a:pt x="554" y="0"/>
                  <a:pt x="554" y="0"/>
                </a:cubicBezTo>
                <a:cubicBezTo>
                  <a:pt x="554"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2" y="10"/>
                  <a:pt x="394" y="10"/>
                </a:cubicBezTo>
                <a:cubicBezTo>
                  <a:pt x="386" y="10"/>
                  <a:pt x="380" y="6"/>
                  <a:pt x="380" y="0"/>
                </a:cubicBezTo>
                <a:cubicBezTo>
                  <a:pt x="379" y="0"/>
                  <a:pt x="379" y="0"/>
                  <a:pt x="379" y="0"/>
                </a:cubicBezTo>
                <a:cubicBezTo>
                  <a:pt x="379" y="6"/>
                  <a:pt x="373" y="10"/>
                  <a:pt x="365" y="10"/>
                </a:cubicBezTo>
                <a:cubicBezTo>
                  <a:pt x="357" y="10"/>
                  <a:pt x="350" y="6"/>
                  <a:pt x="350" y="0"/>
                </a:cubicBezTo>
                <a:cubicBezTo>
                  <a:pt x="350" y="0"/>
                  <a:pt x="350" y="0"/>
                  <a:pt x="350" y="0"/>
                </a:cubicBezTo>
                <a:cubicBezTo>
                  <a:pt x="350" y="6"/>
                  <a:pt x="343" y="10"/>
                  <a:pt x="336" y="10"/>
                </a:cubicBezTo>
                <a:cubicBezTo>
                  <a:pt x="328" y="10"/>
                  <a:pt x="321" y="6"/>
                  <a:pt x="321" y="0"/>
                </a:cubicBezTo>
                <a:cubicBezTo>
                  <a:pt x="321" y="0"/>
                  <a:pt x="321" y="0"/>
                  <a:pt x="321" y="0"/>
                </a:cubicBezTo>
                <a:cubicBezTo>
                  <a:pt x="321" y="6"/>
                  <a:pt x="314" y="10"/>
                  <a:pt x="306" y="10"/>
                </a:cubicBezTo>
                <a:cubicBezTo>
                  <a:pt x="299" y="10"/>
                  <a:pt x="292" y="6"/>
                  <a:pt x="292" y="0"/>
                </a:cubicBezTo>
                <a:cubicBezTo>
                  <a:pt x="292" y="0"/>
                  <a:pt x="292" y="0"/>
                  <a:pt x="292" y="0"/>
                </a:cubicBezTo>
                <a:cubicBezTo>
                  <a:pt x="292" y="0"/>
                  <a:pt x="292" y="0"/>
                  <a:pt x="292"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7" y="6"/>
                  <a:pt x="147" y="0"/>
                </a:cubicBezTo>
                <a:cubicBezTo>
                  <a:pt x="146" y="0"/>
                  <a:pt x="146" y="0"/>
                  <a:pt x="146" y="0"/>
                </a:cubicBezTo>
                <a:cubicBezTo>
                  <a:pt x="146" y="6"/>
                  <a:pt x="140" y="10"/>
                  <a:pt x="132" y="10"/>
                </a:cubicBezTo>
                <a:cubicBezTo>
                  <a:pt x="124" y="10"/>
                  <a:pt x="117" y="6"/>
                  <a:pt x="117" y="0"/>
                </a:cubicBezTo>
                <a:cubicBezTo>
                  <a:pt x="117" y="0"/>
                  <a:pt x="117" y="0"/>
                  <a:pt x="117" y="0"/>
                </a:cubicBezTo>
                <a:cubicBezTo>
                  <a:pt x="117" y="6"/>
                  <a:pt x="110" y="10"/>
                  <a:pt x="103" y="10"/>
                </a:cubicBezTo>
                <a:cubicBezTo>
                  <a:pt x="95" y="10"/>
                  <a:pt x="88" y="6"/>
                  <a:pt x="88" y="0"/>
                </a:cubicBezTo>
                <a:cubicBezTo>
                  <a:pt x="88" y="0"/>
                  <a:pt x="88" y="0"/>
                  <a:pt x="88" y="0"/>
                </a:cubicBezTo>
                <a:cubicBezTo>
                  <a:pt x="88" y="6"/>
                  <a:pt x="81" y="10"/>
                  <a:pt x="73" y="10"/>
                </a:cubicBezTo>
                <a:cubicBezTo>
                  <a:pt x="66" y="10"/>
                  <a:pt x="59" y="6"/>
                  <a:pt x="59" y="0"/>
                </a:cubicBezTo>
                <a:cubicBezTo>
                  <a:pt x="59" y="0"/>
                  <a:pt x="59" y="0"/>
                  <a:pt x="59" y="0"/>
                </a:cubicBezTo>
                <a:cubicBezTo>
                  <a:pt x="59" y="6"/>
                  <a:pt x="52" y="10"/>
                  <a:pt x="44" y="10"/>
                </a:cubicBezTo>
                <a:cubicBezTo>
                  <a:pt x="37"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3"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4" y="17"/>
                  <a:pt x="290" y="13"/>
                  <a:pt x="292" y="9"/>
                </a:cubicBezTo>
                <a:cubicBezTo>
                  <a:pt x="293" y="13"/>
                  <a:pt x="299" y="17"/>
                  <a:pt x="306"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7" y="8"/>
                </a:cubicBezTo>
                <a:cubicBezTo>
                  <a:pt x="468" y="13"/>
                  <a:pt x="474" y="17"/>
                  <a:pt x="481" y="17"/>
                </a:cubicBezTo>
                <a:cubicBezTo>
                  <a:pt x="488" y="17"/>
                  <a:pt x="494" y="13"/>
                  <a:pt x="496" y="8"/>
                </a:cubicBezTo>
                <a:cubicBezTo>
                  <a:pt x="497" y="13"/>
                  <a:pt x="503" y="17"/>
                  <a:pt x="510" y="17"/>
                </a:cubicBezTo>
                <a:cubicBezTo>
                  <a:pt x="517" y="17"/>
                  <a:pt x="523" y="13"/>
                  <a:pt x="525" y="8"/>
                </a:cubicBezTo>
                <a:cubicBezTo>
                  <a:pt x="526" y="13"/>
                  <a:pt x="532" y="17"/>
                  <a:pt x="539" y="17"/>
                </a:cubicBezTo>
                <a:cubicBezTo>
                  <a:pt x="547" y="17"/>
                  <a:pt x="553" y="13"/>
                  <a:pt x="554" y="8"/>
                </a:cubicBezTo>
                <a:cubicBezTo>
                  <a:pt x="555" y="13"/>
                  <a:pt x="561" y="17"/>
                  <a:pt x="568" y="17"/>
                </a:cubicBezTo>
                <a:cubicBezTo>
                  <a:pt x="577" y="17"/>
                  <a:pt x="583" y="12"/>
                  <a:pt x="583" y="6"/>
                </a:cubicBezTo>
                <a:cubicBezTo>
                  <a:pt x="583" y="0"/>
                  <a:pt x="583" y="0"/>
                  <a:pt x="583" y="0"/>
                </a:cubicBezTo>
                <a:close/>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 name="Freeform 309"/>
          <p:cNvSpPr>
            <a:spLocks/>
          </p:cNvSpPr>
          <p:nvPr/>
        </p:nvSpPr>
        <p:spPr bwMode="auto">
          <a:xfrm>
            <a:off x="7715654" y="4936722"/>
            <a:ext cx="1786031"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6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3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8 w 524"/>
              <a:gd name="T43" fmla="*/ 0 h 17"/>
              <a:gd name="T44" fmla="*/ 73 w 524"/>
              <a:gd name="T45" fmla="*/ 10 h 17"/>
              <a:gd name="T46" fmla="*/ 87 w 524"/>
              <a:gd name="T47" fmla="*/ 0 h 17"/>
              <a:gd name="T48" fmla="*/ 116 w 524"/>
              <a:gd name="T49" fmla="*/ 0 h 17"/>
              <a:gd name="T50" fmla="*/ 131 w 524"/>
              <a:gd name="T51" fmla="*/ 10 h 17"/>
              <a:gd name="T52" fmla="*/ 146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2 w 524"/>
              <a:gd name="T65" fmla="*/ 0 h 17"/>
              <a:gd name="T66" fmla="*/ 262 w 524"/>
              <a:gd name="T67" fmla="*/ 0 h 17"/>
              <a:gd name="T68" fmla="*/ 291 w 524"/>
              <a:gd name="T69" fmla="*/ 0 h 17"/>
              <a:gd name="T70" fmla="*/ 306 w 524"/>
              <a:gd name="T71" fmla="*/ 10 h 17"/>
              <a:gd name="T72" fmla="*/ 320 w 524"/>
              <a:gd name="T73" fmla="*/ 0 h 17"/>
              <a:gd name="T74" fmla="*/ 349 w 524"/>
              <a:gd name="T75" fmla="*/ 0 h 17"/>
              <a:gd name="T76" fmla="*/ 364 w 524"/>
              <a:gd name="T77" fmla="*/ 10 h 17"/>
              <a:gd name="T78" fmla="*/ 379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4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7" y="17"/>
                  <a:pt x="509" y="17"/>
                </a:cubicBezTo>
                <a:cubicBezTo>
                  <a:pt x="502" y="17"/>
                  <a:pt x="496" y="13"/>
                  <a:pt x="495" y="8"/>
                </a:cubicBezTo>
                <a:cubicBezTo>
                  <a:pt x="493" y="13"/>
                  <a:pt x="487" y="17"/>
                  <a:pt x="480" y="17"/>
                </a:cubicBezTo>
                <a:cubicBezTo>
                  <a:pt x="473" y="17"/>
                  <a:pt x="467" y="13"/>
                  <a:pt x="466" y="8"/>
                </a:cubicBezTo>
                <a:cubicBezTo>
                  <a:pt x="464" y="13"/>
                  <a:pt x="458" y="17"/>
                  <a:pt x="451" y="17"/>
                </a:cubicBezTo>
                <a:cubicBezTo>
                  <a:pt x="444" y="17"/>
                  <a:pt x="438" y="13"/>
                  <a:pt x="437" y="8"/>
                </a:cubicBezTo>
                <a:cubicBezTo>
                  <a:pt x="435" y="13"/>
                  <a:pt x="429" y="17"/>
                  <a:pt x="422" y="17"/>
                </a:cubicBezTo>
                <a:cubicBezTo>
                  <a:pt x="415" y="17"/>
                  <a:pt x="409" y="13"/>
                  <a:pt x="407" y="8"/>
                </a:cubicBezTo>
                <a:cubicBezTo>
                  <a:pt x="406" y="13"/>
                  <a:pt x="400" y="17"/>
                  <a:pt x="393" y="17"/>
                </a:cubicBezTo>
                <a:cubicBezTo>
                  <a:pt x="386" y="17"/>
                  <a:pt x="380" y="13"/>
                  <a:pt x="378" y="8"/>
                </a:cubicBezTo>
                <a:cubicBezTo>
                  <a:pt x="377" y="13"/>
                  <a:pt x="371" y="17"/>
                  <a:pt x="364" y="17"/>
                </a:cubicBezTo>
                <a:cubicBezTo>
                  <a:pt x="357" y="17"/>
                  <a:pt x="351" y="13"/>
                  <a:pt x="349" y="8"/>
                </a:cubicBezTo>
                <a:cubicBezTo>
                  <a:pt x="348" y="13"/>
                  <a:pt x="342" y="17"/>
                  <a:pt x="335" y="17"/>
                </a:cubicBezTo>
                <a:cubicBezTo>
                  <a:pt x="328" y="17"/>
                  <a:pt x="322" y="13"/>
                  <a:pt x="320" y="8"/>
                </a:cubicBezTo>
                <a:cubicBezTo>
                  <a:pt x="319" y="13"/>
                  <a:pt x="313" y="17"/>
                  <a:pt x="306" y="17"/>
                </a:cubicBezTo>
                <a:cubicBezTo>
                  <a:pt x="298" y="17"/>
                  <a:pt x="292" y="13"/>
                  <a:pt x="291" y="8"/>
                </a:cubicBezTo>
                <a:cubicBezTo>
                  <a:pt x="290" y="13"/>
                  <a:pt x="284" y="17"/>
                  <a:pt x="276" y="17"/>
                </a:cubicBezTo>
                <a:cubicBezTo>
                  <a:pt x="269" y="17"/>
                  <a:pt x="263" y="13"/>
                  <a:pt x="262" y="8"/>
                </a:cubicBezTo>
                <a:cubicBezTo>
                  <a:pt x="260" y="13"/>
                  <a:pt x="254" y="17"/>
                  <a:pt x="247" y="17"/>
                </a:cubicBezTo>
                <a:cubicBezTo>
                  <a:pt x="240" y="17"/>
                  <a:pt x="234" y="13"/>
                  <a:pt x="233" y="8"/>
                </a:cubicBezTo>
                <a:cubicBezTo>
                  <a:pt x="231" y="13"/>
                  <a:pt x="225" y="17"/>
                  <a:pt x="218" y="17"/>
                </a:cubicBezTo>
                <a:cubicBezTo>
                  <a:pt x="211" y="17"/>
                  <a:pt x="205" y="13"/>
                  <a:pt x="204" y="8"/>
                </a:cubicBezTo>
                <a:cubicBezTo>
                  <a:pt x="202" y="13"/>
                  <a:pt x="196" y="17"/>
                  <a:pt x="189" y="17"/>
                </a:cubicBezTo>
                <a:cubicBezTo>
                  <a:pt x="182" y="17"/>
                  <a:pt x="176" y="13"/>
                  <a:pt x="174" y="8"/>
                </a:cubicBezTo>
                <a:cubicBezTo>
                  <a:pt x="173" y="13"/>
                  <a:pt x="167" y="17"/>
                  <a:pt x="160" y="17"/>
                </a:cubicBezTo>
                <a:cubicBezTo>
                  <a:pt x="153" y="17"/>
                  <a:pt x="147" y="13"/>
                  <a:pt x="145" y="8"/>
                </a:cubicBezTo>
                <a:cubicBezTo>
                  <a:pt x="144" y="13"/>
                  <a:pt x="138" y="17"/>
                  <a:pt x="131" y="17"/>
                </a:cubicBezTo>
                <a:cubicBezTo>
                  <a:pt x="124" y="17"/>
                  <a:pt x="118" y="13"/>
                  <a:pt x="116" y="8"/>
                </a:cubicBezTo>
                <a:cubicBezTo>
                  <a:pt x="115" y="13"/>
                  <a:pt x="109" y="17"/>
                  <a:pt x="102" y="17"/>
                </a:cubicBezTo>
                <a:cubicBezTo>
                  <a:pt x="95" y="17"/>
                  <a:pt x="89" y="13"/>
                  <a:pt x="87" y="8"/>
                </a:cubicBezTo>
                <a:cubicBezTo>
                  <a:pt x="86" y="13"/>
                  <a:pt x="80" y="17"/>
                  <a:pt x="73" y="17"/>
                </a:cubicBezTo>
                <a:cubicBezTo>
                  <a:pt x="65" y="17"/>
                  <a:pt x="59" y="13"/>
                  <a:pt x="58" y="8"/>
                </a:cubicBezTo>
                <a:cubicBezTo>
                  <a:pt x="57" y="13"/>
                  <a:pt x="51" y="17"/>
                  <a:pt x="43" y="17"/>
                </a:cubicBezTo>
                <a:cubicBezTo>
                  <a:pt x="36" y="17"/>
                  <a:pt x="30" y="13"/>
                  <a:pt x="29" y="8"/>
                </a:cubicBezTo>
                <a:cubicBezTo>
                  <a:pt x="28" y="13"/>
                  <a:pt x="22" y="17"/>
                  <a:pt x="14" y="17"/>
                </a:cubicBezTo>
                <a:cubicBezTo>
                  <a:pt x="7" y="17"/>
                  <a:pt x="1" y="13"/>
                  <a:pt x="0" y="8"/>
                </a:cubicBezTo>
                <a:cubicBezTo>
                  <a:pt x="0" y="0"/>
                  <a:pt x="0" y="0"/>
                  <a:pt x="0" y="0"/>
                </a:cubicBezTo>
                <a:cubicBezTo>
                  <a:pt x="0" y="0"/>
                  <a:pt x="0" y="0"/>
                  <a:pt x="0" y="0"/>
                </a:cubicBezTo>
                <a:cubicBezTo>
                  <a:pt x="0" y="5"/>
                  <a:pt x="7" y="10"/>
                  <a:pt x="14" y="10"/>
                </a:cubicBezTo>
                <a:cubicBezTo>
                  <a:pt x="22" y="10"/>
                  <a:pt x="29" y="5"/>
                  <a:pt x="29" y="0"/>
                </a:cubicBezTo>
                <a:cubicBezTo>
                  <a:pt x="29" y="0"/>
                  <a:pt x="29" y="0"/>
                  <a:pt x="29" y="0"/>
                </a:cubicBezTo>
                <a:cubicBezTo>
                  <a:pt x="29" y="5"/>
                  <a:pt x="36" y="10"/>
                  <a:pt x="43" y="10"/>
                </a:cubicBezTo>
                <a:cubicBezTo>
                  <a:pt x="51" y="10"/>
                  <a:pt x="58" y="5"/>
                  <a:pt x="58" y="0"/>
                </a:cubicBezTo>
                <a:cubicBezTo>
                  <a:pt x="58" y="0"/>
                  <a:pt x="58" y="0"/>
                  <a:pt x="58" y="0"/>
                </a:cubicBezTo>
                <a:cubicBezTo>
                  <a:pt x="58" y="5"/>
                  <a:pt x="65" y="10"/>
                  <a:pt x="73" y="10"/>
                </a:cubicBezTo>
                <a:cubicBezTo>
                  <a:pt x="80" y="10"/>
                  <a:pt x="87" y="5"/>
                  <a:pt x="87" y="0"/>
                </a:cubicBezTo>
                <a:cubicBezTo>
                  <a:pt x="87" y="0"/>
                  <a:pt x="87" y="0"/>
                  <a:pt x="87" y="0"/>
                </a:cubicBezTo>
                <a:cubicBezTo>
                  <a:pt x="87" y="5"/>
                  <a:pt x="94" y="10"/>
                  <a:pt x="102" y="10"/>
                </a:cubicBezTo>
                <a:cubicBezTo>
                  <a:pt x="110" y="10"/>
                  <a:pt x="116" y="5"/>
                  <a:pt x="116" y="0"/>
                </a:cubicBezTo>
                <a:cubicBezTo>
                  <a:pt x="117" y="0"/>
                  <a:pt x="117" y="0"/>
                  <a:pt x="117" y="0"/>
                </a:cubicBezTo>
                <a:cubicBezTo>
                  <a:pt x="117" y="5"/>
                  <a:pt x="123" y="10"/>
                  <a:pt x="131" y="10"/>
                </a:cubicBezTo>
                <a:cubicBezTo>
                  <a:pt x="139" y="10"/>
                  <a:pt x="145" y="5"/>
                  <a:pt x="145" y="0"/>
                </a:cubicBezTo>
                <a:cubicBezTo>
                  <a:pt x="146" y="0"/>
                  <a:pt x="146" y="0"/>
                  <a:pt x="146" y="0"/>
                </a:cubicBezTo>
                <a:cubicBezTo>
                  <a:pt x="146" y="5"/>
                  <a:pt x="152" y="10"/>
                  <a:pt x="160" y="10"/>
                </a:cubicBezTo>
                <a:cubicBezTo>
                  <a:pt x="168" y="10"/>
                  <a:pt x="174" y="5"/>
                  <a:pt x="174" y="0"/>
                </a:cubicBezTo>
                <a:cubicBezTo>
                  <a:pt x="175" y="0"/>
                  <a:pt x="175" y="0"/>
                  <a:pt x="175" y="0"/>
                </a:cubicBezTo>
                <a:cubicBezTo>
                  <a:pt x="175"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2" y="0"/>
                  <a:pt x="262" y="0"/>
                  <a:pt x="262" y="0"/>
                </a:cubicBezTo>
                <a:cubicBezTo>
                  <a:pt x="262" y="0"/>
                  <a:pt x="262" y="0"/>
                  <a:pt x="262" y="0"/>
                </a:cubicBezTo>
                <a:cubicBezTo>
                  <a:pt x="262" y="0"/>
                  <a:pt x="262" y="0"/>
                  <a:pt x="262" y="0"/>
                </a:cubicBezTo>
                <a:cubicBezTo>
                  <a:pt x="262" y="5"/>
                  <a:pt x="269" y="10"/>
                  <a:pt x="276" y="10"/>
                </a:cubicBezTo>
                <a:cubicBezTo>
                  <a:pt x="284" y="10"/>
                  <a:pt x="291" y="5"/>
                  <a:pt x="291" y="0"/>
                </a:cubicBezTo>
                <a:cubicBezTo>
                  <a:pt x="291" y="0"/>
                  <a:pt x="291" y="0"/>
                  <a:pt x="291" y="0"/>
                </a:cubicBezTo>
                <a:cubicBezTo>
                  <a:pt x="291" y="5"/>
                  <a:pt x="298" y="10"/>
                  <a:pt x="306" y="10"/>
                </a:cubicBezTo>
                <a:cubicBezTo>
                  <a:pt x="313" y="10"/>
                  <a:pt x="320" y="5"/>
                  <a:pt x="320" y="0"/>
                </a:cubicBezTo>
                <a:cubicBezTo>
                  <a:pt x="320" y="0"/>
                  <a:pt x="320" y="0"/>
                  <a:pt x="320" y="0"/>
                </a:cubicBezTo>
                <a:cubicBezTo>
                  <a:pt x="320" y="5"/>
                  <a:pt x="327" y="10"/>
                  <a:pt x="335" y="10"/>
                </a:cubicBezTo>
                <a:cubicBezTo>
                  <a:pt x="343" y="10"/>
                  <a:pt x="349" y="5"/>
                  <a:pt x="349" y="0"/>
                </a:cubicBezTo>
                <a:cubicBezTo>
                  <a:pt x="350" y="0"/>
                  <a:pt x="350" y="0"/>
                  <a:pt x="350" y="0"/>
                </a:cubicBezTo>
                <a:cubicBezTo>
                  <a:pt x="350" y="5"/>
                  <a:pt x="356" y="10"/>
                  <a:pt x="364" y="10"/>
                </a:cubicBezTo>
                <a:cubicBezTo>
                  <a:pt x="372" y="10"/>
                  <a:pt x="378" y="5"/>
                  <a:pt x="378" y="0"/>
                </a:cubicBezTo>
                <a:cubicBezTo>
                  <a:pt x="379" y="0"/>
                  <a:pt x="379" y="0"/>
                  <a:pt x="379" y="0"/>
                </a:cubicBezTo>
                <a:cubicBezTo>
                  <a:pt x="379" y="5"/>
                  <a:pt x="385" y="10"/>
                  <a:pt x="393" y="10"/>
                </a:cubicBezTo>
                <a:cubicBezTo>
                  <a:pt x="401" y="10"/>
                  <a:pt x="407" y="5"/>
                  <a:pt x="407" y="0"/>
                </a:cubicBezTo>
                <a:cubicBezTo>
                  <a:pt x="408" y="0"/>
                  <a:pt x="408" y="0"/>
                  <a:pt x="408" y="0"/>
                </a:cubicBezTo>
                <a:cubicBezTo>
                  <a:pt x="408"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4" y="5"/>
                  <a:pt x="524" y="0"/>
                </a:cubicBezTo>
                <a:cubicBezTo>
                  <a:pt x="524" y="0"/>
                  <a:pt x="524" y="0"/>
                  <a:pt x="524" y="0"/>
                </a:cubicBezTo>
                <a:lnTo>
                  <a:pt x="524" y="8"/>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 name="Freeform 310"/>
          <p:cNvSpPr>
            <a:spLocks/>
          </p:cNvSpPr>
          <p:nvPr/>
        </p:nvSpPr>
        <p:spPr bwMode="auto">
          <a:xfrm>
            <a:off x="7814481" y="4953024"/>
            <a:ext cx="1588376" cy="58074"/>
          </a:xfrm>
          <a:custGeom>
            <a:avLst/>
            <a:gdLst>
              <a:gd name="T0" fmla="*/ 465 w 466"/>
              <a:gd name="T1" fmla="*/ 0 h 17"/>
              <a:gd name="T2" fmla="*/ 437 w 466"/>
              <a:gd name="T3" fmla="*/ 0 h 17"/>
              <a:gd name="T4" fmla="*/ 422 w 466"/>
              <a:gd name="T5" fmla="*/ 10 h 17"/>
              <a:gd name="T6" fmla="*/ 407 w 466"/>
              <a:gd name="T7" fmla="*/ 0 h 17"/>
              <a:gd name="T8" fmla="*/ 379 w 466"/>
              <a:gd name="T9" fmla="*/ 0 h 17"/>
              <a:gd name="T10" fmla="*/ 364 w 466"/>
              <a:gd name="T11" fmla="*/ 10 h 17"/>
              <a:gd name="T12" fmla="*/ 349 w 466"/>
              <a:gd name="T13" fmla="*/ 0 h 17"/>
              <a:gd name="T14" fmla="*/ 321 w 466"/>
              <a:gd name="T15" fmla="*/ 0 h 17"/>
              <a:gd name="T16" fmla="*/ 306 w 466"/>
              <a:gd name="T17" fmla="*/ 10 h 17"/>
              <a:gd name="T18" fmla="*/ 291 w 466"/>
              <a:gd name="T19" fmla="*/ 0 h 17"/>
              <a:gd name="T20" fmla="*/ 262 w 466"/>
              <a:gd name="T21" fmla="*/ 0 h 17"/>
              <a:gd name="T22" fmla="*/ 247 w 466"/>
              <a:gd name="T23" fmla="*/ 10 h 17"/>
              <a:gd name="T24" fmla="*/ 233 w 466"/>
              <a:gd name="T25" fmla="*/ 0 h 17"/>
              <a:gd name="T26" fmla="*/ 232 w 466"/>
              <a:gd name="T27" fmla="*/ 0 h 17"/>
              <a:gd name="T28" fmla="*/ 204 w 466"/>
              <a:gd name="T29" fmla="*/ 0 h 17"/>
              <a:gd name="T30" fmla="*/ 189 w 466"/>
              <a:gd name="T31" fmla="*/ 10 h 17"/>
              <a:gd name="T32" fmla="*/ 174 w 466"/>
              <a:gd name="T33" fmla="*/ 0 h 17"/>
              <a:gd name="T34" fmla="*/ 146 w 466"/>
              <a:gd name="T35" fmla="*/ 0 h 17"/>
              <a:gd name="T36" fmla="*/ 131 w 466"/>
              <a:gd name="T37" fmla="*/ 10 h 17"/>
              <a:gd name="T38" fmla="*/ 116 w 466"/>
              <a:gd name="T39" fmla="*/ 0 h 17"/>
              <a:gd name="T40" fmla="*/ 88 w 466"/>
              <a:gd name="T41" fmla="*/ 0 h 17"/>
              <a:gd name="T42" fmla="*/ 73 w 466"/>
              <a:gd name="T43" fmla="*/ 10 h 17"/>
              <a:gd name="T44" fmla="*/ 58 w 466"/>
              <a:gd name="T45" fmla="*/ 0 h 17"/>
              <a:gd name="T46" fmla="*/ 29 w 466"/>
              <a:gd name="T47" fmla="*/ 0 h 17"/>
              <a:gd name="T48" fmla="*/ 14 w 466"/>
              <a:gd name="T49" fmla="*/ 10 h 17"/>
              <a:gd name="T50" fmla="*/ 0 w 466"/>
              <a:gd name="T51" fmla="*/ 0 h 17"/>
              <a:gd name="T52" fmla="*/ 14 w 466"/>
              <a:gd name="T53" fmla="*/ 17 h 17"/>
              <a:gd name="T54" fmla="*/ 44 w 466"/>
              <a:gd name="T55" fmla="*/ 17 h 17"/>
              <a:gd name="T56" fmla="*/ 73 w 466"/>
              <a:gd name="T57" fmla="*/ 17 h 17"/>
              <a:gd name="T58" fmla="*/ 102 w 466"/>
              <a:gd name="T59" fmla="*/ 17 h 17"/>
              <a:gd name="T60" fmla="*/ 131 w 466"/>
              <a:gd name="T61" fmla="*/ 17 h 17"/>
              <a:gd name="T62" fmla="*/ 160 w 466"/>
              <a:gd name="T63" fmla="*/ 17 h 17"/>
              <a:gd name="T64" fmla="*/ 189 w 466"/>
              <a:gd name="T65" fmla="*/ 17 h 17"/>
              <a:gd name="T66" fmla="*/ 218 w 466"/>
              <a:gd name="T67" fmla="*/ 17 h 17"/>
              <a:gd name="T68" fmla="*/ 247 w 466"/>
              <a:gd name="T69" fmla="*/ 17 h 17"/>
              <a:gd name="T70" fmla="*/ 277 w 466"/>
              <a:gd name="T71" fmla="*/ 17 h 17"/>
              <a:gd name="T72" fmla="*/ 306 w 466"/>
              <a:gd name="T73" fmla="*/ 17 h 17"/>
              <a:gd name="T74" fmla="*/ 335 w 466"/>
              <a:gd name="T75" fmla="*/ 17 h 17"/>
              <a:gd name="T76" fmla="*/ 364 w 466"/>
              <a:gd name="T77" fmla="*/ 17 h 17"/>
              <a:gd name="T78" fmla="*/ 393 w 466"/>
              <a:gd name="T79" fmla="*/ 17 h 17"/>
              <a:gd name="T80" fmla="*/ 422 w 466"/>
              <a:gd name="T81" fmla="*/ 17 h 17"/>
              <a:gd name="T82" fmla="*/ 451 w 466"/>
              <a:gd name="T83" fmla="*/ 17 h 17"/>
              <a:gd name="T84" fmla="*/ 466 w 466"/>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6" h="17">
                <a:moveTo>
                  <a:pt x="466" y="0"/>
                </a:moveTo>
                <a:cubicBezTo>
                  <a:pt x="465" y="0"/>
                  <a:pt x="465" y="0"/>
                  <a:pt x="465" y="0"/>
                </a:cubicBezTo>
                <a:cubicBezTo>
                  <a:pt x="465" y="5"/>
                  <a:pt x="459" y="10"/>
                  <a:pt x="451" y="10"/>
                </a:cubicBezTo>
                <a:cubicBezTo>
                  <a:pt x="443" y="10"/>
                  <a:pt x="437" y="5"/>
                  <a:pt x="437" y="0"/>
                </a:cubicBezTo>
                <a:cubicBezTo>
                  <a:pt x="436" y="0"/>
                  <a:pt x="436" y="0"/>
                  <a:pt x="436" y="0"/>
                </a:cubicBezTo>
                <a:cubicBezTo>
                  <a:pt x="436" y="5"/>
                  <a:pt x="430" y="10"/>
                  <a:pt x="422" y="10"/>
                </a:cubicBezTo>
                <a:cubicBezTo>
                  <a:pt x="414" y="10"/>
                  <a:pt x="408" y="5"/>
                  <a:pt x="408" y="0"/>
                </a:cubicBezTo>
                <a:cubicBezTo>
                  <a:pt x="407" y="0"/>
                  <a:pt x="407" y="0"/>
                  <a:pt x="407" y="0"/>
                </a:cubicBezTo>
                <a:cubicBezTo>
                  <a:pt x="407" y="5"/>
                  <a:pt x="401" y="10"/>
                  <a:pt x="393" y="10"/>
                </a:cubicBezTo>
                <a:cubicBezTo>
                  <a:pt x="385" y="10"/>
                  <a:pt x="379" y="5"/>
                  <a:pt x="379" y="0"/>
                </a:cubicBezTo>
                <a:cubicBezTo>
                  <a:pt x="378" y="0"/>
                  <a:pt x="378" y="0"/>
                  <a:pt x="378" y="0"/>
                </a:cubicBezTo>
                <a:cubicBezTo>
                  <a:pt x="378" y="5"/>
                  <a:pt x="372" y="10"/>
                  <a:pt x="364" y="10"/>
                </a:cubicBezTo>
                <a:cubicBezTo>
                  <a:pt x="356" y="10"/>
                  <a:pt x="350" y="5"/>
                  <a:pt x="350" y="0"/>
                </a:cubicBezTo>
                <a:cubicBezTo>
                  <a:pt x="349" y="0"/>
                  <a:pt x="349" y="0"/>
                  <a:pt x="349" y="0"/>
                </a:cubicBezTo>
                <a:cubicBezTo>
                  <a:pt x="349" y="5"/>
                  <a:pt x="343" y="10"/>
                  <a:pt x="335" y="10"/>
                </a:cubicBezTo>
                <a:cubicBezTo>
                  <a:pt x="327" y="10"/>
                  <a:pt x="321" y="5"/>
                  <a:pt x="321" y="0"/>
                </a:cubicBezTo>
                <a:cubicBezTo>
                  <a:pt x="320" y="0"/>
                  <a:pt x="320" y="0"/>
                  <a:pt x="320" y="0"/>
                </a:cubicBezTo>
                <a:cubicBezTo>
                  <a:pt x="320" y="5"/>
                  <a:pt x="314" y="10"/>
                  <a:pt x="306" y="10"/>
                </a:cubicBezTo>
                <a:cubicBezTo>
                  <a:pt x="298" y="10"/>
                  <a:pt x="291" y="5"/>
                  <a:pt x="291" y="0"/>
                </a:cubicBezTo>
                <a:cubicBezTo>
                  <a:pt x="291" y="0"/>
                  <a:pt x="291" y="0"/>
                  <a:pt x="291" y="0"/>
                </a:cubicBezTo>
                <a:cubicBezTo>
                  <a:pt x="291" y="5"/>
                  <a:pt x="284" y="10"/>
                  <a:pt x="277" y="10"/>
                </a:cubicBezTo>
                <a:cubicBezTo>
                  <a:pt x="269" y="10"/>
                  <a:pt x="262" y="5"/>
                  <a:pt x="262" y="0"/>
                </a:cubicBezTo>
                <a:cubicBezTo>
                  <a:pt x="262" y="0"/>
                  <a:pt x="262" y="0"/>
                  <a:pt x="262" y="0"/>
                </a:cubicBezTo>
                <a:cubicBezTo>
                  <a:pt x="262" y="5"/>
                  <a:pt x="255" y="10"/>
                  <a:pt x="247" y="10"/>
                </a:cubicBezTo>
                <a:cubicBezTo>
                  <a:pt x="240" y="10"/>
                  <a:pt x="233" y="5"/>
                  <a:pt x="233" y="0"/>
                </a:cubicBezTo>
                <a:cubicBezTo>
                  <a:pt x="233" y="0"/>
                  <a:pt x="233" y="0"/>
                  <a:pt x="233" y="0"/>
                </a:cubicBezTo>
                <a:cubicBezTo>
                  <a:pt x="233" y="0"/>
                  <a:pt x="233" y="0"/>
                  <a:pt x="233" y="0"/>
                </a:cubicBezTo>
                <a:cubicBezTo>
                  <a:pt x="232" y="0"/>
                  <a:pt x="232" y="0"/>
                  <a:pt x="232" y="0"/>
                </a:cubicBezTo>
                <a:cubicBezTo>
                  <a:pt x="232" y="5"/>
                  <a:pt x="226" y="10"/>
                  <a:pt x="218" y="10"/>
                </a:cubicBezTo>
                <a:cubicBezTo>
                  <a:pt x="210" y="10"/>
                  <a:pt x="204" y="5"/>
                  <a:pt x="204" y="0"/>
                </a:cubicBezTo>
                <a:cubicBezTo>
                  <a:pt x="203" y="0"/>
                  <a:pt x="203" y="0"/>
                  <a:pt x="203" y="0"/>
                </a:cubicBezTo>
                <a:cubicBezTo>
                  <a:pt x="203" y="5"/>
                  <a:pt x="197" y="10"/>
                  <a:pt x="189" y="10"/>
                </a:cubicBezTo>
                <a:cubicBezTo>
                  <a:pt x="181" y="10"/>
                  <a:pt x="175" y="5"/>
                  <a:pt x="175" y="0"/>
                </a:cubicBezTo>
                <a:cubicBezTo>
                  <a:pt x="174" y="0"/>
                  <a:pt x="174" y="0"/>
                  <a:pt x="174" y="0"/>
                </a:cubicBezTo>
                <a:cubicBezTo>
                  <a:pt x="174" y="5"/>
                  <a:pt x="168" y="10"/>
                  <a:pt x="160" y="10"/>
                </a:cubicBezTo>
                <a:cubicBezTo>
                  <a:pt x="152" y="10"/>
                  <a:pt x="146" y="5"/>
                  <a:pt x="146" y="0"/>
                </a:cubicBezTo>
                <a:cubicBezTo>
                  <a:pt x="145" y="0"/>
                  <a:pt x="145" y="0"/>
                  <a:pt x="145" y="0"/>
                </a:cubicBezTo>
                <a:cubicBezTo>
                  <a:pt x="145" y="5"/>
                  <a:pt x="139" y="10"/>
                  <a:pt x="131" y="10"/>
                </a:cubicBezTo>
                <a:cubicBezTo>
                  <a:pt x="123" y="10"/>
                  <a:pt x="117" y="5"/>
                  <a:pt x="117" y="0"/>
                </a:cubicBezTo>
                <a:cubicBezTo>
                  <a:pt x="116" y="0"/>
                  <a:pt x="116" y="0"/>
                  <a:pt x="116" y="0"/>
                </a:cubicBezTo>
                <a:cubicBezTo>
                  <a:pt x="116" y="5"/>
                  <a:pt x="110" y="10"/>
                  <a:pt x="102" y="10"/>
                </a:cubicBezTo>
                <a:cubicBezTo>
                  <a:pt x="94" y="10"/>
                  <a:pt x="88" y="5"/>
                  <a:pt x="88" y="0"/>
                </a:cubicBezTo>
                <a:cubicBezTo>
                  <a:pt x="87" y="0"/>
                  <a:pt x="87" y="0"/>
                  <a:pt x="87" y="0"/>
                </a:cubicBezTo>
                <a:cubicBezTo>
                  <a:pt x="87" y="5"/>
                  <a:pt x="81" y="10"/>
                  <a:pt x="73" y="10"/>
                </a:cubicBezTo>
                <a:cubicBezTo>
                  <a:pt x="65" y="10"/>
                  <a:pt x="58" y="5"/>
                  <a:pt x="58" y="0"/>
                </a:cubicBezTo>
                <a:cubicBezTo>
                  <a:pt x="58" y="0"/>
                  <a:pt x="58" y="0"/>
                  <a:pt x="58" y="0"/>
                </a:cubicBezTo>
                <a:cubicBezTo>
                  <a:pt x="58" y="5"/>
                  <a:pt x="51" y="10"/>
                  <a:pt x="44" y="10"/>
                </a:cubicBezTo>
                <a:cubicBezTo>
                  <a:pt x="36" y="10"/>
                  <a:pt x="29" y="5"/>
                  <a:pt x="29" y="0"/>
                </a:cubicBezTo>
                <a:cubicBezTo>
                  <a:pt x="29" y="0"/>
                  <a:pt x="29" y="0"/>
                  <a:pt x="29" y="0"/>
                </a:cubicBezTo>
                <a:cubicBezTo>
                  <a:pt x="29" y="5"/>
                  <a:pt x="22" y="10"/>
                  <a:pt x="14" y="10"/>
                </a:cubicBezTo>
                <a:cubicBezTo>
                  <a:pt x="7" y="10"/>
                  <a:pt x="0" y="5"/>
                  <a:pt x="0" y="0"/>
                </a:cubicBezTo>
                <a:cubicBezTo>
                  <a:pt x="0" y="0"/>
                  <a:pt x="0" y="0"/>
                  <a:pt x="0" y="0"/>
                </a:cubicBezTo>
                <a:cubicBezTo>
                  <a:pt x="0" y="8"/>
                  <a:pt x="0" y="8"/>
                  <a:pt x="0" y="8"/>
                </a:cubicBezTo>
                <a:cubicBezTo>
                  <a:pt x="1" y="13"/>
                  <a:pt x="7" y="17"/>
                  <a:pt x="14" y="17"/>
                </a:cubicBezTo>
                <a:cubicBezTo>
                  <a:pt x="22" y="17"/>
                  <a:pt x="28" y="13"/>
                  <a:pt x="29" y="8"/>
                </a:cubicBezTo>
                <a:cubicBezTo>
                  <a:pt x="30" y="13"/>
                  <a:pt x="36" y="17"/>
                  <a:pt x="44" y="17"/>
                </a:cubicBezTo>
                <a:cubicBezTo>
                  <a:pt x="51" y="17"/>
                  <a:pt x="57" y="13"/>
                  <a:pt x="58" y="8"/>
                </a:cubicBezTo>
                <a:cubicBezTo>
                  <a:pt x="60" y="13"/>
                  <a:pt x="66" y="17"/>
                  <a:pt x="73" y="17"/>
                </a:cubicBezTo>
                <a:cubicBezTo>
                  <a:pt x="80" y="17"/>
                  <a:pt x="86" y="13"/>
                  <a:pt x="87" y="8"/>
                </a:cubicBezTo>
                <a:cubicBezTo>
                  <a:pt x="89" y="13"/>
                  <a:pt x="95" y="17"/>
                  <a:pt x="102" y="17"/>
                </a:cubicBezTo>
                <a:cubicBezTo>
                  <a:pt x="109" y="17"/>
                  <a:pt x="115" y="13"/>
                  <a:pt x="116" y="8"/>
                </a:cubicBezTo>
                <a:cubicBezTo>
                  <a:pt x="118" y="13"/>
                  <a:pt x="124" y="17"/>
                  <a:pt x="131" y="17"/>
                </a:cubicBezTo>
                <a:cubicBezTo>
                  <a:pt x="138" y="17"/>
                  <a:pt x="144" y="13"/>
                  <a:pt x="145" y="8"/>
                </a:cubicBezTo>
                <a:cubicBezTo>
                  <a:pt x="147" y="13"/>
                  <a:pt x="153" y="17"/>
                  <a:pt x="160" y="17"/>
                </a:cubicBezTo>
                <a:cubicBezTo>
                  <a:pt x="167" y="17"/>
                  <a:pt x="173" y="13"/>
                  <a:pt x="175" y="8"/>
                </a:cubicBezTo>
                <a:cubicBezTo>
                  <a:pt x="176" y="13"/>
                  <a:pt x="182" y="17"/>
                  <a:pt x="189" y="17"/>
                </a:cubicBezTo>
                <a:cubicBezTo>
                  <a:pt x="196" y="17"/>
                  <a:pt x="202" y="13"/>
                  <a:pt x="204" y="8"/>
                </a:cubicBezTo>
                <a:cubicBezTo>
                  <a:pt x="205" y="13"/>
                  <a:pt x="211" y="17"/>
                  <a:pt x="218" y="17"/>
                </a:cubicBezTo>
                <a:cubicBezTo>
                  <a:pt x="225" y="17"/>
                  <a:pt x="231" y="13"/>
                  <a:pt x="233" y="8"/>
                </a:cubicBezTo>
                <a:cubicBezTo>
                  <a:pt x="234" y="13"/>
                  <a:pt x="240" y="17"/>
                  <a:pt x="247" y="17"/>
                </a:cubicBezTo>
                <a:cubicBezTo>
                  <a:pt x="255" y="17"/>
                  <a:pt x="261" y="13"/>
                  <a:pt x="262" y="8"/>
                </a:cubicBezTo>
                <a:cubicBezTo>
                  <a:pt x="263" y="13"/>
                  <a:pt x="269" y="17"/>
                  <a:pt x="277" y="17"/>
                </a:cubicBezTo>
                <a:cubicBezTo>
                  <a:pt x="284" y="17"/>
                  <a:pt x="290" y="13"/>
                  <a:pt x="291" y="8"/>
                </a:cubicBezTo>
                <a:cubicBezTo>
                  <a:pt x="293" y="13"/>
                  <a:pt x="299" y="17"/>
                  <a:pt x="306" y="17"/>
                </a:cubicBezTo>
                <a:cubicBezTo>
                  <a:pt x="313" y="17"/>
                  <a:pt x="319" y="13"/>
                  <a:pt x="320" y="8"/>
                </a:cubicBezTo>
                <a:cubicBezTo>
                  <a:pt x="322" y="13"/>
                  <a:pt x="328" y="17"/>
                  <a:pt x="335" y="17"/>
                </a:cubicBezTo>
                <a:cubicBezTo>
                  <a:pt x="342" y="17"/>
                  <a:pt x="348" y="13"/>
                  <a:pt x="349" y="8"/>
                </a:cubicBezTo>
                <a:cubicBezTo>
                  <a:pt x="351" y="13"/>
                  <a:pt x="357" y="17"/>
                  <a:pt x="364" y="17"/>
                </a:cubicBezTo>
                <a:cubicBezTo>
                  <a:pt x="371" y="17"/>
                  <a:pt x="377" y="13"/>
                  <a:pt x="378" y="8"/>
                </a:cubicBezTo>
                <a:cubicBezTo>
                  <a:pt x="380" y="13"/>
                  <a:pt x="386" y="17"/>
                  <a:pt x="393" y="17"/>
                </a:cubicBezTo>
                <a:cubicBezTo>
                  <a:pt x="400" y="17"/>
                  <a:pt x="406" y="13"/>
                  <a:pt x="408" y="8"/>
                </a:cubicBezTo>
                <a:cubicBezTo>
                  <a:pt x="409" y="13"/>
                  <a:pt x="415" y="17"/>
                  <a:pt x="422" y="17"/>
                </a:cubicBezTo>
                <a:cubicBezTo>
                  <a:pt x="429" y="17"/>
                  <a:pt x="435" y="13"/>
                  <a:pt x="437" y="8"/>
                </a:cubicBezTo>
                <a:cubicBezTo>
                  <a:pt x="438" y="13"/>
                  <a:pt x="444" y="17"/>
                  <a:pt x="451" y="17"/>
                </a:cubicBezTo>
                <a:cubicBezTo>
                  <a:pt x="458" y="17"/>
                  <a:pt x="465" y="13"/>
                  <a:pt x="466" y="8"/>
                </a:cubicBezTo>
                <a:lnTo>
                  <a:pt x="466" y="0"/>
                </a:lnTo>
                <a:close/>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 name="Freeform 311"/>
          <p:cNvSpPr>
            <a:spLocks/>
          </p:cNvSpPr>
          <p:nvPr/>
        </p:nvSpPr>
        <p:spPr bwMode="auto">
          <a:xfrm>
            <a:off x="7913309" y="4970344"/>
            <a:ext cx="1390720"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8 w 408"/>
              <a:gd name="T17" fmla="*/ 10 h 17"/>
              <a:gd name="T18" fmla="*/ 233 w 408"/>
              <a:gd name="T19" fmla="*/ 0 h 17"/>
              <a:gd name="T20" fmla="*/ 204 w 408"/>
              <a:gd name="T21" fmla="*/ 0 h 17"/>
              <a:gd name="T22" fmla="*/ 204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5 w 408"/>
              <a:gd name="T43" fmla="*/ 10 h 17"/>
              <a:gd name="T44" fmla="*/ 0 w 408"/>
              <a:gd name="T45" fmla="*/ 0 h 17"/>
              <a:gd name="T46" fmla="*/ 15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8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1" y="0"/>
                  <a:pt x="291" y="0"/>
                  <a:pt x="291" y="0"/>
                </a:cubicBezTo>
                <a:cubicBezTo>
                  <a:pt x="291" y="6"/>
                  <a:pt x="285" y="10"/>
                  <a:pt x="277" y="10"/>
                </a:cubicBezTo>
                <a:cubicBezTo>
                  <a:pt x="269" y="10"/>
                  <a:pt x="262" y="6"/>
                  <a:pt x="262" y="0"/>
                </a:cubicBezTo>
                <a:cubicBezTo>
                  <a:pt x="262" y="0"/>
                  <a:pt x="262" y="0"/>
                  <a:pt x="262" y="0"/>
                </a:cubicBezTo>
                <a:cubicBezTo>
                  <a:pt x="262" y="6"/>
                  <a:pt x="255" y="10"/>
                  <a:pt x="248" y="10"/>
                </a:cubicBezTo>
                <a:cubicBezTo>
                  <a:pt x="240" y="10"/>
                  <a:pt x="233" y="6"/>
                  <a:pt x="233" y="0"/>
                </a:cubicBezTo>
                <a:cubicBezTo>
                  <a:pt x="233" y="0"/>
                  <a:pt x="233" y="0"/>
                  <a:pt x="233" y="0"/>
                </a:cubicBezTo>
                <a:cubicBezTo>
                  <a:pt x="233" y="6"/>
                  <a:pt x="226" y="10"/>
                  <a:pt x="218" y="10"/>
                </a:cubicBezTo>
                <a:cubicBezTo>
                  <a:pt x="211" y="10"/>
                  <a:pt x="204" y="6"/>
                  <a:pt x="204" y="0"/>
                </a:cubicBezTo>
                <a:cubicBezTo>
                  <a:pt x="204" y="0"/>
                  <a:pt x="204" y="0"/>
                  <a:pt x="204" y="0"/>
                </a:cubicBezTo>
                <a:cubicBezTo>
                  <a:pt x="204" y="0"/>
                  <a:pt x="204" y="0"/>
                  <a:pt x="204"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29" y="6"/>
                  <a:pt x="29" y="0"/>
                </a:cubicBezTo>
                <a:cubicBezTo>
                  <a:pt x="29" y="0"/>
                  <a:pt x="29" y="0"/>
                  <a:pt x="29" y="0"/>
                </a:cubicBezTo>
                <a:cubicBezTo>
                  <a:pt x="29" y="6"/>
                  <a:pt x="22" y="10"/>
                  <a:pt x="15" y="10"/>
                </a:cubicBezTo>
                <a:cubicBezTo>
                  <a:pt x="7" y="10"/>
                  <a:pt x="0" y="6"/>
                  <a:pt x="0" y="0"/>
                </a:cubicBezTo>
                <a:cubicBezTo>
                  <a:pt x="0" y="0"/>
                  <a:pt x="0" y="0"/>
                  <a:pt x="0" y="0"/>
                </a:cubicBezTo>
                <a:cubicBezTo>
                  <a:pt x="0" y="9"/>
                  <a:pt x="0" y="9"/>
                  <a:pt x="0" y="9"/>
                </a:cubicBezTo>
                <a:cubicBezTo>
                  <a:pt x="1" y="13"/>
                  <a:pt x="7" y="17"/>
                  <a:pt x="15" y="17"/>
                </a:cubicBezTo>
                <a:cubicBezTo>
                  <a:pt x="22" y="17"/>
                  <a:pt x="28" y="13"/>
                  <a:pt x="29" y="9"/>
                </a:cubicBezTo>
                <a:cubicBezTo>
                  <a:pt x="31" y="13"/>
                  <a:pt x="37" y="17"/>
                  <a:pt x="44" y="17"/>
                </a:cubicBezTo>
                <a:cubicBezTo>
                  <a:pt x="51" y="17"/>
                  <a:pt x="57" y="13"/>
                  <a:pt x="58" y="9"/>
                </a:cubicBezTo>
                <a:cubicBezTo>
                  <a:pt x="60" y="13"/>
                  <a:pt x="66"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6"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6" y="17"/>
                  <a:pt x="232" y="13"/>
                  <a:pt x="233" y="9"/>
                </a:cubicBezTo>
                <a:cubicBezTo>
                  <a:pt x="234" y="13"/>
                  <a:pt x="240" y="17"/>
                  <a:pt x="248" y="17"/>
                </a:cubicBezTo>
                <a:cubicBezTo>
                  <a:pt x="255" y="17"/>
                  <a:pt x="261" y="13"/>
                  <a:pt x="262" y="9"/>
                </a:cubicBezTo>
                <a:cubicBezTo>
                  <a:pt x="264" y="13"/>
                  <a:pt x="270" y="17"/>
                  <a:pt x="277" y="17"/>
                </a:cubicBezTo>
                <a:cubicBezTo>
                  <a:pt x="284" y="17"/>
                  <a:pt x="290" y="13"/>
                  <a:pt x="291" y="9"/>
                </a:cubicBezTo>
                <a:cubicBezTo>
                  <a:pt x="293" y="13"/>
                  <a:pt x="299"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9" y="9"/>
                </a:cubicBezTo>
                <a:cubicBezTo>
                  <a:pt x="380" y="13"/>
                  <a:pt x="386" y="17"/>
                  <a:pt x="393" y="17"/>
                </a:cubicBezTo>
                <a:cubicBezTo>
                  <a:pt x="400" y="17"/>
                  <a:pt x="407" y="13"/>
                  <a:pt x="408" y="9"/>
                </a:cubicBezTo>
                <a:cubicBezTo>
                  <a:pt x="408" y="0"/>
                  <a:pt x="408" y="0"/>
                  <a:pt x="408" y="0"/>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 name="Freeform 312"/>
          <p:cNvSpPr>
            <a:spLocks/>
          </p:cNvSpPr>
          <p:nvPr/>
        </p:nvSpPr>
        <p:spPr bwMode="auto">
          <a:xfrm>
            <a:off x="7814481" y="4990720"/>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8 w 583"/>
              <a:gd name="T19" fmla="*/ 0 h 17"/>
              <a:gd name="T20" fmla="*/ 394 w 583"/>
              <a:gd name="T21" fmla="*/ 10 h 17"/>
              <a:gd name="T22" fmla="*/ 379 w 583"/>
              <a:gd name="T23" fmla="*/ 0 h 17"/>
              <a:gd name="T24" fmla="*/ 350 w 583"/>
              <a:gd name="T25" fmla="*/ 0 h 17"/>
              <a:gd name="T26" fmla="*/ 335 w 583"/>
              <a:gd name="T27" fmla="*/ 10 h 17"/>
              <a:gd name="T28" fmla="*/ 320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5 w 583"/>
              <a:gd name="T45" fmla="*/ 0 h 17"/>
              <a:gd name="T46" fmla="*/ 161 w 583"/>
              <a:gd name="T47" fmla="*/ 10 h 17"/>
              <a:gd name="T48" fmla="*/ 146 w 583"/>
              <a:gd name="T49" fmla="*/ 0 h 17"/>
              <a:gd name="T50" fmla="*/ 117 w 583"/>
              <a:gd name="T51" fmla="*/ 0 h 17"/>
              <a:gd name="T52" fmla="*/ 102 w 583"/>
              <a:gd name="T53" fmla="*/ 10 h 17"/>
              <a:gd name="T54" fmla="*/ 87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1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4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1"/>
                </a:moveTo>
                <a:cubicBezTo>
                  <a:pt x="583" y="0"/>
                  <a:pt x="583" y="0"/>
                  <a:pt x="583" y="0"/>
                </a:cubicBezTo>
                <a:cubicBezTo>
                  <a:pt x="582" y="0"/>
                  <a:pt x="582" y="0"/>
                  <a:pt x="582" y="0"/>
                </a:cubicBezTo>
                <a:cubicBezTo>
                  <a:pt x="582"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7" y="6"/>
                  <a:pt x="437" y="0"/>
                </a:cubicBezTo>
                <a:cubicBezTo>
                  <a:pt x="437" y="0"/>
                  <a:pt x="437" y="0"/>
                  <a:pt x="437" y="0"/>
                </a:cubicBezTo>
                <a:cubicBezTo>
                  <a:pt x="437" y="6"/>
                  <a:pt x="430" y="10"/>
                  <a:pt x="423" y="10"/>
                </a:cubicBezTo>
                <a:cubicBezTo>
                  <a:pt x="415" y="10"/>
                  <a:pt x="408" y="6"/>
                  <a:pt x="408" y="0"/>
                </a:cubicBezTo>
                <a:cubicBezTo>
                  <a:pt x="408" y="0"/>
                  <a:pt x="408" y="0"/>
                  <a:pt x="408" y="0"/>
                </a:cubicBezTo>
                <a:cubicBezTo>
                  <a:pt x="408" y="6"/>
                  <a:pt x="401" y="10"/>
                  <a:pt x="394" y="10"/>
                </a:cubicBezTo>
                <a:cubicBezTo>
                  <a:pt x="386" y="10"/>
                  <a:pt x="379" y="6"/>
                  <a:pt x="379" y="0"/>
                </a:cubicBezTo>
                <a:cubicBezTo>
                  <a:pt x="379" y="0"/>
                  <a:pt x="379" y="0"/>
                  <a:pt x="379" y="0"/>
                </a:cubicBezTo>
                <a:cubicBezTo>
                  <a:pt x="379" y="6"/>
                  <a:pt x="372" y="10"/>
                  <a:pt x="364" y="10"/>
                </a:cubicBezTo>
                <a:cubicBezTo>
                  <a:pt x="357" y="10"/>
                  <a:pt x="350" y="6"/>
                  <a:pt x="350" y="0"/>
                </a:cubicBezTo>
                <a:cubicBezTo>
                  <a:pt x="350" y="0"/>
                  <a:pt x="350" y="0"/>
                  <a:pt x="350" y="0"/>
                </a:cubicBezTo>
                <a:cubicBezTo>
                  <a:pt x="350"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4" y="6"/>
                  <a:pt x="204" y="0"/>
                </a:cubicBezTo>
                <a:cubicBezTo>
                  <a:pt x="204" y="0"/>
                  <a:pt x="204" y="0"/>
                  <a:pt x="204" y="0"/>
                </a:cubicBezTo>
                <a:cubicBezTo>
                  <a:pt x="204" y="6"/>
                  <a:pt x="197" y="10"/>
                  <a:pt x="190" y="10"/>
                </a:cubicBezTo>
                <a:cubicBezTo>
                  <a:pt x="182" y="10"/>
                  <a:pt x="175" y="6"/>
                  <a:pt x="175" y="0"/>
                </a:cubicBezTo>
                <a:cubicBezTo>
                  <a:pt x="175" y="0"/>
                  <a:pt x="175" y="0"/>
                  <a:pt x="175" y="0"/>
                </a:cubicBezTo>
                <a:cubicBezTo>
                  <a:pt x="175" y="6"/>
                  <a:pt x="168" y="10"/>
                  <a:pt x="161" y="10"/>
                </a:cubicBezTo>
                <a:cubicBezTo>
                  <a:pt x="153" y="10"/>
                  <a:pt x="146" y="6"/>
                  <a:pt x="146" y="0"/>
                </a:cubicBezTo>
                <a:cubicBezTo>
                  <a:pt x="146" y="0"/>
                  <a:pt x="146" y="0"/>
                  <a:pt x="146" y="0"/>
                </a:cubicBezTo>
                <a:cubicBezTo>
                  <a:pt x="146" y="6"/>
                  <a:pt x="139" y="10"/>
                  <a:pt x="131" y="10"/>
                </a:cubicBezTo>
                <a:cubicBezTo>
                  <a:pt x="124" y="10"/>
                  <a:pt x="117" y="6"/>
                  <a:pt x="117" y="0"/>
                </a:cubicBezTo>
                <a:cubicBezTo>
                  <a:pt x="117" y="0"/>
                  <a:pt x="117" y="0"/>
                  <a:pt x="117" y="0"/>
                </a:cubicBezTo>
                <a:cubicBezTo>
                  <a:pt x="117"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9"/>
                  <a:pt x="0" y="9"/>
                </a:cubicBezTo>
                <a:cubicBezTo>
                  <a:pt x="1" y="13"/>
                  <a:pt x="8" y="17"/>
                  <a:pt x="15" y="17"/>
                </a:cubicBezTo>
                <a:cubicBezTo>
                  <a:pt x="22" y="17"/>
                  <a:pt x="28" y="13"/>
                  <a:pt x="30" y="9"/>
                </a:cubicBezTo>
                <a:cubicBezTo>
                  <a:pt x="31" y="13"/>
                  <a:pt x="37" y="17"/>
                  <a:pt x="44" y="17"/>
                </a:cubicBezTo>
                <a:cubicBezTo>
                  <a:pt x="51" y="17"/>
                  <a:pt x="57" y="13"/>
                  <a:pt x="59" y="9"/>
                </a:cubicBezTo>
                <a:cubicBezTo>
                  <a:pt x="60" y="13"/>
                  <a:pt x="66" y="17"/>
                  <a:pt x="73" y="17"/>
                </a:cubicBezTo>
                <a:cubicBezTo>
                  <a:pt x="80" y="17"/>
                  <a:pt x="86" y="13"/>
                  <a:pt x="88" y="9"/>
                </a:cubicBezTo>
                <a:cubicBezTo>
                  <a:pt x="89" y="13"/>
                  <a:pt x="95" y="17"/>
                  <a:pt x="102" y="17"/>
                </a:cubicBezTo>
                <a:cubicBezTo>
                  <a:pt x="109" y="17"/>
                  <a:pt x="115" y="13"/>
                  <a:pt x="117" y="9"/>
                </a:cubicBezTo>
                <a:cubicBezTo>
                  <a:pt x="118" y="13"/>
                  <a:pt x="124" y="17"/>
                  <a:pt x="131" y="17"/>
                </a:cubicBezTo>
                <a:cubicBezTo>
                  <a:pt x="139" y="17"/>
                  <a:pt x="145" y="13"/>
                  <a:pt x="146" y="9"/>
                </a:cubicBezTo>
                <a:cubicBezTo>
                  <a:pt x="147" y="13"/>
                  <a:pt x="153" y="17"/>
                  <a:pt x="161" y="17"/>
                </a:cubicBezTo>
                <a:cubicBezTo>
                  <a:pt x="168" y="17"/>
                  <a:pt x="174" y="13"/>
                  <a:pt x="175" y="9"/>
                </a:cubicBezTo>
                <a:cubicBezTo>
                  <a:pt x="176" y="13"/>
                  <a:pt x="182" y="17"/>
                  <a:pt x="190" y="17"/>
                </a:cubicBezTo>
                <a:cubicBezTo>
                  <a:pt x="197" y="17"/>
                  <a:pt x="203" y="13"/>
                  <a:pt x="204" y="9"/>
                </a:cubicBezTo>
                <a:cubicBezTo>
                  <a:pt x="206" y="13"/>
                  <a:pt x="212" y="17"/>
                  <a:pt x="219" y="17"/>
                </a:cubicBezTo>
                <a:cubicBezTo>
                  <a:pt x="226" y="17"/>
                  <a:pt x="232" y="13"/>
                  <a:pt x="233" y="9"/>
                </a:cubicBezTo>
                <a:cubicBezTo>
                  <a:pt x="235" y="13"/>
                  <a:pt x="241" y="17"/>
                  <a:pt x="248" y="17"/>
                </a:cubicBezTo>
                <a:cubicBezTo>
                  <a:pt x="255" y="17"/>
                  <a:pt x="261" y="13"/>
                  <a:pt x="262" y="9"/>
                </a:cubicBezTo>
                <a:cubicBezTo>
                  <a:pt x="264" y="13"/>
                  <a:pt x="270" y="17"/>
                  <a:pt x="277" y="17"/>
                </a:cubicBezTo>
                <a:cubicBezTo>
                  <a:pt x="284" y="17"/>
                  <a:pt x="290" y="14"/>
                  <a:pt x="291" y="9"/>
                </a:cubicBezTo>
                <a:cubicBezTo>
                  <a:pt x="293" y="14"/>
                  <a:pt x="299" y="17"/>
                  <a:pt x="306" y="17"/>
                </a:cubicBezTo>
                <a:cubicBezTo>
                  <a:pt x="313" y="17"/>
                  <a:pt x="319" y="13"/>
                  <a:pt x="321" y="9"/>
                </a:cubicBezTo>
                <a:cubicBezTo>
                  <a:pt x="322" y="13"/>
                  <a:pt x="328" y="17"/>
                  <a:pt x="335" y="17"/>
                </a:cubicBezTo>
                <a:cubicBezTo>
                  <a:pt x="342" y="17"/>
                  <a:pt x="348" y="13"/>
                  <a:pt x="350" y="9"/>
                </a:cubicBezTo>
                <a:cubicBezTo>
                  <a:pt x="351" y="13"/>
                  <a:pt x="357" y="17"/>
                  <a:pt x="364" y="17"/>
                </a:cubicBezTo>
                <a:cubicBezTo>
                  <a:pt x="372" y="17"/>
                  <a:pt x="378" y="13"/>
                  <a:pt x="379" y="9"/>
                </a:cubicBezTo>
                <a:cubicBezTo>
                  <a:pt x="380" y="13"/>
                  <a:pt x="386" y="17"/>
                  <a:pt x="394" y="17"/>
                </a:cubicBezTo>
                <a:cubicBezTo>
                  <a:pt x="401" y="17"/>
                  <a:pt x="407" y="13"/>
                  <a:pt x="408" y="9"/>
                </a:cubicBezTo>
                <a:cubicBezTo>
                  <a:pt x="409" y="13"/>
                  <a:pt x="415" y="17"/>
                  <a:pt x="423" y="17"/>
                </a:cubicBezTo>
                <a:cubicBezTo>
                  <a:pt x="430" y="17"/>
                  <a:pt x="436" y="13"/>
                  <a:pt x="437" y="9"/>
                </a:cubicBezTo>
                <a:cubicBezTo>
                  <a:pt x="439" y="13"/>
                  <a:pt x="445" y="17"/>
                  <a:pt x="452" y="17"/>
                </a:cubicBezTo>
                <a:cubicBezTo>
                  <a:pt x="459" y="17"/>
                  <a:pt x="465" y="13"/>
                  <a:pt x="466" y="9"/>
                </a:cubicBezTo>
                <a:cubicBezTo>
                  <a:pt x="468" y="13"/>
                  <a:pt x="474" y="17"/>
                  <a:pt x="481" y="17"/>
                </a:cubicBezTo>
                <a:cubicBezTo>
                  <a:pt x="488" y="17"/>
                  <a:pt x="494" y="13"/>
                  <a:pt x="495" y="9"/>
                </a:cubicBezTo>
                <a:cubicBezTo>
                  <a:pt x="497" y="13"/>
                  <a:pt x="503" y="17"/>
                  <a:pt x="510" y="17"/>
                </a:cubicBezTo>
                <a:cubicBezTo>
                  <a:pt x="517" y="17"/>
                  <a:pt x="523" y="13"/>
                  <a:pt x="525" y="9"/>
                </a:cubicBezTo>
                <a:cubicBezTo>
                  <a:pt x="526" y="13"/>
                  <a:pt x="532" y="17"/>
                  <a:pt x="539" y="17"/>
                </a:cubicBezTo>
                <a:cubicBezTo>
                  <a:pt x="546" y="17"/>
                  <a:pt x="552" y="13"/>
                  <a:pt x="554" y="9"/>
                </a:cubicBezTo>
                <a:cubicBezTo>
                  <a:pt x="555" y="13"/>
                  <a:pt x="561" y="17"/>
                  <a:pt x="568" y="17"/>
                </a:cubicBezTo>
                <a:cubicBezTo>
                  <a:pt x="576" y="17"/>
                  <a:pt x="583" y="12"/>
                  <a:pt x="583" y="6"/>
                </a:cubicBezTo>
                <a:cubicBezTo>
                  <a:pt x="583" y="0"/>
                  <a:pt x="583" y="0"/>
                  <a:pt x="583" y="0"/>
                </a:cubicBezTo>
                <a:cubicBezTo>
                  <a:pt x="583" y="1"/>
                  <a:pt x="583" y="1"/>
                  <a:pt x="583" y="1"/>
                </a:cubicBezTo>
              </a:path>
            </a:pathLst>
          </a:custGeom>
          <a:solidFill>
            <a:srgbClr val="B1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 name="Freeform 313"/>
          <p:cNvSpPr>
            <a:spLocks/>
          </p:cNvSpPr>
          <p:nvPr/>
        </p:nvSpPr>
        <p:spPr bwMode="auto">
          <a:xfrm>
            <a:off x="7917385" y="5008041"/>
            <a:ext cx="1785012"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4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1 w 524"/>
              <a:gd name="T29" fmla="*/ 17 h 17"/>
              <a:gd name="T30" fmla="*/ 72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7 w 524"/>
              <a:gd name="T43" fmla="*/ 0 h 17"/>
              <a:gd name="T44" fmla="*/ 72 w 524"/>
              <a:gd name="T45" fmla="*/ 10 h 17"/>
              <a:gd name="T46" fmla="*/ 87 w 524"/>
              <a:gd name="T47" fmla="*/ 0 h 17"/>
              <a:gd name="T48" fmla="*/ 116 w 524"/>
              <a:gd name="T49" fmla="*/ 0 h 17"/>
              <a:gd name="T50" fmla="*/ 131 w 524"/>
              <a:gd name="T51" fmla="*/ 10 h 17"/>
              <a:gd name="T52" fmla="*/ 145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1 w 524"/>
              <a:gd name="T65" fmla="*/ 0 h 17"/>
              <a:gd name="T66" fmla="*/ 262 w 524"/>
              <a:gd name="T67" fmla="*/ 0 h 17"/>
              <a:gd name="T68" fmla="*/ 290 w 524"/>
              <a:gd name="T69" fmla="*/ 0 h 17"/>
              <a:gd name="T70" fmla="*/ 305 w 524"/>
              <a:gd name="T71" fmla="*/ 10 h 17"/>
              <a:gd name="T72" fmla="*/ 320 w 524"/>
              <a:gd name="T73" fmla="*/ 0 h 17"/>
              <a:gd name="T74" fmla="*/ 349 w 524"/>
              <a:gd name="T75" fmla="*/ 0 h 17"/>
              <a:gd name="T76" fmla="*/ 364 w 524"/>
              <a:gd name="T77" fmla="*/ 10 h 17"/>
              <a:gd name="T78" fmla="*/ 378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3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6" y="17"/>
                  <a:pt x="509" y="17"/>
                </a:cubicBezTo>
                <a:cubicBezTo>
                  <a:pt x="502" y="17"/>
                  <a:pt x="496" y="13"/>
                  <a:pt x="495" y="8"/>
                </a:cubicBezTo>
                <a:cubicBezTo>
                  <a:pt x="493" y="13"/>
                  <a:pt x="487" y="17"/>
                  <a:pt x="480" y="17"/>
                </a:cubicBezTo>
                <a:cubicBezTo>
                  <a:pt x="473" y="17"/>
                  <a:pt x="467" y="13"/>
                  <a:pt x="465" y="8"/>
                </a:cubicBezTo>
                <a:cubicBezTo>
                  <a:pt x="464" y="13"/>
                  <a:pt x="458" y="17"/>
                  <a:pt x="451" y="17"/>
                </a:cubicBezTo>
                <a:cubicBezTo>
                  <a:pt x="444" y="17"/>
                  <a:pt x="438" y="13"/>
                  <a:pt x="436" y="8"/>
                </a:cubicBezTo>
                <a:cubicBezTo>
                  <a:pt x="435" y="13"/>
                  <a:pt x="429" y="17"/>
                  <a:pt x="422" y="17"/>
                </a:cubicBezTo>
                <a:cubicBezTo>
                  <a:pt x="415" y="17"/>
                  <a:pt x="409" y="13"/>
                  <a:pt x="407" y="8"/>
                </a:cubicBezTo>
                <a:cubicBezTo>
                  <a:pt x="406" y="13"/>
                  <a:pt x="400" y="17"/>
                  <a:pt x="393" y="17"/>
                </a:cubicBezTo>
                <a:cubicBezTo>
                  <a:pt x="385" y="17"/>
                  <a:pt x="379" y="13"/>
                  <a:pt x="378" y="8"/>
                </a:cubicBezTo>
                <a:cubicBezTo>
                  <a:pt x="377" y="13"/>
                  <a:pt x="371" y="17"/>
                  <a:pt x="364" y="17"/>
                </a:cubicBezTo>
                <a:cubicBezTo>
                  <a:pt x="356" y="17"/>
                  <a:pt x="350" y="13"/>
                  <a:pt x="349" y="8"/>
                </a:cubicBezTo>
                <a:cubicBezTo>
                  <a:pt x="348" y="13"/>
                  <a:pt x="342" y="17"/>
                  <a:pt x="334" y="17"/>
                </a:cubicBezTo>
                <a:cubicBezTo>
                  <a:pt x="327" y="17"/>
                  <a:pt x="321" y="13"/>
                  <a:pt x="320" y="8"/>
                </a:cubicBezTo>
                <a:cubicBezTo>
                  <a:pt x="318" y="13"/>
                  <a:pt x="312" y="17"/>
                  <a:pt x="305" y="17"/>
                </a:cubicBezTo>
                <a:cubicBezTo>
                  <a:pt x="298" y="17"/>
                  <a:pt x="292" y="13"/>
                  <a:pt x="291" y="8"/>
                </a:cubicBezTo>
                <a:cubicBezTo>
                  <a:pt x="289" y="13"/>
                  <a:pt x="283" y="17"/>
                  <a:pt x="276" y="17"/>
                </a:cubicBezTo>
                <a:cubicBezTo>
                  <a:pt x="269" y="17"/>
                  <a:pt x="263" y="13"/>
                  <a:pt x="261" y="8"/>
                </a:cubicBezTo>
                <a:cubicBezTo>
                  <a:pt x="260" y="13"/>
                  <a:pt x="254" y="17"/>
                  <a:pt x="247" y="17"/>
                </a:cubicBezTo>
                <a:cubicBezTo>
                  <a:pt x="240" y="17"/>
                  <a:pt x="234" y="13"/>
                  <a:pt x="232" y="8"/>
                </a:cubicBezTo>
                <a:cubicBezTo>
                  <a:pt x="231" y="13"/>
                  <a:pt x="225" y="17"/>
                  <a:pt x="218" y="17"/>
                </a:cubicBezTo>
                <a:cubicBezTo>
                  <a:pt x="211" y="17"/>
                  <a:pt x="205" y="13"/>
                  <a:pt x="203" y="8"/>
                </a:cubicBezTo>
                <a:cubicBezTo>
                  <a:pt x="202" y="13"/>
                  <a:pt x="196" y="17"/>
                  <a:pt x="189" y="17"/>
                </a:cubicBezTo>
                <a:cubicBezTo>
                  <a:pt x="182" y="17"/>
                  <a:pt x="176" y="13"/>
                  <a:pt x="174" y="8"/>
                </a:cubicBezTo>
                <a:cubicBezTo>
                  <a:pt x="173" y="13"/>
                  <a:pt x="167" y="17"/>
                  <a:pt x="160" y="17"/>
                </a:cubicBezTo>
                <a:cubicBezTo>
                  <a:pt x="152" y="17"/>
                  <a:pt x="146" y="13"/>
                  <a:pt x="145" y="8"/>
                </a:cubicBezTo>
                <a:cubicBezTo>
                  <a:pt x="144" y="13"/>
                  <a:pt x="138" y="17"/>
                  <a:pt x="131" y="17"/>
                </a:cubicBezTo>
                <a:cubicBezTo>
                  <a:pt x="123" y="17"/>
                  <a:pt x="117" y="13"/>
                  <a:pt x="116" y="8"/>
                </a:cubicBezTo>
                <a:cubicBezTo>
                  <a:pt x="115" y="13"/>
                  <a:pt x="109" y="17"/>
                  <a:pt x="101" y="17"/>
                </a:cubicBezTo>
                <a:cubicBezTo>
                  <a:pt x="94" y="17"/>
                  <a:pt x="88" y="13"/>
                  <a:pt x="87" y="8"/>
                </a:cubicBezTo>
                <a:cubicBezTo>
                  <a:pt x="85" y="13"/>
                  <a:pt x="79" y="17"/>
                  <a:pt x="72" y="17"/>
                </a:cubicBezTo>
                <a:cubicBezTo>
                  <a:pt x="65" y="17"/>
                  <a:pt x="59" y="13"/>
                  <a:pt x="58" y="8"/>
                </a:cubicBezTo>
                <a:cubicBezTo>
                  <a:pt x="56" y="13"/>
                  <a:pt x="50" y="17"/>
                  <a:pt x="43" y="17"/>
                </a:cubicBezTo>
                <a:cubicBezTo>
                  <a:pt x="36" y="17"/>
                  <a:pt x="30" y="13"/>
                  <a:pt x="29" y="8"/>
                </a:cubicBezTo>
                <a:cubicBezTo>
                  <a:pt x="27" y="13"/>
                  <a:pt x="21" y="17"/>
                  <a:pt x="14" y="17"/>
                </a:cubicBezTo>
                <a:cubicBezTo>
                  <a:pt x="7" y="17"/>
                  <a:pt x="1" y="13"/>
                  <a:pt x="0" y="8"/>
                </a:cubicBezTo>
                <a:cubicBezTo>
                  <a:pt x="0" y="0"/>
                  <a:pt x="0" y="0"/>
                  <a:pt x="0" y="0"/>
                </a:cubicBezTo>
                <a:cubicBezTo>
                  <a:pt x="0" y="0"/>
                  <a:pt x="0" y="0"/>
                  <a:pt x="0" y="0"/>
                </a:cubicBezTo>
                <a:cubicBezTo>
                  <a:pt x="0" y="5"/>
                  <a:pt x="6" y="10"/>
                  <a:pt x="14" y="10"/>
                </a:cubicBezTo>
                <a:cubicBezTo>
                  <a:pt x="22" y="10"/>
                  <a:pt x="28" y="5"/>
                  <a:pt x="28" y="0"/>
                </a:cubicBezTo>
                <a:cubicBezTo>
                  <a:pt x="29" y="0"/>
                  <a:pt x="29" y="0"/>
                  <a:pt x="29" y="0"/>
                </a:cubicBezTo>
                <a:cubicBezTo>
                  <a:pt x="29" y="5"/>
                  <a:pt x="35" y="10"/>
                  <a:pt x="43" y="10"/>
                </a:cubicBezTo>
                <a:cubicBezTo>
                  <a:pt x="51" y="10"/>
                  <a:pt x="57" y="5"/>
                  <a:pt x="57" y="0"/>
                </a:cubicBezTo>
                <a:cubicBezTo>
                  <a:pt x="58" y="0"/>
                  <a:pt x="58" y="0"/>
                  <a:pt x="58" y="0"/>
                </a:cubicBezTo>
                <a:cubicBezTo>
                  <a:pt x="58" y="5"/>
                  <a:pt x="64" y="10"/>
                  <a:pt x="72" y="10"/>
                </a:cubicBezTo>
                <a:cubicBezTo>
                  <a:pt x="80" y="10"/>
                  <a:pt x="87" y="5"/>
                  <a:pt x="87" y="0"/>
                </a:cubicBezTo>
                <a:cubicBezTo>
                  <a:pt x="87" y="0"/>
                  <a:pt x="87" y="0"/>
                  <a:pt x="87" y="0"/>
                </a:cubicBezTo>
                <a:cubicBezTo>
                  <a:pt x="87" y="5"/>
                  <a:pt x="94" y="10"/>
                  <a:pt x="101" y="10"/>
                </a:cubicBezTo>
                <a:cubicBezTo>
                  <a:pt x="109" y="10"/>
                  <a:pt x="116" y="5"/>
                  <a:pt x="116" y="0"/>
                </a:cubicBezTo>
                <a:cubicBezTo>
                  <a:pt x="116" y="0"/>
                  <a:pt x="116" y="0"/>
                  <a:pt x="116" y="0"/>
                </a:cubicBezTo>
                <a:cubicBezTo>
                  <a:pt x="116" y="5"/>
                  <a:pt x="123" y="10"/>
                  <a:pt x="131" y="10"/>
                </a:cubicBezTo>
                <a:cubicBezTo>
                  <a:pt x="138" y="10"/>
                  <a:pt x="145" y="5"/>
                  <a:pt x="145" y="0"/>
                </a:cubicBezTo>
                <a:cubicBezTo>
                  <a:pt x="145" y="0"/>
                  <a:pt x="145" y="0"/>
                  <a:pt x="145" y="0"/>
                </a:cubicBezTo>
                <a:cubicBezTo>
                  <a:pt x="145" y="5"/>
                  <a:pt x="152" y="10"/>
                  <a:pt x="160" y="10"/>
                </a:cubicBezTo>
                <a:cubicBezTo>
                  <a:pt x="167" y="10"/>
                  <a:pt x="174" y="5"/>
                  <a:pt x="174" y="0"/>
                </a:cubicBezTo>
                <a:cubicBezTo>
                  <a:pt x="174" y="0"/>
                  <a:pt x="174" y="0"/>
                  <a:pt x="174" y="0"/>
                </a:cubicBezTo>
                <a:cubicBezTo>
                  <a:pt x="174"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1" y="0"/>
                  <a:pt x="261" y="0"/>
                  <a:pt x="261" y="0"/>
                </a:cubicBezTo>
                <a:cubicBezTo>
                  <a:pt x="262" y="0"/>
                  <a:pt x="262" y="0"/>
                  <a:pt x="262" y="0"/>
                </a:cubicBezTo>
                <a:cubicBezTo>
                  <a:pt x="262" y="0"/>
                  <a:pt x="262" y="0"/>
                  <a:pt x="262" y="0"/>
                </a:cubicBezTo>
                <a:cubicBezTo>
                  <a:pt x="262" y="5"/>
                  <a:pt x="268" y="10"/>
                  <a:pt x="276" y="10"/>
                </a:cubicBezTo>
                <a:cubicBezTo>
                  <a:pt x="284" y="10"/>
                  <a:pt x="290" y="5"/>
                  <a:pt x="290" y="0"/>
                </a:cubicBezTo>
                <a:cubicBezTo>
                  <a:pt x="291" y="0"/>
                  <a:pt x="291" y="0"/>
                  <a:pt x="291" y="0"/>
                </a:cubicBezTo>
                <a:cubicBezTo>
                  <a:pt x="291" y="5"/>
                  <a:pt x="297" y="10"/>
                  <a:pt x="305" y="10"/>
                </a:cubicBezTo>
                <a:cubicBezTo>
                  <a:pt x="313" y="10"/>
                  <a:pt x="320" y="5"/>
                  <a:pt x="320" y="0"/>
                </a:cubicBezTo>
                <a:cubicBezTo>
                  <a:pt x="320" y="0"/>
                  <a:pt x="320" y="0"/>
                  <a:pt x="320" y="0"/>
                </a:cubicBezTo>
                <a:cubicBezTo>
                  <a:pt x="320" y="5"/>
                  <a:pt x="327" y="10"/>
                  <a:pt x="334" y="10"/>
                </a:cubicBezTo>
                <a:cubicBezTo>
                  <a:pt x="342" y="10"/>
                  <a:pt x="349" y="5"/>
                  <a:pt x="349" y="0"/>
                </a:cubicBezTo>
                <a:cubicBezTo>
                  <a:pt x="349" y="0"/>
                  <a:pt x="349" y="0"/>
                  <a:pt x="349" y="0"/>
                </a:cubicBezTo>
                <a:cubicBezTo>
                  <a:pt x="349" y="5"/>
                  <a:pt x="356" y="10"/>
                  <a:pt x="364" y="10"/>
                </a:cubicBezTo>
                <a:cubicBezTo>
                  <a:pt x="371" y="10"/>
                  <a:pt x="378" y="5"/>
                  <a:pt x="378" y="0"/>
                </a:cubicBezTo>
                <a:cubicBezTo>
                  <a:pt x="378" y="0"/>
                  <a:pt x="378" y="0"/>
                  <a:pt x="378" y="0"/>
                </a:cubicBezTo>
                <a:cubicBezTo>
                  <a:pt x="378" y="5"/>
                  <a:pt x="385" y="10"/>
                  <a:pt x="393" y="10"/>
                </a:cubicBezTo>
                <a:cubicBezTo>
                  <a:pt x="400" y="10"/>
                  <a:pt x="407" y="5"/>
                  <a:pt x="407" y="0"/>
                </a:cubicBezTo>
                <a:cubicBezTo>
                  <a:pt x="407" y="0"/>
                  <a:pt x="407" y="0"/>
                  <a:pt x="407" y="0"/>
                </a:cubicBezTo>
                <a:cubicBezTo>
                  <a:pt x="407"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3" y="5"/>
                  <a:pt x="523" y="0"/>
                </a:cubicBezTo>
                <a:cubicBezTo>
                  <a:pt x="524" y="0"/>
                  <a:pt x="524" y="0"/>
                  <a:pt x="524" y="0"/>
                </a:cubicBezTo>
                <a:cubicBezTo>
                  <a:pt x="524" y="8"/>
                  <a:pt x="524" y="8"/>
                  <a:pt x="524" y="8"/>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 name="Freeform 314"/>
          <p:cNvSpPr>
            <a:spLocks/>
          </p:cNvSpPr>
          <p:nvPr/>
        </p:nvSpPr>
        <p:spPr bwMode="auto">
          <a:xfrm>
            <a:off x="8012137" y="5025361"/>
            <a:ext cx="1591432" cy="58074"/>
          </a:xfrm>
          <a:custGeom>
            <a:avLst/>
            <a:gdLst>
              <a:gd name="T0" fmla="*/ 466 w 467"/>
              <a:gd name="T1" fmla="*/ 0 h 17"/>
              <a:gd name="T2" fmla="*/ 438 w 467"/>
              <a:gd name="T3" fmla="*/ 0 h 17"/>
              <a:gd name="T4" fmla="*/ 423 w 467"/>
              <a:gd name="T5" fmla="*/ 10 h 17"/>
              <a:gd name="T6" fmla="*/ 408 w 467"/>
              <a:gd name="T7" fmla="*/ 0 h 17"/>
              <a:gd name="T8" fmla="*/ 379 w 467"/>
              <a:gd name="T9" fmla="*/ 0 h 17"/>
              <a:gd name="T10" fmla="*/ 365 w 467"/>
              <a:gd name="T11" fmla="*/ 10 h 17"/>
              <a:gd name="T12" fmla="*/ 350 w 467"/>
              <a:gd name="T13" fmla="*/ 0 h 17"/>
              <a:gd name="T14" fmla="*/ 321 w 467"/>
              <a:gd name="T15" fmla="*/ 0 h 17"/>
              <a:gd name="T16" fmla="*/ 306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6 w 467"/>
              <a:gd name="T35" fmla="*/ 0 h 17"/>
              <a:gd name="T36" fmla="*/ 132 w 467"/>
              <a:gd name="T37" fmla="*/ 10 h 17"/>
              <a:gd name="T38" fmla="*/ 117 w 467"/>
              <a:gd name="T39" fmla="*/ 0 h 17"/>
              <a:gd name="T40" fmla="*/ 88 w 467"/>
              <a:gd name="T41" fmla="*/ 0 h 17"/>
              <a:gd name="T42" fmla="*/ 73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3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6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79" y="5"/>
                  <a:pt x="379" y="0"/>
                </a:cubicBezTo>
                <a:cubicBezTo>
                  <a:pt x="379" y="0"/>
                  <a:pt x="379" y="0"/>
                  <a:pt x="379" y="0"/>
                </a:cubicBezTo>
                <a:cubicBezTo>
                  <a:pt x="379" y="5"/>
                  <a:pt x="372" y="10"/>
                  <a:pt x="365" y="10"/>
                </a:cubicBezTo>
                <a:cubicBezTo>
                  <a:pt x="357" y="10"/>
                  <a:pt x="350" y="5"/>
                  <a:pt x="350"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6" y="10"/>
                </a:cubicBezTo>
                <a:cubicBezTo>
                  <a:pt x="299" y="10"/>
                  <a:pt x="292" y="5"/>
                  <a:pt x="292" y="0"/>
                </a:cubicBezTo>
                <a:cubicBezTo>
                  <a:pt x="292" y="0"/>
                  <a:pt x="292" y="0"/>
                  <a:pt x="292" y="0"/>
                </a:cubicBezTo>
                <a:cubicBezTo>
                  <a:pt x="292" y="5"/>
                  <a:pt x="285" y="10"/>
                  <a:pt x="277" y="10"/>
                </a:cubicBezTo>
                <a:cubicBezTo>
                  <a:pt x="269" y="10"/>
                  <a:pt x="263" y="5"/>
                  <a:pt x="263" y="0"/>
                </a:cubicBezTo>
                <a:cubicBezTo>
                  <a:pt x="262" y="0"/>
                  <a:pt x="262" y="0"/>
                  <a:pt x="262" y="0"/>
                </a:cubicBezTo>
                <a:cubicBezTo>
                  <a:pt x="262"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6" y="5"/>
                  <a:pt x="146" y="0"/>
                </a:cubicBezTo>
                <a:cubicBezTo>
                  <a:pt x="146" y="0"/>
                  <a:pt x="146" y="0"/>
                  <a:pt x="146" y="0"/>
                </a:cubicBezTo>
                <a:cubicBezTo>
                  <a:pt x="146" y="5"/>
                  <a:pt x="139" y="10"/>
                  <a:pt x="132" y="10"/>
                </a:cubicBezTo>
                <a:cubicBezTo>
                  <a:pt x="124" y="10"/>
                  <a:pt x="117" y="5"/>
                  <a:pt x="117"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3" y="10"/>
                </a:cubicBezTo>
                <a:cubicBezTo>
                  <a:pt x="66" y="10"/>
                  <a:pt x="59" y="5"/>
                  <a:pt x="59" y="0"/>
                </a:cubicBezTo>
                <a:cubicBezTo>
                  <a:pt x="59" y="0"/>
                  <a:pt x="59" y="0"/>
                  <a:pt x="59" y="0"/>
                </a:cubicBezTo>
                <a:cubicBezTo>
                  <a:pt x="59" y="5"/>
                  <a:pt x="52" y="10"/>
                  <a:pt x="44" y="10"/>
                </a:cubicBezTo>
                <a:cubicBezTo>
                  <a:pt x="36" y="10"/>
                  <a:pt x="30" y="5"/>
                  <a:pt x="30" y="0"/>
                </a:cubicBezTo>
                <a:cubicBezTo>
                  <a:pt x="29" y="0"/>
                  <a:pt x="29" y="0"/>
                  <a:pt x="29" y="0"/>
                </a:cubicBezTo>
                <a:cubicBezTo>
                  <a:pt x="29"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1" y="17"/>
                  <a:pt x="87" y="13"/>
                  <a:pt x="88" y="8"/>
                </a:cubicBezTo>
                <a:cubicBezTo>
                  <a:pt x="89" y="13"/>
                  <a:pt x="95" y="17"/>
                  <a:pt x="103" y="17"/>
                </a:cubicBezTo>
                <a:cubicBezTo>
                  <a:pt x="110" y="17"/>
                  <a:pt x="116" y="13"/>
                  <a:pt x="117" y="8"/>
                </a:cubicBezTo>
                <a:cubicBezTo>
                  <a:pt x="118" y="13"/>
                  <a:pt x="124"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8"/>
                </a:cubicBezTo>
                <a:cubicBezTo>
                  <a:pt x="293" y="13"/>
                  <a:pt x="299" y="17"/>
                  <a:pt x="306" y="17"/>
                </a:cubicBezTo>
                <a:cubicBezTo>
                  <a:pt x="314" y="17"/>
                  <a:pt x="320" y="13"/>
                  <a:pt x="321" y="8"/>
                </a:cubicBezTo>
                <a:cubicBezTo>
                  <a:pt x="322" y="13"/>
                  <a:pt x="328" y="17"/>
                  <a:pt x="336" y="17"/>
                </a:cubicBezTo>
                <a:cubicBezTo>
                  <a:pt x="343" y="17"/>
                  <a:pt x="349" y="13"/>
                  <a:pt x="350" y="8"/>
                </a:cubicBezTo>
                <a:cubicBezTo>
                  <a:pt x="351" y="13"/>
                  <a:pt x="357"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7" y="8"/>
                </a:cubicBezTo>
                <a:cubicBezTo>
                  <a:pt x="467" y="0"/>
                  <a:pt x="467" y="0"/>
                  <a:pt x="467" y="0"/>
                </a:cubicBezTo>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 name="Freeform 315"/>
          <p:cNvSpPr>
            <a:spLocks/>
          </p:cNvSpPr>
          <p:nvPr/>
        </p:nvSpPr>
        <p:spPr bwMode="auto">
          <a:xfrm>
            <a:off x="8110965" y="5042682"/>
            <a:ext cx="1393776" cy="58074"/>
          </a:xfrm>
          <a:custGeom>
            <a:avLst/>
            <a:gdLst>
              <a:gd name="T0" fmla="*/ 408 w 409"/>
              <a:gd name="T1" fmla="*/ 0 h 17"/>
              <a:gd name="T2" fmla="*/ 380 w 409"/>
              <a:gd name="T3" fmla="*/ 0 h 17"/>
              <a:gd name="T4" fmla="*/ 365 w 409"/>
              <a:gd name="T5" fmla="*/ 10 h 17"/>
              <a:gd name="T6" fmla="*/ 350 w 409"/>
              <a:gd name="T7" fmla="*/ 0 h 17"/>
              <a:gd name="T8" fmla="*/ 321 w 409"/>
              <a:gd name="T9" fmla="*/ 0 h 17"/>
              <a:gd name="T10" fmla="*/ 307 w 409"/>
              <a:gd name="T11" fmla="*/ 10 h 17"/>
              <a:gd name="T12" fmla="*/ 292 w 409"/>
              <a:gd name="T13" fmla="*/ 0 h 17"/>
              <a:gd name="T14" fmla="*/ 263 w 409"/>
              <a:gd name="T15" fmla="*/ 0 h 17"/>
              <a:gd name="T16" fmla="*/ 248 w 409"/>
              <a:gd name="T17" fmla="*/ 10 h 17"/>
              <a:gd name="T18" fmla="*/ 233 w 409"/>
              <a:gd name="T19" fmla="*/ 0 h 17"/>
              <a:gd name="T20" fmla="*/ 205 w 409"/>
              <a:gd name="T21" fmla="*/ 0 h 17"/>
              <a:gd name="T22" fmla="*/ 204 w 409"/>
              <a:gd name="T23" fmla="*/ 0 h 17"/>
              <a:gd name="T24" fmla="*/ 190 w 409"/>
              <a:gd name="T25" fmla="*/ 10 h 17"/>
              <a:gd name="T26" fmla="*/ 175 w 409"/>
              <a:gd name="T27" fmla="*/ 0 h 17"/>
              <a:gd name="T28" fmla="*/ 147 w 409"/>
              <a:gd name="T29" fmla="*/ 0 h 17"/>
              <a:gd name="T30" fmla="*/ 132 w 409"/>
              <a:gd name="T31" fmla="*/ 10 h 17"/>
              <a:gd name="T32" fmla="*/ 117 w 409"/>
              <a:gd name="T33" fmla="*/ 0 h 17"/>
              <a:gd name="T34" fmla="*/ 88 w 409"/>
              <a:gd name="T35" fmla="*/ 0 h 17"/>
              <a:gd name="T36" fmla="*/ 74 w 409"/>
              <a:gd name="T37" fmla="*/ 10 h 17"/>
              <a:gd name="T38" fmla="*/ 59 w 409"/>
              <a:gd name="T39" fmla="*/ 0 h 17"/>
              <a:gd name="T40" fmla="*/ 30 w 409"/>
              <a:gd name="T41" fmla="*/ 0 h 17"/>
              <a:gd name="T42" fmla="*/ 15 w 409"/>
              <a:gd name="T43" fmla="*/ 10 h 17"/>
              <a:gd name="T44" fmla="*/ 0 w 409"/>
              <a:gd name="T45" fmla="*/ 0 h 17"/>
              <a:gd name="T46" fmla="*/ 15 w 409"/>
              <a:gd name="T47" fmla="*/ 17 h 17"/>
              <a:gd name="T48" fmla="*/ 44 w 409"/>
              <a:gd name="T49" fmla="*/ 17 h 17"/>
              <a:gd name="T50" fmla="*/ 74 w 409"/>
              <a:gd name="T51" fmla="*/ 17 h 17"/>
              <a:gd name="T52" fmla="*/ 103 w 409"/>
              <a:gd name="T53" fmla="*/ 17 h 17"/>
              <a:gd name="T54" fmla="*/ 132 w 409"/>
              <a:gd name="T55" fmla="*/ 17 h 17"/>
              <a:gd name="T56" fmla="*/ 161 w 409"/>
              <a:gd name="T57" fmla="*/ 17 h 17"/>
              <a:gd name="T58" fmla="*/ 190 w 409"/>
              <a:gd name="T59" fmla="*/ 17 h 17"/>
              <a:gd name="T60" fmla="*/ 219 w 409"/>
              <a:gd name="T61" fmla="*/ 17 h 17"/>
              <a:gd name="T62" fmla="*/ 248 w 409"/>
              <a:gd name="T63" fmla="*/ 17 h 17"/>
              <a:gd name="T64" fmla="*/ 277 w 409"/>
              <a:gd name="T65" fmla="*/ 17 h 17"/>
              <a:gd name="T66" fmla="*/ 307 w 409"/>
              <a:gd name="T67" fmla="*/ 17 h 17"/>
              <a:gd name="T68" fmla="*/ 336 w 409"/>
              <a:gd name="T69" fmla="*/ 17 h 17"/>
              <a:gd name="T70" fmla="*/ 365 w 409"/>
              <a:gd name="T71" fmla="*/ 17 h 17"/>
              <a:gd name="T72" fmla="*/ 394 w 409"/>
              <a:gd name="T73" fmla="*/ 17 h 17"/>
              <a:gd name="T74" fmla="*/ 409 w 409"/>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17">
                <a:moveTo>
                  <a:pt x="409" y="0"/>
                </a:moveTo>
                <a:cubicBezTo>
                  <a:pt x="408" y="0"/>
                  <a:pt x="408" y="0"/>
                  <a:pt x="408" y="0"/>
                </a:cubicBezTo>
                <a:cubicBezTo>
                  <a:pt x="408" y="6"/>
                  <a:pt x="402" y="10"/>
                  <a:pt x="394" y="10"/>
                </a:cubicBezTo>
                <a:cubicBezTo>
                  <a:pt x="386" y="10"/>
                  <a:pt x="380" y="6"/>
                  <a:pt x="380" y="0"/>
                </a:cubicBezTo>
                <a:cubicBezTo>
                  <a:pt x="379" y="0"/>
                  <a:pt x="379" y="0"/>
                  <a:pt x="379" y="0"/>
                </a:cubicBezTo>
                <a:cubicBezTo>
                  <a:pt x="379" y="6"/>
                  <a:pt x="373" y="10"/>
                  <a:pt x="365" y="10"/>
                </a:cubicBezTo>
                <a:cubicBezTo>
                  <a:pt x="357" y="10"/>
                  <a:pt x="350" y="6"/>
                  <a:pt x="350" y="0"/>
                </a:cubicBezTo>
                <a:cubicBezTo>
                  <a:pt x="350" y="0"/>
                  <a:pt x="350" y="0"/>
                  <a:pt x="350" y="0"/>
                </a:cubicBezTo>
                <a:cubicBezTo>
                  <a:pt x="350" y="6"/>
                  <a:pt x="343" y="10"/>
                  <a:pt x="336" y="10"/>
                </a:cubicBezTo>
                <a:cubicBezTo>
                  <a:pt x="328" y="10"/>
                  <a:pt x="321" y="6"/>
                  <a:pt x="321" y="0"/>
                </a:cubicBezTo>
                <a:cubicBezTo>
                  <a:pt x="321" y="0"/>
                  <a:pt x="321" y="0"/>
                  <a:pt x="321" y="0"/>
                </a:cubicBezTo>
                <a:cubicBezTo>
                  <a:pt x="321" y="6"/>
                  <a:pt x="314" y="10"/>
                  <a:pt x="307" y="10"/>
                </a:cubicBezTo>
                <a:cubicBezTo>
                  <a:pt x="299" y="10"/>
                  <a:pt x="292" y="6"/>
                  <a:pt x="292" y="0"/>
                </a:cubicBezTo>
                <a:cubicBezTo>
                  <a:pt x="292" y="0"/>
                  <a:pt x="292" y="0"/>
                  <a:pt x="292" y="0"/>
                </a:cubicBezTo>
                <a:cubicBezTo>
                  <a:pt x="292" y="6"/>
                  <a:pt x="285" y="10"/>
                  <a:pt x="277" y="10"/>
                </a:cubicBezTo>
                <a:cubicBezTo>
                  <a:pt x="270" y="10"/>
                  <a:pt x="263" y="6"/>
                  <a:pt x="263" y="0"/>
                </a:cubicBezTo>
                <a:cubicBezTo>
                  <a:pt x="263" y="0"/>
                  <a:pt x="263" y="0"/>
                  <a:pt x="263" y="0"/>
                </a:cubicBezTo>
                <a:cubicBezTo>
                  <a:pt x="263"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5" y="0"/>
                  <a:pt x="205" y="0"/>
                  <a:pt x="205" y="0"/>
                </a:cubicBezTo>
                <a:cubicBezTo>
                  <a:pt x="204" y="0"/>
                  <a:pt x="204" y="0"/>
                  <a:pt x="204"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7" y="6"/>
                  <a:pt x="147" y="0"/>
                </a:cubicBezTo>
                <a:cubicBezTo>
                  <a:pt x="146" y="0"/>
                  <a:pt x="146" y="0"/>
                  <a:pt x="146" y="0"/>
                </a:cubicBezTo>
                <a:cubicBezTo>
                  <a:pt x="146" y="6"/>
                  <a:pt x="140" y="10"/>
                  <a:pt x="132" y="10"/>
                </a:cubicBezTo>
                <a:cubicBezTo>
                  <a:pt x="124" y="10"/>
                  <a:pt x="117" y="6"/>
                  <a:pt x="117" y="0"/>
                </a:cubicBezTo>
                <a:cubicBezTo>
                  <a:pt x="117" y="0"/>
                  <a:pt x="117" y="0"/>
                  <a:pt x="117" y="0"/>
                </a:cubicBezTo>
                <a:cubicBezTo>
                  <a:pt x="117" y="6"/>
                  <a:pt x="110" y="10"/>
                  <a:pt x="103" y="10"/>
                </a:cubicBezTo>
                <a:cubicBezTo>
                  <a:pt x="95" y="10"/>
                  <a:pt x="88" y="6"/>
                  <a:pt x="88" y="0"/>
                </a:cubicBezTo>
                <a:cubicBezTo>
                  <a:pt x="88" y="0"/>
                  <a:pt x="88" y="0"/>
                  <a:pt x="88" y="0"/>
                </a:cubicBezTo>
                <a:cubicBezTo>
                  <a:pt x="88" y="6"/>
                  <a:pt x="81" y="10"/>
                  <a:pt x="74" y="10"/>
                </a:cubicBezTo>
                <a:cubicBezTo>
                  <a:pt x="66" y="10"/>
                  <a:pt x="59" y="6"/>
                  <a:pt x="59" y="0"/>
                </a:cubicBezTo>
                <a:cubicBezTo>
                  <a:pt x="59" y="0"/>
                  <a:pt x="59" y="0"/>
                  <a:pt x="59" y="0"/>
                </a:cubicBezTo>
                <a:cubicBezTo>
                  <a:pt x="59" y="6"/>
                  <a:pt x="52" y="10"/>
                  <a:pt x="44" y="10"/>
                </a:cubicBezTo>
                <a:cubicBezTo>
                  <a:pt x="37" y="10"/>
                  <a:pt x="30" y="6"/>
                  <a:pt x="30" y="0"/>
                </a:cubicBezTo>
                <a:cubicBezTo>
                  <a:pt x="30" y="0"/>
                  <a:pt x="30" y="0"/>
                  <a:pt x="30" y="0"/>
                </a:cubicBezTo>
                <a:cubicBezTo>
                  <a:pt x="30" y="6"/>
                  <a:pt x="23" y="10"/>
                  <a:pt x="15" y="10"/>
                </a:cubicBezTo>
                <a:cubicBezTo>
                  <a:pt x="7" y="10"/>
                  <a:pt x="1" y="6"/>
                  <a:pt x="1" y="0"/>
                </a:cubicBezTo>
                <a:cubicBezTo>
                  <a:pt x="0" y="0"/>
                  <a:pt x="0" y="0"/>
                  <a:pt x="0" y="0"/>
                </a:cubicBezTo>
                <a:cubicBezTo>
                  <a:pt x="0" y="9"/>
                  <a:pt x="0" y="9"/>
                  <a:pt x="0" y="9"/>
                </a:cubicBezTo>
                <a:cubicBezTo>
                  <a:pt x="2" y="13"/>
                  <a:pt x="8" y="17"/>
                  <a:pt x="15" y="17"/>
                </a:cubicBezTo>
                <a:cubicBezTo>
                  <a:pt x="22" y="17"/>
                  <a:pt x="28" y="13"/>
                  <a:pt x="30" y="9"/>
                </a:cubicBezTo>
                <a:cubicBezTo>
                  <a:pt x="31" y="13"/>
                  <a:pt x="37" y="17"/>
                  <a:pt x="44" y="17"/>
                </a:cubicBezTo>
                <a:cubicBezTo>
                  <a:pt x="52" y="17"/>
                  <a:pt x="58" y="13"/>
                  <a:pt x="59" y="9"/>
                </a:cubicBezTo>
                <a:cubicBezTo>
                  <a:pt x="60" y="13"/>
                  <a:pt x="66" y="17"/>
                  <a:pt x="74" y="17"/>
                </a:cubicBezTo>
                <a:cubicBezTo>
                  <a:pt x="81" y="17"/>
                  <a:pt x="87" y="13"/>
                  <a:pt x="88" y="9"/>
                </a:cubicBezTo>
                <a:cubicBezTo>
                  <a:pt x="89" y="13"/>
                  <a:pt x="95" y="17"/>
                  <a:pt x="103" y="17"/>
                </a:cubicBezTo>
                <a:cubicBezTo>
                  <a:pt x="110" y="17"/>
                  <a:pt x="116" y="13"/>
                  <a:pt x="117" y="9"/>
                </a:cubicBezTo>
                <a:cubicBezTo>
                  <a:pt x="119" y="13"/>
                  <a:pt x="125" y="17"/>
                  <a:pt x="132" y="17"/>
                </a:cubicBezTo>
                <a:cubicBezTo>
                  <a:pt x="139" y="17"/>
                  <a:pt x="145" y="13"/>
                  <a:pt x="146" y="9"/>
                </a:cubicBezTo>
                <a:cubicBezTo>
                  <a:pt x="148" y="13"/>
                  <a:pt x="154" y="17"/>
                  <a:pt x="161" y="17"/>
                </a:cubicBezTo>
                <a:cubicBezTo>
                  <a:pt x="168" y="17"/>
                  <a:pt x="174" y="13"/>
                  <a:pt x="175" y="9"/>
                </a:cubicBezTo>
                <a:cubicBezTo>
                  <a:pt x="177" y="13"/>
                  <a:pt x="183" y="17"/>
                  <a:pt x="190" y="17"/>
                </a:cubicBezTo>
                <a:cubicBezTo>
                  <a:pt x="197" y="17"/>
                  <a:pt x="203" y="14"/>
                  <a:pt x="204" y="9"/>
                </a:cubicBezTo>
                <a:cubicBezTo>
                  <a:pt x="206" y="14"/>
                  <a:pt x="212" y="17"/>
                  <a:pt x="219" y="17"/>
                </a:cubicBezTo>
                <a:cubicBezTo>
                  <a:pt x="226" y="17"/>
                  <a:pt x="232" y="13"/>
                  <a:pt x="234" y="9"/>
                </a:cubicBezTo>
                <a:cubicBezTo>
                  <a:pt x="235" y="13"/>
                  <a:pt x="241" y="17"/>
                  <a:pt x="248" y="17"/>
                </a:cubicBezTo>
                <a:cubicBezTo>
                  <a:pt x="255" y="17"/>
                  <a:pt x="261" y="13"/>
                  <a:pt x="263" y="9"/>
                </a:cubicBezTo>
                <a:cubicBezTo>
                  <a:pt x="264" y="13"/>
                  <a:pt x="270" y="17"/>
                  <a:pt x="277" y="17"/>
                </a:cubicBezTo>
                <a:cubicBezTo>
                  <a:pt x="285" y="17"/>
                  <a:pt x="291" y="13"/>
                  <a:pt x="292" y="9"/>
                </a:cubicBezTo>
                <a:cubicBezTo>
                  <a:pt x="293" y="13"/>
                  <a:pt x="299" y="17"/>
                  <a:pt x="307" y="17"/>
                </a:cubicBezTo>
                <a:cubicBezTo>
                  <a:pt x="314" y="17"/>
                  <a:pt x="320" y="13"/>
                  <a:pt x="321" y="9"/>
                </a:cubicBezTo>
                <a:cubicBezTo>
                  <a:pt x="322" y="13"/>
                  <a:pt x="328" y="17"/>
                  <a:pt x="336" y="17"/>
                </a:cubicBezTo>
                <a:cubicBezTo>
                  <a:pt x="343" y="17"/>
                  <a:pt x="349" y="13"/>
                  <a:pt x="350" y="9"/>
                </a:cubicBezTo>
                <a:cubicBezTo>
                  <a:pt x="352" y="13"/>
                  <a:pt x="358" y="17"/>
                  <a:pt x="365" y="17"/>
                </a:cubicBezTo>
                <a:cubicBezTo>
                  <a:pt x="372" y="17"/>
                  <a:pt x="378" y="13"/>
                  <a:pt x="379" y="9"/>
                </a:cubicBezTo>
                <a:cubicBezTo>
                  <a:pt x="381" y="13"/>
                  <a:pt x="387" y="17"/>
                  <a:pt x="394" y="17"/>
                </a:cubicBezTo>
                <a:cubicBezTo>
                  <a:pt x="401" y="17"/>
                  <a:pt x="407" y="13"/>
                  <a:pt x="409" y="9"/>
                </a:cubicBezTo>
                <a:cubicBezTo>
                  <a:pt x="409" y="0"/>
                  <a:pt x="409" y="0"/>
                  <a:pt x="409" y="0"/>
                </a:cubicBezTo>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 name="Freeform 316"/>
          <p:cNvSpPr>
            <a:spLocks/>
          </p:cNvSpPr>
          <p:nvPr/>
        </p:nvSpPr>
        <p:spPr bwMode="auto">
          <a:xfrm>
            <a:off x="5579141" y="4990720"/>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5 w 583"/>
              <a:gd name="T27" fmla="*/ 10 h 17"/>
              <a:gd name="T28" fmla="*/ 321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2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1"/>
                </a:moveTo>
                <a:cubicBezTo>
                  <a:pt x="583" y="0"/>
                  <a:pt x="583" y="0"/>
                  <a:pt x="583" y="0"/>
                </a:cubicBezTo>
                <a:cubicBezTo>
                  <a:pt x="583" y="0"/>
                  <a:pt x="583" y="0"/>
                  <a:pt x="583" y="0"/>
                </a:cubicBezTo>
                <a:cubicBezTo>
                  <a:pt x="583"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2"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9"/>
                  <a:pt x="0" y="9"/>
                </a:cubicBezTo>
                <a:cubicBezTo>
                  <a:pt x="2" y="13"/>
                  <a:pt x="8" y="17"/>
                  <a:pt x="15" y="17"/>
                </a:cubicBezTo>
                <a:cubicBezTo>
                  <a:pt x="22" y="17"/>
                  <a:pt x="28" y="13"/>
                  <a:pt x="30" y="9"/>
                </a:cubicBezTo>
                <a:cubicBezTo>
                  <a:pt x="31" y="13"/>
                  <a:pt x="37" y="17"/>
                  <a:pt x="44" y="17"/>
                </a:cubicBezTo>
                <a:cubicBezTo>
                  <a:pt x="51" y="17"/>
                  <a:pt x="57" y="13"/>
                  <a:pt x="59" y="9"/>
                </a:cubicBezTo>
                <a:cubicBezTo>
                  <a:pt x="60" y="13"/>
                  <a:pt x="66" y="17"/>
                  <a:pt x="73" y="17"/>
                </a:cubicBezTo>
                <a:cubicBezTo>
                  <a:pt x="80" y="17"/>
                  <a:pt x="86" y="13"/>
                  <a:pt x="88" y="9"/>
                </a:cubicBezTo>
                <a:cubicBezTo>
                  <a:pt x="89" y="13"/>
                  <a:pt x="95" y="17"/>
                  <a:pt x="102" y="17"/>
                </a:cubicBezTo>
                <a:cubicBezTo>
                  <a:pt x="110" y="17"/>
                  <a:pt x="116" y="13"/>
                  <a:pt x="117" y="9"/>
                </a:cubicBezTo>
                <a:cubicBezTo>
                  <a:pt x="118" y="13"/>
                  <a:pt x="124" y="17"/>
                  <a:pt x="132" y="17"/>
                </a:cubicBezTo>
                <a:cubicBezTo>
                  <a:pt x="139" y="17"/>
                  <a:pt x="145" y="13"/>
                  <a:pt x="146" y="9"/>
                </a:cubicBezTo>
                <a:cubicBezTo>
                  <a:pt x="148" y="13"/>
                  <a:pt x="154" y="17"/>
                  <a:pt x="161" y="17"/>
                </a:cubicBezTo>
                <a:cubicBezTo>
                  <a:pt x="168" y="17"/>
                  <a:pt x="174" y="13"/>
                  <a:pt x="175" y="9"/>
                </a:cubicBezTo>
                <a:cubicBezTo>
                  <a:pt x="177" y="13"/>
                  <a:pt x="183" y="17"/>
                  <a:pt x="190" y="17"/>
                </a:cubicBezTo>
                <a:cubicBezTo>
                  <a:pt x="197" y="17"/>
                  <a:pt x="203" y="13"/>
                  <a:pt x="204" y="9"/>
                </a:cubicBezTo>
                <a:cubicBezTo>
                  <a:pt x="206" y="13"/>
                  <a:pt x="212" y="17"/>
                  <a:pt x="219" y="17"/>
                </a:cubicBezTo>
                <a:cubicBezTo>
                  <a:pt x="226" y="17"/>
                  <a:pt x="232" y="13"/>
                  <a:pt x="233" y="9"/>
                </a:cubicBezTo>
                <a:cubicBezTo>
                  <a:pt x="235" y="13"/>
                  <a:pt x="241" y="17"/>
                  <a:pt x="248" y="17"/>
                </a:cubicBezTo>
                <a:cubicBezTo>
                  <a:pt x="255" y="17"/>
                  <a:pt x="261" y="13"/>
                  <a:pt x="263" y="9"/>
                </a:cubicBezTo>
                <a:cubicBezTo>
                  <a:pt x="264" y="13"/>
                  <a:pt x="270" y="17"/>
                  <a:pt x="277" y="17"/>
                </a:cubicBezTo>
                <a:cubicBezTo>
                  <a:pt x="284" y="17"/>
                  <a:pt x="290" y="14"/>
                  <a:pt x="292" y="9"/>
                </a:cubicBezTo>
                <a:cubicBezTo>
                  <a:pt x="293" y="14"/>
                  <a:pt x="299" y="17"/>
                  <a:pt x="306" y="17"/>
                </a:cubicBezTo>
                <a:cubicBezTo>
                  <a:pt x="313" y="17"/>
                  <a:pt x="319" y="13"/>
                  <a:pt x="321" y="9"/>
                </a:cubicBezTo>
                <a:cubicBezTo>
                  <a:pt x="322" y="13"/>
                  <a:pt x="328" y="17"/>
                  <a:pt x="335" y="17"/>
                </a:cubicBezTo>
                <a:cubicBezTo>
                  <a:pt x="343" y="17"/>
                  <a:pt x="349" y="13"/>
                  <a:pt x="350" y="9"/>
                </a:cubicBezTo>
                <a:cubicBezTo>
                  <a:pt x="351" y="13"/>
                  <a:pt x="357" y="17"/>
                  <a:pt x="365" y="17"/>
                </a:cubicBezTo>
                <a:cubicBezTo>
                  <a:pt x="372" y="17"/>
                  <a:pt x="378" y="13"/>
                  <a:pt x="379" y="9"/>
                </a:cubicBezTo>
                <a:cubicBezTo>
                  <a:pt x="381" y="13"/>
                  <a:pt x="386" y="17"/>
                  <a:pt x="394" y="17"/>
                </a:cubicBezTo>
                <a:cubicBezTo>
                  <a:pt x="401" y="17"/>
                  <a:pt x="407" y="13"/>
                  <a:pt x="408" y="9"/>
                </a:cubicBezTo>
                <a:cubicBezTo>
                  <a:pt x="410" y="13"/>
                  <a:pt x="416" y="17"/>
                  <a:pt x="423" y="17"/>
                </a:cubicBezTo>
                <a:cubicBezTo>
                  <a:pt x="430" y="17"/>
                  <a:pt x="436" y="13"/>
                  <a:pt x="437" y="9"/>
                </a:cubicBezTo>
                <a:cubicBezTo>
                  <a:pt x="439" y="13"/>
                  <a:pt x="445" y="17"/>
                  <a:pt x="452" y="17"/>
                </a:cubicBezTo>
                <a:cubicBezTo>
                  <a:pt x="459" y="17"/>
                  <a:pt x="465" y="13"/>
                  <a:pt x="466" y="9"/>
                </a:cubicBezTo>
                <a:cubicBezTo>
                  <a:pt x="468" y="13"/>
                  <a:pt x="474" y="17"/>
                  <a:pt x="481" y="17"/>
                </a:cubicBezTo>
                <a:cubicBezTo>
                  <a:pt x="488" y="17"/>
                  <a:pt x="494" y="13"/>
                  <a:pt x="496" y="9"/>
                </a:cubicBezTo>
                <a:cubicBezTo>
                  <a:pt x="497" y="13"/>
                  <a:pt x="503" y="17"/>
                  <a:pt x="510" y="17"/>
                </a:cubicBezTo>
                <a:cubicBezTo>
                  <a:pt x="517" y="17"/>
                  <a:pt x="523" y="13"/>
                  <a:pt x="525" y="9"/>
                </a:cubicBezTo>
                <a:cubicBezTo>
                  <a:pt x="526" y="13"/>
                  <a:pt x="532" y="17"/>
                  <a:pt x="539" y="17"/>
                </a:cubicBezTo>
                <a:cubicBezTo>
                  <a:pt x="546" y="17"/>
                  <a:pt x="552" y="13"/>
                  <a:pt x="554" y="9"/>
                </a:cubicBezTo>
                <a:cubicBezTo>
                  <a:pt x="555" y="13"/>
                  <a:pt x="561" y="17"/>
                  <a:pt x="568" y="17"/>
                </a:cubicBezTo>
                <a:cubicBezTo>
                  <a:pt x="577" y="17"/>
                  <a:pt x="583" y="12"/>
                  <a:pt x="583" y="6"/>
                </a:cubicBezTo>
                <a:cubicBezTo>
                  <a:pt x="583" y="0"/>
                  <a:pt x="583" y="0"/>
                  <a:pt x="583" y="0"/>
                </a:cubicBezTo>
                <a:cubicBezTo>
                  <a:pt x="583" y="1"/>
                  <a:pt x="583" y="1"/>
                  <a:pt x="583" y="1"/>
                </a:cubicBezTo>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 name="Freeform 317"/>
          <p:cNvSpPr>
            <a:spLocks/>
          </p:cNvSpPr>
          <p:nvPr/>
        </p:nvSpPr>
        <p:spPr bwMode="auto">
          <a:xfrm>
            <a:off x="5682044" y="5008041"/>
            <a:ext cx="1785012"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2 w 524"/>
              <a:gd name="T31" fmla="*/ 17 h 17"/>
              <a:gd name="T32" fmla="*/ 43 w 524"/>
              <a:gd name="T33" fmla="*/ 17 h 17"/>
              <a:gd name="T34" fmla="*/ 14 w 524"/>
              <a:gd name="T35" fmla="*/ 17 h 17"/>
              <a:gd name="T36" fmla="*/ 0 w 524"/>
              <a:gd name="T37" fmla="*/ 0 h 17"/>
              <a:gd name="T38" fmla="*/ 14 w 524"/>
              <a:gd name="T39" fmla="*/ 10 h 17"/>
              <a:gd name="T40" fmla="*/ 29 w 524"/>
              <a:gd name="T41" fmla="*/ 0 h 17"/>
              <a:gd name="T42" fmla="*/ 58 w 524"/>
              <a:gd name="T43" fmla="*/ 0 h 17"/>
              <a:gd name="T44" fmla="*/ 72 w 524"/>
              <a:gd name="T45" fmla="*/ 10 h 17"/>
              <a:gd name="T46" fmla="*/ 87 w 524"/>
              <a:gd name="T47" fmla="*/ 0 h 17"/>
              <a:gd name="T48" fmla="*/ 116 w 524"/>
              <a:gd name="T49" fmla="*/ 0 h 17"/>
              <a:gd name="T50" fmla="*/ 131 w 524"/>
              <a:gd name="T51" fmla="*/ 10 h 17"/>
              <a:gd name="T52" fmla="*/ 146 w 524"/>
              <a:gd name="T53" fmla="*/ 0 h 17"/>
              <a:gd name="T54" fmla="*/ 174 w 524"/>
              <a:gd name="T55" fmla="*/ 0 h 17"/>
              <a:gd name="T56" fmla="*/ 189 w 524"/>
              <a:gd name="T57" fmla="*/ 10 h 17"/>
              <a:gd name="T58" fmla="*/ 204 w 524"/>
              <a:gd name="T59" fmla="*/ 0 h 17"/>
              <a:gd name="T60" fmla="*/ 232 w 524"/>
              <a:gd name="T61" fmla="*/ 0 h 17"/>
              <a:gd name="T62" fmla="*/ 247 w 524"/>
              <a:gd name="T63" fmla="*/ 10 h 17"/>
              <a:gd name="T64" fmla="*/ 261 w 524"/>
              <a:gd name="T65" fmla="*/ 0 h 17"/>
              <a:gd name="T66" fmla="*/ 262 w 524"/>
              <a:gd name="T67" fmla="*/ 0 h 17"/>
              <a:gd name="T68" fmla="*/ 291 w 524"/>
              <a:gd name="T69" fmla="*/ 0 h 17"/>
              <a:gd name="T70" fmla="*/ 305 w 524"/>
              <a:gd name="T71" fmla="*/ 10 h 17"/>
              <a:gd name="T72" fmla="*/ 320 w 524"/>
              <a:gd name="T73" fmla="*/ 0 h 17"/>
              <a:gd name="T74" fmla="*/ 349 w 524"/>
              <a:gd name="T75" fmla="*/ 0 h 17"/>
              <a:gd name="T76" fmla="*/ 364 w 524"/>
              <a:gd name="T77" fmla="*/ 10 h 17"/>
              <a:gd name="T78" fmla="*/ 379 w 524"/>
              <a:gd name="T79" fmla="*/ 0 h 17"/>
              <a:gd name="T80" fmla="*/ 407 w 524"/>
              <a:gd name="T81" fmla="*/ 0 h 17"/>
              <a:gd name="T82" fmla="*/ 422 w 524"/>
              <a:gd name="T83" fmla="*/ 10 h 17"/>
              <a:gd name="T84" fmla="*/ 437 w 524"/>
              <a:gd name="T85" fmla="*/ 0 h 17"/>
              <a:gd name="T86" fmla="*/ 465 w 524"/>
              <a:gd name="T87" fmla="*/ 0 h 17"/>
              <a:gd name="T88" fmla="*/ 480 w 524"/>
              <a:gd name="T89" fmla="*/ 10 h 17"/>
              <a:gd name="T90" fmla="*/ 495 w 524"/>
              <a:gd name="T91" fmla="*/ 0 h 17"/>
              <a:gd name="T92" fmla="*/ 523 w 524"/>
              <a:gd name="T93" fmla="*/ 0 h 17"/>
              <a:gd name="T94" fmla="*/ 524 w 524"/>
              <a:gd name="T9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8"/>
                </a:moveTo>
                <a:cubicBezTo>
                  <a:pt x="523" y="13"/>
                  <a:pt x="516" y="17"/>
                  <a:pt x="509" y="17"/>
                </a:cubicBezTo>
                <a:cubicBezTo>
                  <a:pt x="502" y="17"/>
                  <a:pt x="496" y="13"/>
                  <a:pt x="495" y="8"/>
                </a:cubicBezTo>
                <a:cubicBezTo>
                  <a:pt x="493" y="13"/>
                  <a:pt x="487" y="17"/>
                  <a:pt x="480" y="17"/>
                </a:cubicBezTo>
                <a:cubicBezTo>
                  <a:pt x="473" y="17"/>
                  <a:pt x="467" y="13"/>
                  <a:pt x="466" y="8"/>
                </a:cubicBezTo>
                <a:cubicBezTo>
                  <a:pt x="464" y="13"/>
                  <a:pt x="458" y="17"/>
                  <a:pt x="451" y="17"/>
                </a:cubicBezTo>
                <a:cubicBezTo>
                  <a:pt x="444" y="17"/>
                  <a:pt x="438" y="13"/>
                  <a:pt x="436" y="8"/>
                </a:cubicBezTo>
                <a:cubicBezTo>
                  <a:pt x="435" y="13"/>
                  <a:pt x="429" y="17"/>
                  <a:pt x="422" y="17"/>
                </a:cubicBezTo>
                <a:cubicBezTo>
                  <a:pt x="415" y="17"/>
                  <a:pt x="409" y="13"/>
                  <a:pt x="407" y="8"/>
                </a:cubicBezTo>
                <a:cubicBezTo>
                  <a:pt x="406" y="13"/>
                  <a:pt x="400" y="17"/>
                  <a:pt x="393" y="17"/>
                </a:cubicBezTo>
                <a:cubicBezTo>
                  <a:pt x="386" y="17"/>
                  <a:pt x="380" y="13"/>
                  <a:pt x="378" y="8"/>
                </a:cubicBezTo>
                <a:cubicBezTo>
                  <a:pt x="377" y="13"/>
                  <a:pt x="371" y="17"/>
                  <a:pt x="364" y="17"/>
                </a:cubicBezTo>
                <a:cubicBezTo>
                  <a:pt x="356" y="17"/>
                  <a:pt x="351" y="13"/>
                  <a:pt x="349" y="8"/>
                </a:cubicBezTo>
                <a:cubicBezTo>
                  <a:pt x="348" y="13"/>
                  <a:pt x="342" y="17"/>
                  <a:pt x="335" y="17"/>
                </a:cubicBezTo>
                <a:cubicBezTo>
                  <a:pt x="327" y="17"/>
                  <a:pt x="321" y="13"/>
                  <a:pt x="320" y="8"/>
                </a:cubicBezTo>
                <a:cubicBezTo>
                  <a:pt x="319" y="13"/>
                  <a:pt x="313" y="17"/>
                  <a:pt x="305" y="17"/>
                </a:cubicBezTo>
                <a:cubicBezTo>
                  <a:pt x="298" y="17"/>
                  <a:pt x="292" y="13"/>
                  <a:pt x="291" y="8"/>
                </a:cubicBezTo>
                <a:cubicBezTo>
                  <a:pt x="289" y="13"/>
                  <a:pt x="283" y="17"/>
                  <a:pt x="276" y="17"/>
                </a:cubicBezTo>
                <a:cubicBezTo>
                  <a:pt x="269" y="17"/>
                  <a:pt x="263" y="13"/>
                  <a:pt x="262" y="8"/>
                </a:cubicBezTo>
                <a:cubicBezTo>
                  <a:pt x="260" y="13"/>
                  <a:pt x="254" y="17"/>
                  <a:pt x="247" y="17"/>
                </a:cubicBezTo>
                <a:cubicBezTo>
                  <a:pt x="240" y="17"/>
                  <a:pt x="234" y="13"/>
                  <a:pt x="233" y="8"/>
                </a:cubicBezTo>
                <a:cubicBezTo>
                  <a:pt x="231" y="13"/>
                  <a:pt x="225" y="17"/>
                  <a:pt x="218" y="17"/>
                </a:cubicBezTo>
                <a:cubicBezTo>
                  <a:pt x="211" y="17"/>
                  <a:pt x="205" y="13"/>
                  <a:pt x="203" y="8"/>
                </a:cubicBezTo>
                <a:cubicBezTo>
                  <a:pt x="202" y="13"/>
                  <a:pt x="196" y="17"/>
                  <a:pt x="189" y="17"/>
                </a:cubicBezTo>
                <a:cubicBezTo>
                  <a:pt x="182" y="17"/>
                  <a:pt x="176" y="13"/>
                  <a:pt x="174" y="8"/>
                </a:cubicBezTo>
                <a:cubicBezTo>
                  <a:pt x="173" y="13"/>
                  <a:pt x="167" y="17"/>
                  <a:pt x="160" y="17"/>
                </a:cubicBezTo>
                <a:cubicBezTo>
                  <a:pt x="153" y="17"/>
                  <a:pt x="147" y="13"/>
                  <a:pt x="145" y="8"/>
                </a:cubicBezTo>
                <a:cubicBezTo>
                  <a:pt x="144" y="13"/>
                  <a:pt x="138" y="17"/>
                  <a:pt x="131" y="17"/>
                </a:cubicBezTo>
                <a:cubicBezTo>
                  <a:pt x="124" y="17"/>
                  <a:pt x="118" y="13"/>
                  <a:pt x="116" y="8"/>
                </a:cubicBezTo>
                <a:cubicBezTo>
                  <a:pt x="115" y="13"/>
                  <a:pt x="109" y="17"/>
                  <a:pt x="102" y="17"/>
                </a:cubicBezTo>
                <a:cubicBezTo>
                  <a:pt x="94" y="17"/>
                  <a:pt x="88" y="13"/>
                  <a:pt x="87" y="8"/>
                </a:cubicBezTo>
                <a:cubicBezTo>
                  <a:pt x="86" y="13"/>
                  <a:pt x="80" y="17"/>
                  <a:pt x="72" y="17"/>
                </a:cubicBezTo>
                <a:cubicBezTo>
                  <a:pt x="65" y="17"/>
                  <a:pt x="59" y="13"/>
                  <a:pt x="58" y="8"/>
                </a:cubicBezTo>
                <a:cubicBezTo>
                  <a:pt x="56" y="13"/>
                  <a:pt x="50" y="17"/>
                  <a:pt x="43" y="17"/>
                </a:cubicBezTo>
                <a:cubicBezTo>
                  <a:pt x="36" y="17"/>
                  <a:pt x="30" y="13"/>
                  <a:pt x="29" y="8"/>
                </a:cubicBezTo>
                <a:cubicBezTo>
                  <a:pt x="27" y="13"/>
                  <a:pt x="21" y="17"/>
                  <a:pt x="14" y="17"/>
                </a:cubicBezTo>
                <a:cubicBezTo>
                  <a:pt x="7" y="17"/>
                  <a:pt x="1" y="13"/>
                  <a:pt x="0" y="8"/>
                </a:cubicBezTo>
                <a:cubicBezTo>
                  <a:pt x="0" y="0"/>
                  <a:pt x="0" y="0"/>
                  <a:pt x="0" y="0"/>
                </a:cubicBezTo>
                <a:cubicBezTo>
                  <a:pt x="0" y="0"/>
                  <a:pt x="0" y="0"/>
                  <a:pt x="0" y="0"/>
                </a:cubicBezTo>
                <a:cubicBezTo>
                  <a:pt x="0" y="5"/>
                  <a:pt x="6" y="10"/>
                  <a:pt x="14" y="10"/>
                </a:cubicBezTo>
                <a:cubicBezTo>
                  <a:pt x="22" y="10"/>
                  <a:pt x="28" y="5"/>
                  <a:pt x="28" y="0"/>
                </a:cubicBezTo>
                <a:cubicBezTo>
                  <a:pt x="29" y="0"/>
                  <a:pt x="29" y="0"/>
                  <a:pt x="29" y="0"/>
                </a:cubicBezTo>
                <a:cubicBezTo>
                  <a:pt x="29" y="5"/>
                  <a:pt x="35" y="10"/>
                  <a:pt x="43" y="10"/>
                </a:cubicBezTo>
                <a:cubicBezTo>
                  <a:pt x="51" y="10"/>
                  <a:pt x="58" y="5"/>
                  <a:pt x="58" y="0"/>
                </a:cubicBezTo>
                <a:cubicBezTo>
                  <a:pt x="58" y="0"/>
                  <a:pt x="58" y="0"/>
                  <a:pt x="58" y="0"/>
                </a:cubicBezTo>
                <a:cubicBezTo>
                  <a:pt x="58" y="5"/>
                  <a:pt x="65" y="10"/>
                  <a:pt x="72" y="10"/>
                </a:cubicBezTo>
                <a:cubicBezTo>
                  <a:pt x="80" y="10"/>
                  <a:pt x="87" y="5"/>
                  <a:pt x="87" y="0"/>
                </a:cubicBezTo>
                <a:cubicBezTo>
                  <a:pt x="87" y="0"/>
                  <a:pt x="87" y="0"/>
                  <a:pt x="87" y="0"/>
                </a:cubicBezTo>
                <a:cubicBezTo>
                  <a:pt x="87" y="5"/>
                  <a:pt x="94" y="10"/>
                  <a:pt x="102" y="10"/>
                </a:cubicBezTo>
                <a:cubicBezTo>
                  <a:pt x="109" y="10"/>
                  <a:pt x="116" y="5"/>
                  <a:pt x="116" y="0"/>
                </a:cubicBezTo>
                <a:cubicBezTo>
                  <a:pt x="116" y="0"/>
                  <a:pt x="116" y="0"/>
                  <a:pt x="116" y="0"/>
                </a:cubicBezTo>
                <a:cubicBezTo>
                  <a:pt x="116" y="5"/>
                  <a:pt x="123" y="10"/>
                  <a:pt x="131" y="10"/>
                </a:cubicBezTo>
                <a:cubicBezTo>
                  <a:pt x="139" y="10"/>
                  <a:pt x="145" y="5"/>
                  <a:pt x="145" y="0"/>
                </a:cubicBezTo>
                <a:cubicBezTo>
                  <a:pt x="146" y="0"/>
                  <a:pt x="146" y="0"/>
                  <a:pt x="146" y="0"/>
                </a:cubicBezTo>
                <a:cubicBezTo>
                  <a:pt x="146" y="5"/>
                  <a:pt x="152" y="10"/>
                  <a:pt x="160" y="10"/>
                </a:cubicBezTo>
                <a:cubicBezTo>
                  <a:pt x="168" y="10"/>
                  <a:pt x="174" y="5"/>
                  <a:pt x="174" y="0"/>
                </a:cubicBezTo>
                <a:cubicBezTo>
                  <a:pt x="175" y="0"/>
                  <a:pt x="175" y="0"/>
                  <a:pt x="175" y="0"/>
                </a:cubicBezTo>
                <a:cubicBezTo>
                  <a:pt x="175" y="5"/>
                  <a:pt x="181" y="10"/>
                  <a:pt x="189" y="10"/>
                </a:cubicBezTo>
                <a:cubicBezTo>
                  <a:pt x="197" y="10"/>
                  <a:pt x="203" y="5"/>
                  <a:pt x="203" y="0"/>
                </a:cubicBezTo>
                <a:cubicBezTo>
                  <a:pt x="204" y="0"/>
                  <a:pt x="204" y="0"/>
                  <a:pt x="204" y="0"/>
                </a:cubicBezTo>
                <a:cubicBezTo>
                  <a:pt x="204" y="5"/>
                  <a:pt x="210" y="10"/>
                  <a:pt x="218" y="10"/>
                </a:cubicBezTo>
                <a:cubicBezTo>
                  <a:pt x="226" y="10"/>
                  <a:pt x="232" y="5"/>
                  <a:pt x="232" y="0"/>
                </a:cubicBezTo>
                <a:cubicBezTo>
                  <a:pt x="233" y="0"/>
                  <a:pt x="233" y="0"/>
                  <a:pt x="233" y="0"/>
                </a:cubicBezTo>
                <a:cubicBezTo>
                  <a:pt x="233" y="5"/>
                  <a:pt x="239" y="10"/>
                  <a:pt x="247" y="10"/>
                </a:cubicBezTo>
                <a:cubicBezTo>
                  <a:pt x="255" y="10"/>
                  <a:pt x="261" y="5"/>
                  <a:pt x="261" y="0"/>
                </a:cubicBezTo>
                <a:cubicBezTo>
                  <a:pt x="261" y="0"/>
                  <a:pt x="261" y="0"/>
                  <a:pt x="261" y="0"/>
                </a:cubicBezTo>
                <a:cubicBezTo>
                  <a:pt x="262" y="0"/>
                  <a:pt x="262" y="0"/>
                  <a:pt x="262" y="0"/>
                </a:cubicBezTo>
                <a:cubicBezTo>
                  <a:pt x="262" y="0"/>
                  <a:pt x="262" y="0"/>
                  <a:pt x="262" y="0"/>
                </a:cubicBezTo>
                <a:cubicBezTo>
                  <a:pt x="262" y="5"/>
                  <a:pt x="268" y="10"/>
                  <a:pt x="276" y="10"/>
                </a:cubicBezTo>
                <a:cubicBezTo>
                  <a:pt x="284" y="10"/>
                  <a:pt x="291" y="5"/>
                  <a:pt x="291" y="0"/>
                </a:cubicBezTo>
                <a:cubicBezTo>
                  <a:pt x="291" y="0"/>
                  <a:pt x="291" y="0"/>
                  <a:pt x="291" y="0"/>
                </a:cubicBezTo>
                <a:cubicBezTo>
                  <a:pt x="291" y="5"/>
                  <a:pt x="298" y="10"/>
                  <a:pt x="305" y="10"/>
                </a:cubicBezTo>
                <a:cubicBezTo>
                  <a:pt x="313" y="10"/>
                  <a:pt x="320" y="5"/>
                  <a:pt x="320" y="0"/>
                </a:cubicBezTo>
                <a:cubicBezTo>
                  <a:pt x="320" y="0"/>
                  <a:pt x="320" y="0"/>
                  <a:pt x="320" y="0"/>
                </a:cubicBezTo>
                <a:cubicBezTo>
                  <a:pt x="320" y="5"/>
                  <a:pt x="327" y="10"/>
                  <a:pt x="335" y="10"/>
                </a:cubicBezTo>
                <a:cubicBezTo>
                  <a:pt x="342" y="10"/>
                  <a:pt x="349" y="5"/>
                  <a:pt x="349" y="0"/>
                </a:cubicBezTo>
                <a:cubicBezTo>
                  <a:pt x="349" y="0"/>
                  <a:pt x="349" y="0"/>
                  <a:pt x="349" y="0"/>
                </a:cubicBezTo>
                <a:cubicBezTo>
                  <a:pt x="349" y="5"/>
                  <a:pt x="356" y="10"/>
                  <a:pt x="364" y="10"/>
                </a:cubicBezTo>
                <a:cubicBezTo>
                  <a:pt x="372" y="10"/>
                  <a:pt x="378" y="5"/>
                  <a:pt x="378" y="0"/>
                </a:cubicBezTo>
                <a:cubicBezTo>
                  <a:pt x="379" y="0"/>
                  <a:pt x="379" y="0"/>
                  <a:pt x="379" y="0"/>
                </a:cubicBezTo>
                <a:cubicBezTo>
                  <a:pt x="379" y="5"/>
                  <a:pt x="385" y="10"/>
                  <a:pt x="393" y="10"/>
                </a:cubicBezTo>
                <a:cubicBezTo>
                  <a:pt x="401" y="10"/>
                  <a:pt x="407" y="5"/>
                  <a:pt x="407" y="0"/>
                </a:cubicBezTo>
                <a:cubicBezTo>
                  <a:pt x="408" y="0"/>
                  <a:pt x="408" y="0"/>
                  <a:pt x="408" y="0"/>
                </a:cubicBezTo>
                <a:cubicBezTo>
                  <a:pt x="408" y="5"/>
                  <a:pt x="414" y="10"/>
                  <a:pt x="422" y="10"/>
                </a:cubicBezTo>
                <a:cubicBezTo>
                  <a:pt x="430" y="10"/>
                  <a:pt x="436" y="5"/>
                  <a:pt x="436" y="0"/>
                </a:cubicBezTo>
                <a:cubicBezTo>
                  <a:pt x="437" y="0"/>
                  <a:pt x="437" y="0"/>
                  <a:pt x="437" y="0"/>
                </a:cubicBezTo>
                <a:cubicBezTo>
                  <a:pt x="437" y="5"/>
                  <a:pt x="443" y="10"/>
                  <a:pt x="451" y="10"/>
                </a:cubicBezTo>
                <a:cubicBezTo>
                  <a:pt x="459" y="10"/>
                  <a:pt x="465" y="5"/>
                  <a:pt x="465" y="0"/>
                </a:cubicBezTo>
                <a:cubicBezTo>
                  <a:pt x="466" y="0"/>
                  <a:pt x="466" y="0"/>
                  <a:pt x="466" y="0"/>
                </a:cubicBezTo>
                <a:cubicBezTo>
                  <a:pt x="466" y="5"/>
                  <a:pt x="472" y="10"/>
                  <a:pt x="480" y="10"/>
                </a:cubicBezTo>
                <a:cubicBezTo>
                  <a:pt x="488" y="10"/>
                  <a:pt x="494" y="5"/>
                  <a:pt x="494" y="0"/>
                </a:cubicBezTo>
                <a:cubicBezTo>
                  <a:pt x="495" y="0"/>
                  <a:pt x="495" y="0"/>
                  <a:pt x="495" y="0"/>
                </a:cubicBezTo>
                <a:cubicBezTo>
                  <a:pt x="495" y="5"/>
                  <a:pt x="501" y="10"/>
                  <a:pt x="509" y="10"/>
                </a:cubicBezTo>
                <a:cubicBezTo>
                  <a:pt x="517" y="10"/>
                  <a:pt x="523" y="5"/>
                  <a:pt x="523" y="0"/>
                </a:cubicBezTo>
                <a:cubicBezTo>
                  <a:pt x="524" y="0"/>
                  <a:pt x="524" y="0"/>
                  <a:pt x="524" y="0"/>
                </a:cubicBezTo>
                <a:cubicBezTo>
                  <a:pt x="524" y="8"/>
                  <a:pt x="524" y="8"/>
                  <a:pt x="524" y="8"/>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 name="Freeform 319"/>
          <p:cNvSpPr>
            <a:spLocks/>
          </p:cNvSpPr>
          <p:nvPr/>
        </p:nvSpPr>
        <p:spPr bwMode="auto">
          <a:xfrm>
            <a:off x="5879700" y="5042682"/>
            <a:ext cx="1389701"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31 w 408"/>
              <a:gd name="T55" fmla="*/ 17 h 17"/>
              <a:gd name="T56" fmla="*/ 160 w 408"/>
              <a:gd name="T57" fmla="*/ 17 h 17"/>
              <a:gd name="T58" fmla="*/ 189 w 408"/>
              <a:gd name="T59" fmla="*/ 17 h 17"/>
              <a:gd name="T60" fmla="*/ 218 w 408"/>
              <a:gd name="T61" fmla="*/ 17 h 17"/>
              <a:gd name="T62" fmla="*/ 247 w 408"/>
              <a:gd name="T63" fmla="*/ 17 h 17"/>
              <a:gd name="T64" fmla="*/ 277 w 408"/>
              <a:gd name="T65" fmla="*/ 17 h 17"/>
              <a:gd name="T66" fmla="*/ 306 w 408"/>
              <a:gd name="T67" fmla="*/ 17 h 17"/>
              <a:gd name="T68" fmla="*/ 335 w 408"/>
              <a:gd name="T69" fmla="*/ 17 h 17"/>
              <a:gd name="T70" fmla="*/ 364 w 408"/>
              <a:gd name="T71" fmla="*/ 17 h 17"/>
              <a:gd name="T72" fmla="*/ 393 w 408"/>
              <a:gd name="T73" fmla="*/ 17 h 17"/>
              <a:gd name="T74" fmla="*/ 408 w 408"/>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9"/>
                  <a:pt x="0" y="9"/>
                  <a:pt x="0" y="9"/>
                </a:cubicBezTo>
                <a:cubicBezTo>
                  <a:pt x="1" y="13"/>
                  <a:pt x="7" y="17"/>
                  <a:pt x="14" y="17"/>
                </a:cubicBezTo>
                <a:cubicBezTo>
                  <a:pt x="22" y="17"/>
                  <a:pt x="28" y="13"/>
                  <a:pt x="29" y="9"/>
                </a:cubicBezTo>
                <a:cubicBezTo>
                  <a:pt x="30" y="13"/>
                  <a:pt x="36" y="17"/>
                  <a:pt x="44" y="17"/>
                </a:cubicBezTo>
                <a:cubicBezTo>
                  <a:pt x="51" y="17"/>
                  <a:pt x="57" y="13"/>
                  <a:pt x="58" y="9"/>
                </a:cubicBezTo>
                <a:cubicBezTo>
                  <a:pt x="60" y="13"/>
                  <a:pt x="66" y="17"/>
                  <a:pt x="73" y="17"/>
                </a:cubicBezTo>
                <a:cubicBezTo>
                  <a:pt x="80" y="17"/>
                  <a:pt x="86" y="13"/>
                  <a:pt x="87" y="9"/>
                </a:cubicBezTo>
                <a:cubicBezTo>
                  <a:pt x="89" y="13"/>
                  <a:pt x="95" y="17"/>
                  <a:pt x="102" y="17"/>
                </a:cubicBezTo>
                <a:cubicBezTo>
                  <a:pt x="109" y="17"/>
                  <a:pt x="115" y="13"/>
                  <a:pt x="116" y="9"/>
                </a:cubicBezTo>
                <a:cubicBezTo>
                  <a:pt x="118" y="13"/>
                  <a:pt x="124" y="17"/>
                  <a:pt x="131" y="17"/>
                </a:cubicBezTo>
                <a:cubicBezTo>
                  <a:pt x="138" y="17"/>
                  <a:pt x="144" y="13"/>
                  <a:pt x="145" y="9"/>
                </a:cubicBezTo>
                <a:cubicBezTo>
                  <a:pt x="147" y="13"/>
                  <a:pt x="153" y="17"/>
                  <a:pt x="160" y="17"/>
                </a:cubicBezTo>
                <a:cubicBezTo>
                  <a:pt x="167" y="17"/>
                  <a:pt x="173" y="13"/>
                  <a:pt x="175" y="9"/>
                </a:cubicBezTo>
                <a:cubicBezTo>
                  <a:pt x="176" y="13"/>
                  <a:pt x="182" y="17"/>
                  <a:pt x="189" y="17"/>
                </a:cubicBezTo>
                <a:cubicBezTo>
                  <a:pt x="196" y="17"/>
                  <a:pt x="202" y="14"/>
                  <a:pt x="204" y="9"/>
                </a:cubicBezTo>
                <a:cubicBezTo>
                  <a:pt x="205" y="14"/>
                  <a:pt x="211" y="17"/>
                  <a:pt x="218" y="17"/>
                </a:cubicBezTo>
                <a:cubicBezTo>
                  <a:pt x="225" y="17"/>
                  <a:pt x="231" y="13"/>
                  <a:pt x="233" y="9"/>
                </a:cubicBezTo>
                <a:cubicBezTo>
                  <a:pt x="234" y="13"/>
                  <a:pt x="240" y="17"/>
                  <a:pt x="247" y="17"/>
                </a:cubicBezTo>
                <a:cubicBezTo>
                  <a:pt x="255" y="17"/>
                  <a:pt x="261" y="13"/>
                  <a:pt x="262" y="9"/>
                </a:cubicBezTo>
                <a:cubicBezTo>
                  <a:pt x="263" y="13"/>
                  <a:pt x="269" y="17"/>
                  <a:pt x="277" y="17"/>
                </a:cubicBezTo>
                <a:cubicBezTo>
                  <a:pt x="284" y="17"/>
                  <a:pt x="290" y="13"/>
                  <a:pt x="291" y="9"/>
                </a:cubicBezTo>
                <a:cubicBezTo>
                  <a:pt x="293" y="13"/>
                  <a:pt x="298" y="17"/>
                  <a:pt x="306" y="17"/>
                </a:cubicBezTo>
                <a:cubicBezTo>
                  <a:pt x="313" y="17"/>
                  <a:pt x="319" y="13"/>
                  <a:pt x="320" y="9"/>
                </a:cubicBezTo>
                <a:cubicBezTo>
                  <a:pt x="322" y="13"/>
                  <a:pt x="328" y="17"/>
                  <a:pt x="335" y="17"/>
                </a:cubicBezTo>
                <a:cubicBezTo>
                  <a:pt x="342" y="17"/>
                  <a:pt x="348" y="13"/>
                  <a:pt x="349" y="9"/>
                </a:cubicBezTo>
                <a:cubicBezTo>
                  <a:pt x="351" y="13"/>
                  <a:pt x="357" y="17"/>
                  <a:pt x="364" y="17"/>
                </a:cubicBezTo>
                <a:cubicBezTo>
                  <a:pt x="371" y="17"/>
                  <a:pt x="377" y="13"/>
                  <a:pt x="378" y="9"/>
                </a:cubicBezTo>
                <a:cubicBezTo>
                  <a:pt x="380" y="13"/>
                  <a:pt x="386" y="17"/>
                  <a:pt x="393" y="17"/>
                </a:cubicBezTo>
                <a:cubicBezTo>
                  <a:pt x="400" y="17"/>
                  <a:pt x="406" y="13"/>
                  <a:pt x="408" y="9"/>
                </a:cubicBezTo>
                <a:cubicBezTo>
                  <a:pt x="408" y="0"/>
                  <a:pt x="408" y="0"/>
                  <a:pt x="408" y="0"/>
                </a:cubicBezTo>
              </a:path>
            </a:pathLst>
          </a:custGeom>
          <a:solidFill>
            <a:srgbClr val="4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 name="Freeform 320"/>
          <p:cNvSpPr>
            <a:spLocks/>
          </p:cNvSpPr>
          <p:nvPr/>
        </p:nvSpPr>
        <p:spPr bwMode="auto">
          <a:xfrm>
            <a:off x="8016212" y="4386547"/>
            <a:ext cx="105960" cy="126336"/>
          </a:xfrm>
          <a:custGeom>
            <a:avLst/>
            <a:gdLst>
              <a:gd name="T0" fmla="*/ 33 w 104"/>
              <a:gd name="T1" fmla="*/ 0 h 124"/>
              <a:gd name="T2" fmla="*/ 104 w 104"/>
              <a:gd name="T3" fmla="*/ 124 h 124"/>
              <a:gd name="T4" fmla="*/ 17 w 104"/>
              <a:gd name="T5" fmla="*/ 124 h 124"/>
              <a:gd name="T6" fmla="*/ 0 w 104"/>
              <a:gd name="T7" fmla="*/ 0 h 124"/>
              <a:gd name="T8" fmla="*/ 33 w 104"/>
              <a:gd name="T9" fmla="*/ 0 h 124"/>
            </a:gdLst>
            <a:ahLst/>
            <a:cxnLst>
              <a:cxn ang="0">
                <a:pos x="T0" y="T1"/>
              </a:cxn>
              <a:cxn ang="0">
                <a:pos x="T2" y="T3"/>
              </a:cxn>
              <a:cxn ang="0">
                <a:pos x="T4" y="T5"/>
              </a:cxn>
              <a:cxn ang="0">
                <a:pos x="T6" y="T7"/>
              </a:cxn>
              <a:cxn ang="0">
                <a:pos x="T8" y="T9"/>
              </a:cxn>
            </a:cxnLst>
            <a:rect l="0" t="0" r="r" b="b"/>
            <a:pathLst>
              <a:path w="104" h="124">
                <a:moveTo>
                  <a:pt x="33" y="0"/>
                </a:moveTo>
                <a:lnTo>
                  <a:pt x="104" y="124"/>
                </a:lnTo>
                <a:lnTo>
                  <a:pt x="17" y="124"/>
                </a:lnTo>
                <a:lnTo>
                  <a:pt x="0" y="0"/>
                </a:lnTo>
                <a:lnTo>
                  <a:pt x="33"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 name="Freeform 321"/>
          <p:cNvSpPr>
            <a:spLocks/>
          </p:cNvSpPr>
          <p:nvPr/>
        </p:nvSpPr>
        <p:spPr bwMode="auto">
          <a:xfrm>
            <a:off x="8023344" y="4424244"/>
            <a:ext cx="98828" cy="27509"/>
          </a:xfrm>
          <a:custGeom>
            <a:avLst/>
            <a:gdLst>
              <a:gd name="T0" fmla="*/ 97 w 97"/>
              <a:gd name="T1" fmla="*/ 0 h 27"/>
              <a:gd name="T2" fmla="*/ 90 w 97"/>
              <a:gd name="T3" fmla="*/ 7 h 27"/>
              <a:gd name="T4" fmla="*/ 3 w 97"/>
              <a:gd name="T5" fmla="*/ 27 h 27"/>
              <a:gd name="T6" fmla="*/ 0 w 97"/>
              <a:gd name="T7" fmla="*/ 0 h 27"/>
              <a:gd name="T8" fmla="*/ 97 w 97"/>
              <a:gd name="T9" fmla="*/ 0 h 27"/>
            </a:gdLst>
            <a:ahLst/>
            <a:cxnLst>
              <a:cxn ang="0">
                <a:pos x="T0" y="T1"/>
              </a:cxn>
              <a:cxn ang="0">
                <a:pos x="T2" y="T3"/>
              </a:cxn>
              <a:cxn ang="0">
                <a:pos x="T4" y="T5"/>
              </a:cxn>
              <a:cxn ang="0">
                <a:pos x="T6" y="T7"/>
              </a:cxn>
              <a:cxn ang="0">
                <a:pos x="T8" y="T9"/>
              </a:cxn>
            </a:cxnLst>
            <a:rect l="0" t="0" r="r" b="b"/>
            <a:pathLst>
              <a:path w="97" h="27">
                <a:moveTo>
                  <a:pt x="97" y="0"/>
                </a:moveTo>
                <a:lnTo>
                  <a:pt x="90" y="7"/>
                </a:lnTo>
                <a:lnTo>
                  <a:pt x="3" y="27"/>
                </a:lnTo>
                <a:lnTo>
                  <a:pt x="0" y="0"/>
                </a:lnTo>
                <a:lnTo>
                  <a:pt x="97"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 name="Freeform 322"/>
          <p:cNvSpPr>
            <a:spLocks/>
          </p:cNvSpPr>
          <p:nvPr/>
        </p:nvSpPr>
        <p:spPr bwMode="auto">
          <a:xfrm>
            <a:off x="8016212" y="4386547"/>
            <a:ext cx="74376" cy="27509"/>
          </a:xfrm>
          <a:custGeom>
            <a:avLst/>
            <a:gdLst>
              <a:gd name="T0" fmla="*/ 73 w 73"/>
              <a:gd name="T1" fmla="*/ 0 h 27"/>
              <a:gd name="T2" fmla="*/ 73 w 73"/>
              <a:gd name="T3" fmla="*/ 4 h 27"/>
              <a:gd name="T4" fmla="*/ 3 w 73"/>
              <a:gd name="T5" fmla="*/ 27 h 27"/>
              <a:gd name="T6" fmla="*/ 0 w 73"/>
              <a:gd name="T7" fmla="*/ 0 h 27"/>
              <a:gd name="T8" fmla="*/ 73 w 73"/>
              <a:gd name="T9" fmla="*/ 0 h 27"/>
            </a:gdLst>
            <a:ahLst/>
            <a:cxnLst>
              <a:cxn ang="0">
                <a:pos x="T0" y="T1"/>
              </a:cxn>
              <a:cxn ang="0">
                <a:pos x="T2" y="T3"/>
              </a:cxn>
              <a:cxn ang="0">
                <a:pos x="T4" y="T5"/>
              </a:cxn>
              <a:cxn ang="0">
                <a:pos x="T6" y="T7"/>
              </a:cxn>
              <a:cxn ang="0">
                <a:pos x="T8" y="T9"/>
              </a:cxn>
            </a:cxnLst>
            <a:rect l="0" t="0" r="r" b="b"/>
            <a:pathLst>
              <a:path w="73" h="27">
                <a:moveTo>
                  <a:pt x="73" y="0"/>
                </a:moveTo>
                <a:lnTo>
                  <a:pt x="73" y="4"/>
                </a:lnTo>
                <a:lnTo>
                  <a:pt x="3" y="27"/>
                </a:lnTo>
                <a:lnTo>
                  <a:pt x="0" y="0"/>
                </a:lnTo>
                <a:lnTo>
                  <a:pt x="73" y="0"/>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 name="Rectangle 323"/>
          <p:cNvSpPr>
            <a:spLocks noChangeArrowheads="1"/>
          </p:cNvSpPr>
          <p:nvPr/>
        </p:nvSpPr>
        <p:spPr bwMode="auto">
          <a:xfrm>
            <a:off x="7995835" y="4386547"/>
            <a:ext cx="37697" cy="4075"/>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 name="Rectangle 324"/>
          <p:cNvSpPr>
            <a:spLocks noChangeArrowheads="1"/>
          </p:cNvSpPr>
          <p:nvPr/>
        </p:nvSpPr>
        <p:spPr bwMode="auto">
          <a:xfrm>
            <a:off x="7995835" y="4428319"/>
            <a:ext cx="37697" cy="3057"/>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 name="Rectangle 325"/>
          <p:cNvSpPr>
            <a:spLocks noChangeArrowheads="1"/>
          </p:cNvSpPr>
          <p:nvPr/>
        </p:nvSpPr>
        <p:spPr bwMode="auto">
          <a:xfrm>
            <a:off x="7995835" y="4469073"/>
            <a:ext cx="37697" cy="3057"/>
          </a:xfrm>
          <a:prstGeom prst="rect">
            <a:avLst/>
          </a:prstGeom>
          <a:solidFill>
            <a:srgbClr val="B1AF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 name="Rectangle 326"/>
          <p:cNvSpPr>
            <a:spLocks noChangeArrowheads="1"/>
          </p:cNvSpPr>
          <p:nvPr/>
        </p:nvSpPr>
        <p:spPr bwMode="auto">
          <a:xfrm>
            <a:off x="8053910" y="4380434"/>
            <a:ext cx="10188" cy="10188"/>
          </a:xfrm>
          <a:prstGeom prst="rect">
            <a:avLst/>
          </a:prstGeom>
          <a:solidFill>
            <a:srgbClr val="CE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 name="Freeform 327"/>
          <p:cNvSpPr>
            <a:spLocks/>
          </p:cNvSpPr>
          <p:nvPr/>
        </p:nvSpPr>
        <p:spPr bwMode="auto">
          <a:xfrm>
            <a:off x="8009080" y="4352925"/>
            <a:ext cx="24452" cy="37697"/>
          </a:xfrm>
          <a:custGeom>
            <a:avLst/>
            <a:gdLst>
              <a:gd name="T0" fmla="*/ 10 w 24"/>
              <a:gd name="T1" fmla="*/ 37 h 37"/>
              <a:gd name="T2" fmla="*/ 24 w 24"/>
              <a:gd name="T3" fmla="*/ 37 h 37"/>
              <a:gd name="T4" fmla="*/ 7 w 24"/>
              <a:gd name="T5" fmla="*/ 0 h 37"/>
              <a:gd name="T6" fmla="*/ 0 w 24"/>
              <a:gd name="T7" fmla="*/ 0 h 37"/>
              <a:gd name="T8" fmla="*/ 10 w 24"/>
              <a:gd name="T9" fmla="*/ 37 h 37"/>
            </a:gdLst>
            <a:ahLst/>
            <a:cxnLst>
              <a:cxn ang="0">
                <a:pos x="T0" y="T1"/>
              </a:cxn>
              <a:cxn ang="0">
                <a:pos x="T2" y="T3"/>
              </a:cxn>
              <a:cxn ang="0">
                <a:pos x="T4" y="T5"/>
              </a:cxn>
              <a:cxn ang="0">
                <a:pos x="T6" y="T7"/>
              </a:cxn>
              <a:cxn ang="0">
                <a:pos x="T8" y="T9"/>
              </a:cxn>
            </a:cxnLst>
            <a:rect l="0" t="0" r="r" b="b"/>
            <a:pathLst>
              <a:path w="24" h="37">
                <a:moveTo>
                  <a:pt x="10" y="37"/>
                </a:moveTo>
                <a:lnTo>
                  <a:pt x="24" y="37"/>
                </a:lnTo>
                <a:lnTo>
                  <a:pt x="7" y="0"/>
                </a:lnTo>
                <a:lnTo>
                  <a:pt x="0" y="0"/>
                </a:lnTo>
                <a:lnTo>
                  <a:pt x="10" y="37"/>
                </a:lnTo>
                <a:close/>
              </a:path>
            </a:pathLst>
          </a:cu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 name="Freeform 328"/>
          <p:cNvSpPr>
            <a:spLocks/>
          </p:cNvSpPr>
          <p:nvPr/>
        </p:nvSpPr>
        <p:spPr bwMode="auto">
          <a:xfrm>
            <a:off x="8016212" y="4386547"/>
            <a:ext cx="50942" cy="126336"/>
          </a:xfrm>
          <a:custGeom>
            <a:avLst/>
            <a:gdLst>
              <a:gd name="T0" fmla="*/ 17 w 50"/>
              <a:gd name="T1" fmla="*/ 0 h 124"/>
              <a:gd name="T2" fmla="*/ 50 w 50"/>
              <a:gd name="T3" fmla="*/ 124 h 124"/>
              <a:gd name="T4" fmla="*/ 17 w 50"/>
              <a:gd name="T5" fmla="*/ 124 h 124"/>
              <a:gd name="T6" fmla="*/ 0 w 50"/>
              <a:gd name="T7" fmla="*/ 0 h 124"/>
              <a:gd name="T8" fmla="*/ 17 w 50"/>
              <a:gd name="T9" fmla="*/ 0 h 124"/>
            </a:gdLst>
            <a:ahLst/>
            <a:cxnLst>
              <a:cxn ang="0">
                <a:pos x="T0" y="T1"/>
              </a:cxn>
              <a:cxn ang="0">
                <a:pos x="T2" y="T3"/>
              </a:cxn>
              <a:cxn ang="0">
                <a:pos x="T4" y="T5"/>
              </a:cxn>
              <a:cxn ang="0">
                <a:pos x="T6" y="T7"/>
              </a:cxn>
              <a:cxn ang="0">
                <a:pos x="T8" y="T9"/>
              </a:cxn>
            </a:cxnLst>
            <a:rect l="0" t="0" r="r" b="b"/>
            <a:pathLst>
              <a:path w="50" h="124">
                <a:moveTo>
                  <a:pt x="17" y="0"/>
                </a:moveTo>
                <a:lnTo>
                  <a:pt x="50" y="124"/>
                </a:lnTo>
                <a:lnTo>
                  <a:pt x="17" y="124"/>
                </a:lnTo>
                <a:lnTo>
                  <a:pt x="0" y="0"/>
                </a:lnTo>
                <a:lnTo>
                  <a:pt x="17" y="0"/>
                </a:lnTo>
                <a:close/>
              </a:path>
            </a:pathLst>
          </a:custGeom>
          <a:solidFill>
            <a:srgbClr val="B1A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 name="Rectangle 329"/>
          <p:cNvSpPr>
            <a:spLocks noChangeArrowheads="1"/>
          </p:cNvSpPr>
          <p:nvPr/>
        </p:nvSpPr>
        <p:spPr bwMode="auto">
          <a:xfrm>
            <a:off x="8165982" y="4485375"/>
            <a:ext cx="7132" cy="37697"/>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0" name="Oval 330"/>
          <p:cNvSpPr>
            <a:spLocks noChangeArrowheads="1"/>
          </p:cNvSpPr>
          <p:nvPr/>
        </p:nvSpPr>
        <p:spPr bwMode="auto">
          <a:xfrm>
            <a:off x="8158850" y="4469073"/>
            <a:ext cx="20377" cy="20377"/>
          </a:xfrm>
          <a:prstGeom prst="ellipse">
            <a:avLst/>
          </a:pr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1" name="Rectangle 331"/>
          <p:cNvSpPr>
            <a:spLocks noChangeArrowheads="1"/>
          </p:cNvSpPr>
          <p:nvPr/>
        </p:nvSpPr>
        <p:spPr bwMode="auto">
          <a:xfrm>
            <a:off x="7856254" y="4509827"/>
            <a:ext cx="6113" cy="43811"/>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2" name="Oval 332"/>
          <p:cNvSpPr>
            <a:spLocks noChangeArrowheads="1"/>
          </p:cNvSpPr>
          <p:nvPr/>
        </p:nvSpPr>
        <p:spPr bwMode="auto">
          <a:xfrm>
            <a:off x="7846066" y="4489450"/>
            <a:ext cx="23434" cy="23434"/>
          </a:xfrm>
          <a:prstGeom prst="ellipse">
            <a:avLst/>
          </a:prstGeom>
          <a:solidFill>
            <a:srgbClr val="CE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3" name="Freeform 333"/>
          <p:cNvSpPr>
            <a:spLocks/>
          </p:cNvSpPr>
          <p:nvPr/>
        </p:nvSpPr>
        <p:spPr bwMode="auto">
          <a:xfrm>
            <a:off x="6871033" y="4406924"/>
            <a:ext cx="200712" cy="143657"/>
          </a:xfrm>
          <a:custGeom>
            <a:avLst/>
            <a:gdLst>
              <a:gd name="T0" fmla="*/ 100 w 197"/>
              <a:gd name="T1" fmla="*/ 0 h 141"/>
              <a:gd name="T2" fmla="*/ 197 w 197"/>
              <a:gd name="T3" fmla="*/ 141 h 141"/>
              <a:gd name="T4" fmla="*/ 20 w 197"/>
              <a:gd name="T5" fmla="*/ 141 h 141"/>
              <a:gd name="T6" fmla="*/ 0 w 197"/>
              <a:gd name="T7" fmla="*/ 4 h 141"/>
              <a:gd name="T8" fmla="*/ 100 w 197"/>
              <a:gd name="T9" fmla="*/ 0 h 141"/>
            </a:gdLst>
            <a:ahLst/>
            <a:cxnLst>
              <a:cxn ang="0">
                <a:pos x="T0" y="T1"/>
              </a:cxn>
              <a:cxn ang="0">
                <a:pos x="T2" y="T3"/>
              </a:cxn>
              <a:cxn ang="0">
                <a:pos x="T4" y="T5"/>
              </a:cxn>
              <a:cxn ang="0">
                <a:pos x="T6" y="T7"/>
              </a:cxn>
              <a:cxn ang="0">
                <a:pos x="T8" y="T9"/>
              </a:cxn>
            </a:cxnLst>
            <a:rect l="0" t="0" r="r" b="b"/>
            <a:pathLst>
              <a:path w="197" h="141">
                <a:moveTo>
                  <a:pt x="100" y="0"/>
                </a:moveTo>
                <a:lnTo>
                  <a:pt x="197" y="141"/>
                </a:lnTo>
                <a:lnTo>
                  <a:pt x="20" y="141"/>
                </a:lnTo>
                <a:lnTo>
                  <a:pt x="0" y="4"/>
                </a:lnTo>
                <a:lnTo>
                  <a:pt x="100" y="0"/>
                </a:lnTo>
                <a:close/>
              </a:path>
            </a:pathLst>
          </a:custGeom>
          <a:solidFill>
            <a:srgbClr val="A68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4" name="Freeform 334"/>
          <p:cNvSpPr>
            <a:spLocks/>
          </p:cNvSpPr>
          <p:nvPr/>
        </p:nvSpPr>
        <p:spPr bwMode="auto">
          <a:xfrm>
            <a:off x="6676435" y="4578090"/>
            <a:ext cx="552213" cy="37697"/>
          </a:xfrm>
          <a:custGeom>
            <a:avLst/>
            <a:gdLst>
              <a:gd name="T0" fmla="*/ 542 w 542"/>
              <a:gd name="T1" fmla="*/ 37 h 37"/>
              <a:gd name="T2" fmla="*/ 0 w 542"/>
              <a:gd name="T3" fmla="*/ 37 h 37"/>
              <a:gd name="T4" fmla="*/ 77 w 542"/>
              <a:gd name="T5" fmla="*/ 0 h 37"/>
              <a:gd name="T6" fmla="*/ 495 w 542"/>
              <a:gd name="T7" fmla="*/ 0 h 37"/>
              <a:gd name="T8" fmla="*/ 542 w 542"/>
              <a:gd name="T9" fmla="*/ 37 h 37"/>
            </a:gdLst>
            <a:ahLst/>
            <a:cxnLst>
              <a:cxn ang="0">
                <a:pos x="T0" y="T1"/>
              </a:cxn>
              <a:cxn ang="0">
                <a:pos x="T2" y="T3"/>
              </a:cxn>
              <a:cxn ang="0">
                <a:pos x="T4" y="T5"/>
              </a:cxn>
              <a:cxn ang="0">
                <a:pos x="T6" y="T7"/>
              </a:cxn>
              <a:cxn ang="0">
                <a:pos x="T8" y="T9"/>
              </a:cxn>
            </a:cxnLst>
            <a:rect l="0" t="0" r="r" b="b"/>
            <a:pathLst>
              <a:path w="542" h="37">
                <a:moveTo>
                  <a:pt x="542" y="37"/>
                </a:moveTo>
                <a:lnTo>
                  <a:pt x="0" y="37"/>
                </a:lnTo>
                <a:lnTo>
                  <a:pt x="77" y="0"/>
                </a:lnTo>
                <a:lnTo>
                  <a:pt x="495" y="0"/>
                </a:lnTo>
                <a:lnTo>
                  <a:pt x="542" y="37"/>
                </a:lnTo>
                <a:close/>
              </a:path>
            </a:pathLst>
          </a:custGeom>
          <a:solidFill>
            <a:srgbClr val="BCD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5" name="Freeform 335"/>
          <p:cNvSpPr>
            <a:spLocks/>
          </p:cNvSpPr>
          <p:nvPr/>
        </p:nvSpPr>
        <p:spPr bwMode="auto">
          <a:xfrm>
            <a:off x="6772206" y="4550580"/>
            <a:ext cx="382066" cy="34641"/>
          </a:xfrm>
          <a:custGeom>
            <a:avLst/>
            <a:gdLst>
              <a:gd name="T0" fmla="*/ 375 w 375"/>
              <a:gd name="T1" fmla="*/ 34 h 34"/>
              <a:gd name="T2" fmla="*/ 0 w 375"/>
              <a:gd name="T3" fmla="*/ 34 h 34"/>
              <a:gd name="T4" fmla="*/ 77 w 375"/>
              <a:gd name="T5" fmla="*/ 0 h 34"/>
              <a:gd name="T6" fmla="*/ 334 w 375"/>
              <a:gd name="T7" fmla="*/ 0 h 34"/>
              <a:gd name="T8" fmla="*/ 375 w 375"/>
              <a:gd name="T9" fmla="*/ 34 h 34"/>
            </a:gdLst>
            <a:ahLst/>
            <a:cxnLst>
              <a:cxn ang="0">
                <a:pos x="T0" y="T1"/>
              </a:cxn>
              <a:cxn ang="0">
                <a:pos x="T2" y="T3"/>
              </a:cxn>
              <a:cxn ang="0">
                <a:pos x="T4" y="T5"/>
              </a:cxn>
              <a:cxn ang="0">
                <a:pos x="T6" y="T7"/>
              </a:cxn>
              <a:cxn ang="0">
                <a:pos x="T8" y="T9"/>
              </a:cxn>
            </a:cxnLst>
            <a:rect l="0" t="0" r="r" b="b"/>
            <a:pathLst>
              <a:path w="375" h="34">
                <a:moveTo>
                  <a:pt x="375" y="34"/>
                </a:moveTo>
                <a:lnTo>
                  <a:pt x="0" y="34"/>
                </a:lnTo>
                <a:lnTo>
                  <a:pt x="77" y="0"/>
                </a:lnTo>
                <a:lnTo>
                  <a:pt x="334" y="0"/>
                </a:lnTo>
                <a:lnTo>
                  <a:pt x="375" y="34"/>
                </a:lnTo>
                <a:close/>
              </a:path>
            </a:pathLst>
          </a:custGeom>
          <a:solidFill>
            <a:srgbClr val="BCD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6" name="Freeform 336"/>
          <p:cNvSpPr>
            <a:spLocks/>
          </p:cNvSpPr>
          <p:nvPr/>
        </p:nvSpPr>
        <p:spPr bwMode="auto">
          <a:xfrm>
            <a:off x="6676435" y="4550580"/>
            <a:ext cx="552213" cy="65206"/>
          </a:xfrm>
          <a:custGeom>
            <a:avLst/>
            <a:gdLst>
              <a:gd name="T0" fmla="*/ 77 w 542"/>
              <a:gd name="T1" fmla="*/ 27 h 64"/>
              <a:gd name="T2" fmla="*/ 107 w 542"/>
              <a:gd name="T3" fmla="*/ 27 h 64"/>
              <a:gd name="T4" fmla="*/ 171 w 542"/>
              <a:gd name="T5" fmla="*/ 0 h 64"/>
              <a:gd name="T6" fmla="*/ 542 w 542"/>
              <a:gd name="T7" fmla="*/ 64 h 64"/>
              <a:gd name="T8" fmla="*/ 0 w 542"/>
              <a:gd name="T9" fmla="*/ 64 h 64"/>
              <a:gd name="T10" fmla="*/ 77 w 542"/>
              <a:gd name="T11" fmla="*/ 27 h 64"/>
            </a:gdLst>
            <a:ahLst/>
            <a:cxnLst>
              <a:cxn ang="0">
                <a:pos x="T0" y="T1"/>
              </a:cxn>
              <a:cxn ang="0">
                <a:pos x="T2" y="T3"/>
              </a:cxn>
              <a:cxn ang="0">
                <a:pos x="T4" y="T5"/>
              </a:cxn>
              <a:cxn ang="0">
                <a:pos x="T6" y="T7"/>
              </a:cxn>
              <a:cxn ang="0">
                <a:pos x="T8" y="T9"/>
              </a:cxn>
              <a:cxn ang="0">
                <a:pos x="T10" y="T11"/>
              </a:cxn>
            </a:cxnLst>
            <a:rect l="0" t="0" r="r" b="b"/>
            <a:pathLst>
              <a:path w="542" h="64">
                <a:moveTo>
                  <a:pt x="77" y="27"/>
                </a:moveTo>
                <a:lnTo>
                  <a:pt x="107" y="27"/>
                </a:lnTo>
                <a:lnTo>
                  <a:pt x="171" y="0"/>
                </a:lnTo>
                <a:lnTo>
                  <a:pt x="542" y="64"/>
                </a:lnTo>
                <a:lnTo>
                  <a:pt x="0" y="64"/>
                </a:lnTo>
                <a:lnTo>
                  <a:pt x="77" y="27"/>
                </a:lnTo>
                <a:close/>
              </a:path>
            </a:pathLst>
          </a:custGeom>
          <a:solidFill>
            <a:srgbClr val="9AA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7" name="Freeform 337"/>
          <p:cNvSpPr>
            <a:spLocks/>
          </p:cNvSpPr>
          <p:nvPr/>
        </p:nvSpPr>
        <p:spPr bwMode="auto">
          <a:xfrm>
            <a:off x="7872556" y="4509827"/>
            <a:ext cx="371878" cy="37697"/>
          </a:xfrm>
          <a:custGeom>
            <a:avLst/>
            <a:gdLst>
              <a:gd name="T0" fmla="*/ 335 w 365"/>
              <a:gd name="T1" fmla="*/ 37 h 37"/>
              <a:gd name="T2" fmla="*/ 0 w 365"/>
              <a:gd name="T3" fmla="*/ 37 h 37"/>
              <a:gd name="T4" fmla="*/ 74 w 365"/>
              <a:gd name="T5" fmla="*/ 0 h 37"/>
              <a:gd name="T6" fmla="*/ 365 w 365"/>
              <a:gd name="T7" fmla="*/ 0 h 37"/>
              <a:gd name="T8" fmla="*/ 335 w 365"/>
              <a:gd name="T9" fmla="*/ 37 h 37"/>
            </a:gdLst>
            <a:ahLst/>
            <a:cxnLst>
              <a:cxn ang="0">
                <a:pos x="T0" y="T1"/>
              </a:cxn>
              <a:cxn ang="0">
                <a:pos x="T2" y="T3"/>
              </a:cxn>
              <a:cxn ang="0">
                <a:pos x="T4" y="T5"/>
              </a:cxn>
              <a:cxn ang="0">
                <a:pos x="T6" y="T7"/>
              </a:cxn>
              <a:cxn ang="0">
                <a:pos x="T8" y="T9"/>
              </a:cxn>
            </a:cxnLst>
            <a:rect l="0" t="0" r="r" b="b"/>
            <a:pathLst>
              <a:path w="365" h="37">
                <a:moveTo>
                  <a:pt x="335" y="37"/>
                </a:moveTo>
                <a:lnTo>
                  <a:pt x="0" y="37"/>
                </a:lnTo>
                <a:lnTo>
                  <a:pt x="74" y="0"/>
                </a:lnTo>
                <a:lnTo>
                  <a:pt x="365" y="0"/>
                </a:lnTo>
                <a:lnTo>
                  <a:pt x="335" y="37"/>
                </a:lnTo>
                <a:close/>
              </a:path>
            </a:pathLst>
          </a:custGeom>
          <a:solidFill>
            <a:srgbClr val="AD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8" name="Freeform 338"/>
          <p:cNvSpPr>
            <a:spLocks/>
          </p:cNvSpPr>
          <p:nvPr/>
        </p:nvSpPr>
        <p:spPr bwMode="auto">
          <a:xfrm>
            <a:off x="7872556" y="4509827"/>
            <a:ext cx="371878" cy="37697"/>
          </a:xfrm>
          <a:custGeom>
            <a:avLst/>
            <a:gdLst>
              <a:gd name="T0" fmla="*/ 0 w 109"/>
              <a:gd name="T1" fmla="*/ 11 h 11"/>
              <a:gd name="T2" fmla="*/ 22 w 109"/>
              <a:gd name="T3" fmla="*/ 0 h 11"/>
              <a:gd name="T4" fmla="*/ 109 w 109"/>
              <a:gd name="T5" fmla="*/ 0 h 11"/>
              <a:gd name="T6" fmla="*/ 0 w 109"/>
              <a:gd name="T7" fmla="*/ 11 h 11"/>
            </a:gdLst>
            <a:ahLst/>
            <a:cxnLst>
              <a:cxn ang="0">
                <a:pos x="T0" y="T1"/>
              </a:cxn>
              <a:cxn ang="0">
                <a:pos x="T2" y="T3"/>
              </a:cxn>
              <a:cxn ang="0">
                <a:pos x="T4" y="T5"/>
              </a:cxn>
              <a:cxn ang="0">
                <a:pos x="T6" y="T7"/>
              </a:cxn>
            </a:cxnLst>
            <a:rect l="0" t="0" r="r" b="b"/>
            <a:pathLst>
              <a:path w="109" h="11">
                <a:moveTo>
                  <a:pt x="0" y="11"/>
                </a:moveTo>
                <a:cubicBezTo>
                  <a:pt x="22" y="0"/>
                  <a:pt x="22" y="0"/>
                  <a:pt x="22" y="0"/>
                </a:cubicBezTo>
                <a:cubicBezTo>
                  <a:pt x="109" y="0"/>
                  <a:pt x="109" y="0"/>
                  <a:pt x="109" y="0"/>
                </a:cubicBezTo>
                <a:cubicBezTo>
                  <a:pt x="54" y="2"/>
                  <a:pt x="0" y="11"/>
                  <a:pt x="0" y="11"/>
                </a:cubicBezTo>
                <a:close/>
              </a:path>
            </a:pathLst>
          </a:custGeom>
          <a:solidFill>
            <a:srgbClr val="8BA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39" name="Freeform 339"/>
          <p:cNvSpPr>
            <a:spLocks/>
          </p:cNvSpPr>
          <p:nvPr/>
        </p:nvSpPr>
        <p:spPr bwMode="auto">
          <a:xfrm>
            <a:off x="7109442" y="4796122"/>
            <a:ext cx="1584300" cy="88640"/>
          </a:xfrm>
          <a:custGeom>
            <a:avLst/>
            <a:gdLst>
              <a:gd name="T0" fmla="*/ 0 w 1555"/>
              <a:gd name="T1" fmla="*/ 87 h 87"/>
              <a:gd name="T2" fmla="*/ 1555 w 1555"/>
              <a:gd name="T3" fmla="*/ 87 h 87"/>
              <a:gd name="T4" fmla="*/ 1448 w 1555"/>
              <a:gd name="T5" fmla="*/ 0 h 87"/>
              <a:gd name="T6" fmla="*/ 0 w 1555"/>
              <a:gd name="T7" fmla="*/ 0 h 87"/>
              <a:gd name="T8" fmla="*/ 0 w 1555"/>
              <a:gd name="T9" fmla="*/ 87 h 87"/>
            </a:gdLst>
            <a:ahLst/>
            <a:cxnLst>
              <a:cxn ang="0">
                <a:pos x="T0" y="T1"/>
              </a:cxn>
              <a:cxn ang="0">
                <a:pos x="T2" y="T3"/>
              </a:cxn>
              <a:cxn ang="0">
                <a:pos x="T4" y="T5"/>
              </a:cxn>
              <a:cxn ang="0">
                <a:pos x="T6" y="T7"/>
              </a:cxn>
              <a:cxn ang="0">
                <a:pos x="T8" y="T9"/>
              </a:cxn>
            </a:cxnLst>
            <a:rect l="0" t="0" r="r" b="b"/>
            <a:pathLst>
              <a:path w="1555" h="87">
                <a:moveTo>
                  <a:pt x="0" y="87"/>
                </a:moveTo>
                <a:lnTo>
                  <a:pt x="1555" y="87"/>
                </a:lnTo>
                <a:lnTo>
                  <a:pt x="1448" y="0"/>
                </a:lnTo>
                <a:lnTo>
                  <a:pt x="0" y="0"/>
                </a:lnTo>
                <a:lnTo>
                  <a:pt x="0" y="87"/>
                </a:lnTo>
                <a:close/>
              </a:path>
            </a:pathLst>
          </a:custGeom>
          <a:solidFill>
            <a:srgbClr val="82A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0" name="Freeform 340"/>
          <p:cNvSpPr>
            <a:spLocks/>
          </p:cNvSpPr>
          <p:nvPr/>
        </p:nvSpPr>
        <p:spPr bwMode="auto">
          <a:xfrm>
            <a:off x="7109442" y="4796122"/>
            <a:ext cx="1584300" cy="88640"/>
          </a:xfrm>
          <a:custGeom>
            <a:avLst/>
            <a:gdLst>
              <a:gd name="T0" fmla="*/ 0 w 1555"/>
              <a:gd name="T1" fmla="*/ 87 h 87"/>
              <a:gd name="T2" fmla="*/ 1555 w 1555"/>
              <a:gd name="T3" fmla="*/ 87 h 87"/>
              <a:gd name="T4" fmla="*/ 0 w 1555"/>
              <a:gd name="T5" fmla="*/ 0 h 87"/>
              <a:gd name="T6" fmla="*/ 0 w 1555"/>
              <a:gd name="T7" fmla="*/ 87 h 87"/>
            </a:gdLst>
            <a:ahLst/>
            <a:cxnLst>
              <a:cxn ang="0">
                <a:pos x="T0" y="T1"/>
              </a:cxn>
              <a:cxn ang="0">
                <a:pos x="T2" y="T3"/>
              </a:cxn>
              <a:cxn ang="0">
                <a:pos x="T4" y="T5"/>
              </a:cxn>
              <a:cxn ang="0">
                <a:pos x="T6" y="T7"/>
              </a:cxn>
            </a:cxnLst>
            <a:rect l="0" t="0" r="r" b="b"/>
            <a:pathLst>
              <a:path w="1555" h="87">
                <a:moveTo>
                  <a:pt x="0" y="87"/>
                </a:moveTo>
                <a:lnTo>
                  <a:pt x="1555" y="87"/>
                </a:lnTo>
                <a:lnTo>
                  <a:pt x="0" y="0"/>
                </a:lnTo>
                <a:lnTo>
                  <a:pt x="0" y="87"/>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1" name="Freeform 341"/>
          <p:cNvSpPr>
            <a:spLocks/>
          </p:cNvSpPr>
          <p:nvPr/>
        </p:nvSpPr>
        <p:spPr bwMode="auto">
          <a:xfrm>
            <a:off x="6962729" y="4618843"/>
            <a:ext cx="1499736" cy="164034"/>
          </a:xfrm>
          <a:custGeom>
            <a:avLst/>
            <a:gdLst>
              <a:gd name="T0" fmla="*/ 77 w 1472"/>
              <a:gd name="T1" fmla="*/ 161 h 161"/>
              <a:gd name="T2" fmla="*/ 1472 w 1472"/>
              <a:gd name="T3" fmla="*/ 161 h 161"/>
              <a:gd name="T4" fmla="*/ 1288 w 1472"/>
              <a:gd name="T5" fmla="*/ 0 h 161"/>
              <a:gd name="T6" fmla="*/ 0 w 1472"/>
              <a:gd name="T7" fmla="*/ 0 h 161"/>
              <a:gd name="T8" fmla="*/ 77 w 1472"/>
              <a:gd name="T9" fmla="*/ 161 h 161"/>
            </a:gdLst>
            <a:ahLst/>
            <a:cxnLst>
              <a:cxn ang="0">
                <a:pos x="T0" y="T1"/>
              </a:cxn>
              <a:cxn ang="0">
                <a:pos x="T2" y="T3"/>
              </a:cxn>
              <a:cxn ang="0">
                <a:pos x="T4" y="T5"/>
              </a:cxn>
              <a:cxn ang="0">
                <a:pos x="T6" y="T7"/>
              </a:cxn>
              <a:cxn ang="0">
                <a:pos x="T8" y="T9"/>
              </a:cxn>
            </a:cxnLst>
            <a:rect l="0" t="0" r="r" b="b"/>
            <a:pathLst>
              <a:path w="1472" h="161">
                <a:moveTo>
                  <a:pt x="77" y="161"/>
                </a:moveTo>
                <a:lnTo>
                  <a:pt x="1472" y="161"/>
                </a:lnTo>
                <a:lnTo>
                  <a:pt x="1288" y="0"/>
                </a:lnTo>
                <a:lnTo>
                  <a:pt x="0" y="0"/>
                </a:lnTo>
                <a:lnTo>
                  <a:pt x="77" y="161"/>
                </a:lnTo>
                <a:close/>
              </a:path>
            </a:pathLst>
          </a:custGeom>
          <a:solidFill>
            <a:srgbClr val="617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2" name="Rectangle 342"/>
          <p:cNvSpPr>
            <a:spLocks noChangeArrowheads="1"/>
          </p:cNvSpPr>
          <p:nvPr/>
        </p:nvSpPr>
        <p:spPr bwMode="auto">
          <a:xfrm>
            <a:off x="7798180" y="4567901"/>
            <a:ext cx="360670" cy="37697"/>
          </a:xfrm>
          <a:prstGeom prst="rect">
            <a:avLst/>
          </a:prstGeom>
          <a:solidFill>
            <a:srgbClr val="A68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3" name="Rectangle 343"/>
          <p:cNvSpPr>
            <a:spLocks noChangeArrowheads="1"/>
          </p:cNvSpPr>
          <p:nvPr/>
        </p:nvSpPr>
        <p:spPr bwMode="auto">
          <a:xfrm>
            <a:off x="816598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4" name="Rectangle 344"/>
          <p:cNvSpPr>
            <a:spLocks noChangeArrowheads="1"/>
          </p:cNvSpPr>
          <p:nvPr/>
        </p:nvSpPr>
        <p:spPr bwMode="auto">
          <a:xfrm>
            <a:off x="8132360"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5" name="Rectangle 345"/>
          <p:cNvSpPr>
            <a:spLocks noChangeArrowheads="1"/>
          </p:cNvSpPr>
          <p:nvPr/>
        </p:nvSpPr>
        <p:spPr bwMode="auto">
          <a:xfrm>
            <a:off x="810077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6" name="Rectangle 346"/>
          <p:cNvSpPr>
            <a:spLocks noChangeArrowheads="1"/>
          </p:cNvSpPr>
          <p:nvPr/>
        </p:nvSpPr>
        <p:spPr bwMode="auto">
          <a:xfrm>
            <a:off x="8067154"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7" name="Rectangle 347"/>
          <p:cNvSpPr>
            <a:spLocks noChangeArrowheads="1"/>
          </p:cNvSpPr>
          <p:nvPr/>
        </p:nvSpPr>
        <p:spPr bwMode="auto">
          <a:xfrm>
            <a:off x="8033533"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8" name="Rectangle 348"/>
          <p:cNvSpPr>
            <a:spLocks noChangeArrowheads="1"/>
          </p:cNvSpPr>
          <p:nvPr/>
        </p:nvSpPr>
        <p:spPr bwMode="auto">
          <a:xfrm>
            <a:off x="8001948"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49" name="Rectangle 349"/>
          <p:cNvSpPr>
            <a:spLocks noChangeArrowheads="1"/>
          </p:cNvSpPr>
          <p:nvPr/>
        </p:nvSpPr>
        <p:spPr bwMode="auto">
          <a:xfrm>
            <a:off x="7968327"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0" name="Rectangle 350"/>
          <p:cNvSpPr>
            <a:spLocks noChangeArrowheads="1"/>
          </p:cNvSpPr>
          <p:nvPr/>
        </p:nvSpPr>
        <p:spPr bwMode="auto">
          <a:xfrm>
            <a:off x="793776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1" name="Rectangle 351"/>
          <p:cNvSpPr>
            <a:spLocks noChangeArrowheads="1"/>
          </p:cNvSpPr>
          <p:nvPr/>
        </p:nvSpPr>
        <p:spPr bwMode="auto">
          <a:xfrm>
            <a:off x="7903121"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2" name="Rectangle 352"/>
          <p:cNvSpPr>
            <a:spLocks noChangeArrowheads="1"/>
          </p:cNvSpPr>
          <p:nvPr/>
        </p:nvSpPr>
        <p:spPr bwMode="auto">
          <a:xfrm>
            <a:off x="7869499"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3" name="Rectangle 353"/>
          <p:cNvSpPr>
            <a:spLocks noChangeArrowheads="1"/>
          </p:cNvSpPr>
          <p:nvPr/>
        </p:nvSpPr>
        <p:spPr bwMode="auto">
          <a:xfrm>
            <a:off x="7838933"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4" name="Rectangle 354"/>
          <p:cNvSpPr>
            <a:spLocks noChangeArrowheads="1"/>
          </p:cNvSpPr>
          <p:nvPr/>
        </p:nvSpPr>
        <p:spPr bwMode="auto">
          <a:xfrm>
            <a:off x="7804293"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5" name="Rectangle 355"/>
          <p:cNvSpPr>
            <a:spLocks noChangeArrowheads="1"/>
          </p:cNvSpPr>
          <p:nvPr/>
        </p:nvSpPr>
        <p:spPr bwMode="auto">
          <a:xfrm>
            <a:off x="777067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6" name="Rectangle 356"/>
          <p:cNvSpPr>
            <a:spLocks noChangeArrowheads="1"/>
          </p:cNvSpPr>
          <p:nvPr/>
        </p:nvSpPr>
        <p:spPr bwMode="auto">
          <a:xfrm>
            <a:off x="774010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7" name="Rectangle 357"/>
          <p:cNvSpPr>
            <a:spLocks noChangeArrowheads="1"/>
          </p:cNvSpPr>
          <p:nvPr/>
        </p:nvSpPr>
        <p:spPr bwMode="auto">
          <a:xfrm>
            <a:off x="7705465"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8" name="Rectangle 358"/>
          <p:cNvSpPr>
            <a:spLocks noChangeArrowheads="1"/>
          </p:cNvSpPr>
          <p:nvPr/>
        </p:nvSpPr>
        <p:spPr bwMode="auto">
          <a:xfrm>
            <a:off x="7674900"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59" name="Rectangle 359"/>
          <p:cNvSpPr>
            <a:spLocks noChangeArrowheads="1"/>
          </p:cNvSpPr>
          <p:nvPr/>
        </p:nvSpPr>
        <p:spPr bwMode="auto">
          <a:xfrm>
            <a:off x="7641278"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0" name="Rectangle 360"/>
          <p:cNvSpPr>
            <a:spLocks noChangeArrowheads="1"/>
          </p:cNvSpPr>
          <p:nvPr/>
        </p:nvSpPr>
        <p:spPr bwMode="auto">
          <a:xfrm>
            <a:off x="7606637"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1" name="Rectangle 361"/>
          <p:cNvSpPr>
            <a:spLocks noChangeArrowheads="1"/>
          </p:cNvSpPr>
          <p:nvPr/>
        </p:nvSpPr>
        <p:spPr bwMode="auto">
          <a:xfrm>
            <a:off x="757607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2" name="Rectangle 362"/>
          <p:cNvSpPr>
            <a:spLocks noChangeArrowheads="1"/>
          </p:cNvSpPr>
          <p:nvPr/>
        </p:nvSpPr>
        <p:spPr bwMode="auto">
          <a:xfrm>
            <a:off x="754245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3" name="Rectangle 363"/>
          <p:cNvSpPr>
            <a:spLocks noChangeArrowheads="1"/>
          </p:cNvSpPr>
          <p:nvPr/>
        </p:nvSpPr>
        <p:spPr bwMode="auto">
          <a:xfrm>
            <a:off x="7507810" y="4639220"/>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4" name="Rectangle 364"/>
          <p:cNvSpPr>
            <a:spLocks noChangeArrowheads="1"/>
          </p:cNvSpPr>
          <p:nvPr/>
        </p:nvSpPr>
        <p:spPr bwMode="auto">
          <a:xfrm>
            <a:off x="7477245"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5" name="Rectangle 365"/>
          <p:cNvSpPr>
            <a:spLocks noChangeArrowheads="1"/>
          </p:cNvSpPr>
          <p:nvPr/>
        </p:nvSpPr>
        <p:spPr bwMode="auto">
          <a:xfrm>
            <a:off x="7443623"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6" name="Rectangle 366"/>
          <p:cNvSpPr>
            <a:spLocks noChangeArrowheads="1"/>
          </p:cNvSpPr>
          <p:nvPr/>
        </p:nvSpPr>
        <p:spPr bwMode="auto">
          <a:xfrm>
            <a:off x="7413057"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7" name="Rectangle 367"/>
          <p:cNvSpPr>
            <a:spLocks noChangeArrowheads="1"/>
          </p:cNvSpPr>
          <p:nvPr/>
        </p:nvSpPr>
        <p:spPr bwMode="auto">
          <a:xfrm>
            <a:off x="7378417"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8" name="Rectangle 368"/>
          <p:cNvSpPr>
            <a:spLocks noChangeArrowheads="1"/>
          </p:cNvSpPr>
          <p:nvPr/>
        </p:nvSpPr>
        <p:spPr bwMode="auto">
          <a:xfrm>
            <a:off x="7344795"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69" name="Rectangle 369"/>
          <p:cNvSpPr>
            <a:spLocks noChangeArrowheads="1"/>
          </p:cNvSpPr>
          <p:nvPr/>
        </p:nvSpPr>
        <p:spPr bwMode="auto">
          <a:xfrm>
            <a:off x="7314230"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0" name="Rectangle 370"/>
          <p:cNvSpPr>
            <a:spLocks noChangeArrowheads="1"/>
          </p:cNvSpPr>
          <p:nvPr/>
        </p:nvSpPr>
        <p:spPr bwMode="auto">
          <a:xfrm>
            <a:off x="7279589"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1" name="Rectangle 371"/>
          <p:cNvSpPr>
            <a:spLocks noChangeArrowheads="1"/>
          </p:cNvSpPr>
          <p:nvPr/>
        </p:nvSpPr>
        <p:spPr bwMode="auto">
          <a:xfrm>
            <a:off x="7245967"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2" name="Rectangle 372"/>
          <p:cNvSpPr>
            <a:spLocks noChangeArrowheads="1"/>
          </p:cNvSpPr>
          <p:nvPr/>
        </p:nvSpPr>
        <p:spPr bwMode="auto">
          <a:xfrm>
            <a:off x="7215402"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3" name="Rectangle 373"/>
          <p:cNvSpPr>
            <a:spLocks noChangeArrowheads="1"/>
          </p:cNvSpPr>
          <p:nvPr/>
        </p:nvSpPr>
        <p:spPr bwMode="auto">
          <a:xfrm>
            <a:off x="7180761" y="4639220"/>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4" name="Rectangle 374"/>
          <p:cNvSpPr>
            <a:spLocks noChangeArrowheads="1"/>
          </p:cNvSpPr>
          <p:nvPr/>
        </p:nvSpPr>
        <p:spPr bwMode="auto">
          <a:xfrm>
            <a:off x="7150196" y="4639220"/>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5" name="Rectangle 375"/>
          <p:cNvSpPr>
            <a:spLocks noChangeArrowheads="1"/>
          </p:cNvSpPr>
          <p:nvPr/>
        </p:nvSpPr>
        <p:spPr bwMode="auto">
          <a:xfrm>
            <a:off x="8216924"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6" name="Rectangle 376"/>
          <p:cNvSpPr>
            <a:spLocks noChangeArrowheads="1"/>
          </p:cNvSpPr>
          <p:nvPr/>
        </p:nvSpPr>
        <p:spPr bwMode="auto">
          <a:xfrm>
            <a:off x="818635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7" name="Rectangle 377"/>
          <p:cNvSpPr>
            <a:spLocks noChangeArrowheads="1"/>
          </p:cNvSpPr>
          <p:nvPr/>
        </p:nvSpPr>
        <p:spPr bwMode="auto">
          <a:xfrm>
            <a:off x="8152737"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8" name="Rectangle 378"/>
          <p:cNvSpPr>
            <a:spLocks noChangeArrowheads="1"/>
          </p:cNvSpPr>
          <p:nvPr/>
        </p:nvSpPr>
        <p:spPr bwMode="auto">
          <a:xfrm>
            <a:off x="8122172"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79" name="Rectangle 379"/>
          <p:cNvSpPr>
            <a:spLocks noChangeArrowheads="1"/>
          </p:cNvSpPr>
          <p:nvPr/>
        </p:nvSpPr>
        <p:spPr bwMode="auto">
          <a:xfrm>
            <a:off x="8087531"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0" name="Rectangle 380"/>
          <p:cNvSpPr>
            <a:spLocks noChangeArrowheads="1"/>
          </p:cNvSpPr>
          <p:nvPr/>
        </p:nvSpPr>
        <p:spPr bwMode="auto">
          <a:xfrm>
            <a:off x="805391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1" name="Rectangle 381"/>
          <p:cNvSpPr>
            <a:spLocks noChangeArrowheads="1"/>
          </p:cNvSpPr>
          <p:nvPr/>
        </p:nvSpPr>
        <p:spPr bwMode="auto">
          <a:xfrm>
            <a:off x="8023344"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2" name="Rectangle 382"/>
          <p:cNvSpPr>
            <a:spLocks noChangeArrowheads="1"/>
          </p:cNvSpPr>
          <p:nvPr/>
        </p:nvSpPr>
        <p:spPr bwMode="auto">
          <a:xfrm>
            <a:off x="7988704"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3" name="Rectangle 383"/>
          <p:cNvSpPr>
            <a:spLocks noChangeArrowheads="1"/>
          </p:cNvSpPr>
          <p:nvPr/>
        </p:nvSpPr>
        <p:spPr bwMode="auto">
          <a:xfrm>
            <a:off x="7955082"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4" name="Rectangle 384"/>
          <p:cNvSpPr>
            <a:spLocks noChangeArrowheads="1"/>
          </p:cNvSpPr>
          <p:nvPr/>
        </p:nvSpPr>
        <p:spPr bwMode="auto">
          <a:xfrm>
            <a:off x="7924516"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5" name="Rectangle 385"/>
          <p:cNvSpPr>
            <a:spLocks noChangeArrowheads="1"/>
          </p:cNvSpPr>
          <p:nvPr/>
        </p:nvSpPr>
        <p:spPr bwMode="auto">
          <a:xfrm>
            <a:off x="7889876"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6" name="Rectangle 386"/>
          <p:cNvSpPr>
            <a:spLocks noChangeArrowheads="1"/>
          </p:cNvSpPr>
          <p:nvPr/>
        </p:nvSpPr>
        <p:spPr bwMode="auto">
          <a:xfrm>
            <a:off x="7859310"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7" name="Rectangle 387"/>
          <p:cNvSpPr>
            <a:spLocks noChangeArrowheads="1"/>
          </p:cNvSpPr>
          <p:nvPr/>
        </p:nvSpPr>
        <p:spPr bwMode="auto">
          <a:xfrm>
            <a:off x="7825689"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8" name="Rectangle 388"/>
          <p:cNvSpPr>
            <a:spLocks noChangeArrowheads="1"/>
          </p:cNvSpPr>
          <p:nvPr/>
        </p:nvSpPr>
        <p:spPr bwMode="auto">
          <a:xfrm>
            <a:off x="7791048"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89" name="Rectangle 389"/>
          <p:cNvSpPr>
            <a:spLocks noChangeArrowheads="1"/>
          </p:cNvSpPr>
          <p:nvPr/>
        </p:nvSpPr>
        <p:spPr bwMode="auto">
          <a:xfrm>
            <a:off x="7760483"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0" name="Rectangle 390"/>
          <p:cNvSpPr>
            <a:spLocks noChangeArrowheads="1"/>
          </p:cNvSpPr>
          <p:nvPr/>
        </p:nvSpPr>
        <p:spPr bwMode="auto">
          <a:xfrm>
            <a:off x="7726861" y="4697294"/>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1" name="Rectangle 391"/>
          <p:cNvSpPr>
            <a:spLocks noChangeArrowheads="1"/>
          </p:cNvSpPr>
          <p:nvPr/>
        </p:nvSpPr>
        <p:spPr bwMode="auto">
          <a:xfrm>
            <a:off x="769222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2" name="Rectangle 392"/>
          <p:cNvSpPr>
            <a:spLocks noChangeArrowheads="1"/>
          </p:cNvSpPr>
          <p:nvPr/>
        </p:nvSpPr>
        <p:spPr bwMode="auto">
          <a:xfrm>
            <a:off x="7661655"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3" name="Rectangle 393"/>
          <p:cNvSpPr>
            <a:spLocks noChangeArrowheads="1"/>
          </p:cNvSpPr>
          <p:nvPr/>
        </p:nvSpPr>
        <p:spPr bwMode="auto">
          <a:xfrm>
            <a:off x="7628033"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4" name="Rectangle 394"/>
          <p:cNvSpPr>
            <a:spLocks noChangeArrowheads="1"/>
          </p:cNvSpPr>
          <p:nvPr/>
        </p:nvSpPr>
        <p:spPr bwMode="auto">
          <a:xfrm>
            <a:off x="7593393"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5" name="Rectangle 395"/>
          <p:cNvSpPr>
            <a:spLocks noChangeArrowheads="1"/>
          </p:cNvSpPr>
          <p:nvPr/>
        </p:nvSpPr>
        <p:spPr bwMode="auto">
          <a:xfrm>
            <a:off x="7562828"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6" name="Rectangle 396"/>
          <p:cNvSpPr>
            <a:spLocks noChangeArrowheads="1"/>
          </p:cNvSpPr>
          <p:nvPr/>
        </p:nvSpPr>
        <p:spPr bwMode="auto">
          <a:xfrm>
            <a:off x="7529205"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7" name="Rectangle 397"/>
          <p:cNvSpPr>
            <a:spLocks noChangeArrowheads="1"/>
          </p:cNvSpPr>
          <p:nvPr/>
        </p:nvSpPr>
        <p:spPr bwMode="auto">
          <a:xfrm>
            <a:off x="7497622"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8" name="Rectangle 398"/>
          <p:cNvSpPr>
            <a:spLocks noChangeArrowheads="1"/>
          </p:cNvSpPr>
          <p:nvPr/>
        </p:nvSpPr>
        <p:spPr bwMode="auto">
          <a:xfrm>
            <a:off x="746399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99" name="Rectangle 399"/>
          <p:cNvSpPr>
            <a:spLocks noChangeArrowheads="1"/>
          </p:cNvSpPr>
          <p:nvPr/>
        </p:nvSpPr>
        <p:spPr bwMode="auto">
          <a:xfrm>
            <a:off x="7430378"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0" name="Rectangle 400"/>
          <p:cNvSpPr>
            <a:spLocks noChangeArrowheads="1"/>
          </p:cNvSpPr>
          <p:nvPr/>
        </p:nvSpPr>
        <p:spPr bwMode="auto">
          <a:xfrm>
            <a:off x="7398794"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1" name="Rectangle 401"/>
          <p:cNvSpPr>
            <a:spLocks noChangeArrowheads="1"/>
          </p:cNvSpPr>
          <p:nvPr/>
        </p:nvSpPr>
        <p:spPr bwMode="auto">
          <a:xfrm>
            <a:off x="7365172"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2" name="Rectangle 402"/>
          <p:cNvSpPr>
            <a:spLocks noChangeArrowheads="1"/>
          </p:cNvSpPr>
          <p:nvPr/>
        </p:nvSpPr>
        <p:spPr bwMode="auto">
          <a:xfrm>
            <a:off x="7331550"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3" name="Rectangle 403"/>
          <p:cNvSpPr>
            <a:spLocks noChangeArrowheads="1"/>
          </p:cNvSpPr>
          <p:nvPr/>
        </p:nvSpPr>
        <p:spPr bwMode="auto">
          <a:xfrm>
            <a:off x="7299966"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4" name="Rectangle 404"/>
          <p:cNvSpPr>
            <a:spLocks noChangeArrowheads="1"/>
          </p:cNvSpPr>
          <p:nvPr/>
        </p:nvSpPr>
        <p:spPr bwMode="auto">
          <a:xfrm>
            <a:off x="7266344" y="4697294"/>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5" name="Rectangle 405"/>
          <p:cNvSpPr>
            <a:spLocks noChangeArrowheads="1"/>
          </p:cNvSpPr>
          <p:nvPr/>
        </p:nvSpPr>
        <p:spPr bwMode="auto">
          <a:xfrm>
            <a:off x="7235779"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6" name="Rectangle 406"/>
          <p:cNvSpPr>
            <a:spLocks noChangeArrowheads="1"/>
          </p:cNvSpPr>
          <p:nvPr/>
        </p:nvSpPr>
        <p:spPr bwMode="auto">
          <a:xfrm>
            <a:off x="7201138" y="4697294"/>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7" name="Rectangle 407"/>
          <p:cNvSpPr>
            <a:spLocks noChangeArrowheads="1"/>
          </p:cNvSpPr>
          <p:nvPr/>
        </p:nvSpPr>
        <p:spPr bwMode="auto">
          <a:xfrm>
            <a:off x="8285186"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8" name="Rectangle 408"/>
          <p:cNvSpPr>
            <a:spLocks noChangeArrowheads="1"/>
          </p:cNvSpPr>
          <p:nvPr/>
        </p:nvSpPr>
        <p:spPr bwMode="auto">
          <a:xfrm>
            <a:off x="8254621"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09" name="Rectangle 409"/>
          <p:cNvSpPr>
            <a:spLocks noChangeArrowheads="1"/>
          </p:cNvSpPr>
          <p:nvPr/>
        </p:nvSpPr>
        <p:spPr bwMode="auto">
          <a:xfrm>
            <a:off x="8221000" y="4755368"/>
            <a:ext cx="1630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0" name="Rectangle 410"/>
          <p:cNvSpPr>
            <a:spLocks noChangeArrowheads="1"/>
          </p:cNvSpPr>
          <p:nvPr/>
        </p:nvSpPr>
        <p:spPr bwMode="auto">
          <a:xfrm>
            <a:off x="8186359"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1" name="Rectangle 411"/>
          <p:cNvSpPr>
            <a:spLocks noChangeArrowheads="1"/>
          </p:cNvSpPr>
          <p:nvPr/>
        </p:nvSpPr>
        <p:spPr bwMode="auto">
          <a:xfrm>
            <a:off x="815579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2" name="Rectangle 412"/>
          <p:cNvSpPr>
            <a:spLocks noChangeArrowheads="1"/>
          </p:cNvSpPr>
          <p:nvPr/>
        </p:nvSpPr>
        <p:spPr bwMode="auto">
          <a:xfrm>
            <a:off x="8122172"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3" name="Rectangle 413"/>
          <p:cNvSpPr>
            <a:spLocks noChangeArrowheads="1"/>
          </p:cNvSpPr>
          <p:nvPr/>
        </p:nvSpPr>
        <p:spPr bwMode="auto">
          <a:xfrm>
            <a:off x="809058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4" name="Rectangle 414"/>
          <p:cNvSpPr>
            <a:spLocks noChangeArrowheads="1"/>
          </p:cNvSpPr>
          <p:nvPr/>
        </p:nvSpPr>
        <p:spPr bwMode="auto">
          <a:xfrm>
            <a:off x="8056966"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5" name="Rectangle 415"/>
          <p:cNvSpPr>
            <a:spLocks noChangeArrowheads="1"/>
          </p:cNvSpPr>
          <p:nvPr/>
        </p:nvSpPr>
        <p:spPr bwMode="auto">
          <a:xfrm>
            <a:off x="8023344"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6" name="Rectangle 416"/>
          <p:cNvSpPr>
            <a:spLocks noChangeArrowheads="1"/>
          </p:cNvSpPr>
          <p:nvPr/>
        </p:nvSpPr>
        <p:spPr bwMode="auto">
          <a:xfrm>
            <a:off x="7991760"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7" name="Rectangle 417"/>
          <p:cNvSpPr>
            <a:spLocks noChangeArrowheads="1"/>
          </p:cNvSpPr>
          <p:nvPr/>
        </p:nvSpPr>
        <p:spPr bwMode="auto">
          <a:xfrm>
            <a:off x="795813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8" name="Rectangle 418"/>
          <p:cNvSpPr>
            <a:spLocks noChangeArrowheads="1"/>
          </p:cNvSpPr>
          <p:nvPr/>
        </p:nvSpPr>
        <p:spPr bwMode="auto">
          <a:xfrm>
            <a:off x="7924516"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19" name="Rectangle 419"/>
          <p:cNvSpPr>
            <a:spLocks noChangeArrowheads="1"/>
          </p:cNvSpPr>
          <p:nvPr/>
        </p:nvSpPr>
        <p:spPr bwMode="auto">
          <a:xfrm>
            <a:off x="7892932"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0" name="Rectangle 420"/>
          <p:cNvSpPr>
            <a:spLocks noChangeArrowheads="1"/>
          </p:cNvSpPr>
          <p:nvPr/>
        </p:nvSpPr>
        <p:spPr bwMode="auto">
          <a:xfrm>
            <a:off x="7859310"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1" name="Rectangle 421"/>
          <p:cNvSpPr>
            <a:spLocks noChangeArrowheads="1"/>
          </p:cNvSpPr>
          <p:nvPr/>
        </p:nvSpPr>
        <p:spPr bwMode="auto">
          <a:xfrm>
            <a:off x="7828745"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2" name="Rectangle 422"/>
          <p:cNvSpPr>
            <a:spLocks noChangeArrowheads="1"/>
          </p:cNvSpPr>
          <p:nvPr/>
        </p:nvSpPr>
        <p:spPr bwMode="auto">
          <a:xfrm>
            <a:off x="779410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3" name="Rectangle 423"/>
          <p:cNvSpPr>
            <a:spLocks noChangeArrowheads="1"/>
          </p:cNvSpPr>
          <p:nvPr/>
        </p:nvSpPr>
        <p:spPr bwMode="auto">
          <a:xfrm>
            <a:off x="7760483"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4" name="Rectangle 424"/>
          <p:cNvSpPr>
            <a:spLocks noChangeArrowheads="1"/>
          </p:cNvSpPr>
          <p:nvPr/>
        </p:nvSpPr>
        <p:spPr bwMode="auto">
          <a:xfrm>
            <a:off x="772991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5" name="Rectangle 425"/>
          <p:cNvSpPr>
            <a:spLocks noChangeArrowheads="1"/>
          </p:cNvSpPr>
          <p:nvPr/>
        </p:nvSpPr>
        <p:spPr bwMode="auto">
          <a:xfrm>
            <a:off x="7695277"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6" name="Rectangle 426"/>
          <p:cNvSpPr>
            <a:spLocks noChangeArrowheads="1"/>
          </p:cNvSpPr>
          <p:nvPr/>
        </p:nvSpPr>
        <p:spPr bwMode="auto">
          <a:xfrm>
            <a:off x="7661655"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7" name="Rectangle 427"/>
          <p:cNvSpPr>
            <a:spLocks noChangeArrowheads="1"/>
          </p:cNvSpPr>
          <p:nvPr/>
        </p:nvSpPr>
        <p:spPr bwMode="auto">
          <a:xfrm>
            <a:off x="7631090"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8" name="Rectangle 428"/>
          <p:cNvSpPr>
            <a:spLocks noChangeArrowheads="1"/>
          </p:cNvSpPr>
          <p:nvPr/>
        </p:nvSpPr>
        <p:spPr bwMode="auto">
          <a:xfrm>
            <a:off x="7596449"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29" name="Rectangle 429"/>
          <p:cNvSpPr>
            <a:spLocks noChangeArrowheads="1"/>
          </p:cNvSpPr>
          <p:nvPr/>
        </p:nvSpPr>
        <p:spPr bwMode="auto">
          <a:xfrm>
            <a:off x="756588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0" name="Rectangle 430"/>
          <p:cNvSpPr>
            <a:spLocks noChangeArrowheads="1"/>
          </p:cNvSpPr>
          <p:nvPr/>
        </p:nvSpPr>
        <p:spPr bwMode="auto">
          <a:xfrm>
            <a:off x="7532262"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1" name="Rectangle 431"/>
          <p:cNvSpPr>
            <a:spLocks noChangeArrowheads="1"/>
          </p:cNvSpPr>
          <p:nvPr/>
        </p:nvSpPr>
        <p:spPr bwMode="auto">
          <a:xfrm>
            <a:off x="7497622"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2" name="Rectangle 432"/>
          <p:cNvSpPr>
            <a:spLocks noChangeArrowheads="1"/>
          </p:cNvSpPr>
          <p:nvPr/>
        </p:nvSpPr>
        <p:spPr bwMode="auto">
          <a:xfrm>
            <a:off x="7467056"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3" name="Rectangle 433"/>
          <p:cNvSpPr>
            <a:spLocks noChangeArrowheads="1"/>
          </p:cNvSpPr>
          <p:nvPr/>
        </p:nvSpPr>
        <p:spPr bwMode="auto">
          <a:xfrm>
            <a:off x="7433434"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4" name="Rectangle 434"/>
          <p:cNvSpPr>
            <a:spLocks noChangeArrowheads="1"/>
          </p:cNvSpPr>
          <p:nvPr/>
        </p:nvSpPr>
        <p:spPr bwMode="auto">
          <a:xfrm>
            <a:off x="7398794"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5" name="Rectangle 435"/>
          <p:cNvSpPr>
            <a:spLocks noChangeArrowheads="1"/>
          </p:cNvSpPr>
          <p:nvPr/>
        </p:nvSpPr>
        <p:spPr bwMode="auto">
          <a:xfrm>
            <a:off x="7368228"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6" name="Rectangle 436"/>
          <p:cNvSpPr>
            <a:spLocks noChangeArrowheads="1"/>
          </p:cNvSpPr>
          <p:nvPr/>
        </p:nvSpPr>
        <p:spPr bwMode="auto">
          <a:xfrm>
            <a:off x="7334607" y="4755368"/>
            <a:ext cx="20377"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7" name="Rectangle 437"/>
          <p:cNvSpPr>
            <a:spLocks noChangeArrowheads="1"/>
          </p:cNvSpPr>
          <p:nvPr/>
        </p:nvSpPr>
        <p:spPr bwMode="auto">
          <a:xfrm>
            <a:off x="7299966" y="4755368"/>
            <a:ext cx="21396"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8" name="Rectangle 438"/>
          <p:cNvSpPr>
            <a:spLocks noChangeArrowheads="1"/>
          </p:cNvSpPr>
          <p:nvPr/>
        </p:nvSpPr>
        <p:spPr bwMode="auto">
          <a:xfrm>
            <a:off x="7269401" y="4755368"/>
            <a:ext cx="17321" cy="17321"/>
          </a:xfrm>
          <a:prstGeom prst="rect">
            <a:avLst/>
          </a:prstGeom>
          <a:solidFill>
            <a:srgbClr val="82A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39" name="Freeform 439"/>
          <p:cNvSpPr>
            <a:spLocks/>
          </p:cNvSpPr>
          <p:nvPr/>
        </p:nvSpPr>
        <p:spPr bwMode="auto">
          <a:xfrm>
            <a:off x="7096198" y="4633107"/>
            <a:ext cx="1373400" cy="58074"/>
          </a:xfrm>
          <a:custGeom>
            <a:avLst/>
            <a:gdLst>
              <a:gd name="T0" fmla="*/ 403 w 403"/>
              <a:gd name="T1" fmla="*/ 17 h 17"/>
              <a:gd name="T2" fmla="*/ 0 w 403"/>
              <a:gd name="T3" fmla="*/ 17 h 17"/>
              <a:gd name="T4" fmla="*/ 0 w 403"/>
              <a:gd name="T5" fmla="*/ 7 h 17"/>
              <a:gd name="T6" fmla="*/ 317 w 403"/>
              <a:gd name="T7" fmla="*/ 7 h 17"/>
              <a:gd name="T8" fmla="*/ 332 w 403"/>
              <a:gd name="T9" fmla="*/ 0 h 17"/>
              <a:gd name="T10" fmla="*/ 367 w 403"/>
              <a:gd name="T11" fmla="*/ 0 h 17"/>
              <a:gd name="T12" fmla="*/ 376 w 403"/>
              <a:gd name="T13" fmla="*/ 7 h 17"/>
              <a:gd name="T14" fmla="*/ 388 w 403"/>
              <a:gd name="T15" fmla="*/ 7 h 17"/>
              <a:gd name="T16" fmla="*/ 403 w 40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7">
                <a:moveTo>
                  <a:pt x="403" y="17"/>
                </a:moveTo>
                <a:cubicBezTo>
                  <a:pt x="0" y="17"/>
                  <a:pt x="0" y="17"/>
                  <a:pt x="0" y="17"/>
                </a:cubicBezTo>
                <a:cubicBezTo>
                  <a:pt x="0" y="7"/>
                  <a:pt x="0" y="7"/>
                  <a:pt x="0" y="7"/>
                </a:cubicBezTo>
                <a:cubicBezTo>
                  <a:pt x="0" y="7"/>
                  <a:pt x="307" y="7"/>
                  <a:pt x="317" y="7"/>
                </a:cubicBezTo>
                <a:cubicBezTo>
                  <a:pt x="327" y="7"/>
                  <a:pt x="332" y="0"/>
                  <a:pt x="332" y="0"/>
                </a:cubicBezTo>
                <a:cubicBezTo>
                  <a:pt x="367" y="0"/>
                  <a:pt x="367" y="0"/>
                  <a:pt x="367" y="0"/>
                </a:cubicBezTo>
                <a:cubicBezTo>
                  <a:pt x="376" y="7"/>
                  <a:pt x="376" y="7"/>
                  <a:pt x="376" y="7"/>
                </a:cubicBezTo>
                <a:cubicBezTo>
                  <a:pt x="388" y="7"/>
                  <a:pt x="388" y="7"/>
                  <a:pt x="388" y="7"/>
                </a:cubicBezTo>
                <a:lnTo>
                  <a:pt x="403"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0" name="Freeform 440"/>
          <p:cNvSpPr>
            <a:spLocks/>
          </p:cNvSpPr>
          <p:nvPr/>
        </p:nvSpPr>
        <p:spPr bwMode="auto">
          <a:xfrm>
            <a:off x="7089065" y="4578090"/>
            <a:ext cx="1302081" cy="55017"/>
          </a:xfrm>
          <a:custGeom>
            <a:avLst/>
            <a:gdLst>
              <a:gd name="T0" fmla="*/ 382 w 382"/>
              <a:gd name="T1" fmla="*/ 16 h 16"/>
              <a:gd name="T2" fmla="*/ 0 w 382"/>
              <a:gd name="T3" fmla="*/ 16 h 16"/>
              <a:gd name="T4" fmla="*/ 0 w 382"/>
              <a:gd name="T5" fmla="*/ 6 h 16"/>
              <a:gd name="T6" fmla="*/ 296 w 382"/>
              <a:gd name="T7" fmla="*/ 6 h 16"/>
              <a:gd name="T8" fmla="*/ 310 w 382"/>
              <a:gd name="T9" fmla="*/ 0 h 16"/>
              <a:gd name="T10" fmla="*/ 346 w 382"/>
              <a:gd name="T11" fmla="*/ 0 h 16"/>
              <a:gd name="T12" fmla="*/ 355 w 382"/>
              <a:gd name="T13" fmla="*/ 6 h 16"/>
              <a:gd name="T14" fmla="*/ 367 w 382"/>
              <a:gd name="T15" fmla="*/ 6 h 16"/>
              <a:gd name="T16" fmla="*/ 382 w 382"/>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16">
                <a:moveTo>
                  <a:pt x="382" y="16"/>
                </a:moveTo>
                <a:cubicBezTo>
                  <a:pt x="0" y="16"/>
                  <a:pt x="0" y="16"/>
                  <a:pt x="0" y="16"/>
                </a:cubicBezTo>
                <a:cubicBezTo>
                  <a:pt x="0" y="6"/>
                  <a:pt x="0" y="6"/>
                  <a:pt x="0" y="6"/>
                </a:cubicBezTo>
                <a:cubicBezTo>
                  <a:pt x="0" y="6"/>
                  <a:pt x="286" y="6"/>
                  <a:pt x="296" y="6"/>
                </a:cubicBezTo>
                <a:cubicBezTo>
                  <a:pt x="306" y="6"/>
                  <a:pt x="310" y="0"/>
                  <a:pt x="310" y="0"/>
                </a:cubicBezTo>
                <a:cubicBezTo>
                  <a:pt x="346" y="0"/>
                  <a:pt x="346" y="0"/>
                  <a:pt x="346" y="0"/>
                </a:cubicBezTo>
                <a:cubicBezTo>
                  <a:pt x="355" y="6"/>
                  <a:pt x="355" y="6"/>
                  <a:pt x="355" y="6"/>
                </a:cubicBezTo>
                <a:cubicBezTo>
                  <a:pt x="367" y="6"/>
                  <a:pt x="367" y="6"/>
                  <a:pt x="367" y="6"/>
                </a:cubicBezTo>
                <a:lnTo>
                  <a:pt x="382" y="16"/>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1" name="Freeform 441"/>
          <p:cNvSpPr>
            <a:spLocks/>
          </p:cNvSpPr>
          <p:nvPr/>
        </p:nvSpPr>
        <p:spPr bwMode="auto">
          <a:xfrm>
            <a:off x="7096198" y="4687105"/>
            <a:ext cx="1451851" cy="58074"/>
          </a:xfrm>
          <a:custGeom>
            <a:avLst/>
            <a:gdLst>
              <a:gd name="T0" fmla="*/ 426 w 426"/>
              <a:gd name="T1" fmla="*/ 17 h 17"/>
              <a:gd name="T2" fmla="*/ 0 w 426"/>
              <a:gd name="T3" fmla="*/ 17 h 17"/>
              <a:gd name="T4" fmla="*/ 0 w 426"/>
              <a:gd name="T5" fmla="*/ 7 h 17"/>
              <a:gd name="T6" fmla="*/ 340 w 426"/>
              <a:gd name="T7" fmla="*/ 7 h 17"/>
              <a:gd name="T8" fmla="*/ 354 w 426"/>
              <a:gd name="T9" fmla="*/ 1 h 17"/>
              <a:gd name="T10" fmla="*/ 390 w 426"/>
              <a:gd name="T11" fmla="*/ 0 h 17"/>
              <a:gd name="T12" fmla="*/ 399 w 426"/>
              <a:gd name="T13" fmla="*/ 7 h 17"/>
              <a:gd name="T14" fmla="*/ 411 w 426"/>
              <a:gd name="T15" fmla="*/ 7 h 17"/>
              <a:gd name="T16" fmla="*/ 426 w 42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7">
                <a:moveTo>
                  <a:pt x="426" y="17"/>
                </a:moveTo>
                <a:cubicBezTo>
                  <a:pt x="0" y="17"/>
                  <a:pt x="0" y="17"/>
                  <a:pt x="0" y="17"/>
                </a:cubicBezTo>
                <a:cubicBezTo>
                  <a:pt x="0" y="7"/>
                  <a:pt x="0" y="7"/>
                  <a:pt x="0" y="7"/>
                </a:cubicBezTo>
                <a:cubicBezTo>
                  <a:pt x="0" y="7"/>
                  <a:pt x="330" y="7"/>
                  <a:pt x="340" y="7"/>
                </a:cubicBezTo>
                <a:cubicBezTo>
                  <a:pt x="350" y="7"/>
                  <a:pt x="354" y="1"/>
                  <a:pt x="354" y="1"/>
                </a:cubicBezTo>
                <a:cubicBezTo>
                  <a:pt x="390" y="0"/>
                  <a:pt x="390" y="0"/>
                  <a:pt x="390" y="0"/>
                </a:cubicBezTo>
                <a:cubicBezTo>
                  <a:pt x="399" y="7"/>
                  <a:pt x="399" y="7"/>
                  <a:pt x="399" y="7"/>
                </a:cubicBezTo>
                <a:cubicBezTo>
                  <a:pt x="411" y="7"/>
                  <a:pt x="411" y="7"/>
                  <a:pt x="411" y="7"/>
                </a:cubicBezTo>
                <a:lnTo>
                  <a:pt x="426"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2" name="Freeform 442"/>
          <p:cNvSpPr>
            <a:spLocks/>
          </p:cNvSpPr>
          <p:nvPr/>
        </p:nvSpPr>
        <p:spPr bwMode="auto">
          <a:xfrm>
            <a:off x="7116575" y="4745180"/>
            <a:ext cx="1509924" cy="58074"/>
          </a:xfrm>
          <a:custGeom>
            <a:avLst/>
            <a:gdLst>
              <a:gd name="T0" fmla="*/ 443 w 443"/>
              <a:gd name="T1" fmla="*/ 17 h 17"/>
              <a:gd name="T2" fmla="*/ 0 w 443"/>
              <a:gd name="T3" fmla="*/ 17 h 17"/>
              <a:gd name="T4" fmla="*/ 0 w 443"/>
              <a:gd name="T5" fmla="*/ 6 h 17"/>
              <a:gd name="T6" fmla="*/ 357 w 443"/>
              <a:gd name="T7" fmla="*/ 6 h 17"/>
              <a:gd name="T8" fmla="*/ 372 w 443"/>
              <a:gd name="T9" fmla="*/ 0 h 17"/>
              <a:gd name="T10" fmla="*/ 407 w 443"/>
              <a:gd name="T11" fmla="*/ 0 h 17"/>
              <a:gd name="T12" fmla="*/ 416 w 443"/>
              <a:gd name="T13" fmla="*/ 6 h 17"/>
              <a:gd name="T14" fmla="*/ 428 w 443"/>
              <a:gd name="T15" fmla="*/ 6 h 17"/>
              <a:gd name="T16" fmla="*/ 443 w 44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7">
                <a:moveTo>
                  <a:pt x="443" y="17"/>
                </a:moveTo>
                <a:cubicBezTo>
                  <a:pt x="0" y="17"/>
                  <a:pt x="0" y="17"/>
                  <a:pt x="0" y="17"/>
                </a:cubicBezTo>
                <a:cubicBezTo>
                  <a:pt x="0" y="6"/>
                  <a:pt x="0" y="6"/>
                  <a:pt x="0" y="6"/>
                </a:cubicBezTo>
                <a:cubicBezTo>
                  <a:pt x="0" y="6"/>
                  <a:pt x="347" y="6"/>
                  <a:pt x="357" y="6"/>
                </a:cubicBezTo>
                <a:cubicBezTo>
                  <a:pt x="367" y="6"/>
                  <a:pt x="372" y="0"/>
                  <a:pt x="372" y="0"/>
                </a:cubicBezTo>
                <a:cubicBezTo>
                  <a:pt x="407" y="0"/>
                  <a:pt x="407" y="0"/>
                  <a:pt x="407" y="0"/>
                </a:cubicBezTo>
                <a:cubicBezTo>
                  <a:pt x="416" y="6"/>
                  <a:pt x="416" y="6"/>
                  <a:pt x="416" y="6"/>
                </a:cubicBezTo>
                <a:cubicBezTo>
                  <a:pt x="428" y="6"/>
                  <a:pt x="428" y="6"/>
                  <a:pt x="428" y="6"/>
                </a:cubicBezTo>
                <a:lnTo>
                  <a:pt x="443" y="1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3" name="Freeform 443"/>
          <p:cNvSpPr>
            <a:spLocks/>
          </p:cNvSpPr>
          <p:nvPr/>
        </p:nvSpPr>
        <p:spPr bwMode="auto">
          <a:xfrm>
            <a:off x="6407460" y="4598466"/>
            <a:ext cx="1509924" cy="307690"/>
          </a:xfrm>
          <a:custGeom>
            <a:avLst/>
            <a:gdLst>
              <a:gd name="T0" fmla="*/ 0 w 443"/>
              <a:gd name="T1" fmla="*/ 90 h 90"/>
              <a:gd name="T2" fmla="*/ 31 w 443"/>
              <a:gd name="T3" fmla="*/ 47 h 90"/>
              <a:gd name="T4" fmla="*/ 49 w 443"/>
              <a:gd name="T5" fmla="*/ 47 h 90"/>
              <a:gd name="T6" fmla="*/ 42 w 443"/>
              <a:gd name="T7" fmla="*/ 33 h 90"/>
              <a:gd name="T8" fmla="*/ 107 w 443"/>
              <a:gd name="T9" fmla="*/ 33 h 90"/>
              <a:gd name="T10" fmla="*/ 122 w 443"/>
              <a:gd name="T11" fmla="*/ 21 h 90"/>
              <a:gd name="T12" fmla="*/ 108 w 443"/>
              <a:gd name="T13" fmla="*/ 10 h 90"/>
              <a:gd name="T14" fmla="*/ 70 w 443"/>
              <a:gd name="T15" fmla="*/ 10 h 90"/>
              <a:gd name="T16" fmla="*/ 60 w 443"/>
              <a:gd name="T17" fmla="*/ 0 h 90"/>
              <a:gd name="T18" fmla="*/ 200 w 443"/>
              <a:gd name="T19" fmla="*/ 0 h 90"/>
              <a:gd name="T20" fmla="*/ 263 w 443"/>
              <a:gd name="T21" fmla="*/ 0 h 90"/>
              <a:gd name="T22" fmla="*/ 294 w 443"/>
              <a:gd name="T23" fmla="*/ 10 h 90"/>
              <a:gd name="T24" fmla="*/ 202 w 443"/>
              <a:gd name="T25" fmla="*/ 10 h 90"/>
              <a:gd name="T26" fmla="*/ 203 w 443"/>
              <a:gd name="T27" fmla="*/ 17 h 90"/>
              <a:gd name="T28" fmla="*/ 313 w 443"/>
              <a:gd name="T29" fmla="*/ 17 h 90"/>
              <a:gd name="T30" fmla="*/ 344 w 443"/>
              <a:gd name="T31" fmla="*/ 27 h 90"/>
              <a:gd name="T32" fmla="*/ 205 w 443"/>
              <a:gd name="T33" fmla="*/ 27 h 90"/>
              <a:gd name="T34" fmla="*/ 206 w 443"/>
              <a:gd name="T35" fmla="*/ 33 h 90"/>
              <a:gd name="T36" fmla="*/ 362 w 443"/>
              <a:gd name="T37" fmla="*/ 33 h 90"/>
              <a:gd name="T38" fmla="*/ 393 w 443"/>
              <a:gd name="T39" fmla="*/ 43 h 90"/>
              <a:gd name="T40" fmla="*/ 207 w 443"/>
              <a:gd name="T41" fmla="*/ 43 h 90"/>
              <a:gd name="T42" fmla="*/ 209 w 443"/>
              <a:gd name="T43" fmla="*/ 49 h 90"/>
              <a:gd name="T44" fmla="*/ 412 w 443"/>
              <a:gd name="T45" fmla="*/ 49 h 90"/>
              <a:gd name="T46" fmla="*/ 443 w 443"/>
              <a:gd name="T47" fmla="*/ 60 h 90"/>
              <a:gd name="T48" fmla="*/ 210 w 443"/>
              <a:gd name="T49" fmla="*/ 60 h 90"/>
              <a:gd name="T50" fmla="*/ 216 w 443"/>
              <a:gd name="T51" fmla="*/ 90 h 90"/>
              <a:gd name="T52" fmla="*/ 0 w 443"/>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 h="90">
                <a:moveTo>
                  <a:pt x="0" y="90"/>
                </a:moveTo>
                <a:cubicBezTo>
                  <a:pt x="31" y="47"/>
                  <a:pt x="31" y="47"/>
                  <a:pt x="31" y="47"/>
                </a:cubicBezTo>
                <a:cubicBezTo>
                  <a:pt x="49" y="47"/>
                  <a:pt x="49" y="47"/>
                  <a:pt x="49" y="47"/>
                </a:cubicBezTo>
                <a:cubicBezTo>
                  <a:pt x="42" y="33"/>
                  <a:pt x="42" y="33"/>
                  <a:pt x="42" y="33"/>
                </a:cubicBezTo>
                <a:cubicBezTo>
                  <a:pt x="107" y="33"/>
                  <a:pt x="107" y="33"/>
                  <a:pt x="107" y="33"/>
                </a:cubicBezTo>
                <a:cubicBezTo>
                  <a:pt x="107" y="33"/>
                  <a:pt x="122" y="33"/>
                  <a:pt x="122" y="21"/>
                </a:cubicBezTo>
                <a:cubicBezTo>
                  <a:pt x="122" y="10"/>
                  <a:pt x="108" y="10"/>
                  <a:pt x="108" y="10"/>
                </a:cubicBezTo>
                <a:cubicBezTo>
                  <a:pt x="70" y="10"/>
                  <a:pt x="70" y="10"/>
                  <a:pt x="70" y="10"/>
                </a:cubicBezTo>
                <a:cubicBezTo>
                  <a:pt x="60" y="0"/>
                  <a:pt x="60" y="0"/>
                  <a:pt x="60" y="0"/>
                </a:cubicBezTo>
                <a:cubicBezTo>
                  <a:pt x="200" y="0"/>
                  <a:pt x="200" y="0"/>
                  <a:pt x="200" y="0"/>
                </a:cubicBezTo>
                <a:cubicBezTo>
                  <a:pt x="200" y="0"/>
                  <a:pt x="226" y="0"/>
                  <a:pt x="263" y="0"/>
                </a:cubicBezTo>
                <a:cubicBezTo>
                  <a:pt x="294" y="10"/>
                  <a:pt x="294" y="10"/>
                  <a:pt x="294" y="10"/>
                </a:cubicBezTo>
                <a:cubicBezTo>
                  <a:pt x="202" y="10"/>
                  <a:pt x="202" y="10"/>
                  <a:pt x="202" y="10"/>
                </a:cubicBezTo>
                <a:cubicBezTo>
                  <a:pt x="203" y="17"/>
                  <a:pt x="203" y="17"/>
                  <a:pt x="203" y="17"/>
                </a:cubicBezTo>
                <a:cubicBezTo>
                  <a:pt x="209" y="17"/>
                  <a:pt x="257" y="17"/>
                  <a:pt x="313" y="17"/>
                </a:cubicBezTo>
                <a:cubicBezTo>
                  <a:pt x="344" y="27"/>
                  <a:pt x="344" y="27"/>
                  <a:pt x="344" y="27"/>
                </a:cubicBezTo>
                <a:cubicBezTo>
                  <a:pt x="205" y="27"/>
                  <a:pt x="205" y="27"/>
                  <a:pt x="205" y="27"/>
                </a:cubicBezTo>
                <a:cubicBezTo>
                  <a:pt x="206" y="33"/>
                  <a:pt x="206" y="33"/>
                  <a:pt x="206" y="33"/>
                </a:cubicBezTo>
                <a:cubicBezTo>
                  <a:pt x="222" y="33"/>
                  <a:pt x="291" y="33"/>
                  <a:pt x="362" y="33"/>
                </a:cubicBezTo>
                <a:cubicBezTo>
                  <a:pt x="393" y="43"/>
                  <a:pt x="393" y="43"/>
                  <a:pt x="393" y="43"/>
                </a:cubicBezTo>
                <a:cubicBezTo>
                  <a:pt x="207" y="43"/>
                  <a:pt x="207" y="43"/>
                  <a:pt x="207" y="43"/>
                </a:cubicBezTo>
                <a:cubicBezTo>
                  <a:pt x="209" y="49"/>
                  <a:pt x="209" y="49"/>
                  <a:pt x="209" y="49"/>
                </a:cubicBezTo>
                <a:cubicBezTo>
                  <a:pt x="212" y="49"/>
                  <a:pt x="317" y="49"/>
                  <a:pt x="412" y="49"/>
                </a:cubicBezTo>
                <a:cubicBezTo>
                  <a:pt x="443" y="60"/>
                  <a:pt x="443" y="60"/>
                  <a:pt x="443" y="60"/>
                </a:cubicBezTo>
                <a:cubicBezTo>
                  <a:pt x="210" y="60"/>
                  <a:pt x="210" y="60"/>
                  <a:pt x="210" y="60"/>
                </a:cubicBezTo>
                <a:cubicBezTo>
                  <a:pt x="216" y="90"/>
                  <a:pt x="216" y="90"/>
                  <a:pt x="216" y="90"/>
                </a:cubicBezTo>
                <a:lnTo>
                  <a:pt x="0" y="90"/>
                </a:lnTo>
                <a:close/>
              </a:path>
            </a:pathLst>
          </a:custGeom>
          <a:solidFill>
            <a:srgbClr val="C3D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4" name="Freeform 444"/>
          <p:cNvSpPr>
            <a:spLocks/>
          </p:cNvSpPr>
          <p:nvPr/>
        </p:nvSpPr>
        <p:spPr bwMode="auto">
          <a:xfrm>
            <a:off x="7763539" y="4540392"/>
            <a:ext cx="552213" cy="37697"/>
          </a:xfrm>
          <a:custGeom>
            <a:avLst/>
            <a:gdLst>
              <a:gd name="T0" fmla="*/ 542 w 542"/>
              <a:gd name="T1" fmla="*/ 37 h 37"/>
              <a:gd name="T2" fmla="*/ 0 w 542"/>
              <a:gd name="T3" fmla="*/ 37 h 37"/>
              <a:gd name="T4" fmla="*/ 77 w 542"/>
              <a:gd name="T5" fmla="*/ 0 h 37"/>
              <a:gd name="T6" fmla="*/ 495 w 542"/>
              <a:gd name="T7" fmla="*/ 0 h 37"/>
              <a:gd name="T8" fmla="*/ 542 w 542"/>
              <a:gd name="T9" fmla="*/ 37 h 37"/>
            </a:gdLst>
            <a:ahLst/>
            <a:cxnLst>
              <a:cxn ang="0">
                <a:pos x="T0" y="T1"/>
              </a:cxn>
              <a:cxn ang="0">
                <a:pos x="T2" y="T3"/>
              </a:cxn>
              <a:cxn ang="0">
                <a:pos x="T4" y="T5"/>
              </a:cxn>
              <a:cxn ang="0">
                <a:pos x="T6" y="T7"/>
              </a:cxn>
              <a:cxn ang="0">
                <a:pos x="T8" y="T9"/>
              </a:cxn>
            </a:cxnLst>
            <a:rect l="0" t="0" r="r" b="b"/>
            <a:pathLst>
              <a:path w="542" h="37">
                <a:moveTo>
                  <a:pt x="542" y="37"/>
                </a:moveTo>
                <a:lnTo>
                  <a:pt x="0" y="37"/>
                </a:lnTo>
                <a:lnTo>
                  <a:pt x="77" y="0"/>
                </a:lnTo>
                <a:lnTo>
                  <a:pt x="495" y="0"/>
                </a:lnTo>
                <a:lnTo>
                  <a:pt x="542" y="37"/>
                </a:lnTo>
                <a:close/>
              </a:path>
            </a:pathLst>
          </a:custGeom>
          <a:solidFill>
            <a:srgbClr val="F6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5" name="Freeform 445"/>
          <p:cNvSpPr>
            <a:spLocks/>
          </p:cNvSpPr>
          <p:nvPr/>
        </p:nvSpPr>
        <p:spPr bwMode="auto">
          <a:xfrm>
            <a:off x="8639744" y="4782877"/>
            <a:ext cx="392255" cy="47886"/>
          </a:xfrm>
          <a:custGeom>
            <a:avLst/>
            <a:gdLst>
              <a:gd name="T0" fmla="*/ 0 w 385"/>
              <a:gd name="T1" fmla="*/ 47 h 47"/>
              <a:gd name="T2" fmla="*/ 314 w 385"/>
              <a:gd name="T3" fmla="*/ 47 h 47"/>
              <a:gd name="T4" fmla="*/ 385 w 385"/>
              <a:gd name="T5" fmla="*/ 0 h 47"/>
              <a:gd name="T6" fmla="*/ 120 w 385"/>
              <a:gd name="T7" fmla="*/ 0 h 47"/>
              <a:gd name="T8" fmla="*/ 0 w 385"/>
              <a:gd name="T9" fmla="*/ 47 h 47"/>
            </a:gdLst>
            <a:ahLst/>
            <a:cxnLst>
              <a:cxn ang="0">
                <a:pos x="T0" y="T1"/>
              </a:cxn>
              <a:cxn ang="0">
                <a:pos x="T2" y="T3"/>
              </a:cxn>
              <a:cxn ang="0">
                <a:pos x="T4" y="T5"/>
              </a:cxn>
              <a:cxn ang="0">
                <a:pos x="T6" y="T7"/>
              </a:cxn>
              <a:cxn ang="0">
                <a:pos x="T8" y="T9"/>
              </a:cxn>
            </a:cxnLst>
            <a:rect l="0" t="0" r="r" b="b"/>
            <a:pathLst>
              <a:path w="385" h="47">
                <a:moveTo>
                  <a:pt x="0" y="47"/>
                </a:moveTo>
                <a:lnTo>
                  <a:pt x="314" y="47"/>
                </a:lnTo>
                <a:lnTo>
                  <a:pt x="385" y="0"/>
                </a:lnTo>
                <a:lnTo>
                  <a:pt x="120" y="0"/>
                </a:lnTo>
                <a:lnTo>
                  <a:pt x="0" y="47"/>
                </a:lnTo>
                <a:close/>
              </a:path>
            </a:pathLst>
          </a:custGeom>
          <a:solidFill>
            <a:srgbClr val="E5E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6" name="Freeform 446"/>
          <p:cNvSpPr>
            <a:spLocks/>
          </p:cNvSpPr>
          <p:nvPr/>
        </p:nvSpPr>
        <p:spPr bwMode="auto">
          <a:xfrm>
            <a:off x="8543972" y="4813442"/>
            <a:ext cx="395311" cy="47886"/>
          </a:xfrm>
          <a:custGeom>
            <a:avLst/>
            <a:gdLst>
              <a:gd name="T0" fmla="*/ 0 w 388"/>
              <a:gd name="T1" fmla="*/ 47 h 47"/>
              <a:gd name="T2" fmla="*/ 318 w 388"/>
              <a:gd name="T3" fmla="*/ 47 h 47"/>
              <a:gd name="T4" fmla="*/ 388 w 388"/>
              <a:gd name="T5" fmla="*/ 0 h 47"/>
              <a:gd name="T6" fmla="*/ 124 w 388"/>
              <a:gd name="T7" fmla="*/ 0 h 47"/>
              <a:gd name="T8" fmla="*/ 0 w 388"/>
              <a:gd name="T9" fmla="*/ 47 h 47"/>
            </a:gdLst>
            <a:ahLst/>
            <a:cxnLst>
              <a:cxn ang="0">
                <a:pos x="T0" y="T1"/>
              </a:cxn>
              <a:cxn ang="0">
                <a:pos x="T2" y="T3"/>
              </a:cxn>
              <a:cxn ang="0">
                <a:pos x="T4" y="T5"/>
              </a:cxn>
              <a:cxn ang="0">
                <a:pos x="T6" y="T7"/>
              </a:cxn>
              <a:cxn ang="0">
                <a:pos x="T8" y="T9"/>
              </a:cxn>
            </a:cxnLst>
            <a:rect l="0" t="0" r="r" b="b"/>
            <a:pathLst>
              <a:path w="388" h="47">
                <a:moveTo>
                  <a:pt x="0" y="47"/>
                </a:moveTo>
                <a:lnTo>
                  <a:pt x="318" y="47"/>
                </a:lnTo>
                <a:lnTo>
                  <a:pt x="388" y="0"/>
                </a:lnTo>
                <a:lnTo>
                  <a:pt x="124" y="0"/>
                </a:lnTo>
                <a:lnTo>
                  <a:pt x="0"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7" name="Freeform 447"/>
          <p:cNvSpPr>
            <a:spLocks/>
          </p:cNvSpPr>
          <p:nvPr/>
        </p:nvSpPr>
        <p:spPr bwMode="auto">
          <a:xfrm>
            <a:off x="7763539" y="4540392"/>
            <a:ext cx="552213" cy="37697"/>
          </a:xfrm>
          <a:custGeom>
            <a:avLst/>
            <a:gdLst>
              <a:gd name="T0" fmla="*/ 162 w 162"/>
              <a:gd name="T1" fmla="*/ 11 h 11"/>
              <a:gd name="T2" fmla="*/ 0 w 162"/>
              <a:gd name="T3" fmla="*/ 11 h 11"/>
              <a:gd name="T4" fmla="*/ 23 w 162"/>
              <a:gd name="T5" fmla="*/ 0 h 11"/>
              <a:gd name="T6" fmla="*/ 162 w 162"/>
              <a:gd name="T7" fmla="*/ 11 h 11"/>
            </a:gdLst>
            <a:ahLst/>
            <a:cxnLst>
              <a:cxn ang="0">
                <a:pos x="T0" y="T1"/>
              </a:cxn>
              <a:cxn ang="0">
                <a:pos x="T2" y="T3"/>
              </a:cxn>
              <a:cxn ang="0">
                <a:pos x="T4" y="T5"/>
              </a:cxn>
              <a:cxn ang="0">
                <a:pos x="T6" y="T7"/>
              </a:cxn>
            </a:cxnLst>
            <a:rect l="0" t="0" r="r" b="b"/>
            <a:pathLst>
              <a:path w="162" h="11">
                <a:moveTo>
                  <a:pt x="162" y="11"/>
                </a:moveTo>
                <a:cubicBezTo>
                  <a:pt x="0" y="11"/>
                  <a:pt x="0" y="11"/>
                  <a:pt x="0" y="11"/>
                </a:cubicBezTo>
                <a:cubicBezTo>
                  <a:pt x="23" y="0"/>
                  <a:pt x="23" y="0"/>
                  <a:pt x="23" y="0"/>
                </a:cubicBezTo>
                <a:cubicBezTo>
                  <a:pt x="23" y="0"/>
                  <a:pt x="40" y="7"/>
                  <a:pt x="162" y="11"/>
                </a:cubicBezTo>
                <a:close/>
              </a:path>
            </a:pathLst>
          </a:custGeom>
          <a:solidFill>
            <a:srgbClr val="9AA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8" name="Freeform 448"/>
          <p:cNvSpPr>
            <a:spLocks/>
          </p:cNvSpPr>
          <p:nvPr/>
        </p:nvSpPr>
        <p:spPr bwMode="auto">
          <a:xfrm>
            <a:off x="6209805" y="4790009"/>
            <a:ext cx="2873136" cy="344369"/>
          </a:xfrm>
          <a:custGeom>
            <a:avLst/>
            <a:gdLst>
              <a:gd name="T0" fmla="*/ 2 w 843"/>
              <a:gd name="T1" fmla="*/ 26 h 101"/>
              <a:gd name="T2" fmla="*/ 56 w 843"/>
              <a:gd name="T3" fmla="*/ 27 h 101"/>
              <a:gd name="T4" fmla="*/ 62 w 843"/>
              <a:gd name="T5" fmla="*/ 19 h 101"/>
              <a:gd name="T6" fmla="*/ 193 w 843"/>
              <a:gd name="T7" fmla="*/ 19 h 101"/>
              <a:gd name="T8" fmla="*/ 226 w 843"/>
              <a:gd name="T9" fmla="*/ 25 h 101"/>
              <a:gd name="T10" fmla="*/ 647 w 843"/>
              <a:gd name="T11" fmla="*/ 25 h 101"/>
              <a:gd name="T12" fmla="*/ 685 w 843"/>
              <a:gd name="T13" fmla="*/ 10 h 101"/>
              <a:gd name="T14" fmla="*/ 751 w 843"/>
              <a:gd name="T15" fmla="*/ 10 h 101"/>
              <a:gd name="T16" fmla="*/ 767 w 843"/>
              <a:gd name="T17" fmla="*/ 0 h 101"/>
              <a:gd name="T18" fmla="*/ 843 w 843"/>
              <a:gd name="T19" fmla="*/ 0 h 101"/>
              <a:gd name="T20" fmla="*/ 747 w 843"/>
              <a:gd name="T21" fmla="*/ 84 h 101"/>
              <a:gd name="T22" fmla="*/ 703 w 843"/>
              <a:gd name="T23" fmla="*/ 101 h 101"/>
              <a:gd name="T24" fmla="*/ 92 w 843"/>
              <a:gd name="T25" fmla="*/ 101 h 101"/>
              <a:gd name="T26" fmla="*/ 96 w 843"/>
              <a:gd name="T27" fmla="*/ 95 h 101"/>
              <a:gd name="T28" fmla="*/ 92 w 843"/>
              <a:gd name="T29" fmla="*/ 89 h 101"/>
              <a:gd name="T30" fmla="*/ 67 w 843"/>
              <a:gd name="T31" fmla="*/ 89 h 101"/>
              <a:gd name="T32" fmla="*/ 67 w 843"/>
              <a:gd name="T33" fmla="*/ 87 h 101"/>
              <a:gd name="T34" fmla="*/ 45 w 843"/>
              <a:gd name="T35" fmla="*/ 65 h 101"/>
              <a:gd name="T36" fmla="*/ 7 w 843"/>
              <a:gd name="T37" fmla="*/ 47 h 101"/>
              <a:gd name="T38" fmla="*/ 2 w 843"/>
              <a:gd name="T39"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3" h="101">
                <a:moveTo>
                  <a:pt x="2" y="26"/>
                </a:moveTo>
                <a:cubicBezTo>
                  <a:pt x="56" y="27"/>
                  <a:pt x="56" y="27"/>
                  <a:pt x="56" y="27"/>
                </a:cubicBezTo>
                <a:cubicBezTo>
                  <a:pt x="62" y="19"/>
                  <a:pt x="62" y="19"/>
                  <a:pt x="62" y="19"/>
                </a:cubicBezTo>
                <a:cubicBezTo>
                  <a:pt x="193" y="19"/>
                  <a:pt x="193" y="19"/>
                  <a:pt x="193" y="19"/>
                </a:cubicBezTo>
                <a:cubicBezTo>
                  <a:pt x="193" y="19"/>
                  <a:pt x="202" y="25"/>
                  <a:pt x="226" y="25"/>
                </a:cubicBezTo>
                <a:cubicBezTo>
                  <a:pt x="250" y="25"/>
                  <a:pt x="619" y="26"/>
                  <a:pt x="647" y="25"/>
                </a:cubicBezTo>
                <a:cubicBezTo>
                  <a:pt x="677" y="24"/>
                  <a:pt x="685" y="10"/>
                  <a:pt x="685" y="10"/>
                </a:cubicBezTo>
                <a:cubicBezTo>
                  <a:pt x="751" y="10"/>
                  <a:pt x="751" y="10"/>
                  <a:pt x="751" y="10"/>
                </a:cubicBezTo>
                <a:cubicBezTo>
                  <a:pt x="767" y="0"/>
                  <a:pt x="767" y="0"/>
                  <a:pt x="767" y="0"/>
                </a:cubicBezTo>
                <a:cubicBezTo>
                  <a:pt x="843" y="0"/>
                  <a:pt x="843" y="0"/>
                  <a:pt x="843" y="0"/>
                </a:cubicBezTo>
                <a:cubicBezTo>
                  <a:pt x="747" y="84"/>
                  <a:pt x="747" y="84"/>
                  <a:pt x="747" y="84"/>
                </a:cubicBezTo>
                <a:cubicBezTo>
                  <a:pt x="747" y="84"/>
                  <a:pt x="730" y="101"/>
                  <a:pt x="703" y="101"/>
                </a:cubicBezTo>
                <a:cubicBezTo>
                  <a:pt x="679" y="101"/>
                  <a:pt x="209" y="101"/>
                  <a:pt x="92" y="101"/>
                </a:cubicBezTo>
                <a:cubicBezTo>
                  <a:pt x="92" y="101"/>
                  <a:pt x="96" y="99"/>
                  <a:pt x="96" y="95"/>
                </a:cubicBezTo>
                <a:cubicBezTo>
                  <a:pt x="96" y="90"/>
                  <a:pt x="92" y="89"/>
                  <a:pt x="92" y="89"/>
                </a:cubicBezTo>
                <a:cubicBezTo>
                  <a:pt x="67" y="89"/>
                  <a:pt x="67" y="89"/>
                  <a:pt x="67" y="89"/>
                </a:cubicBezTo>
                <a:cubicBezTo>
                  <a:pt x="67" y="88"/>
                  <a:pt x="67" y="88"/>
                  <a:pt x="67" y="87"/>
                </a:cubicBezTo>
                <a:cubicBezTo>
                  <a:pt x="65" y="78"/>
                  <a:pt x="54" y="68"/>
                  <a:pt x="45" y="65"/>
                </a:cubicBezTo>
                <a:cubicBezTo>
                  <a:pt x="26" y="58"/>
                  <a:pt x="13" y="55"/>
                  <a:pt x="7" y="47"/>
                </a:cubicBezTo>
                <a:cubicBezTo>
                  <a:pt x="0" y="35"/>
                  <a:pt x="2" y="26"/>
                  <a:pt x="2" y="26"/>
                </a:cubicBezTo>
              </a:path>
            </a:pathLst>
          </a:custGeom>
          <a:solidFill>
            <a:srgbClr val="F27D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49" name="Freeform 449"/>
          <p:cNvSpPr>
            <a:spLocks/>
          </p:cNvSpPr>
          <p:nvPr/>
        </p:nvSpPr>
        <p:spPr bwMode="auto">
          <a:xfrm>
            <a:off x="6209805" y="4854196"/>
            <a:ext cx="2395299" cy="280182"/>
          </a:xfrm>
          <a:custGeom>
            <a:avLst/>
            <a:gdLst>
              <a:gd name="T0" fmla="*/ 2 w 703"/>
              <a:gd name="T1" fmla="*/ 7 h 82"/>
              <a:gd name="T2" fmla="*/ 56 w 703"/>
              <a:gd name="T3" fmla="*/ 8 h 82"/>
              <a:gd name="T4" fmla="*/ 62 w 703"/>
              <a:gd name="T5" fmla="*/ 0 h 82"/>
              <a:gd name="T6" fmla="*/ 703 w 703"/>
              <a:gd name="T7" fmla="*/ 82 h 82"/>
              <a:gd name="T8" fmla="*/ 92 w 703"/>
              <a:gd name="T9" fmla="*/ 82 h 82"/>
              <a:gd name="T10" fmla="*/ 96 w 703"/>
              <a:gd name="T11" fmla="*/ 76 h 82"/>
              <a:gd name="T12" fmla="*/ 92 w 703"/>
              <a:gd name="T13" fmla="*/ 70 h 82"/>
              <a:gd name="T14" fmla="*/ 67 w 703"/>
              <a:gd name="T15" fmla="*/ 70 h 82"/>
              <a:gd name="T16" fmla="*/ 67 w 703"/>
              <a:gd name="T17" fmla="*/ 68 h 82"/>
              <a:gd name="T18" fmla="*/ 45 w 703"/>
              <a:gd name="T19" fmla="*/ 46 h 82"/>
              <a:gd name="T20" fmla="*/ 7 w 703"/>
              <a:gd name="T21" fmla="*/ 28 h 82"/>
              <a:gd name="T22" fmla="*/ 2 w 703"/>
              <a:gd name="T23"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3" h="82">
                <a:moveTo>
                  <a:pt x="2" y="7"/>
                </a:moveTo>
                <a:cubicBezTo>
                  <a:pt x="56" y="8"/>
                  <a:pt x="56" y="8"/>
                  <a:pt x="56" y="8"/>
                </a:cubicBezTo>
                <a:cubicBezTo>
                  <a:pt x="62" y="0"/>
                  <a:pt x="62" y="0"/>
                  <a:pt x="62" y="0"/>
                </a:cubicBezTo>
                <a:cubicBezTo>
                  <a:pt x="703" y="82"/>
                  <a:pt x="703" y="82"/>
                  <a:pt x="703" y="82"/>
                </a:cubicBezTo>
                <a:cubicBezTo>
                  <a:pt x="679" y="82"/>
                  <a:pt x="209" y="82"/>
                  <a:pt x="92" y="82"/>
                </a:cubicBezTo>
                <a:cubicBezTo>
                  <a:pt x="92" y="82"/>
                  <a:pt x="96" y="80"/>
                  <a:pt x="96" y="76"/>
                </a:cubicBezTo>
                <a:cubicBezTo>
                  <a:pt x="96" y="71"/>
                  <a:pt x="92" y="70"/>
                  <a:pt x="92" y="70"/>
                </a:cubicBezTo>
                <a:cubicBezTo>
                  <a:pt x="67" y="70"/>
                  <a:pt x="67" y="70"/>
                  <a:pt x="67" y="70"/>
                </a:cubicBezTo>
                <a:cubicBezTo>
                  <a:pt x="67" y="69"/>
                  <a:pt x="67" y="69"/>
                  <a:pt x="67" y="68"/>
                </a:cubicBezTo>
                <a:cubicBezTo>
                  <a:pt x="65" y="59"/>
                  <a:pt x="54" y="49"/>
                  <a:pt x="45" y="46"/>
                </a:cubicBezTo>
                <a:cubicBezTo>
                  <a:pt x="26" y="39"/>
                  <a:pt x="13" y="36"/>
                  <a:pt x="7" y="28"/>
                </a:cubicBezTo>
                <a:cubicBezTo>
                  <a:pt x="0" y="16"/>
                  <a:pt x="2" y="7"/>
                  <a:pt x="2" y="7"/>
                </a:cubicBezTo>
              </a:path>
            </a:pathLst>
          </a:custGeom>
          <a:solidFill>
            <a:srgbClr val="F27D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0" name="Freeform 450"/>
          <p:cNvSpPr>
            <a:spLocks/>
          </p:cNvSpPr>
          <p:nvPr/>
        </p:nvSpPr>
        <p:spPr bwMode="auto">
          <a:xfrm>
            <a:off x="6878165" y="4451753"/>
            <a:ext cx="193580" cy="98828"/>
          </a:xfrm>
          <a:custGeom>
            <a:avLst/>
            <a:gdLst>
              <a:gd name="T0" fmla="*/ 190 w 190"/>
              <a:gd name="T1" fmla="*/ 97 h 97"/>
              <a:gd name="T2" fmla="*/ 13 w 190"/>
              <a:gd name="T3" fmla="*/ 97 h 97"/>
              <a:gd name="T4" fmla="*/ 0 w 190"/>
              <a:gd name="T5" fmla="*/ 0 h 97"/>
              <a:gd name="T6" fmla="*/ 123 w 190"/>
              <a:gd name="T7" fmla="*/ 0 h 97"/>
              <a:gd name="T8" fmla="*/ 190 w 190"/>
              <a:gd name="T9" fmla="*/ 97 h 97"/>
            </a:gdLst>
            <a:ahLst/>
            <a:cxnLst>
              <a:cxn ang="0">
                <a:pos x="T0" y="T1"/>
              </a:cxn>
              <a:cxn ang="0">
                <a:pos x="T2" y="T3"/>
              </a:cxn>
              <a:cxn ang="0">
                <a:pos x="T4" y="T5"/>
              </a:cxn>
              <a:cxn ang="0">
                <a:pos x="T6" y="T7"/>
              </a:cxn>
              <a:cxn ang="0">
                <a:pos x="T8" y="T9"/>
              </a:cxn>
            </a:cxnLst>
            <a:rect l="0" t="0" r="r" b="b"/>
            <a:pathLst>
              <a:path w="190" h="97">
                <a:moveTo>
                  <a:pt x="190" y="97"/>
                </a:moveTo>
                <a:lnTo>
                  <a:pt x="13" y="97"/>
                </a:lnTo>
                <a:lnTo>
                  <a:pt x="0" y="0"/>
                </a:lnTo>
                <a:lnTo>
                  <a:pt x="123" y="0"/>
                </a:lnTo>
                <a:lnTo>
                  <a:pt x="190" y="97"/>
                </a:lnTo>
                <a:close/>
              </a:path>
            </a:pathLst>
          </a:custGeom>
          <a:solidFill>
            <a:srgbClr val="BF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1" name="Freeform 451"/>
          <p:cNvSpPr>
            <a:spLocks/>
          </p:cNvSpPr>
          <p:nvPr/>
        </p:nvSpPr>
        <p:spPr bwMode="auto">
          <a:xfrm>
            <a:off x="6878165" y="4451753"/>
            <a:ext cx="193580" cy="98828"/>
          </a:xfrm>
          <a:custGeom>
            <a:avLst/>
            <a:gdLst>
              <a:gd name="T0" fmla="*/ 190 w 190"/>
              <a:gd name="T1" fmla="*/ 97 h 97"/>
              <a:gd name="T2" fmla="*/ 13 w 190"/>
              <a:gd name="T3" fmla="*/ 97 h 97"/>
              <a:gd name="T4" fmla="*/ 0 w 190"/>
              <a:gd name="T5" fmla="*/ 0 h 97"/>
              <a:gd name="T6" fmla="*/ 190 w 190"/>
              <a:gd name="T7" fmla="*/ 97 h 97"/>
            </a:gdLst>
            <a:ahLst/>
            <a:cxnLst>
              <a:cxn ang="0">
                <a:pos x="T0" y="T1"/>
              </a:cxn>
              <a:cxn ang="0">
                <a:pos x="T2" y="T3"/>
              </a:cxn>
              <a:cxn ang="0">
                <a:pos x="T4" y="T5"/>
              </a:cxn>
              <a:cxn ang="0">
                <a:pos x="T6" y="T7"/>
              </a:cxn>
            </a:cxnLst>
            <a:rect l="0" t="0" r="r" b="b"/>
            <a:pathLst>
              <a:path w="190" h="97">
                <a:moveTo>
                  <a:pt x="190" y="97"/>
                </a:moveTo>
                <a:lnTo>
                  <a:pt x="13" y="97"/>
                </a:lnTo>
                <a:lnTo>
                  <a:pt x="0" y="0"/>
                </a:lnTo>
                <a:lnTo>
                  <a:pt x="190" y="97"/>
                </a:lnTo>
                <a:close/>
              </a:path>
            </a:pathLst>
          </a:custGeom>
          <a:solidFill>
            <a:srgbClr val="A68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2" name="Freeform 452"/>
          <p:cNvSpPr>
            <a:spLocks/>
          </p:cNvSpPr>
          <p:nvPr/>
        </p:nvSpPr>
        <p:spPr bwMode="auto">
          <a:xfrm>
            <a:off x="8227113" y="4633107"/>
            <a:ext cx="149770" cy="23434"/>
          </a:xfrm>
          <a:custGeom>
            <a:avLst/>
            <a:gdLst>
              <a:gd name="T0" fmla="*/ 0 w 44"/>
              <a:gd name="T1" fmla="*/ 0 h 7"/>
              <a:gd name="T2" fmla="*/ 44 w 44"/>
              <a:gd name="T3" fmla="*/ 7 h 7"/>
              <a:gd name="T4" fmla="*/ 35 w 44"/>
              <a:gd name="T5" fmla="*/ 0 h 7"/>
              <a:gd name="T6" fmla="*/ 0 w 44"/>
              <a:gd name="T7" fmla="*/ 0 h 7"/>
            </a:gdLst>
            <a:ahLst/>
            <a:cxnLst>
              <a:cxn ang="0">
                <a:pos x="T0" y="T1"/>
              </a:cxn>
              <a:cxn ang="0">
                <a:pos x="T2" y="T3"/>
              </a:cxn>
              <a:cxn ang="0">
                <a:pos x="T4" y="T5"/>
              </a:cxn>
              <a:cxn ang="0">
                <a:pos x="T6" y="T7"/>
              </a:cxn>
            </a:cxnLst>
            <a:rect l="0" t="0" r="r" b="b"/>
            <a:pathLst>
              <a:path w="44" h="7">
                <a:moveTo>
                  <a:pt x="0" y="0"/>
                </a:moveTo>
                <a:cubicBezTo>
                  <a:pt x="0" y="0"/>
                  <a:pt x="36" y="2"/>
                  <a:pt x="44" y="7"/>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3" name="Freeform 453"/>
          <p:cNvSpPr>
            <a:spLocks/>
          </p:cNvSpPr>
          <p:nvPr/>
        </p:nvSpPr>
        <p:spPr bwMode="auto">
          <a:xfrm>
            <a:off x="8305563" y="4691181"/>
            <a:ext cx="149770" cy="20377"/>
          </a:xfrm>
          <a:custGeom>
            <a:avLst/>
            <a:gdLst>
              <a:gd name="T0" fmla="*/ 0 w 44"/>
              <a:gd name="T1" fmla="*/ 0 h 6"/>
              <a:gd name="T2" fmla="*/ 44 w 44"/>
              <a:gd name="T3" fmla="*/ 6 h 6"/>
              <a:gd name="T4" fmla="*/ 35 w 44"/>
              <a:gd name="T5" fmla="*/ 0 h 6"/>
              <a:gd name="T6" fmla="*/ 0 w 44"/>
              <a:gd name="T7" fmla="*/ 0 h 6"/>
            </a:gdLst>
            <a:ahLst/>
            <a:cxnLst>
              <a:cxn ang="0">
                <a:pos x="T0" y="T1"/>
              </a:cxn>
              <a:cxn ang="0">
                <a:pos x="T2" y="T3"/>
              </a:cxn>
              <a:cxn ang="0">
                <a:pos x="T4" y="T5"/>
              </a:cxn>
              <a:cxn ang="0">
                <a:pos x="T6" y="T7"/>
              </a:cxn>
            </a:cxnLst>
            <a:rect l="0" t="0" r="r" b="b"/>
            <a:pathLst>
              <a:path w="44" h="6">
                <a:moveTo>
                  <a:pt x="0" y="0"/>
                </a:moveTo>
                <a:cubicBezTo>
                  <a:pt x="0" y="0"/>
                  <a:pt x="36" y="2"/>
                  <a:pt x="44" y="6"/>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4" name="Freeform 454"/>
          <p:cNvSpPr>
            <a:spLocks/>
          </p:cNvSpPr>
          <p:nvPr/>
        </p:nvSpPr>
        <p:spPr bwMode="auto">
          <a:xfrm>
            <a:off x="8384015" y="4745180"/>
            <a:ext cx="149770" cy="24452"/>
          </a:xfrm>
          <a:custGeom>
            <a:avLst/>
            <a:gdLst>
              <a:gd name="T0" fmla="*/ 0 w 44"/>
              <a:gd name="T1" fmla="*/ 0 h 7"/>
              <a:gd name="T2" fmla="*/ 44 w 44"/>
              <a:gd name="T3" fmla="*/ 7 h 7"/>
              <a:gd name="T4" fmla="*/ 35 w 44"/>
              <a:gd name="T5" fmla="*/ 0 h 7"/>
              <a:gd name="T6" fmla="*/ 0 w 44"/>
              <a:gd name="T7" fmla="*/ 0 h 7"/>
            </a:gdLst>
            <a:ahLst/>
            <a:cxnLst>
              <a:cxn ang="0">
                <a:pos x="T0" y="T1"/>
              </a:cxn>
              <a:cxn ang="0">
                <a:pos x="T2" y="T3"/>
              </a:cxn>
              <a:cxn ang="0">
                <a:pos x="T4" y="T5"/>
              </a:cxn>
              <a:cxn ang="0">
                <a:pos x="T6" y="T7"/>
              </a:cxn>
            </a:cxnLst>
            <a:rect l="0" t="0" r="r" b="b"/>
            <a:pathLst>
              <a:path w="44" h="7">
                <a:moveTo>
                  <a:pt x="0" y="0"/>
                </a:moveTo>
                <a:cubicBezTo>
                  <a:pt x="0" y="0"/>
                  <a:pt x="36" y="2"/>
                  <a:pt x="44" y="7"/>
                </a:cubicBezTo>
                <a:cubicBezTo>
                  <a:pt x="35" y="0"/>
                  <a:pt x="35" y="0"/>
                  <a:pt x="35"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5" name="Freeform 455"/>
          <p:cNvSpPr>
            <a:spLocks/>
          </p:cNvSpPr>
          <p:nvPr/>
        </p:nvSpPr>
        <p:spPr bwMode="auto">
          <a:xfrm>
            <a:off x="8145605" y="4578090"/>
            <a:ext cx="152826" cy="20377"/>
          </a:xfrm>
          <a:custGeom>
            <a:avLst/>
            <a:gdLst>
              <a:gd name="T0" fmla="*/ 0 w 45"/>
              <a:gd name="T1" fmla="*/ 0 h 6"/>
              <a:gd name="T2" fmla="*/ 45 w 45"/>
              <a:gd name="T3" fmla="*/ 6 h 6"/>
              <a:gd name="T4" fmla="*/ 36 w 45"/>
              <a:gd name="T5" fmla="*/ 0 h 6"/>
              <a:gd name="T6" fmla="*/ 0 w 45"/>
              <a:gd name="T7" fmla="*/ 0 h 6"/>
            </a:gdLst>
            <a:ahLst/>
            <a:cxnLst>
              <a:cxn ang="0">
                <a:pos x="T0" y="T1"/>
              </a:cxn>
              <a:cxn ang="0">
                <a:pos x="T2" y="T3"/>
              </a:cxn>
              <a:cxn ang="0">
                <a:pos x="T4" y="T5"/>
              </a:cxn>
              <a:cxn ang="0">
                <a:pos x="T6" y="T7"/>
              </a:cxn>
            </a:cxnLst>
            <a:rect l="0" t="0" r="r" b="b"/>
            <a:pathLst>
              <a:path w="45" h="6">
                <a:moveTo>
                  <a:pt x="0" y="0"/>
                </a:moveTo>
                <a:cubicBezTo>
                  <a:pt x="0" y="0"/>
                  <a:pt x="37" y="2"/>
                  <a:pt x="45" y="6"/>
                </a:cubicBezTo>
                <a:cubicBezTo>
                  <a:pt x="36" y="0"/>
                  <a:pt x="36" y="0"/>
                  <a:pt x="36" y="0"/>
                </a:cubicBezTo>
                <a:lnTo>
                  <a:pt x="0" y="0"/>
                </a:lnTo>
                <a:close/>
              </a:path>
            </a:pathLst>
          </a:custGeom>
          <a:solidFill>
            <a:srgbClr val="A59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6" name="Freeform 456"/>
          <p:cNvSpPr>
            <a:spLocks/>
          </p:cNvSpPr>
          <p:nvPr/>
        </p:nvSpPr>
        <p:spPr bwMode="auto">
          <a:xfrm>
            <a:off x="6972917" y="4633107"/>
            <a:ext cx="126336" cy="23434"/>
          </a:xfrm>
          <a:custGeom>
            <a:avLst/>
            <a:gdLst>
              <a:gd name="T0" fmla="*/ 0 w 37"/>
              <a:gd name="T1" fmla="*/ 0 h 7"/>
              <a:gd name="T2" fmla="*/ 37 w 37"/>
              <a:gd name="T3" fmla="*/ 7 h 7"/>
              <a:gd name="T4" fmla="*/ 36 w 37"/>
              <a:gd name="T5" fmla="*/ 0 h 7"/>
              <a:gd name="T6" fmla="*/ 0 w 37"/>
              <a:gd name="T7" fmla="*/ 0 h 7"/>
            </a:gdLst>
            <a:ahLst/>
            <a:cxnLst>
              <a:cxn ang="0">
                <a:pos x="T0" y="T1"/>
              </a:cxn>
              <a:cxn ang="0">
                <a:pos x="T2" y="T3"/>
              </a:cxn>
              <a:cxn ang="0">
                <a:pos x="T4" y="T5"/>
              </a:cxn>
              <a:cxn ang="0">
                <a:pos x="T6" y="T7"/>
              </a:cxn>
            </a:cxnLst>
            <a:rect l="0" t="0" r="r" b="b"/>
            <a:pathLst>
              <a:path w="37" h="7">
                <a:moveTo>
                  <a:pt x="0" y="0"/>
                </a:moveTo>
                <a:cubicBezTo>
                  <a:pt x="0" y="0"/>
                  <a:pt x="30" y="1"/>
                  <a:pt x="37" y="7"/>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7" name="Freeform 457"/>
          <p:cNvSpPr>
            <a:spLocks/>
          </p:cNvSpPr>
          <p:nvPr/>
        </p:nvSpPr>
        <p:spPr bwMode="auto">
          <a:xfrm>
            <a:off x="6983106" y="4691181"/>
            <a:ext cx="126336" cy="20377"/>
          </a:xfrm>
          <a:custGeom>
            <a:avLst/>
            <a:gdLst>
              <a:gd name="T0" fmla="*/ 0 w 37"/>
              <a:gd name="T1" fmla="*/ 0 h 6"/>
              <a:gd name="T2" fmla="*/ 37 w 37"/>
              <a:gd name="T3" fmla="*/ 6 h 6"/>
              <a:gd name="T4" fmla="*/ 36 w 37"/>
              <a:gd name="T5" fmla="*/ 0 h 6"/>
              <a:gd name="T6" fmla="*/ 0 w 37"/>
              <a:gd name="T7" fmla="*/ 0 h 6"/>
            </a:gdLst>
            <a:ahLst/>
            <a:cxnLst>
              <a:cxn ang="0">
                <a:pos x="T0" y="T1"/>
              </a:cxn>
              <a:cxn ang="0">
                <a:pos x="T2" y="T3"/>
              </a:cxn>
              <a:cxn ang="0">
                <a:pos x="T4" y="T5"/>
              </a:cxn>
              <a:cxn ang="0">
                <a:pos x="T6" y="T7"/>
              </a:cxn>
            </a:cxnLst>
            <a:rect l="0" t="0" r="r" b="b"/>
            <a:pathLst>
              <a:path w="37" h="6">
                <a:moveTo>
                  <a:pt x="0" y="0"/>
                </a:moveTo>
                <a:cubicBezTo>
                  <a:pt x="0" y="0"/>
                  <a:pt x="30" y="0"/>
                  <a:pt x="37" y="6"/>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8" name="Freeform 458"/>
          <p:cNvSpPr>
            <a:spLocks/>
          </p:cNvSpPr>
          <p:nvPr/>
        </p:nvSpPr>
        <p:spPr bwMode="auto">
          <a:xfrm>
            <a:off x="6993294" y="4745180"/>
            <a:ext cx="126336" cy="24452"/>
          </a:xfrm>
          <a:custGeom>
            <a:avLst/>
            <a:gdLst>
              <a:gd name="T0" fmla="*/ 0 w 37"/>
              <a:gd name="T1" fmla="*/ 0 h 7"/>
              <a:gd name="T2" fmla="*/ 37 w 37"/>
              <a:gd name="T3" fmla="*/ 7 h 7"/>
              <a:gd name="T4" fmla="*/ 36 w 37"/>
              <a:gd name="T5" fmla="*/ 0 h 7"/>
              <a:gd name="T6" fmla="*/ 0 w 37"/>
              <a:gd name="T7" fmla="*/ 0 h 7"/>
            </a:gdLst>
            <a:ahLst/>
            <a:cxnLst>
              <a:cxn ang="0">
                <a:pos x="T0" y="T1"/>
              </a:cxn>
              <a:cxn ang="0">
                <a:pos x="T2" y="T3"/>
              </a:cxn>
              <a:cxn ang="0">
                <a:pos x="T4" y="T5"/>
              </a:cxn>
              <a:cxn ang="0">
                <a:pos x="T6" y="T7"/>
              </a:cxn>
            </a:cxnLst>
            <a:rect l="0" t="0" r="r" b="b"/>
            <a:pathLst>
              <a:path w="37" h="7">
                <a:moveTo>
                  <a:pt x="0" y="0"/>
                </a:moveTo>
                <a:cubicBezTo>
                  <a:pt x="0" y="0"/>
                  <a:pt x="30" y="1"/>
                  <a:pt x="37" y="7"/>
                </a:cubicBezTo>
                <a:cubicBezTo>
                  <a:pt x="36" y="0"/>
                  <a:pt x="36" y="0"/>
                  <a:pt x="36"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59" name="Freeform 459"/>
          <p:cNvSpPr>
            <a:spLocks/>
          </p:cNvSpPr>
          <p:nvPr/>
        </p:nvSpPr>
        <p:spPr bwMode="auto">
          <a:xfrm>
            <a:off x="6904655" y="4803253"/>
            <a:ext cx="225164" cy="37697"/>
          </a:xfrm>
          <a:custGeom>
            <a:avLst/>
            <a:gdLst>
              <a:gd name="T0" fmla="*/ 0 w 66"/>
              <a:gd name="T1" fmla="*/ 0 h 11"/>
              <a:gd name="T2" fmla="*/ 66 w 66"/>
              <a:gd name="T3" fmla="*/ 11 h 11"/>
              <a:gd name="T4" fmla="*/ 65 w 66"/>
              <a:gd name="T5" fmla="*/ 0 h 11"/>
              <a:gd name="T6" fmla="*/ 0 w 66"/>
              <a:gd name="T7" fmla="*/ 0 h 11"/>
            </a:gdLst>
            <a:ahLst/>
            <a:cxnLst>
              <a:cxn ang="0">
                <a:pos x="T0" y="T1"/>
              </a:cxn>
              <a:cxn ang="0">
                <a:pos x="T2" y="T3"/>
              </a:cxn>
              <a:cxn ang="0">
                <a:pos x="T4" y="T5"/>
              </a:cxn>
              <a:cxn ang="0">
                <a:pos x="T6" y="T7"/>
              </a:cxn>
            </a:cxnLst>
            <a:rect l="0" t="0" r="r" b="b"/>
            <a:pathLst>
              <a:path w="66" h="11">
                <a:moveTo>
                  <a:pt x="0" y="0"/>
                </a:moveTo>
                <a:cubicBezTo>
                  <a:pt x="0" y="0"/>
                  <a:pt x="54" y="0"/>
                  <a:pt x="66" y="11"/>
                </a:cubicBezTo>
                <a:cubicBezTo>
                  <a:pt x="65" y="0"/>
                  <a:pt x="65" y="0"/>
                  <a:pt x="65" y="0"/>
                </a:cubicBezTo>
                <a:lnTo>
                  <a:pt x="0" y="0"/>
                </a:lnTo>
                <a:close/>
              </a:path>
            </a:pathLst>
          </a:custGeom>
          <a:solidFill>
            <a:srgbClr val="859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0" name="Freeform 460"/>
          <p:cNvSpPr>
            <a:spLocks/>
          </p:cNvSpPr>
          <p:nvPr/>
        </p:nvSpPr>
        <p:spPr bwMode="auto">
          <a:xfrm>
            <a:off x="8605103" y="5096680"/>
            <a:ext cx="126336" cy="37697"/>
          </a:xfrm>
          <a:custGeom>
            <a:avLst/>
            <a:gdLst>
              <a:gd name="T0" fmla="*/ 37 w 37"/>
              <a:gd name="T1" fmla="*/ 0 h 11"/>
              <a:gd name="T2" fmla="*/ 0 w 37"/>
              <a:gd name="T3" fmla="*/ 11 h 11"/>
              <a:gd name="T4" fmla="*/ 37 w 37"/>
              <a:gd name="T5" fmla="*/ 0 h 11"/>
              <a:gd name="T6" fmla="*/ 37 w 37"/>
              <a:gd name="T7" fmla="*/ 0 h 11"/>
            </a:gdLst>
            <a:ahLst/>
            <a:cxnLst>
              <a:cxn ang="0">
                <a:pos x="T0" y="T1"/>
              </a:cxn>
              <a:cxn ang="0">
                <a:pos x="T2" y="T3"/>
              </a:cxn>
              <a:cxn ang="0">
                <a:pos x="T4" y="T5"/>
              </a:cxn>
              <a:cxn ang="0">
                <a:pos x="T6" y="T7"/>
              </a:cxn>
            </a:cxnLst>
            <a:rect l="0" t="0" r="r" b="b"/>
            <a:pathLst>
              <a:path w="37" h="11">
                <a:moveTo>
                  <a:pt x="37" y="0"/>
                </a:moveTo>
                <a:cubicBezTo>
                  <a:pt x="30" y="4"/>
                  <a:pt x="17" y="10"/>
                  <a:pt x="0" y="11"/>
                </a:cubicBezTo>
                <a:cubicBezTo>
                  <a:pt x="17" y="10"/>
                  <a:pt x="30" y="4"/>
                  <a:pt x="37" y="0"/>
                </a:cubicBezTo>
                <a:cubicBezTo>
                  <a:pt x="37" y="0"/>
                  <a:pt x="37" y="0"/>
                  <a:pt x="37" y="0"/>
                </a:cubicBezTo>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1" name="Freeform 461"/>
          <p:cNvSpPr>
            <a:spLocks/>
          </p:cNvSpPr>
          <p:nvPr/>
        </p:nvSpPr>
        <p:spPr bwMode="auto">
          <a:xfrm>
            <a:off x="8817022" y="5021286"/>
            <a:ext cx="0" cy="40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779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2" name="Freeform 462"/>
          <p:cNvSpPr>
            <a:spLocks noEditPoints="1"/>
          </p:cNvSpPr>
          <p:nvPr/>
        </p:nvSpPr>
        <p:spPr bwMode="auto">
          <a:xfrm>
            <a:off x="8782382" y="5025361"/>
            <a:ext cx="34641" cy="30565"/>
          </a:xfrm>
          <a:custGeom>
            <a:avLst/>
            <a:gdLst>
              <a:gd name="T0" fmla="*/ 7 w 10"/>
              <a:gd name="T1" fmla="*/ 2 h 9"/>
              <a:gd name="T2" fmla="*/ 0 w 10"/>
              <a:gd name="T3" fmla="*/ 9 h 9"/>
              <a:gd name="T4" fmla="*/ 0 w 10"/>
              <a:gd name="T5" fmla="*/ 9 h 9"/>
              <a:gd name="T6" fmla="*/ 7 w 10"/>
              <a:gd name="T7" fmla="*/ 2 h 9"/>
              <a:gd name="T8" fmla="*/ 7 w 10"/>
              <a:gd name="T9" fmla="*/ 2 h 9"/>
              <a:gd name="T10" fmla="*/ 10 w 10"/>
              <a:gd name="T11" fmla="*/ 0 h 9"/>
              <a:gd name="T12" fmla="*/ 8 w 10"/>
              <a:gd name="T13" fmla="*/ 1 h 9"/>
              <a:gd name="T14" fmla="*/ 8 w 10"/>
              <a:gd name="T15" fmla="*/ 1 h 9"/>
              <a:gd name="T16" fmla="*/ 10 w 10"/>
              <a:gd name="T17" fmla="*/ 0 h 9"/>
              <a:gd name="T18" fmla="*/ 10 w 1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7" y="2"/>
                </a:moveTo>
                <a:cubicBezTo>
                  <a:pt x="0" y="9"/>
                  <a:pt x="0" y="9"/>
                  <a:pt x="0" y="9"/>
                </a:cubicBezTo>
                <a:cubicBezTo>
                  <a:pt x="0" y="9"/>
                  <a:pt x="0" y="9"/>
                  <a:pt x="0" y="9"/>
                </a:cubicBezTo>
                <a:cubicBezTo>
                  <a:pt x="7" y="2"/>
                  <a:pt x="7" y="2"/>
                  <a:pt x="7" y="2"/>
                </a:cubicBezTo>
                <a:cubicBezTo>
                  <a:pt x="7" y="2"/>
                  <a:pt x="7" y="2"/>
                  <a:pt x="7" y="2"/>
                </a:cubicBezTo>
                <a:moveTo>
                  <a:pt x="10" y="0"/>
                </a:moveTo>
                <a:cubicBezTo>
                  <a:pt x="8" y="1"/>
                  <a:pt x="8" y="1"/>
                  <a:pt x="8" y="1"/>
                </a:cubicBezTo>
                <a:cubicBezTo>
                  <a:pt x="8" y="1"/>
                  <a:pt x="8" y="1"/>
                  <a:pt x="8" y="1"/>
                </a:cubicBezTo>
                <a:cubicBezTo>
                  <a:pt x="10" y="0"/>
                  <a:pt x="10" y="0"/>
                  <a:pt x="10" y="0"/>
                </a:cubicBezTo>
                <a:cubicBezTo>
                  <a:pt x="10" y="0"/>
                  <a:pt x="10" y="0"/>
                  <a:pt x="10" y="0"/>
                </a:cubicBezTo>
              </a:path>
            </a:pathLst>
          </a:custGeom>
          <a:solidFill>
            <a:srgbClr val="5B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3" name="Freeform 463"/>
          <p:cNvSpPr>
            <a:spLocks noEditPoints="1"/>
          </p:cNvSpPr>
          <p:nvPr/>
        </p:nvSpPr>
        <p:spPr bwMode="auto">
          <a:xfrm>
            <a:off x="8755892" y="5028418"/>
            <a:ext cx="53999" cy="47886"/>
          </a:xfrm>
          <a:custGeom>
            <a:avLst/>
            <a:gdLst>
              <a:gd name="T0" fmla="*/ 8 w 16"/>
              <a:gd name="T1" fmla="*/ 8 h 14"/>
              <a:gd name="T2" fmla="*/ 8 w 16"/>
              <a:gd name="T3" fmla="*/ 8 h 14"/>
              <a:gd name="T4" fmla="*/ 0 w 16"/>
              <a:gd name="T5" fmla="*/ 14 h 14"/>
              <a:gd name="T6" fmla="*/ 0 w 16"/>
              <a:gd name="T7" fmla="*/ 14 h 14"/>
              <a:gd name="T8" fmla="*/ 8 w 16"/>
              <a:gd name="T9" fmla="*/ 8 h 14"/>
              <a:gd name="T10" fmla="*/ 16 w 16"/>
              <a:gd name="T11" fmla="*/ 0 h 14"/>
              <a:gd name="T12" fmla="*/ 15 w 16"/>
              <a:gd name="T13" fmla="*/ 1 h 14"/>
              <a:gd name="T14" fmla="*/ 15 w 16"/>
              <a:gd name="T15" fmla="*/ 1 h 14"/>
              <a:gd name="T16" fmla="*/ 16 w 16"/>
              <a:gd name="T17" fmla="*/ 0 h 14"/>
              <a:gd name="T18" fmla="*/ 16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8" y="8"/>
                </a:moveTo>
                <a:cubicBezTo>
                  <a:pt x="8" y="8"/>
                  <a:pt x="8" y="8"/>
                  <a:pt x="8" y="8"/>
                </a:cubicBezTo>
                <a:cubicBezTo>
                  <a:pt x="0" y="14"/>
                  <a:pt x="0" y="14"/>
                  <a:pt x="0" y="14"/>
                </a:cubicBezTo>
                <a:cubicBezTo>
                  <a:pt x="0" y="14"/>
                  <a:pt x="0" y="14"/>
                  <a:pt x="0" y="14"/>
                </a:cubicBezTo>
                <a:cubicBezTo>
                  <a:pt x="8" y="8"/>
                  <a:pt x="8" y="8"/>
                  <a:pt x="8" y="8"/>
                </a:cubicBezTo>
                <a:moveTo>
                  <a:pt x="16" y="0"/>
                </a:moveTo>
                <a:cubicBezTo>
                  <a:pt x="15" y="1"/>
                  <a:pt x="15" y="1"/>
                  <a:pt x="15" y="1"/>
                </a:cubicBezTo>
                <a:cubicBezTo>
                  <a:pt x="15" y="1"/>
                  <a:pt x="15" y="1"/>
                  <a:pt x="15" y="1"/>
                </a:cubicBezTo>
                <a:cubicBezTo>
                  <a:pt x="16" y="0"/>
                  <a:pt x="16" y="0"/>
                  <a:pt x="16" y="0"/>
                </a:cubicBezTo>
                <a:cubicBezTo>
                  <a:pt x="16" y="0"/>
                  <a:pt x="16" y="0"/>
                  <a:pt x="16" y="0"/>
                </a:cubicBezTo>
              </a:path>
            </a:pathLst>
          </a:custGeom>
          <a:solidFill>
            <a:srgbClr val="4C8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4" name="Freeform 464"/>
          <p:cNvSpPr>
            <a:spLocks/>
          </p:cNvSpPr>
          <p:nvPr/>
        </p:nvSpPr>
        <p:spPr bwMode="auto">
          <a:xfrm>
            <a:off x="8731439" y="5076303"/>
            <a:ext cx="24452" cy="20377"/>
          </a:xfrm>
          <a:custGeom>
            <a:avLst/>
            <a:gdLst>
              <a:gd name="T0" fmla="*/ 7 w 7"/>
              <a:gd name="T1" fmla="*/ 0 h 6"/>
              <a:gd name="T2" fmla="*/ 7 w 7"/>
              <a:gd name="T3" fmla="*/ 0 h 6"/>
              <a:gd name="T4" fmla="*/ 0 w 7"/>
              <a:gd name="T5" fmla="*/ 6 h 6"/>
              <a:gd name="T6" fmla="*/ 0 w 7"/>
              <a:gd name="T7" fmla="*/ 6 h 6"/>
              <a:gd name="T8" fmla="*/ 7 w 7"/>
              <a:gd name="T9" fmla="*/ 0 h 6"/>
              <a:gd name="T10" fmla="*/ 7 w 7"/>
              <a:gd name="T11" fmla="*/ 0 h 6"/>
              <a:gd name="T12" fmla="*/ 7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0"/>
                </a:moveTo>
                <a:cubicBezTo>
                  <a:pt x="7" y="0"/>
                  <a:pt x="7" y="0"/>
                  <a:pt x="7" y="0"/>
                </a:cubicBezTo>
                <a:cubicBezTo>
                  <a:pt x="7" y="0"/>
                  <a:pt x="5" y="3"/>
                  <a:pt x="0" y="6"/>
                </a:cubicBezTo>
                <a:cubicBezTo>
                  <a:pt x="0" y="6"/>
                  <a:pt x="0" y="6"/>
                  <a:pt x="0" y="6"/>
                </a:cubicBezTo>
                <a:cubicBezTo>
                  <a:pt x="5" y="3"/>
                  <a:pt x="7" y="0"/>
                  <a:pt x="7" y="0"/>
                </a:cubicBezTo>
                <a:cubicBezTo>
                  <a:pt x="7" y="0"/>
                  <a:pt x="7" y="0"/>
                  <a:pt x="7" y="0"/>
                </a:cubicBezTo>
                <a:cubicBezTo>
                  <a:pt x="7" y="0"/>
                  <a:pt x="7" y="0"/>
                  <a:pt x="7" y="0"/>
                </a:cubicBezTo>
              </a:path>
            </a:pathLst>
          </a:custGeom>
          <a:solidFill>
            <a:srgbClr val="5B9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5" name="Freeform 465"/>
          <p:cNvSpPr>
            <a:spLocks/>
          </p:cNvSpPr>
          <p:nvPr/>
        </p:nvSpPr>
        <p:spPr bwMode="auto">
          <a:xfrm>
            <a:off x="7740106" y="5021286"/>
            <a:ext cx="1076917" cy="113092"/>
          </a:xfrm>
          <a:custGeom>
            <a:avLst/>
            <a:gdLst>
              <a:gd name="T0" fmla="*/ 316 w 316"/>
              <a:gd name="T1" fmla="*/ 0 h 33"/>
              <a:gd name="T2" fmla="*/ 0 w 316"/>
              <a:gd name="T3" fmla="*/ 0 h 33"/>
              <a:gd name="T4" fmla="*/ 254 w 316"/>
              <a:gd name="T5" fmla="*/ 33 h 33"/>
              <a:gd name="T6" fmla="*/ 254 w 316"/>
              <a:gd name="T7" fmla="*/ 33 h 33"/>
              <a:gd name="T8" fmla="*/ 254 w 316"/>
              <a:gd name="T9" fmla="*/ 33 h 33"/>
              <a:gd name="T10" fmla="*/ 291 w 316"/>
              <a:gd name="T11" fmla="*/ 22 h 33"/>
              <a:gd name="T12" fmla="*/ 298 w 316"/>
              <a:gd name="T13" fmla="*/ 16 h 33"/>
              <a:gd name="T14" fmla="*/ 298 w 316"/>
              <a:gd name="T15" fmla="*/ 16 h 33"/>
              <a:gd name="T16" fmla="*/ 306 w 316"/>
              <a:gd name="T17" fmla="*/ 10 h 33"/>
              <a:gd name="T18" fmla="*/ 313 w 316"/>
              <a:gd name="T19" fmla="*/ 3 h 33"/>
              <a:gd name="T20" fmla="*/ 314 w 316"/>
              <a:gd name="T21" fmla="*/ 2 h 33"/>
              <a:gd name="T22" fmla="*/ 316 w 316"/>
              <a:gd name="T23" fmla="*/ 1 h 33"/>
              <a:gd name="T24" fmla="*/ 316 w 316"/>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3">
                <a:moveTo>
                  <a:pt x="316" y="0"/>
                </a:moveTo>
                <a:cubicBezTo>
                  <a:pt x="0" y="0"/>
                  <a:pt x="0" y="0"/>
                  <a:pt x="0" y="0"/>
                </a:cubicBezTo>
                <a:cubicBezTo>
                  <a:pt x="254" y="33"/>
                  <a:pt x="254" y="33"/>
                  <a:pt x="254" y="33"/>
                </a:cubicBezTo>
                <a:cubicBezTo>
                  <a:pt x="254" y="33"/>
                  <a:pt x="254" y="33"/>
                  <a:pt x="254" y="33"/>
                </a:cubicBezTo>
                <a:cubicBezTo>
                  <a:pt x="254" y="33"/>
                  <a:pt x="254" y="33"/>
                  <a:pt x="254" y="33"/>
                </a:cubicBezTo>
                <a:cubicBezTo>
                  <a:pt x="271" y="32"/>
                  <a:pt x="284" y="26"/>
                  <a:pt x="291" y="22"/>
                </a:cubicBezTo>
                <a:cubicBezTo>
                  <a:pt x="296" y="19"/>
                  <a:pt x="298" y="16"/>
                  <a:pt x="298" y="16"/>
                </a:cubicBezTo>
                <a:cubicBezTo>
                  <a:pt x="298" y="16"/>
                  <a:pt x="298" y="16"/>
                  <a:pt x="298" y="16"/>
                </a:cubicBezTo>
                <a:cubicBezTo>
                  <a:pt x="306" y="10"/>
                  <a:pt x="306" y="10"/>
                  <a:pt x="306" y="10"/>
                </a:cubicBezTo>
                <a:cubicBezTo>
                  <a:pt x="313" y="3"/>
                  <a:pt x="313" y="3"/>
                  <a:pt x="313" y="3"/>
                </a:cubicBezTo>
                <a:cubicBezTo>
                  <a:pt x="314" y="2"/>
                  <a:pt x="314" y="2"/>
                  <a:pt x="314" y="2"/>
                </a:cubicBezTo>
                <a:cubicBezTo>
                  <a:pt x="316" y="1"/>
                  <a:pt x="316" y="1"/>
                  <a:pt x="316" y="1"/>
                </a:cubicBezTo>
                <a:cubicBezTo>
                  <a:pt x="316" y="0"/>
                  <a:pt x="316" y="0"/>
                  <a:pt x="316" y="0"/>
                </a:cubicBezTo>
              </a:path>
            </a:pathLst>
          </a:custGeom>
          <a:solidFill>
            <a:srgbClr val="A35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6" name="Freeform 466"/>
          <p:cNvSpPr>
            <a:spLocks/>
          </p:cNvSpPr>
          <p:nvPr/>
        </p:nvSpPr>
        <p:spPr bwMode="auto">
          <a:xfrm>
            <a:off x="6387083" y="5021286"/>
            <a:ext cx="20377" cy="17321"/>
          </a:xfrm>
          <a:custGeom>
            <a:avLst/>
            <a:gdLst>
              <a:gd name="T0" fmla="*/ 0 w 6"/>
              <a:gd name="T1" fmla="*/ 0 h 5"/>
              <a:gd name="T2" fmla="*/ 0 w 6"/>
              <a:gd name="T3" fmla="*/ 0 h 5"/>
              <a:gd name="T4" fmla="*/ 6 w 6"/>
              <a:gd name="T5" fmla="*/ 5 h 5"/>
              <a:gd name="T6" fmla="*/ 6 w 6"/>
              <a:gd name="T7" fmla="*/ 5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0"/>
                  <a:pt x="0" y="0"/>
                  <a:pt x="0" y="0"/>
                </a:cubicBezTo>
                <a:cubicBezTo>
                  <a:pt x="2" y="2"/>
                  <a:pt x="4" y="3"/>
                  <a:pt x="6" y="5"/>
                </a:cubicBezTo>
                <a:cubicBezTo>
                  <a:pt x="6" y="5"/>
                  <a:pt x="6" y="5"/>
                  <a:pt x="6" y="5"/>
                </a:cubicBezTo>
                <a:cubicBezTo>
                  <a:pt x="4" y="3"/>
                  <a:pt x="2" y="2"/>
                  <a:pt x="0" y="0"/>
                </a:cubicBezTo>
              </a:path>
            </a:pathLst>
          </a:custGeom>
          <a:solidFill>
            <a:srgbClr val="4C8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7" name="Freeform 467"/>
          <p:cNvSpPr>
            <a:spLocks/>
          </p:cNvSpPr>
          <p:nvPr/>
        </p:nvSpPr>
        <p:spPr bwMode="auto">
          <a:xfrm>
            <a:off x="6407460" y="5038606"/>
            <a:ext cx="7132" cy="10188"/>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1" y="1"/>
                  <a:pt x="2" y="2"/>
                  <a:pt x="2" y="3"/>
                </a:cubicBezTo>
                <a:cubicBezTo>
                  <a:pt x="2" y="2"/>
                  <a:pt x="1" y="1"/>
                  <a:pt x="0" y="0"/>
                </a:cubicBezTo>
                <a:cubicBezTo>
                  <a:pt x="0" y="0"/>
                  <a:pt x="0" y="0"/>
                  <a:pt x="0"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8" name="Freeform 468"/>
          <p:cNvSpPr>
            <a:spLocks/>
          </p:cNvSpPr>
          <p:nvPr/>
        </p:nvSpPr>
        <p:spPr bwMode="auto">
          <a:xfrm>
            <a:off x="6438025" y="5086492"/>
            <a:ext cx="0" cy="305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69" name="Freeform 469"/>
          <p:cNvSpPr>
            <a:spLocks/>
          </p:cNvSpPr>
          <p:nvPr/>
        </p:nvSpPr>
        <p:spPr bwMode="auto">
          <a:xfrm>
            <a:off x="6434969" y="5093624"/>
            <a:ext cx="101884" cy="40754"/>
          </a:xfrm>
          <a:custGeom>
            <a:avLst/>
            <a:gdLst>
              <a:gd name="T0" fmla="*/ 16 w 30"/>
              <a:gd name="T1" fmla="*/ 0 h 12"/>
              <a:gd name="T2" fmla="*/ 7 w 30"/>
              <a:gd name="T3" fmla="*/ 0 h 12"/>
              <a:gd name="T4" fmla="*/ 1 w 30"/>
              <a:gd name="T5" fmla="*/ 2 h 12"/>
              <a:gd name="T6" fmla="*/ 0 w 30"/>
              <a:gd name="T7" fmla="*/ 12 h 12"/>
              <a:gd name="T8" fmla="*/ 26 w 30"/>
              <a:gd name="T9" fmla="*/ 12 h 12"/>
              <a:gd name="T10" fmla="*/ 30 w 30"/>
              <a:gd name="T11" fmla="*/ 6 h 12"/>
              <a:gd name="T12" fmla="*/ 29 w 30"/>
              <a:gd name="T13" fmla="*/ 2 h 12"/>
              <a:gd name="T14" fmla="*/ 26 w 30"/>
              <a:gd name="T15" fmla="*/ 2 h 12"/>
              <a:gd name="T16" fmla="*/ 16 w 3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2">
                <a:moveTo>
                  <a:pt x="16" y="0"/>
                </a:moveTo>
                <a:cubicBezTo>
                  <a:pt x="7" y="0"/>
                  <a:pt x="7" y="0"/>
                  <a:pt x="7" y="0"/>
                </a:cubicBezTo>
                <a:cubicBezTo>
                  <a:pt x="5" y="1"/>
                  <a:pt x="3" y="1"/>
                  <a:pt x="1" y="2"/>
                </a:cubicBezTo>
                <a:cubicBezTo>
                  <a:pt x="0" y="12"/>
                  <a:pt x="0" y="12"/>
                  <a:pt x="0" y="12"/>
                </a:cubicBezTo>
                <a:cubicBezTo>
                  <a:pt x="8" y="12"/>
                  <a:pt x="16" y="12"/>
                  <a:pt x="26" y="12"/>
                </a:cubicBezTo>
                <a:cubicBezTo>
                  <a:pt x="26" y="12"/>
                  <a:pt x="30" y="10"/>
                  <a:pt x="30" y="6"/>
                </a:cubicBezTo>
                <a:cubicBezTo>
                  <a:pt x="30" y="4"/>
                  <a:pt x="29" y="3"/>
                  <a:pt x="29" y="2"/>
                </a:cubicBezTo>
                <a:cubicBezTo>
                  <a:pt x="28" y="2"/>
                  <a:pt x="27" y="2"/>
                  <a:pt x="26" y="2"/>
                </a:cubicBezTo>
                <a:cubicBezTo>
                  <a:pt x="22" y="2"/>
                  <a:pt x="19" y="1"/>
                  <a:pt x="16" y="0"/>
                </a:cubicBezTo>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0" name="Freeform 470"/>
          <p:cNvSpPr>
            <a:spLocks noEditPoints="1"/>
          </p:cNvSpPr>
          <p:nvPr/>
        </p:nvSpPr>
        <p:spPr bwMode="auto">
          <a:xfrm>
            <a:off x="6438025" y="5093624"/>
            <a:ext cx="95771" cy="7132"/>
          </a:xfrm>
          <a:custGeom>
            <a:avLst/>
            <a:gdLst>
              <a:gd name="T0" fmla="*/ 6 w 28"/>
              <a:gd name="T1" fmla="*/ 0 h 2"/>
              <a:gd name="T2" fmla="*/ 0 w 28"/>
              <a:gd name="T3" fmla="*/ 0 h 2"/>
              <a:gd name="T4" fmla="*/ 0 w 28"/>
              <a:gd name="T5" fmla="*/ 0 h 2"/>
              <a:gd name="T6" fmla="*/ 0 w 28"/>
              <a:gd name="T7" fmla="*/ 2 h 2"/>
              <a:gd name="T8" fmla="*/ 6 w 28"/>
              <a:gd name="T9" fmla="*/ 0 h 2"/>
              <a:gd name="T10" fmla="*/ 25 w 28"/>
              <a:gd name="T11" fmla="*/ 0 h 2"/>
              <a:gd name="T12" fmla="*/ 15 w 28"/>
              <a:gd name="T13" fmla="*/ 0 h 2"/>
              <a:gd name="T14" fmla="*/ 25 w 28"/>
              <a:gd name="T15" fmla="*/ 2 h 2"/>
              <a:gd name="T16" fmla="*/ 28 w 28"/>
              <a:gd name="T17" fmla="*/ 2 h 2"/>
              <a:gd name="T18" fmla="*/ 25 w 28"/>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
                <a:moveTo>
                  <a:pt x="6" y="0"/>
                </a:moveTo>
                <a:cubicBezTo>
                  <a:pt x="0" y="0"/>
                  <a:pt x="0" y="0"/>
                  <a:pt x="0" y="0"/>
                </a:cubicBezTo>
                <a:cubicBezTo>
                  <a:pt x="0" y="0"/>
                  <a:pt x="0" y="0"/>
                  <a:pt x="0" y="0"/>
                </a:cubicBezTo>
                <a:cubicBezTo>
                  <a:pt x="0" y="2"/>
                  <a:pt x="0" y="2"/>
                  <a:pt x="0" y="2"/>
                </a:cubicBezTo>
                <a:cubicBezTo>
                  <a:pt x="2" y="1"/>
                  <a:pt x="4" y="1"/>
                  <a:pt x="6" y="0"/>
                </a:cubicBezTo>
                <a:moveTo>
                  <a:pt x="25" y="0"/>
                </a:moveTo>
                <a:cubicBezTo>
                  <a:pt x="15" y="0"/>
                  <a:pt x="15" y="0"/>
                  <a:pt x="15" y="0"/>
                </a:cubicBezTo>
                <a:cubicBezTo>
                  <a:pt x="18" y="1"/>
                  <a:pt x="21" y="2"/>
                  <a:pt x="25" y="2"/>
                </a:cubicBezTo>
                <a:cubicBezTo>
                  <a:pt x="26" y="2"/>
                  <a:pt x="27" y="2"/>
                  <a:pt x="28" y="2"/>
                </a:cubicBezTo>
                <a:cubicBezTo>
                  <a:pt x="27" y="0"/>
                  <a:pt x="25" y="0"/>
                  <a:pt x="25" y="0"/>
                </a:cubicBezTo>
              </a:path>
            </a:pathLst>
          </a:custGeom>
          <a:solidFill>
            <a:srgbClr val="3E7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1" name="Freeform 471"/>
          <p:cNvSpPr>
            <a:spLocks/>
          </p:cNvSpPr>
          <p:nvPr/>
        </p:nvSpPr>
        <p:spPr bwMode="auto">
          <a:xfrm>
            <a:off x="6387083" y="5021286"/>
            <a:ext cx="2218020" cy="113092"/>
          </a:xfrm>
          <a:custGeom>
            <a:avLst/>
            <a:gdLst>
              <a:gd name="T0" fmla="*/ 397 w 651"/>
              <a:gd name="T1" fmla="*/ 0 h 33"/>
              <a:gd name="T2" fmla="*/ 0 w 651"/>
              <a:gd name="T3" fmla="*/ 0 h 33"/>
              <a:gd name="T4" fmla="*/ 8 w 651"/>
              <a:gd name="T5" fmla="*/ 8 h 33"/>
              <a:gd name="T6" fmla="*/ 15 w 651"/>
              <a:gd name="T7" fmla="*/ 19 h 33"/>
              <a:gd name="T8" fmla="*/ 15 w 651"/>
              <a:gd name="T9" fmla="*/ 19 h 33"/>
              <a:gd name="T10" fmla="*/ 15 w 651"/>
              <a:gd name="T11" fmla="*/ 20 h 33"/>
              <a:gd name="T12" fmla="*/ 15 w 651"/>
              <a:gd name="T13" fmla="*/ 20 h 33"/>
              <a:gd name="T14" fmla="*/ 15 w 651"/>
              <a:gd name="T15" fmla="*/ 21 h 33"/>
              <a:gd name="T16" fmla="*/ 40 w 651"/>
              <a:gd name="T17" fmla="*/ 21 h 33"/>
              <a:gd name="T18" fmla="*/ 44 w 651"/>
              <a:gd name="T19" fmla="*/ 27 h 33"/>
              <a:gd name="T20" fmla="*/ 44 w 651"/>
              <a:gd name="T21" fmla="*/ 27 h 33"/>
              <a:gd name="T22" fmla="*/ 40 w 651"/>
              <a:gd name="T23" fmla="*/ 33 h 33"/>
              <a:gd name="T24" fmla="*/ 651 w 651"/>
              <a:gd name="T25" fmla="*/ 33 h 33"/>
              <a:gd name="T26" fmla="*/ 397 w 651"/>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33">
                <a:moveTo>
                  <a:pt x="397" y="0"/>
                </a:moveTo>
                <a:cubicBezTo>
                  <a:pt x="0" y="0"/>
                  <a:pt x="0" y="0"/>
                  <a:pt x="0" y="0"/>
                </a:cubicBezTo>
                <a:cubicBezTo>
                  <a:pt x="3" y="2"/>
                  <a:pt x="6" y="5"/>
                  <a:pt x="8" y="8"/>
                </a:cubicBezTo>
                <a:cubicBezTo>
                  <a:pt x="11" y="11"/>
                  <a:pt x="14" y="15"/>
                  <a:pt x="15" y="19"/>
                </a:cubicBezTo>
                <a:cubicBezTo>
                  <a:pt x="15" y="19"/>
                  <a:pt x="15" y="19"/>
                  <a:pt x="15" y="19"/>
                </a:cubicBezTo>
                <a:cubicBezTo>
                  <a:pt x="15" y="19"/>
                  <a:pt x="15" y="19"/>
                  <a:pt x="15" y="20"/>
                </a:cubicBezTo>
                <a:cubicBezTo>
                  <a:pt x="15" y="20"/>
                  <a:pt x="15" y="20"/>
                  <a:pt x="15" y="20"/>
                </a:cubicBezTo>
                <a:cubicBezTo>
                  <a:pt x="15" y="20"/>
                  <a:pt x="15" y="20"/>
                  <a:pt x="15" y="21"/>
                </a:cubicBezTo>
                <a:cubicBezTo>
                  <a:pt x="40" y="21"/>
                  <a:pt x="40" y="21"/>
                  <a:pt x="40" y="21"/>
                </a:cubicBezTo>
                <a:cubicBezTo>
                  <a:pt x="40" y="21"/>
                  <a:pt x="44" y="22"/>
                  <a:pt x="44" y="27"/>
                </a:cubicBezTo>
                <a:cubicBezTo>
                  <a:pt x="44" y="27"/>
                  <a:pt x="44" y="27"/>
                  <a:pt x="44" y="27"/>
                </a:cubicBezTo>
                <a:cubicBezTo>
                  <a:pt x="44" y="31"/>
                  <a:pt x="40" y="33"/>
                  <a:pt x="40" y="33"/>
                </a:cubicBezTo>
                <a:cubicBezTo>
                  <a:pt x="190" y="33"/>
                  <a:pt x="628" y="33"/>
                  <a:pt x="651" y="33"/>
                </a:cubicBezTo>
                <a:cubicBezTo>
                  <a:pt x="397" y="0"/>
                  <a:pt x="397" y="0"/>
                  <a:pt x="397" y="0"/>
                </a:cubicBezTo>
              </a:path>
            </a:pathLst>
          </a:custGeom>
          <a:solidFill>
            <a:srgbClr val="A35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2" name="Freeform 472"/>
          <p:cNvSpPr>
            <a:spLocks/>
          </p:cNvSpPr>
          <p:nvPr/>
        </p:nvSpPr>
        <p:spPr bwMode="auto">
          <a:xfrm>
            <a:off x="8969849" y="4704426"/>
            <a:ext cx="4075" cy="85583"/>
          </a:xfrm>
          <a:custGeom>
            <a:avLst/>
            <a:gdLst>
              <a:gd name="T0" fmla="*/ 0 w 4"/>
              <a:gd name="T1" fmla="*/ 0 h 84"/>
              <a:gd name="T2" fmla="*/ 0 w 4"/>
              <a:gd name="T3" fmla="*/ 84 h 84"/>
              <a:gd name="T4" fmla="*/ 4 w 4"/>
              <a:gd name="T5" fmla="*/ 84 h 84"/>
              <a:gd name="T6" fmla="*/ 0 w 4"/>
              <a:gd name="T7" fmla="*/ 0 h 84"/>
            </a:gdLst>
            <a:ahLst/>
            <a:cxnLst>
              <a:cxn ang="0">
                <a:pos x="T0" y="T1"/>
              </a:cxn>
              <a:cxn ang="0">
                <a:pos x="T2" y="T3"/>
              </a:cxn>
              <a:cxn ang="0">
                <a:pos x="T4" y="T5"/>
              </a:cxn>
              <a:cxn ang="0">
                <a:pos x="T6" y="T7"/>
              </a:cxn>
            </a:cxnLst>
            <a:rect l="0" t="0" r="r" b="b"/>
            <a:pathLst>
              <a:path w="4" h="84">
                <a:moveTo>
                  <a:pt x="0" y="0"/>
                </a:moveTo>
                <a:lnTo>
                  <a:pt x="0" y="84"/>
                </a:lnTo>
                <a:lnTo>
                  <a:pt x="4" y="84"/>
                </a:lnTo>
                <a:lnTo>
                  <a:pt x="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3" name="Freeform 473"/>
          <p:cNvSpPr>
            <a:spLocks/>
          </p:cNvSpPr>
          <p:nvPr/>
        </p:nvSpPr>
        <p:spPr bwMode="auto">
          <a:xfrm>
            <a:off x="6216936" y="4800197"/>
            <a:ext cx="33622" cy="84564"/>
          </a:xfrm>
          <a:custGeom>
            <a:avLst/>
            <a:gdLst>
              <a:gd name="T0" fmla="*/ 0 w 33"/>
              <a:gd name="T1" fmla="*/ 0 h 83"/>
              <a:gd name="T2" fmla="*/ 27 w 33"/>
              <a:gd name="T3" fmla="*/ 83 h 83"/>
              <a:gd name="T4" fmla="*/ 33 w 33"/>
              <a:gd name="T5" fmla="*/ 83 h 83"/>
              <a:gd name="T6" fmla="*/ 0 w 33"/>
              <a:gd name="T7" fmla="*/ 0 h 83"/>
            </a:gdLst>
            <a:ahLst/>
            <a:cxnLst>
              <a:cxn ang="0">
                <a:pos x="T0" y="T1"/>
              </a:cxn>
              <a:cxn ang="0">
                <a:pos x="T2" y="T3"/>
              </a:cxn>
              <a:cxn ang="0">
                <a:pos x="T4" y="T5"/>
              </a:cxn>
              <a:cxn ang="0">
                <a:pos x="T6" y="T7"/>
              </a:cxn>
            </a:cxnLst>
            <a:rect l="0" t="0" r="r" b="b"/>
            <a:pathLst>
              <a:path w="33" h="83">
                <a:moveTo>
                  <a:pt x="0" y="0"/>
                </a:moveTo>
                <a:lnTo>
                  <a:pt x="27" y="83"/>
                </a:lnTo>
                <a:lnTo>
                  <a:pt x="33" y="83"/>
                </a:lnTo>
                <a:lnTo>
                  <a:pt x="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4" name="Freeform 474"/>
          <p:cNvSpPr>
            <a:spLocks/>
          </p:cNvSpPr>
          <p:nvPr/>
        </p:nvSpPr>
        <p:spPr bwMode="auto">
          <a:xfrm>
            <a:off x="7519017" y="5063059"/>
            <a:ext cx="1985724"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6 w 583"/>
              <a:gd name="T13" fmla="*/ 0 h 17"/>
              <a:gd name="T14" fmla="*/ 452 w 583"/>
              <a:gd name="T15" fmla="*/ 10 h 17"/>
              <a:gd name="T16" fmla="*/ 437 w 583"/>
              <a:gd name="T17" fmla="*/ 0 h 17"/>
              <a:gd name="T18" fmla="*/ 408 w 583"/>
              <a:gd name="T19" fmla="*/ 0 h 17"/>
              <a:gd name="T20" fmla="*/ 393 w 583"/>
              <a:gd name="T21" fmla="*/ 10 h 17"/>
              <a:gd name="T22" fmla="*/ 378 w 583"/>
              <a:gd name="T23" fmla="*/ 0 h 17"/>
              <a:gd name="T24" fmla="*/ 350 w 583"/>
              <a:gd name="T25" fmla="*/ 0 h 17"/>
              <a:gd name="T26" fmla="*/ 335 w 583"/>
              <a:gd name="T27" fmla="*/ 10 h 17"/>
              <a:gd name="T28" fmla="*/ 320 w 583"/>
              <a:gd name="T29" fmla="*/ 0 h 17"/>
              <a:gd name="T30" fmla="*/ 292 w 583"/>
              <a:gd name="T31" fmla="*/ 0 h 17"/>
              <a:gd name="T32" fmla="*/ 291 w 583"/>
              <a:gd name="T33" fmla="*/ 0 h 17"/>
              <a:gd name="T34" fmla="*/ 277 w 583"/>
              <a:gd name="T35" fmla="*/ 10 h 17"/>
              <a:gd name="T36" fmla="*/ 262 w 583"/>
              <a:gd name="T37" fmla="*/ 0 h 17"/>
              <a:gd name="T38" fmla="*/ 233 w 583"/>
              <a:gd name="T39" fmla="*/ 0 h 17"/>
              <a:gd name="T40" fmla="*/ 219 w 583"/>
              <a:gd name="T41" fmla="*/ 10 h 17"/>
              <a:gd name="T42" fmla="*/ 204 w 583"/>
              <a:gd name="T43" fmla="*/ 0 h 17"/>
              <a:gd name="T44" fmla="*/ 175 w 583"/>
              <a:gd name="T45" fmla="*/ 0 h 17"/>
              <a:gd name="T46" fmla="*/ 160 w 583"/>
              <a:gd name="T47" fmla="*/ 10 h 17"/>
              <a:gd name="T48" fmla="*/ 145 w 583"/>
              <a:gd name="T49" fmla="*/ 0 h 17"/>
              <a:gd name="T50" fmla="*/ 117 w 583"/>
              <a:gd name="T51" fmla="*/ 0 h 17"/>
              <a:gd name="T52" fmla="*/ 102 w 583"/>
              <a:gd name="T53" fmla="*/ 10 h 17"/>
              <a:gd name="T54" fmla="*/ 87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1 w 583"/>
              <a:gd name="T77" fmla="*/ 17 h 17"/>
              <a:gd name="T78" fmla="*/ 160 w 583"/>
              <a:gd name="T79" fmla="*/ 17 h 17"/>
              <a:gd name="T80" fmla="*/ 189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4 w 583"/>
              <a:gd name="T93" fmla="*/ 17 h 17"/>
              <a:gd name="T94" fmla="*/ 393 w 583"/>
              <a:gd name="T95" fmla="*/ 17 h 17"/>
              <a:gd name="T96" fmla="*/ 422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2" y="0"/>
                  <a:pt x="582" y="0"/>
                  <a:pt x="582" y="0"/>
                </a:cubicBezTo>
                <a:cubicBezTo>
                  <a:pt x="582"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6" y="6"/>
                  <a:pt x="466" y="0"/>
                </a:cubicBezTo>
                <a:cubicBezTo>
                  <a:pt x="466" y="0"/>
                  <a:pt x="466" y="0"/>
                  <a:pt x="466" y="0"/>
                </a:cubicBezTo>
                <a:cubicBezTo>
                  <a:pt x="466" y="6"/>
                  <a:pt x="459" y="10"/>
                  <a:pt x="452" y="10"/>
                </a:cubicBezTo>
                <a:cubicBezTo>
                  <a:pt x="444" y="10"/>
                  <a:pt x="437" y="6"/>
                  <a:pt x="437" y="0"/>
                </a:cubicBezTo>
                <a:cubicBezTo>
                  <a:pt x="437" y="0"/>
                  <a:pt x="437" y="0"/>
                  <a:pt x="437" y="0"/>
                </a:cubicBezTo>
                <a:cubicBezTo>
                  <a:pt x="437" y="6"/>
                  <a:pt x="430" y="10"/>
                  <a:pt x="422" y="10"/>
                </a:cubicBezTo>
                <a:cubicBezTo>
                  <a:pt x="415" y="10"/>
                  <a:pt x="408" y="6"/>
                  <a:pt x="408" y="0"/>
                </a:cubicBezTo>
                <a:cubicBezTo>
                  <a:pt x="408" y="0"/>
                  <a:pt x="408" y="0"/>
                  <a:pt x="408" y="0"/>
                </a:cubicBezTo>
                <a:cubicBezTo>
                  <a:pt x="408"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3" y="6"/>
                  <a:pt x="233" y="0"/>
                </a:cubicBezTo>
                <a:cubicBezTo>
                  <a:pt x="233" y="0"/>
                  <a:pt x="233" y="0"/>
                  <a:pt x="233" y="0"/>
                </a:cubicBezTo>
                <a:cubicBezTo>
                  <a:pt x="233" y="6"/>
                  <a:pt x="226" y="10"/>
                  <a:pt x="219" y="10"/>
                </a:cubicBezTo>
                <a:cubicBezTo>
                  <a:pt x="211" y="10"/>
                  <a:pt x="204" y="6"/>
                  <a:pt x="204" y="0"/>
                </a:cubicBezTo>
                <a:cubicBezTo>
                  <a:pt x="204" y="0"/>
                  <a:pt x="204" y="0"/>
                  <a:pt x="204" y="0"/>
                </a:cubicBezTo>
                <a:cubicBezTo>
                  <a:pt x="204" y="6"/>
                  <a:pt x="197" y="10"/>
                  <a:pt x="189" y="10"/>
                </a:cubicBezTo>
                <a:cubicBezTo>
                  <a:pt x="182" y="10"/>
                  <a:pt x="175" y="6"/>
                  <a:pt x="175" y="0"/>
                </a:cubicBezTo>
                <a:cubicBezTo>
                  <a:pt x="175" y="0"/>
                  <a:pt x="175" y="0"/>
                  <a:pt x="175" y="0"/>
                </a:cubicBezTo>
                <a:cubicBezTo>
                  <a:pt x="175"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1" y="13"/>
                  <a:pt x="8" y="17"/>
                  <a:pt x="15" y="17"/>
                </a:cubicBezTo>
                <a:cubicBezTo>
                  <a:pt x="22" y="17"/>
                  <a:pt x="28" y="13"/>
                  <a:pt x="29" y="8"/>
                </a:cubicBezTo>
                <a:cubicBezTo>
                  <a:pt x="31" y="13"/>
                  <a:pt x="37" y="17"/>
                  <a:pt x="44" y="17"/>
                </a:cubicBezTo>
                <a:cubicBezTo>
                  <a:pt x="51" y="17"/>
                  <a:pt x="57" y="13"/>
                  <a:pt x="58" y="8"/>
                </a:cubicBezTo>
                <a:cubicBezTo>
                  <a:pt x="60" y="13"/>
                  <a:pt x="66" y="17"/>
                  <a:pt x="73" y="17"/>
                </a:cubicBezTo>
                <a:cubicBezTo>
                  <a:pt x="80" y="17"/>
                  <a:pt x="86" y="13"/>
                  <a:pt x="88" y="8"/>
                </a:cubicBezTo>
                <a:cubicBezTo>
                  <a:pt x="89" y="13"/>
                  <a:pt x="95" y="17"/>
                  <a:pt x="102" y="17"/>
                </a:cubicBezTo>
                <a:cubicBezTo>
                  <a:pt x="109" y="17"/>
                  <a:pt x="115" y="13"/>
                  <a:pt x="117" y="8"/>
                </a:cubicBezTo>
                <a:cubicBezTo>
                  <a:pt x="118" y="13"/>
                  <a:pt x="124" y="17"/>
                  <a:pt x="131" y="17"/>
                </a:cubicBezTo>
                <a:cubicBezTo>
                  <a:pt x="138" y="17"/>
                  <a:pt x="144" y="13"/>
                  <a:pt x="146" y="8"/>
                </a:cubicBezTo>
                <a:cubicBezTo>
                  <a:pt x="147" y="13"/>
                  <a:pt x="153" y="17"/>
                  <a:pt x="160" y="17"/>
                </a:cubicBezTo>
                <a:cubicBezTo>
                  <a:pt x="167" y="17"/>
                  <a:pt x="173" y="13"/>
                  <a:pt x="175" y="8"/>
                </a:cubicBezTo>
                <a:cubicBezTo>
                  <a:pt x="176" y="13"/>
                  <a:pt x="182" y="17"/>
                  <a:pt x="189" y="17"/>
                </a:cubicBezTo>
                <a:cubicBezTo>
                  <a:pt x="197" y="17"/>
                  <a:pt x="203" y="13"/>
                  <a:pt x="204" y="8"/>
                </a:cubicBezTo>
                <a:cubicBezTo>
                  <a:pt x="205" y="13"/>
                  <a:pt x="211" y="17"/>
                  <a:pt x="219" y="17"/>
                </a:cubicBezTo>
                <a:cubicBezTo>
                  <a:pt x="226" y="17"/>
                  <a:pt x="232" y="13"/>
                  <a:pt x="233" y="8"/>
                </a:cubicBezTo>
                <a:cubicBezTo>
                  <a:pt x="234" y="13"/>
                  <a:pt x="240" y="17"/>
                  <a:pt x="248" y="17"/>
                </a:cubicBezTo>
                <a:cubicBezTo>
                  <a:pt x="255" y="17"/>
                  <a:pt x="261" y="13"/>
                  <a:pt x="262" y="8"/>
                </a:cubicBezTo>
                <a:cubicBezTo>
                  <a:pt x="264" y="13"/>
                  <a:pt x="270" y="17"/>
                  <a:pt x="277" y="17"/>
                </a:cubicBezTo>
                <a:cubicBezTo>
                  <a:pt x="284" y="17"/>
                  <a:pt x="290" y="13"/>
                  <a:pt x="291" y="9"/>
                </a:cubicBezTo>
                <a:cubicBezTo>
                  <a:pt x="293" y="13"/>
                  <a:pt x="299" y="17"/>
                  <a:pt x="306" y="17"/>
                </a:cubicBezTo>
                <a:cubicBezTo>
                  <a:pt x="313" y="17"/>
                  <a:pt x="319" y="13"/>
                  <a:pt x="321" y="8"/>
                </a:cubicBezTo>
                <a:cubicBezTo>
                  <a:pt x="322" y="13"/>
                  <a:pt x="328" y="17"/>
                  <a:pt x="335" y="17"/>
                </a:cubicBezTo>
                <a:cubicBezTo>
                  <a:pt x="342" y="17"/>
                  <a:pt x="348" y="13"/>
                  <a:pt x="350" y="8"/>
                </a:cubicBezTo>
                <a:cubicBezTo>
                  <a:pt x="351" y="13"/>
                  <a:pt x="357" y="17"/>
                  <a:pt x="364" y="17"/>
                </a:cubicBezTo>
                <a:cubicBezTo>
                  <a:pt x="371" y="17"/>
                  <a:pt x="377" y="13"/>
                  <a:pt x="379" y="8"/>
                </a:cubicBezTo>
                <a:cubicBezTo>
                  <a:pt x="380" y="13"/>
                  <a:pt x="386" y="17"/>
                  <a:pt x="393" y="17"/>
                </a:cubicBezTo>
                <a:cubicBezTo>
                  <a:pt x="400" y="17"/>
                  <a:pt x="406" y="13"/>
                  <a:pt x="408" y="8"/>
                </a:cubicBezTo>
                <a:cubicBezTo>
                  <a:pt x="409" y="13"/>
                  <a:pt x="415" y="17"/>
                  <a:pt x="422" y="17"/>
                </a:cubicBezTo>
                <a:cubicBezTo>
                  <a:pt x="430" y="17"/>
                  <a:pt x="436" y="13"/>
                  <a:pt x="437" y="8"/>
                </a:cubicBezTo>
                <a:cubicBezTo>
                  <a:pt x="438" y="13"/>
                  <a:pt x="444" y="17"/>
                  <a:pt x="452" y="17"/>
                </a:cubicBezTo>
                <a:cubicBezTo>
                  <a:pt x="459" y="17"/>
                  <a:pt x="465" y="13"/>
                  <a:pt x="466" y="8"/>
                </a:cubicBezTo>
                <a:cubicBezTo>
                  <a:pt x="467" y="13"/>
                  <a:pt x="473" y="17"/>
                  <a:pt x="481" y="17"/>
                </a:cubicBezTo>
                <a:cubicBezTo>
                  <a:pt x="488" y="17"/>
                  <a:pt x="494" y="13"/>
                  <a:pt x="495" y="8"/>
                </a:cubicBezTo>
                <a:cubicBezTo>
                  <a:pt x="497" y="13"/>
                  <a:pt x="503" y="17"/>
                  <a:pt x="510" y="17"/>
                </a:cubicBezTo>
                <a:cubicBezTo>
                  <a:pt x="517" y="17"/>
                  <a:pt x="523" y="13"/>
                  <a:pt x="524" y="8"/>
                </a:cubicBezTo>
                <a:cubicBezTo>
                  <a:pt x="526" y="13"/>
                  <a:pt x="532" y="17"/>
                  <a:pt x="539" y="17"/>
                </a:cubicBezTo>
                <a:cubicBezTo>
                  <a:pt x="546" y="17"/>
                  <a:pt x="552" y="13"/>
                  <a:pt x="553" y="8"/>
                </a:cubicBezTo>
                <a:cubicBezTo>
                  <a:pt x="555" y="13"/>
                  <a:pt x="561" y="17"/>
                  <a:pt x="568" y="17"/>
                </a:cubicBezTo>
                <a:cubicBezTo>
                  <a:pt x="576" y="17"/>
                  <a:pt x="583" y="12"/>
                  <a:pt x="583" y="6"/>
                </a:cubicBezTo>
                <a:cubicBezTo>
                  <a:pt x="583" y="0"/>
                  <a:pt x="583" y="0"/>
                  <a:pt x="583" y="0"/>
                </a:cubicBez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5" name="Freeform 475"/>
          <p:cNvSpPr>
            <a:spLocks/>
          </p:cNvSpPr>
          <p:nvPr/>
        </p:nvSpPr>
        <p:spPr bwMode="auto">
          <a:xfrm>
            <a:off x="7617845" y="5076303"/>
            <a:ext cx="1788069" cy="58074"/>
          </a:xfrm>
          <a:custGeom>
            <a:avLst/>
            <a:gdLst>
              <a:gd name="T0" fmla="*/ 510 w 525"/>
              <a:gd name="T1" fmla="*/ 17 h 17"/>
              <a:gd name="T2" fmla="*/ 481 w 525"/>
              <a:gd name="T3" fmla="*/ 17 h 17"/>
              <a:gd name="T4" fmla="*/ 452 w 525"/>
              <a:gd name="T5" fmla="*/ 17 h 17"/>
              <a:gd name="T6" fmla="*/ 423 w 525"/>
              <a:gd name="T7" fmla="*/ 17 h 17"/>
              <a:gd name="T8" fmla="*/ 393 w 525"/>
              <a:gd name="T9" fmla="*/ 17 h 17"/>
              <a:gd name="T10" fmla="*/ 364 w 525"/>
              <a:gd name="T11" fmla="*/ 17 h 17"/>
              <a:gd name="T12" fmla="*/ 335 w 525"/>
              <a:gd name="T13" fmla="*/ 17 h 17"/>
              <a:gd name="T14" fmla="*/ 306 w 525"/>
              <a:gd name="T15" fmla="*/ 17 h 17"/>
              <a:gd name="T16" fmla="*/ 277 w 525"/>
              <a:gd name="T17" fmla="*/ 17 h 17"/>
              <a:gd name="T18" fmla="*/ 248 w 525"/>
              <a:gd name="T19" fmla="*/ 17 h 17"/>
              <a:gd name="T20" fmla="*/ 219 w 525"/>
              <a:gd name="T21" fmla="*/ 17 h 17"/>
              <a:gd name="T22" fmla="*/ 190 w 525"/>
              <a:gd name="T23" fmla="*/ 17 h 17"/>
              <a:gd name="T24" fmla="*/ 160 w 525"/>
              <a:gd name="T25" fmla="*/ 17 h 17"/>
              <a:gd name="T26" fmla="*/ 131 w 525"/>
              <a:gd name="T27" fmla="*/ 17 h 17"/>
              <a:gd name="T28" fmla="*/ 102 w 525"/>
              <a:gd name="T29" fmla="*/ 17 h 17"/>
              <a:gd name="T30" fmla="*/ 73 w 525"/>
              <a:gd name="T31" fmla="*/ 17 h 17"/>
              <a:gd name="T32" fmla="*/ 44 w 525"/>
              <a:gd name="T33" fmla="*/ 17 h 17"/>
              <a:gd name="T34" fmla="*/ 15 w 525"/>
              <a:gd name="T35" fmla="*/ 17 h 17"/>
              <a:gd name="T36" fmla="*/ 0 w 525"/>
              <a:gd name="T37" fmla="*/ 0 h 17"/>
              <a:gd name="T38" fmla="*/ 15 w 525"/>
              <a:gd name="T39" fmla="*/ 11 h 17"/>
              <a:gd name="T40" fmla="*/ 30 w 525"/>
              <a:gd name="T41" fmla="*/ 0 h 17"/>
              <a:gd name="T42" fmla="*/ 58 w 525"/>
              <a:gd name="T43" fmla="*/ 0 h 17"/>
              <a:gd name="T44" fmla="*/ 73 w 525"/>
              <a:gd name="T45" fmla="*/ 11 h 17"/>
              <a:gd name="T46" fmla="*/ 88 w 525"/>
              <a:gd name="T47" fmla="*/ 0 h 17"/>
              <a:gd name="T48" fmla="*/ 116 w 525"/>
              <a:gd name="T49" fmla="*/ 0 h 17"/>
              <a:gd name="T50" fmla="*/ 131 w 525"/>
              <a:gd name="T51" fmla="*/ 11 h 17"/>
              <a:gd name="T52" fmla="*/ 146 w 525"/>
              <a:gd name="T53" fmla="*/ 0 h 17"/>
              <a:gd name="T54" fmla="*/ 175 w 525"/>
              <a:gd name="T55" fmla="*/ 0 h 17"/>
              <a:gd name="T56" fmla="*/ 190 w 525"/>
              <a:gd name="T57" fmla="*/ 11 h 17"/>
              <a:gd name="T58" fmla="*/ 204 w 525"/>
              <a:gd name="T59" fmla="*/ 0 h 17"/>
              <a:gd name="T60" fmla="*/ 233 w 525"/>
              <a:gd name="T61" fmla="*/ 0 h 17"/>
              <a:gd name="T62" fmla="*/ 248 w 525"/>
              <a:gd name="T63" fmla="*/ 11 h 17"/>
              <a:gd name="T64" fmla="*/ 262 w 525"/>
              <a:gd name="T65" fmla="*/ 0 h 17"/>
              <a:gd name="T66" fmla="*/ 263 w 525"/>
              <a:gd name="T67" fmla="*/ 0 h 17"/>
              <a:gd name="T68" fmla="*/ 291 w 525"/>
              <a:gd name="T69" fmla="*/ 0 h 17"/>
              <a:gd name="T70" fmla="*/ 306 w 525"/>
              <a:gd name="T71" fmla="*/ 11 h 17"/>
              <a:gd name="T72" fmla="*/ 321 w 525"/>
              <a:gd name="T73" fmla="*/ 0 h 17"/>
              <a:gd name="T74" fmla="*/ 349 w 525"/>
              <a:gd name="T75" fmla="*/ 0 h 17"/>
              <a:gd name="T76" fmla="*/ 364 w 525"/>
              <a:gd name="T77" fmla="*/ 11 h 17"/>
              <a:gd name="T78" fmla="*/ 379 w 525"/>
              <a:gd name="T79" fmla="*/ 0 h 17"/>
              <a:gd name="T80" fmla="*/ 408 w 525"/>
              <a:gd name="T81" fmla="*/ 0 h 17"/>
              <a:gd name="T82" fmla="*/ 423 w 525"/>
              <a:gd name="T83" fmla="*/ 11 h 17"/>
              <a:gd name="T84" fmla="*/ 437 w 525"/>
              <a:gd name="T85" fmla="*/ 0 h 17"/>
              <a:gd name="T86" fmla="*/ 466 w 525"/>
              <a:gd name="T87" fmla="*/ 0 h 17"/>
              <a:gd name="T88" fmla="*/ 481 w 525"/>
              <a:gd name="T89" fmla="*/ 11 h 17"/>
              <a:gd name="T90" fmla="*/ 496 w 525"/>
              <a:gd name="T91" fmla="*/ 0 h 17"/>
              <a:gd name="T92" fmla="*/ 524 w 525"/>
              <a:gd name="T93" fmla="*/ 0 h 17"/>
              <a:gd name="T94" fmla="*/ 525 w 525"/>
              <a:gd name="T9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5" h="17">
                <a:moveTo>
                  <a:pt x="525" y="9"/>
                </a:moveTo>
                <a:cubicBezTo>
                  <a:pt x="523" y="14"/>
                  <a:pt x="517" y="17"/>
                  <a:pt x="510" y="17"/>
                </a:cubicBezTo>
                <a:cubicBezTo>
                  <a:pt x="503" y="17"/>
                  <a:pt x="497" y="14"/>
                  <a:pt x="495" y="9"/>
                </a:cubicBezTo>
                <a:cubicBezTo>
                  <a:pt x="494" y="14"/>
                  <a:pt x="488" y="17"/>
                  <a:pt x="481" y="17"/>
                </a:cubicBezTo>
                <a:cubicBezTo>
                  <a:pt x="474" y="17"/>
                  <a:pt x="468" y="14"/>
                  <a:pt x="466" y="9"/>
                </a:cubicBezTo>
                <a:cubicBezTo>
                  <a:pt x="465" y="14"/>
                  <a:pt x="459" y="17"/>
                  <a:pt x="452" y="17"/>
                </a:cubicBezTo>
                <a:cubicBezTo>
                  <a:pt x="444" y="17"/>
                  <a:pt x="438" y="14"/>
                  <a:pt x="437" y="9"/>
                </a:cubicBezTo>
                <a:cubicBezTo>
                  <a:pt x="436" y="14"/>
                  <a:pt x="430" y="17"/>
                  <a:pt x="423" y="17"/>
                </a:cubicBezTo>
                <a:cubicBezTo>
                  <a:pt x="415" y="17"/>
                  <a:pt x="409" y="14"/>
                  <a:pt x="408" y="9"/>
                </a:cubicBezTo>
                <a:cubicBezTo>
                  <a:pt x="407" y="14"/>
                  <a:pt x="401" y="17"/>
                  <a:pt x="393" y="17"/>
                </a:cubicBezTo>
                <a:cubicBezTo>
                  <a:pt x="386" y="17"/>
                  <a:pt x="380" y="14"/>
                  <a:pt x="379" y="9"/>
                </a:cubicBezTo>
                <a:cubicBezTo>
                  <a:pt x="377" y="14"/>
                  <a:pt x="371" y="17"/>
                  <a:pt x="364" y="17"/>
                </a:cubicBezTo>
                <a:cubicBezTo>
                  <a:pt x="357" y="17"/>
                  <a:pt x="351" y="14"/>
                  <a:pt x="350" y="9"/>
                </a:cubicBezTo>
                <a:cubicBezTo>
                  <a:pt x="348" y="14"/>
                  <a:pt x="342" y="17"/>
                  <a:pt x="335" y="17"/>
                </a:cubicBezTo>
                <a:cubicBezTo>
                  <a:pt x="328" y="17"/>
                  <a:pt x="322" y="14"/>
                  <a:pt x="321" y="9"/>
                </a:cubicBezTo>
                <a:cubicBezTo>
                  <a:pt x="319" y="14"/>
                  <a:pt x="313" y="17"/>
                  <a:pt x="306" y="17"/>
                </a:cubicBezTo>
                <a:cubicBezTo>
                  <a:pt x="299" y="17"/>
                  <a:pt x="293" y="14"/>
                  <a:pt x="292" y="9"/>
                </a:cubicBezTo>
                <a:cubicBezTo>
                  <a:pt x="290" y="14"/>
                  <a:pt x="284" y="17"/>
                  <a:pt x="277" y="17"/>
                </a:cubicBezTo>
                <a:cubicBezTo>
                  <a:pt x="270" y="17"/>
                  <a:pt x="264" y="14"/>
                  <a:pt x="262" y="9"/>
                </a:cubicBezTo>
                <a:cubicBezTo>
                  <a:pt x="261" y="14"/>
                  <a:pt x="255" y="17"/>
                  <a:pt x="248" y="17"/>
                </a:cubicBezTo>
                <a:cubicBezTo>
                  <a:pt x="241" y="17"/>
                  <a:pt x="235" y="14"/>
                  <a:pt x="233" y="9"/>
                </a:cubicBezTo>
                <a:cubicBezTo>
                  <a:pt x="232" y="14"/>
                  <a:pt x="226" y="17"/>
                  <a:pt x="219" y="17"/>
                </a:cubicBezTo>
                <a:cubicBezTo>
                  <a:pt x="211" y="17"/>
                  <a:pt x="205" y="14"/>
                  <a:pt x="204" y="9"/>
                </a:cubicBezTo>
                <a:cubicBezTo>
                  <a:pt x="203" y="14"/>
                  <a:pt x="197" y="17"/>
                  <a:pt x="190" y="17"/>
                </a:cubicBezTo>
                <a:cubicBezTo>
                  <a:pt x="182" y="17"/>
                  <a:pt x="176" y="14"/>
                  <a:pt x="175" y="9"/>
                </a:cubicBezTo>
                <a:cubicBezTo>
                  <a:pt x="174" y="14"/>
                  <a:pt x="168" y="17"/>
                  <a:pt x="160" y="17"/>
                </a:cubicBezTo>
                <a:cubicBezTo>
                  <a:pt x="153" y="17"/>
                  <a:pt x="147" y="14"/>
                  <a:pt x="146" y="9"/>
                </a:cubicBezTo>
                <a:cubicBezTo>
                  <a:pt x="144" y="14"/>
                  <a:pt x="138" y="17"/>
                  <a:pt x="131" y="17"/>
                </a:cubicBezTo>
                <a:cubicBezTo>
                  <a:pt x="124" y="17"/>
                  <a:pt x="118" y="14"/>
                  <a:pt x="117" y="9"/>
                </a:cubicBezTo>
                <a:cubicBezTo>
                  <a:pt x="115" y="14"/>
                  <a:pt x="109" y="17"/>
                  <a:pt x="102" y="17"/>
                </a:cubicBezTo>
                <a:cubicBezTo>
                  <a:pt x="95" y="17"/>
                  <a:pt x="89" y="14"/>
                  <a:pt x="88" y="9"/>
                </a:cubicBezTo>
                <a:cubicBezTo>
                  <a:pt x="86" y="14"/>
                  <a:pt x="80" y="17"/>
                  <a:pt x="73" y="17"/>
                </a:cubicBezTo>
                <a:cubicBezTo>
                  <a:pt x="66" y="17"/>
                  <a:pt x="60" y="14"/>
                  <a:pt x="59" y="9"/>
                </a:cubicBezTo>
                <a:cubicBezTo>
                  <a:pt x="57" y="14"/>
                  <a:pt x="51" y="17"/>
                  <a:pt x="44" y="17"/>
                </a:cubicBezTo>
                <a:cubicBezTo>
                  <a:pt x="37" y="17"/>
                  <a:pt x="31" y="14"/>
                  <a:pt x="29" y="9"/>
                </a:cubicBezTo>
                <a:cubicBezTo>
                  <a:pt x="28" y="14"/>
                  <a:pt x="22" y="17"/>
                  <a:pt x="15" y="17"/>
                </a:cubicBezTo>
                <a:cubicBezTo>
                  <a:pt x="8" y="17"/>
                  <a:pt x="2" y="14"/>
                  <a:pt x="0" y="9"/>
                </a:cubicBezTo>
                <a:cubicBezTo>
                  <a:pt x="0" y="0"/>
                  <a:pt x="0" y="0"/>
                  <a:pt x="0" y="0"/>
                </a:cubicBezTo>
                <a:cubicBezTo>
                  <a:pt x="1" y="0"/>
                  <a:pt x="1" y="0"/>
                  <a:pt x="1" y="0"/>
                </a:cubicBezTo>
                <a:cubicBezTo>
                  <a:pt x="1" y="6"/>
                  <a:pt x="7" y="11"/>
                  <a:pt x="15" y="11"/>
                </a:cubicBezTo>
                <a:cubicBezTo>
                  <a:pt x="23" y="11"/>
                  <a:pt x="29" y="6"/>
                  <a:pt x="29" y="0"/>
                </a:cubicBezTo>
                <a:cubicBezTo>
                  <a:pt x="30" y="0"/>
                  <a:pt x="30" y="0"/>
                  <a:pt x="30" y="0"/>
                </a:cubicBezTo>
                <a:cubicBezTo>
                  <a:pt x="30" y="6"/>
                  <a:pt x="36" y="11"/>
                  <a:pt x="44" y="11"/>
                </a:cubicBezTo>
                <a:cubicBezTo>
                  <a:pt x="52" y="11"/>
                  <a:pt x="58" y="6"/>
                  <a:pt x="58" y="0"/>
                </a:cubicBezTo>
                <a:cubicBezTo>
                  <a:pt x="59" y="0"/>
                  <a:pt x="59" y="0"/>
                  <a:pt x="59" y="0"/>
                </a:cubicBezTo>
                <a:cubicBezTo>
                  <a:pt x="59" y="6"/>
                  <a:pt x="65" y="11"/>
                  <a:pt x="73" y="11"/>
                </a:cubicBezTo>
                <a:cubicBezTo>
                  <a:pt x="81" y="11"/>
                  <a:pt x="87" y="6"/>
                  <a:pt x="87" y="0"/>
                </a:cubicBezTo>
                <a:cubicBezTo>
                  <a:pt x="88" y="0"/>
                  <a:pt x="88" y="0"/>
                  <a:pt x="88" y="0"/>
                </a:cubicBezTo>
                <a:cubicBezTo>
                  <a:pt x="88" y="6"/>
                  <a:pt x="94" y="11"/>
                  <a:pt x="102" y="11"/>
                </a:cubicBezTo>
                <a:cubicBezTo>
                  <a:pt x="110" y="11"/>
                  <a:pt x="116" y="6"/>
                  <a:pt x="116" y="0"/>
                </a:cubicBezTo>
                <a:cubicBezTo>
                  <a:pt x="117" y="0"/>
                  <a:pt x="117" y="0"/>
                  <a:pt x="117" y="0"/>
                </a:cubicBezTo>
                <a:cubicBezTo>
                  <a:pt x="117" y="6"/>
                  <a:pt x="123" y="11"/>
                  <a:pt x="131" y="11"/>
                </a:cubicBezTo>
                <a:cubicBezTo>
                  <a:pt x="139" y="11"/>
                  <a:pt x="146" y="6"/>
                  <a:pt x="146" y="0"/>
                </a:cubicBezTo>
                <a:cubicBezTo>
                  <a:pt x="146" y="0"/>
                  <a:pt x="146" y="0"/>
                  <a:pt x="146" y="0"/>
                </a:cubicBezTo>
                <a:cubicBezTo>
                  <a:pt x="146" y="6"/>
                  <a:pt x="153" y="11"/>
                  <a:pt x="160" y="11"/>
                </a:cubicBezTo>
                <a:cubicBezTo>
                  <a:pt x="168" y="11"/>
                  <a:pt x="175" y="6"/>
                  <a:pt x="175" y="0"/>
                </a:cubicBezTo>
                <a:cubicBezTo>
                  <a:pt x="175" y="0"/>
                  <a:pt x="175" y="0"/>
                  <a:pt x="175" y="0"/>
                </a:cubicBezTo>
                <a:cubicBezTo>
                  <a:pt x="175" y="6"/>
                  <a:pt x="182" y="11"/>
                  <a:pt x="190" y="11"/>
                </a:cubicBezTo>
                <a:cubicBezTo>
                  <a:pt x="197" y="11"/>
                  <a:pt x="204" y="6"/>
                  <a:pt x="204" y="0"/>
                </a:cubicBezTo>
                <a:cubicBezTo>
                  <a:pt x="204" y="0"/>
                  <a:pt x="204" y="0"/>
                  <a:pt x="204" y="0"/>
                </a:cubicBezTo>
                <a:cubicBezTo>
                  <a:pt x="204" y="6"/>
                  <a:pt x="211" y="11"/>
                  <a:pt x="219" y="11"/>
                </a:cubicBezTo>
                <a:cubicBezTo>
                  <a:pt x="227" y="11"/>
                  <a:pt x="233" y="6"/>
                  <a:pt x="233" y="0"/>
                </a:cubicBezTo>
                <a:cubicBezTo>
                  <a:pt x="234" y="0"/>
                  <a:pt x="234" y="0"/>
                  <a:pt x="234" y="0"/>
                </a:cubicBezTo>
                <a:cubicBezTo>
                  <a:pt x="234" y="6"/>
                  <a:pt x="240" y="11"/>
                  <a:pt x="248" y="11"/>
                </a:cubicBezTo>
                <a:cubicBezTo>
                  <a:pt x="256" y="11"/>
                  <a:pt x="262" y="6"/>
                  <a:pt x="262" y="0"/>
                </a:cubicBezTo>
                <a:cubicBezTo>
                  <a:pt x="262" y="0"/>
                  <a:pt x="262" y="0"/>
                  <a:pt x="262" y="0"/>
                </a:cubicBezTo>
                <a:cubicBezTo>
                  <a:pt x="263" y="0"/>
                  <a:pt x="263" y="0"/>
                  <a:pt x="263" y="0"/>
                </a:cubicBezTo>
                <a:cubicBezTo>
                  <a:pt x="263" y="0"/>
                  <a:pt x="263" y="0"/>
                  <a:pt x="263" y="0"/>
                </a:cubicBezTo>
                <a:cubicBezTo>
                  <a:pt x="263" y="6"/>
                  <a:pt x="269" y="11"/>
                  <a:pt x="277" y="11"/>
                </a:cubicBezTo>
                <a:cubicBezTo>
                  <a:pt x="285" y="11"/>
                  <a:pt x="291" y="6"/>
                  <a:pt x="291" y="0"/>
                </a:cubicBezTo>
                <a:cubicBezTo>
                  <a:pt x="292" y="0"/>
                  <a:pt x="292" y="0"/>
                  <a:pt x="292" y="0"/>
                </a:cubicBezTo>
                <a:cubicBezTo>
                  <a:pt x="292" y="6"/>
                  <a:pt x="298" y="11"/>
                  <a:pt x="306" y="11"/>
                </a:cubicBezTo>
                <a:cubicBezTo>
                  <a:pt x="314" y="11"/>
                  <a:pt x="320" y="6"/>
                  <a:pt x="320" y="0"/>
                </a:cubicBezTo>
                <a:cubicBezTo>
                  <a:pt x="321" y="0"/>
                  <a:pt x="321" y="0"/>
                  <a:pt x="321" y="0"/>
                </a:cubicBezTo>
                <a:cubicBezTo>
                  <a:pt x="321" y="6"/>
                  <a:pt x="327" y="11"/>
                  <a:pt x="335" y="11"/>
                </a:cubicBezTo>
                <a:cubicBezTo>
                  <a:pt x="343" y="11"/>
                  <a:pt x="349" y="6"/>
                  <a:pt x="349" y="0"/>
                </a:cubicBezTo>
                <a:cubicBezTo>
                  <a:pt x="350" y="0"/>
                  <a:pt x="350" y="0"/>
                  <a:pt x="350" y="0"/>
                </a:cubicBezTo>
                <a:cubicBezTo>
                  <a:pt x="350" y="6"/>
                  <a:pt x="356" y="11"/>
                  <a:pt x="364" y="11"/>
                </a:cubicBezTo>
                <a:cubicBezTo>
                  <a:pt x="372" y="11"/>
                  <a:pt x="379" y="6"/>
                  <a:pt x="379" y="0"/>
                </a:cubicBezTo>
                <a:cubicBezTo>
                  <a:pt x="379" y="0"/>
                  <a:pt x="379" y="0"/>
                  <a:pt x="379" y="0"/>
                </a:cubicBezTo>
                <a:cubicBezTo>
                  <a:pt x="379" y="6"/>
                  <a:pt x="386" y="11"/>
                  <a:pt x="393" y="11"/>
                </a:cubicBezTo>
                <a:cubicBezTo>
                  <a:pt x="401" y="11"/>
                  <a:pt x="408" y="6"/>
                  <a:pt x="408" y="0"/>
                </a:cubicBezTo>
                <a:cubicBezTo>
                  <a:pt x="408" y="0"/>
                  <a:pt x="408" y="0"/>
                  <a:pt x="408" y="0"/>
                </a:cubicBezTo>
                <a:cubicBezTo>
                  <a:pt x="408" y="6"/>
                  <a:pt x="415" y="11"/>
                  <a:pt x="423" y="11"/>
                </a:cubicBezTo>
                <a:cubicBezTo>
                  <a:pt x="430" y="11"/>
                  <a:pt x="437" y="6"/>
                  <a:pt x="437" y="0"/>
                </a:cubicBezTo>
                <a:cubicBezTo>
                  <a:pt x="437" y="0"/>
                  <a:pt x="437" y="0"/>
                  <a:pt x="437" y="0"/>
                </a:cubicBezTo>
                <a:cubicBezTo>
                  <a:pt x="437" y="6"/>
                  <a:pt x="444" y="11"/>
                  <a:pt x="452" y="11"/>
                </a:cubicBezTo>
                <a:cubicBezTo>
                  <a:pt x="460" y="11"/>
                  <a:pt x="466" y="6"/>
                  <a:pt x="466" y="0"/>
                </a:cubicBezTo>
                <a:cubicBezTo>
                  <a:pt x="467" y="0"/>
                  <a:pt x="467" y="0"/>
                  <a:pt x="467" y="0"/>
                </a:cubicBezTo>
                <a:cubicBezTo>
                  <a:pt x="467" y="6"/>
                  <a:pt x="473" y="11"/>
                  <a:pt x="481" y="11"/>
                </a:cubicBezTo>
                <a:cubicBezTo>
                  <a:pt x="489" y="11"/>
                  <a:pt x="495" y="6"/>
                  <a:pt x="495" y="0"/>
                </a:cubicBezTo>
                <a:cubicBezTo>
                  <a:pt x="496" y="0"/>
                  <a:pt x="496" y="0"/>
                  <a:pt x="496" y="0"/>
                </a:cubicBezTo>
                <a:cubicBezTo>
                  <a:pt x="496" y="6"/>
                  <a:pt x="502" y="11"/>
                  <a:pt x="510" y="11"/>
                </a:cubicBezTo>
                <a:cubicBezTo>
                  <a:pt x="518" y="11"/>
                  <a:pt x="524" y="6"/>
                  <a:pt x="524" y="0"/>
                </a:cubicBezTo>
                <a:cubicBezTo>
                  <a:pt x="525" y="0"/>
                  <a:pt x="525" y="0"/>
                  <a:pt x="525" y="0"/>
                </a:cubicBezTo>
                <a:lnTo>
                  <a:pt x="525" y="9"/>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6" name="Freeform 476"/>
          <p:cNvSpPr>
            <a:spLocks/>
          </p:cNvSpPr>
          <p:nvPr/>
        </p:nvSpPr>
        <p:spPr bwMode="auto">
          <a:xfrm>
            <a:off x="7715654" y="5096680"/>
            <a:ext cx="1591432" cy="58074"/>
          </a:xfrm>
          <a:custGeom>
            <a:avLst/>
            <a:gdLst>
              <a:gd name="T0" fmla="*/ 466 w 467"/>
              <a:gd name="T1" fmla="*/ 0 h 17"/>
              <a:gd name="T2" fmla="*/ 438 w 467"/>
              <a:gd name="T3" fmla="*/ 0 h 17"/>
              <a:gd name="T4" fmla="*/ 423 w 467"/>
              <a:gd name="T5" fmla="*/ 10 h 17"/>
              <a:gd name="T6" fmla="*/ 408 w 467"/>
              <a:gd name="T7" fmla="*/ 0 h 17"/>
              <a:gd name="T8" fmla="*/ 379 w 467"/>
              <a:gd name="T9" fmla="*/ 0 h 17"/>
              <a:gd name="T10" fmla="*/ 364 w 467"/>
              <a:gd name="T11" fmla="*/ 10 h 17"/>
              <a:gd name="T12" fmla="*/ 350 w 467"/>
              <a:gd name="T13" fmla="*/ 0 h 17"/>
              <a:gd name="T14" fmla="*/ 321 w 467"/>
              <a:gd name="T15" fmla="*/ 0 h 17"/>
              <a:gd name="T16" fmla="*/ 306 w 467"/>
              <a:gd name="T17" fmla="*/ 10 h 17"/>
              <a:gd name="T18" fmla="*/ 291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6 w 467"/>
              <a:gd name="T35" fmla="*/ 0 h 17"/>
              <a:gd name="T36" fmla="*/ 131 w 467"/>
              <a:gd name="T37" fmla="*/ 10 h 17"/>
              <a:gd name="T38" fmla="*/ 117 w 467"/>
              <a:gd name="T39" fmla="*/ 0 h 17"/>
              <a:gd name="T40" fmla="*/ 88 w 467"/>
              <a:gd name="T41" fmla="*/ 0 h 17"/>
              <a:gd name="T42" fmla="*/ 73 w 467"/>
              <a:gd name="T43" fmla="*/ 10 h 17"/>
              <a:gd name="T44" fmla="*/ 58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3 w 467"/>
              <a:gd name="T57" fmla="*/ 17 h 17"/>
              <a:gd name="T58" fmla="*/ 102 w 467"/>
              <a:gd name="T59" fmla="*/ 17 h 17"/>
              <a:gd name="T60" fmla="*/ 131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6 w 467"/>
              <a:gd name="T73" fmla="*/ 17 h 17"/>
              <a:gd name="T74" fmla="*/ 335 w 467"/>
              <a:gd name="T75" fmla="*/ 17 h 17"/>
              <a:gd name="T76" fmla="*/ 364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8" y="5"/>
                  <a:pt x="408" y="0"/>
                </a:cubicBezTo>
                <a:cubicBezTo>
                  <a:pt x="408" y="0"/>
                  <a:pt x="408" y="0"/>
                  <a:pt x="408" y="0"/>
                </a:cubicBezTo>
                <a:cubicBezTo>
                  <a:pt x="408" y="5"/>
                  <a:pt x="401" y="10"/>
                  <a:pt x="394" y="10"/>
                </a:cubicBezTo>
                <a:cubicBezTo>
                  <a:pt x="386" y="10"/>
                  <a:pt x="379" y="5"/>
                  <a:pt x="379" y="0"/>
                </a:cubicBezTo>
                <a:cubicBezTo>
                  <a:pt x="379" y="0"/>
                  <a:pt x="379" y="0"/>
                  <a:pt x="379" y="0"/>
                </a:cubicBezTo>
                <a:cubicBezTo>
                  <a:pt x="379" y="5"/>
                  <a:pt x="372" y="10"/>
                  <a:pt x="364" y="10"/>
                </a:cubicBezTo>
                <a:cubicBezTo>
                  <a:pt x="357" y="10"/>
                  <a:pt x="350" y="5"/>
                  <a:pt x="350" y="0"/>
                </a:cubicBezTo>
                <a:cubicBezTo>
                  <a:pt x="350" y="0"/>
                  <a:pt x="350" y="0"/>
                  <a:pt x="350" y="0"/>
                </a:cubicBezTo>
                <a:cubicBezTo>
                  <a:pt x="350" y="5"/>
                  <a:pt x="343" y="10"/>
                  <a:pt x="335" y="10"/>
                </a:cubicBezTo>
                <a:cubicBezTo>
                  <a:pt x="327" y="10"/>
                  <a:pt x="321" y="5"/>
                  <a:pt x="321" y="0"/>
                </a:cubicBezTo>
                <a:cubicBezTo>
                  <a:pt x="320" y="0"/>
                  <a:pt x="320" y="0"/>
                  <a:pt x="320" y="0"/>
                </a:cubicBezTo>
                <a:cubicBezTo>
                  <a:pt x="320" y="5"/>
                  <a:pt x="314" y="10"/>
                  <a:pt x="306" y="10"/>
                </a:cubicBezTo>
                <a:cubicBezTo>
                  <a:pt x="298" y="10"/>
                  <a:pt x="292" y="5"/>
                  <a:pt x="292" y="0"/>
                </a:cubicBezTo>
                <a:cubicBezTo>
                  <a:pt x="291" y="0"/>
                  <a:pt x="291" y="0"/>
                  <a:pt x="291" y="0"/>
                </a:cubicBezTo>
                <a:cubicBezTo>
                  <a:pt x="291" y="5"/>
                  <a:pt x="285" y="10"/>
                  <a:pt x="277" y="10"/>
                </a:cubicBezTo>
                <a:cubicBezTo>
                  <a:pt x="269" y="10"/>
                  <a:pt x="263" y="5"/>
                  <a:pt x="263" y="0"/>
                </a:cubicBezTo>
                <a:cubicBezTo>
                  <a:pt x="262" y="0"/>
                  <a:pt x="262" y="0"/>
                  <a:pt x="262" y="0"/>
                </a:cubicBezTo>
                <a:cubicBezTo>
                  <a:pt x="262"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5" y="5"/>
                  <a:pt x="175" y="0"/>
                </a:cubicBezTo>
                <a:cubicBezTo>
                  <a:pt x="175" y="0"/>
                  <a:pt x="175" y="0"/>
                  <a:pt x="175" y="0"/>
                </a:cubicBezTo>
                <a:cubicBezTo>
                  <a:pt x="175" y="5"/>
                  <a:pt x="168" y="10"/>
                  <a:pt x="161" y="10"/>
                </a:cubicBezTo>
                <a:cubicBezTo>
                  <a:pt x="153" y="10"/>
                  <a:pt x="146" y="5"/>
                  <a:pt x="146" y="0"/>
                </a:cubicBezTo>
                <a:cubicBezTo>
                  <a:pt x="146" y="0"/>
                  <a:pt x="146" y="0"/>
                  <a:pt x="146" y="0"/>
                </a:cubicBezTo>
                <a:cubicBezTo>
                  <a:pt x="146" y="5"/>
                  <a:pt x="139" y="10"/>
                  <a:pt x="131" y="10"/>
                </a:cubicBezTo>
                <a:cubicBezTo>
                  <a:pt x="124" y="10"/>
                  <a:pt x="117" y="5"/>
                  <a:pt x="117" y="0"/>
                </a:cubicBezTo>
                <a:cubicBezTo>
                  <a:pt x="117" y="0"/>
                  <a:pt x="117" y="0"/>
                  <a:pt x="117" y="0"/>
                </a:cubicBezTo>
                <a:cubicBezTo>
                  <a:pt x="117" y="5"/>
                  <a:pt x="110" y="10"/>
                  <a:pt x="102" y="10"/>
                </a:cubicBezTo>
                <a:cubicBezTo>
                  <a:pt x="94" y="10"/>
                  <a:pt x="88" y="5"/>
                  <a:pt x="88" y="0"/>
                </a:cubicBezTo>
                <a:cubicBezTo>
                  <a:pt x="87" y="0"/>
                  <a:pt x="87" y="0"/>
                  <a:pt x="87" y="0"/>
                </a:cubicBezTo>
                <a:cubicBezTo>
                  <a:pt x="87" y="5"/>
                  <a:pt x="81" y="10"/>
                  <a:pt x="73" y="10"/>
                </a:cubicBezTo>
                <a:cubicBezTo>
                  <a:pt x="65" y="10"/>
                  <a:pt x="59" y="5"/>
                  <a:pt x="59" y="0"/>
                </a:cubicBezTo>
                <a:cubicBezTo>
                  <a:pt x="58" y="0"/>
                  <a:pt x="58" y="0"/>
                  <a:pt x="58" y="0"/>
                </a:cubicBezTo>
                <a:cubicBezTo>
                  <a:pt x="58" y="5"/>
                  <a:pt x="52" y="10"/>
                  <a:pt x="44" y="10"/>
                </a:cubicBezTo>
                <a:cubicBezTo>
                  <a:pt x="36" y="10"/>
                  <a:pt x="30" y="5"/>
                  <a:pt x="30" y="0"/>
                </a:cubicBezTo>
                <a:cubicBezTo>
                  <a:pt x="29" y="0"/>
                  <a:pt x="29" y="0"/>
                  <a:pt x="29" y="0"/>
                </a:cubicBezTo>
                <a:cubicBezTo>
                  <a:pt x="29"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0" y="17"/>
                  <a:pt x="86" y="13"/>
                  <a:pt x="88" y="8"/>
                </a:cubicBezTo>
                <a:cubicBezTo>
                  <a:pt x="89" y="13"/>
                  <a:pt x="95" y="17"/>
                  <a:pt x="102" y="17"/>
                </a:cubicBezTo>
                <a:cubicBezTo>
                  <a:pt x="109" y="17"/>
                  <a:pt x="115" y="13"/>
                  <a:pt x="117" y="8"/>
                </a:cubicBezTo>
                <a:cubicBezTo>
                  <a:pt x="118" y="13"/>
                  <a:pt x="124" y="17"/>
                  <a:pt x="131" y="17"/>
                </a:cubicBezTo>
                <a:cubicBezTo>
                  <a:pt x="139" y="17"/>
                  <a:pt x="145" y="13"/>
                  <a:pt x="146" y="8"/>
                </a:cubicBezTo>
                <a:cubicBezTo>
                  <a:pt x="147" y="13"/>
                  <a:pt x="153" y="17"/>
                  <a:pt x="161" y="17"/>
                </a:cubicBezTo>
                <a:cubicBezTo>
                  <a:pt x="168" y="17"/>
                  <a:pt x="174" y="13"/>
                  <a:pt x="175" y="8"/>
                </a:cubicBezTo>
                <a:cubicBezTo>
                  <a:pt x="176" y="13"/>
                  <a:pt x="182"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8"/>
                </a:cubicBezTo>
                <a:cubicBezTo>
                  <a:pt x="293" y="13"/>
                  <a:pt x="299" y="17"/>
                  <a:pt x="306" y="17"/>
                </a:cubicBezTo>
                <a:cubicBezTo>
                  <a:pt x="313" y="17"/>
                  <a:pt x="319" y="13"/>
                  <a:pt x="321" y="8"/>
                </a:cubicBezTo>
                <a:cubicBezTo>
                  <a:pt x="322" y="13"/>
                  <a:pt x="328" y="17"/>
                  <a:pt x="335" y="17"/>
                </a:cubicBezTo>
                <a:cubicBezTo>
                  <a:pt x="342" y="17"/>
                  <a:pt x="348" y="13"/>
                  <a:pt x="350" y="8"/>
                </a:cubicBezTo>
                <a:cubicBezTo>
                  <a:pt x="351" y="13"/>
                  <a:pt x="357" y="17"/>
                  <a:pt x="364" y="17"/>
                </a:cubicBezTo>
                <a:cubicBezTo>
                  <a:pt x="372" y="17"/>
                  <a:pt x="378" y="13"/>
                  <a:pt x="379" y="8"/>
                </a:cubicBezTo>
                <a:cubicBezTo>
                  <a:pt x="380" y="13"/>
                  <a:pt x="386" y="17"/>
                  <a:pt x="394" y="17"/>
                </a:cubicBezTo>
                <a:cubicBezTo>
                  <a:pt x="401" y="17"/>
                  <a:pt x="407" y="13"/>
                  <a:pt x="408" y="8"/>
                </a:cubicBezTo>
                <a:cubicBezTo>
                  <a:pt x="409" y="13"/>
                  <a:pt x="415" y="17"/>
                  <a:pt x="423" y="17"/>
                </a:cubicBezTo>
                <a:cubicBezTo>
                  <a:pt x="430" y="17"/>
                  <a:pt x="436" y="13"/>
                  <a:pt x="437" y="8"/>
                </a:cubicBezTo>
                <a:cubicBezTo>
                  <a:pt x="439" y="13"/>
                  <a:pt x="445" y="17"/>
                  <a:pt x="452" y="17"/>
                </a:cubicBezTo>
                <a:cubicBezTo>
                  <a:pt x="459" y="17"/>
                  <a:pt x="465"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7" name="Freeform 477"/>
          <p:cNvSpPr>
            <a:spLocks/>
          </p:cNvSpPr>
          <p:nvPr/>
        </p:nvSpPr>
        <p:spPr bwMode="auto">
          <a:xfrm>
            <a:off x="7814481" y="5114001"/>
            <a:ext cx="1393776" cy="58074"/>
          </a:xfrm>
          <a:custGeom>
            <a:avLst/>
            <a:gdLst>
              <a:gd name="T0" fmla="*/ 409 w 409"/>
              <a:gd name="T1" fmla="*/ 0 h 17"/>
              <a:gd name="T2" fmla="*/ 408 w 409"/>
              <a:gd name="T3" fmla="*/ 0 h 17"/>
              <a:gd name="T4" fmla="*/ 394 w 409"/>
              <a:gd name="T5" fmla="*/ 10 h 17"/>
              <a:gd name="T6" fmla="*/ 379 w 409"/>
              <a:gd name="T7" fmla="*/ 0 h 17"/>
              <a:gd name="T8" fmla="*/ 379 w 409"/>
              <a:gd name="T9" fmla="*/ 0 h 17"/>
              <a:gd name="T10" fmla="*/ 365 w 409"/>
              <a:gd name="T11" fmla="*/ 10 h 17"/>
              <a:gd name="T12" fmla="*/ 350 w 409"/>
              <a:gd name="T13" fmla="*/ 0 h 17"/>
              <a:gd name="T14" fmla="*/ 350 w 409"/>
              <a:gd name="T15" fmla="*/ 0 h 17"/>
              <a:gd name="T16" fmla="*/ 335 w 409"/>
              <a:gd name="T17" fmla="*/ 10 h 17"/>
              <a:gd name="T18" fmla="*/ 321 w 409"/>
              <a:gd name="T19" fmla="*/ 0 h 17"/>
              <a:gd name="T20" fmla="*/ 321 w 409"/>
              <a:gd name="T21" fmla="*/ 0 h 17"/>
              <a:gd name="T22" fmla="*/ 306 w 409"/>
              <a:gd name="T23" fmla="*/ 10 h 17"/>
              <a:gd name="T24" fmla="*/ 292 w 409"/>
              <a:gd name="T25" fmla="*/ 0 h 17"/>
              <a:gd name="T26" fmla="*/ 291 w 409"/>
              <a:gd name="T27" fmla="*/ 0 h 17"/>
              <a:gd name="T28" fmla="*/ 277 w 409"/>
              <a:gd name="T29" fmla="*/ 10 h 17"/>
              <a:gd name="T30" fmla="*/ 263 w 409"/>
              <a:gd name="T31" fmla="*/ 0 h 17"/>
              <a:gd name="T32" fmla="*/ 262 w 409"/>
              <a:gd name="T33" fmla="*/ 0 h 17"/>
              <a:gd name="T34" fmla="*/ 248 w 409"/>
              <a:gd name="T35" fmla="*/ 10 h 17"/>
              <a:gd name="T36" fmla="*/ 234 w 409"/>
              <a:gd name="T37" fmla="*/ 0 h 17"/>
              <a:gd name="T38" fmla="*/ 233 w 409"/>
              <a:gd name="T39" fmla="*/ 0 h 17"/>
              <a:gd name="T40" fmla="*/ 219 w 409"/>
              <a:gd name="T41" fmla="*/ 10 h 17"/>
              <a:gd name="T42" fmla="*/ 205 w 409"/>
              <a:gd name="T43" fmla="*/ 0 h 17"/>
              <a:gd name="T44" fmla="*/ 205 w 409"/>
              <a:gd name="T45" fmla="*/ 0 h 17"/>
              <a:gd name="T46" fmla="*/ 204 w 409"/>
              <a:gd name="T47" fmla="*/ 0 h 17"/>
              <a:gd name="T48" fmla="*/ 204 w 409"/>
              <a:gd name="T49" fmla="*/ 0 h 17"/>
              <a:gd name="T50" fmla="*/ 190 w 409"/>
              <a:gd name="T51" fmla="*/ 10 h 17"/>
              <a:gd name="T52" fmla="*/ 176 w 409"/>
              <a:gd name="T53" fmla="*/ 0 h 17"/>
              <a:gd name="T54" fmla="*/ 175 w 409"/>
              <a:gd name="T55" fmla="*/ 0 h 17"/>
              <a:gd name="T56" fmla="*/ 161 w 409"/>
              <a:gd name="T57" fmla="*/ 10 h 17"/>
              <a:gd name="T58" fmla="*/ 146 w 409"/>
              <a:gd name="T59" fmla="*/ 0 h 17"/>
              <a:gd name="T60" fmla="*/ 146 w 409"/>
              <a:gd name="T61" fmla="*/ 0 h 17"/>
              <a:gd name="T62" fmla="*/ 132 w 409"/>
              <a:gd name="T63" fmla="*/ 10 h 17"/>
              <a:gd name="T64" fmla="*/ 117 w 409"/>
              <a:gd name="T65" fmla="*/ 0 h 17"/>
              <a:gd name="T66" fmla="*/ 117 w 409"/>
              <a:gd name="T67" fmla="*/ 0 h 17"/>
              <a:gd name="T68" fmla="*/ 102 w 409"/>
              <a:gd name="T69" fmla="*/ 10 h 17"/>
              <a:gd name="T70" fmla="*/ 88 w 409"/>
              <a:gd name="T71" fmla="*/ 0 h 17"/>
              <a:gd name="T72" fmla="*/ 88 w 409"/>
              <a:gd name="T73" fmla="*/ 0 h 17"/>
              <a:gd name="T74" fmla="*/ 73 w 409"/>
              <a:gd name="T75" fmla="*/ 10 h 17"/>
              <a:gd name="T76" fmla="*/ 59 w 409"/>
              <a:gd name="T77" fmla="*/ 0 h 17"/>
              <a:gd name="T78" fmla="*/ 58 w 409"/>
              <a:gd name="T79" fmla="*/ 0 h 17"/>
              <a:gd name="T80" fmla="*/ 44 w 409"/>
              <a:gd name="T81" fmla="*/ 10 h 17"/>
              <a:gd name="T82" fmla="*/ 30 w 409"/>
              <a:gd name="T83" fmla="*/ 0 h 17"/>
              <a:gd name="T84" fmla="*/ 29 w 409"/>
              <a:gd name="T85" fmla="*/ 0 h 17"/>
              <a:gd name="T86" fmla="*/ 15 w 409"/>
              <a:gd name="T87" fmla="*/ 10 h 17"/>
              <a:gd name="T88" fmla="*/ 1 w 409"/>
              <a:gd name="T89" fmla="*/ 0 h 17"/>
              <a:gd name="T90" fmla="*/ 0 w 409"/>
              <a:gd name="T91" fmla="*/ 0 h 17"/>
              <a:gd name="T92" fmla="*/ 0 w 409"/>
              <a:gd name="T93" fmla="*/ 8 h 17"/>
              <a:gd name="T94" fmla="*/ 15 w 409"/>
              <a:gd name="T95" fmla="*/ 17 h 17"/>
              <a:gd name="T96" fmla="*/ 44 w 409"/>
              <a:gd name="T97" fmla="*/ 17 h 17"/>
              <a:gd name="T98" fmla="*/ 73 w 409"/>
              <a:gd name="T99" fmla="*/ 17 h 17"/>
              <a:gd name="T100" fmla="*/ 102 w 409"/>
              <a:gd name="T101" fmla="*/ 17 h 17"/>
              <a:gd name="T102" fmla="*/ 132 w 409"/>
              <a:gd name="T103" fmla="*/ 17 h 17"/>
              <a:gd name="T104" fmla="*/ 161 w 409"/>
              <a:gd name="T105" fmla="*/ 17 h 17"/>
              <a:gd name="T106" fmla="*/ 190 w 409"/>
              <a:gd name="T107" fmla="*/ 17 h 17"/>
              <a:gd name="T108" fmla="*/ 219 w 409"/>
              <a:gd name="T109" fmla="*/ 17 h 17"/>
              <a:gd name="T110" fmla="*/ 248 w 409"/>
              <a:gd name="T111" fmla="*/ 17 h 17"/>
              <a:gd name="T112" fmla="*/ 277 w 409"/>
              <a:gd name="T113" fmla="*/ 17 h 17"/>
              <a:gd name="T114" fmla="*/ 306 w 409"/>
              <a:gd name="T115" fmla="*/ 17 h 17"/>
              <a:gd name="T116" fmla="*/ 335 w 409"/>
              <a:gd name="T117" fmla="*/ 17 h 17"/>
              <a:gd name="T118" fmla="*/ 365 w 409"/>
              <a:gd name="T119" fmla="*/ 17 h 17"/>
              <a:gd name="T120" fmla="*/ 394 w 409"/>
              <a:gd name="T121" fmla="*/ 17 h 17"/>
              <a:gd name="T122" fmla="*/ 409 w 409"/>
              <a:gd name="T123" fmla="*/ 8 h 17"/>
              <a:gd name="T124" fmla="*/ 409 w 409"/>
              <a:gd name="T1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17">
                <a:moveTo>
                  <a:pt x="409" y="0"/>
                </a:moveTo>
                <a:cubicBezTo>
                  <a:pt x="408" y="0"/>
                  <a:pt x="408" y="0"/>
                  <a:pt x="408" y="0"/>
                </a:cubicBezTo>
                <a:cubicBezTo>
                  <a:pt x="408" y="6"/>
                  <a:pt x="402"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5" y="0"/>
                  <a:pt x="205" y="0"/>
                  <a:pt x="205" y="0"/>
                </a:cubicBezTo>
                <a:cubicBezTo>
                  <a:pt x="204" y="0"/>
                  <a:pt x="204" y="0"/>
                  <a:pt x="204"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9"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8"/>
                  <a:pt x="0" y="8"/>
                  <a:pt x="0" y="8"/>
                </a:cubicBezTo>
                <a:cubicBezTo>
                  <a:pt x="2" y="13"/>
                  <a:pt x="8" y="17"/>
                  <a:pt x="15" y="17"/>
                </a:cubicBezTo>
                <a:cubicBezTo>
                  <a:pt x="22" y="17"/>
                  <a:pt x="37" y="17"/>
                  <a:pt x="44" y="17"/>
                </a:cubicBezTo>
                <a:cubicBezTo>
                  <a:pt x="51" y="17"/>
                  <a:pt x="66" y="17"/>
                  <a:pt x="73" y="17"/>
                </a:cubicBezTo>
                <a:cubicBezTo>
                  <a:pt x="80" y="17"/>
                  <a:pt x="95" y="17"/>
                  <a:pt x="102" y="17"/>
                </a:cubicBezTo>
                <a:cubicBezTo>
                  <a:pt x="110" y="17"/>
                  <a:pt x="124" y="17"/>
                  <a:pt x="132" y="17"/>
                </a:cubicBezTo>
                <a:cubicBezTo>
                  <a:pt x="139" y="17"/>
                  <a:pt x="153" y="17"/>
                  <a:pt x="161" y="17"/>
                </a:cubicBezTo>
                <a:cubicBezTo>
                  <a:pt x="168" y="17"/>
                  <a:pt x="183" y="17"/>
                  <a:pt x="190" y="17"/>
                </a:cubicBezTo>
                <a:cubicBezTo>
                  <a:pt x="197" y="17"/>
                  <a:pt x="212" y="17"/>
                  <a:pt x="219" y="17"/>
                </a:cubicBezTo>
                <a:cubicBezTo>
                  <a:pt x="226" y="17"/>
                  <a:pt x="241" y="17"/>
                  <a:pt x="248" y="17"/>
                </a:cubicBezTo>
                <a:cubicBezTo>
                  <a:pt x="255" y="17"/>
                  <a:pt x="270" y="17"/>
                  <a:pt x="277" y="17"/>
                </a:cubicBezTo>
                <a:cubicBezTo>
                  <a:pt x="284" y="17"/>
                  <a:pt x="299" y="17"/>
                  <a:pt x="306" y="17"/>
                </a:cubicBezTo>
                <a:cubicBezTo>
                  <a:pt x="313" y="17"/>
                  <a:pt x="328" y="17"/>
                  <a:pt x="335" y="17"/>
                </a:cubicBezTo>
                <a:cubicBezTo>
                  <a:pt x="343" y="17"/>
                  <a:pt x="357" y="17"/>
                  <a:pt x="365" y="17"/>
                </a:cubicBezTo>
                <a:cubicBezTo>
                  <a:pt x="372" y="17"/>
                  <a:pt x="386" y="17"/>
                  <a:pt x="394" y="17"/>
                </a:cubicBezTo>
                <a:cubicBezTo>
                  <a:pt x="401" y="17"/>
                  <a:pt x="407" y="13"/>
                  <a:pt x="409" y="8"/>
                </a:cubicBezTo>
                <a:lnTo>
                  <a:pt x="409" y="0"/>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8" name="Freeform 478"/>
          <p:cNvSpPr>
            <a:spLocks/>
          </p:cNvSpPr>
          <p:nvPr/>
        </p:nvSpPr>
        <p:spPr bwMode="auto">
          <a:xfrm>
            <a:off x="6227125" y="5063059"/>
            <a:ext cx="1986743" cy="58074"/>
          </a:xfrm>
          <a:custGeom>
            <a:avLst/>
            <a:gdLst>
              <a:gd name="T0" fmla="*/ 583 w 583"/>
              <a:gd name="T1" fmla="*/ 0 h 17"/>
              <a:gd name="T2" fmla="*/ 568 w 583"/>
              <a:gd name="T3" fmla="*/ 10 h 17"/>
              <a:gd name="T4" fmla="*/ 553 w 583"/>
              <a:gd name="T5" fmla="*/ 0 h 17"/>
              <a:gd name="T6" fmla="*/ 525 w 583"/>
              <a:gd name="T7" fmla="*/ 0 h 17"/>
              <a:gd name="T8" fmla="*/ 510 w 583"/>
              <a:gd name="T9" fmla="*/ 10 h 17"/>
              <a:gd name="T10" fmla="*/ 495 w 583"/>
              <a:gd name="T11" fmla="*/ 0 h 17"/>
              <a:gd name="T12" fmla="*/ 467 w 583"/>
              <a:gd name="T13" fmla="*/ 0 h 17"/>
              <a:gd name="T14" fmla="*/ 452 w 583"/>
              <a:gd name="T15" fmla="*/ 10 h 17"/>
              <a:gd name="T16" fmla="*/ 437 w 583"/>
              <a:gd name="T17" fmla="*/ 0 h 17"/>
              <a:gd name="T18" fmla="*/ 409 w 583"/>
              <a:gd name="T19" fmla="*/ 0 h 17"/>
              <a:gd name="T20" fmla="*/ 394 w 583"/>
              <a:gd name="T21" fmla="*/ 10 h 17"/>
              <a:gd name="T22" fmla="*/ 379 w 583"/>
              <a:gd name="T23" fmla="*/ 0 h 17"/>
              <a:gd name="T24" fmla="*/ 350 w 583"/>
              <a:gd name="T25" fmla="*/ 0 h 17"/>
              <a:gd name="T26" fmla="*/ 335 w 583"/>
              <a:gd name="T27" fmla="*/ 10 h 17"/>
              <a:gd name="T28" fmla="*/ 321 w 583"/>
              <a:gd name="T29" fmla="*/ 0 h 17"/>
              <a:gd name="T30" fmla="*/ 292 w 583"/>
              <a:gd name="T31" fmla="*/ 0 h 17"/>
              <a:gd name="T32" fmla="*/ 291 w 583"/>
              <a:gd name="T33" fmla="*/ 0 h 17"/>
              <a:gd name="T34" fmla="*/ 277 w 583"/>
              <a:gd name="T35" fmla="*/ 10 h 17"/>
              <a:gd name="T36" fmla="*/ 262 w 583"/>
              <a:gd name="T37" fmla="*/ 0 h 17"/>
              <a:gd name="T38" fmla="*/ 234 w 583"/>
              <a:gd name="T39" fmla="*/ 0 h 17"/>
              <a:gd name="T40" fmla="*/ 219 w 583"/>
              <a:gd name="T41" fmla="*/ 10 h 17"/>
              <a:gd name="T42" fmla="*/ 204 w 583"/>
              <a:gd name="T43" fmla="*/ 0 h 17"/>
              <a:gd name="T44" fmla="*/ 176 w 583"/>
              <a:gd name="T45" fmla="*/ 0 h 17"/>
              <a:gd name="T46" fmla="*/ 161 w 583"/>
              <a:gd name="T47" fmla="*/ 10 h 17"/>
              <a:gd name="T48" fmla="*/ 146 w 583"/>
              <a:gd name="T49" fmla="*/ 0 h 17"/>
              <a:gd name="T50" fmla="*/ 117 w 583"/>
              <a:gd name="T51" fmla="*/ 0 h 17"/>
              <a:gd name="T52" fmla="*/ 102 w 583"/>
              <a:gd name="T53" fmla="*/ 10 h 17"/>
              <a:gd name="T54" fmla="*/ 88 w 583"/>
              <a:gd name="T55" fmla="*/ 0 h 17"/>
              <a:gd name="T56" fmla="*/ 59 w 583"/>
              <a:gd name="T57" fmla="*/ 0 h 17"/>
              <a:gd name="T58" fmla="*/ 44 w 583"/>
              <a:gd name="T59" fmla="*/ 10 h 17"/>
              <a:gd name="T60" fmla="*/ 29 w 583"/>
              <a:gd name="T61" fmla="*/ 0 h 17"/>
              <a:gd name="T62" fmla="*/ 1 w 583"/>
              <a:gd name="T63" fmla="*/ 0 h 17"/>
              <a:gd name="T64" fmla="*/ 0 w 583"/>
              <a:gd name="T65" fmla="*/ 1 h 17"/>
              <a:gd name="T66" fmla="*/ 0 w 583"/>
              <a:gd name="T67" fmla="*/ 3 h 17"/>
              <a:gd name="T68" fmla="*/ 15 w 583"/>
              <a:gd name="T69" fmla="*/ 17 h 17"/>
              <a:gd name="T70" fmla="*/ 44 w 583"/>
              <a:gd name="T71" fmla="*/ 17 h 17"/>
              <a:gd name="T72" fmla="*/ 73 w 583"/>
              <a:gd name="T73" fmla="*/ 17 h 17"/>
              <a:gd name="T74" fmla="*/ 102 w 583"/>
              <a:gd name="T75" fmla="*/ 17 h 17"/>
              <a:gd name="T76" fmla="*/ 132 w 583"/>
              <a:gd name="T77" fmla="*/ 17 h 17"/>
              <a:gd name="T78" fmla="*/ 161 w 583"/>
              <a:gd name="T79" fmla="*/ 17 h 17"/>
              <a:gd name="T80" fmla="*/ 190 w 583"/>
              <a:gd name="T81" fmla="*/ 17 h 17"/>
              <a:gd name="T82" fmla="*/ 219 w 583"/>
              <a:gd name="T83" fmla="*/ 17 h 17"/>
              <a:gd name="T84" fmla="*/ 248 w 583"/>
              <a:gd name="T85" fmla="*/ 17 h 17"/>
              <a:gd name="T86" fmla="*/ 277 w 583"/>
              <a:gd name="T87" fmla="*/ 17 h 17"/>
              <a:gd name="T88" fmla="*/ 306 w 583"/>
              <a:gd name="T89" fmla="*/ 17 h 17"/>
              <a:gd name="T90" fmla="*/ 335 w 583"/>
              <a:gd name="T91" fmla="*/ 17 h 17"/>
              <a:gd name="T92" fmla="*/ 365 w 583"/>
              <a:gd name="T93" fmla="*/ 17 h 17"/>
              <a:gd name="T94" fmla="*/ 394 w 583"/>
              <a:gd name="T95" fmla="*/ 17 h 17"/>
              <a:gd name="T96" fmla="*/ 423 w 583"/>
              <a:gd name="T97" fmla="*/ 17 h 17"/>
              <a:gd name="T98" fmla="*/ 452 w 583"/>
              <a:gd name="T99" fmla="*/ 17 h 17"/>
              <a:gd name="T100" fmla="*/ 481 w 583"/>
              <a:gd name="T101" fmla="*/ 17 h 17"/>
              <a:gd name="T102" fmla="*/ 510 w 583"/>
              <a:gd name="T103" fmla="*/ 17 h 17"/>
              <a:gd name="T104" fmla="*/ 539 w 583"/>
              <a:gd name="T105" fmla="*/ 17 h 17"/>
              <a:gd name="T106" fmla="*/ 568 w 583"/>
              <a:gd name="T107" fmla="*/ 17 h 17"/>
              <a:gd name="T108" fmla="*/ 583 w 583"/>
              <a:gd name="T10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17">
                <a:moveTo>
                  <a:pt x="583" y="0"/>
                </a:moveTo>
                <a:cubicBezTo>
                  <a:pt x="583" y="0"/>
                  <a:pt x="583" y="0"/>
                  <a:pt x="583" y="0"/>
                </a:cubicBezTo>
                <a:cubicBezTo>
                  <a:pt x="583" y="0"/>
                  <a:pt x="583" y="0"/>
                  <a:pt x="583" y="0"/>
                </a:cubicBezTo>
                <a:cubicBezTo>
                  <a:pt x="583" y="6"/>
                  <a:pt x="576" y="10"/>
                  <a:pt x="568" y="10"/>
                </a:cubicBezTo>
                <a:cubicBezTo>
                  <a:pt x="560" y="10"/>
                  <a:pt x="554" y="6"/>
                  <a:pt x="554" y="0"/>
                </a:cubicBezTo>
                <a:cubicBezTo>
                  <a:pt x="553" y="0"/>
                  <a:pt x="553" y="0"/>
                  <a:pt x="553" y="0"/>
                </a:cubicBezTo>
                <a:cubicBezTo>
                  <a:pt x="553" y="6"/>
                  <a:pt x="547" y="10"/>
                  <a:pt x="539" y="10"/>
                </a:cubicBezTo>
                <a:cubicBezTo>
                  <a:pt x="531" y="10"/>
                  <a:pt x="525" y="6"/>
                  <a:pt x="525" y="0"/>
                </a:cubicBezTo>
                <a:cubicBezTo>
                  <a:pt x="524" y="0"/>
                  <a:pt x="524" y="0"/>
                  <a:pt x="524" y="0"/>
                </a:cubicBezTo>
                <a:cubicBezTo>
                  <a:pt x="524" y="6"/>
                  <a:pt x="518" y="10"/>
                  <a:pt x="510" y="10"/>
                </a:cubicBezTo>
                <a:cubicBezTo>
                  <a:pt x="502" y="10"/>
                  <a:pt x="496" y="6"/>
                  <a:pt x="496" y="0"/>
                </a:cubicBezTo>
                <a:cubicBezTo>
                  <a:pt x="495" y="0"/>
                  <a:pt x="495" y="0"/>
                  <a:pt x="495" y="0"/>
                </a:cubicBezTo>
                <a:cubicBezTo>
                  <a:pt x="495" y="6"/>
                  <a:pt x="489" y="10"/>
                  <a:pt x="481" y="10"/>
                </a:cubicBezTo>
                <a:cubicBezTo>
                  <a:pt x="473" y="10"/>
                  <a:pt x="467" y="6"/>
                  <a:pt x="467" y="0"/>
                </a:cubicBezTo>
                <a:cubicBezTo>
                  <a:pt x="466" y="0"/>
                  <a:pt x="466" y="0"/>
                  <a:pt x="466" y="0"/>
                </a:cubicBezTo>
                <a:cubicBezTo>
                  <a:pt x="466" y="6"/>
                  <a:pt x="460" y="10"/>
                  <a:pt x="452" y="10"/>
                </a:cubicBezTo>
                <a:cubicBezTo>
                  <a:pt x="444" y="10"/>
                  <a:pt x="438" y="6"/>
                  <a:pt x="438" y="0"/>
                </a:cubicBezTo>
                <a:cubicBezTo>
                  <a:pt x="437" y="0"/>
                  <a:pt x="437" y="0"/>
                  <a:pt x="437" y="0"/>
                </a:cubicBezTo>
                <a:cubicBezTo>
                  <a:pt x="437" y="6"/>
                  <a:pt x="431" y="10"/>
                  <a:pt x="423" y="10"/>
                </a:cubicBezTo>
                <a:cubicBezTo>
                  <a:pt x="415" y="10"/>
                  <a:pt x="409" y="6"/>
                  <a:pt x="409" y="0"/>
                </a:cubicBezTo>
                <a:cubicBezTo>
                  <a:pt x="408" y="0"/>
                  <a:pt x="408" y="0"/>
                  <a:pt x="408" y="0"/>
                </a:cubicBezTo>
                <a:cubicBezTo>
                  <a:pt x="408" y="6"/>
                  <a:pt x="401" y="10"/>
                  <a:pt x="394" y="10"/>
                </a:cubicBezTo>
                <a:cubicBezTo>
                  <a:pt x="386" y="10"/>
                  <a:pt x="379" y="6"/>
                  <a:pt x="379" y="0"/>
                </a:cubicBezTo>
                <a:cubicBezTo>
                  <a:pt x="379" y="0"/>
                  <a:pt x="379" y="0"/>
                  <a:pt x="379" y="0"/>
                </a:cubicBezTo>
                <a:cubicBezTo>
                  <a:pt x="379" y="6"/>
                  <a:pt x="372" y="10"/>
                  <a:pt x="365" y="10"/>
                </a:cubicBezTo>
                <a:cubicBezTo>
                  <a:pt x="357" y="10"/>
                  <a:pt x="350" y="6"/>
                  <a:pt x="350" y="0"/>
                </a:cubicBezTo>
                <a:cubicBezTo>
                  <a:pt x="350" y="0"/>
                  <a:pt x="350" y="0"/>
                  <a:pt x="350" y="0"/>
                </a:cubicBezTo>
                <a:cubicBezTo>
                  <a:pt x="350" y="6"/>
                  <a:pt x="343" y="10"/>
                  <a:pt x="335" y="10"/>
                </a:cubicBezTo>
                <a:cubicBezTo>
                  <a:pt x="328" y="10"/>
                  <a:pt x="321" y="6"/>
                  <a:pt x="321" y="0"/>
                </a:cubicBezTo>
                <a:cubicBezTo>
                  <a:pt x="321" y="0"/>
                  <a:pt x="321" y="0"/>
                  <a:pt x="321" y="0"/>
                </a:cubicBezTo>
                <a:cubicBezTo>
                  <a:pt x="321" y="6"/>
                  <a:pt x="314" y="10"/>
                  <a:pt x="306" y="10"/>
                </a:cubicBezTo>
                <a:cubicBezTo>
                  <a:pt x="298" y="10"/>
                  <a:pt x="292" y="6"/>
                  <a:pt x="292" y="0"/>
                </a:cubicBezTo>
                <a:cubicBezTo>
                  <a:pt x="292" y="0"/>
                  <a:pt x="292" y="0"/>
                  <a:pt x="292" y="0"/>
                </a:cubicBezTo>
                <a:cubicBezTo>
                  <a:pt x="291" y="0"/>
                  <a:pt x="291" y="0"/>
                  <a:pt x="291" y="0"/>
                </a:cubicBezTo>
                <a:cubicBezTo>
                  <a:pt x="291" y="0"/>
                  <a:pt x="291" y="0"/>
                  <a:pt x="291" y="0"/>
                </a:cubicBezTo>
                <a:cubicBezTo>
                  <a:pt x="291" y="6"/>
                  <a:pt x="285" y="10"/>
                  <a:pt x="277" y="10"/>
                </a:cubicBezTo>
                <a:cubicBezTo>
                  <a:pt x="269" y="10"/>
                  <a:pt x="263" y="6"/>
                  <a:pt x="263" y="0"/>
                </a:cubicBezTo>
                <a:cubicBezTo>
                  <a:pt x="262" y="0"/>
                  <a:pt x="262" y="0"/>
                  <a:pt x="262" y="0"/>
                </a:cubicBezTo>
                <a:cubicBezTo>
                  <a:pt x="262" y="6"/>
                  <a:pt x="256" y="10"/>
                  <a:pt x="248" y="10"/>
                </a:cubicBezTo>
                <a:cubicBezTo>
                  <a:pt x="240" y="10"/>
                  <a:pt x="234" y="6"/>
                  <a:pt x="234" y="0"/>
                </a:cubicBezTo>
                <a:cubicBezTo>
                  <a:pt x="233" y="0"/>
                  <a:pt x="233" y="0"/>
                  <a:pt x="233" y="0"/>
                </a:cubicBezTo>
                <a:cubicBezTo>
                  <a:pt x="233" y="6"/>
                  <a:pt x="227" y="10"/>
                  <a:pt x="219" y="10"/>
                </a:cubicBezTo>
                <a:cubicBezTo>
                  <a:pt x="211" y="10"/>
                  <a:pt x="205" y="6"/>
                  <a:pt x="205" y="0"/>
                </a:cubicBezTo>
                <a:cubicBezTo>
                  <a:pt x="204" y="0"/>
                  <a:pt x="204" y="0"/>
                  <a:pt x="204" y="0"/>
                </a:cubicBezTo>
                <a:cubicBezTo>
                  <a:pt x="204" y="6"/>
                  <a:pt x="198" y="10"/>
                  <a:pt x="190" y="10"/>
                </a:cubicBezTo>
                <a:cubicBezTo>
                  <a:pt x="182" y="10"/>
                  <a:pt x="176" y="6"/>
                  <a:pt x="176" y="0"/>
                </a:cubicBezTo>
                <a:cubicBezTo>
                  <a:pt x="175" y="0"/>
                  <a:pt x="175" y="0"/>
                  <a:pt x="175" y="0"/>
                </a:cubicBezTo>
                <a:cubicBezTo>
                  <a:pt x="175" y="6"/>
                  <a:pt x="168" y="10"/>
                  <a:pt x="161" y="10"/>
                </a:cubicBezTo>
                <a:cubicBezTo>
                  <a:pt x="153" y="10"/>
                  <a:pt x="146" y="6"/>
                  <a:pt x="146" y="0"/>
                </a:cubicBezTo>
                <a:cubicBezTo>
                  <a:pt x="146" y="0"/>
                  <a:pt x="146" y="0"/>
                  <a:pt x="146" y="0"/>
                </a:cubicBezTo>
                <a:cubicBezTo>
                  <a:pt x="146" y="6"/>
                  <a:pt x="139" y="10"/>
                  <a:pt x="132" y="10"/>
                </a:cubicBezTo>
                <a:cubicBezTo>
                  <a:pt x="124" y="10"/>
                  <a:pt x="117" y="6"/>
                  <a:pt x="117" y="0"/>
                </a:cubicBezTo>
                <a:cubicBezTo>
                  <a:pt x="117" y="0"/>
                  <a:pt x="117" y="0"/>
                  <a:pt x="117" y="0"/>
                </a:cubicBezTo>
                <a:cubicBezTo>
                  <a:pt x="117" y="6"/>
                  <a:pt x="110" y="10"/>
                  <a:pt x="102" y="10"/>
                </a:cubicBezTo>
                <a:cubicBezTo>
                  <a:pt x="95" y="10"/>
                  <a:pt x="88" y="6"/>
                  <a:pt x="88" y="0"/>
                </a:cubicBezTo>
                <a:cubicBezTo>
                  <a:pt x="88" y="0"/>
                  <a:pt x="88" y="0"/>
                  <a:pt x="88" y="0"/>
                </a:cubicBezTo>
                <a:cubicBezTo>
                  <a:pt x="88" y="6"/>
                  <a:pt x="81" y="10"/>
                  <a:pt x="73" y="10"/>
                </a:cubicBezTo>
                <a:cubicBezTo>
                  <a:pt x="65" y="10"/>
                  <a:pt x="59" y="6"/>
                  <a:pt x="59" y="0"/>
                </a:cubicBezTo>
                <a:cubicBezTo>
                  <a:pt x="58" y="0"/>
                  <a:pt x="58" y="0"/>
                  <a:pt x="58" y="0"/>
                </a:cubicBezTo>
                <a:cubicBezTo>
                  <a:pt x="58" y="6"/>
                  <a:pt x="52" y="10"/>
                  <a:pt x="44" y="10"/>
                </a:cubicBezTo>
                <a:cubicBezTo>
                  <a:pt x="36" y="10"/>
                  <a:pt x="30" y="6"/>
                  <a:pt x="30" y="0"/>
                </a:cubicBezTo>
                <a:cubicBezTo>
                  <a:pt x="29" y="0"/>
                  <a:pt x="29" y="0"/>
                  <a:pt x="29" y="0"/>
                </a:cubicBezTo>
                <a:cubicBezTo>
                  <a:pt x="29" y="6"/>
                  <a:pt x="23" y="10"/>
                  <a:pt x="15" y="10"/>
                </a:cubicBezTo>
                <a:cubicBezTo>
                  <a:pt x="7" y="10"/>
                  <a:pt x="1" y="6"/>
                  <a:pt x="1" y="0"/>
                </a:cubicBezTo>
                <a:cubicBezTo>
                  <a:pt x="0" y="0"/>
                  <a:pt x="0" y="0"/>
                  <a:pt x="0" y="0"/>
                </a:cubicBezTo>
                <a:cubicBezTo>
                  <a:pt x="0" y="1"/>
                  <a:pt x="0" y="1"/>
                  <a:pt x="0" y="1"/>
                </a:cubicBezTo>
                <a:cubicBezTo>
                  <a:pt x="0" y="2"/>
                  <a:pt x="0" y="3"/>
                  <a:pt x="0" y="3"/>
                </a:cubicBezTo>
                <a:cubicBezTo>
                  <a:pt x="0" y="3"/>
                  <a:pt x="0" y="3"/>
                  <a:pt x="0" y="3"/>
                </a:cubicBezTo>
                <a:cubicBezTo>
                  <a:pt x="0" y="5"/>
                  <a:pt x="0" y="8"/>
                  <a:pt x="0" y="8"/>
                </a:cubicBezTo>
                <a:cubicBezTo>
                  <a:pt x="2" y="13"/>
                  <a:pt x="8" y="17"/>
                  <a:pt x="15" y="17"/>
                </a:cubicBezTo>
                <a:cubicBezTo>
                  <a:pt x="22" y="17"/>
                  <a:pt x="28" y="13"/>
                  <a:pt x="30" y="8"/>
                </a:cubicBezTo>
                <a:cubicBezTo>
                  <a:pt x="31" y="13"/>
                  <a:pt x="37" y="17"/>
                  <a:pt x="44" y="17"/>
                </a:cubicBezTo>
                <a:cubicBezTo>
                  <a:pt x="51" y="17"/>
                  <a:pt x="57" y="13"/>
                  <a:pt x="59" y="8"/>
                </a:cubicBezTo>
                <a:cubicBezTo>
                  <a:pt x="60" y="13"/>
                  <a:pt x="66" y="17"/>
                  <a:pt x="73" y="17"/>
                </a:cubicBezTo>
                <a:cubicBezTo>
                  <a:pt x="80" y="17"/>
                  <a:pt x="86" y="13"/>
                  <a:pt x="88" y="8"/>
                </a:cubicBezTo>
                <a:cubicBezTo>
                  <a:pt x="89" y="13"/>
                  <a:pt x="95" y="17"/>
                  <a:pt x="102" y="17"/>
                </a:cubicBezTo>
                <a:cubicBezTo>
                  <a:pt x="110" y="17"/>
                  <a:pt x="116" y="13"/>
                  <a:pt x="117" y="8"/>
                </a:cubicBezTo>
                <a:cubicBezTo>
                  <a:pt x="118" y="13"/>
                  <a:pt x="124" y="17"/>
                  <a:pt x="132" y="17"/>
                </a:cubicBezTo>
                <a:cubicBezTo>
                  <a:pt x="139" y="17"/>
                  <a:pt x="145" y="13"/>
                  <a:pt x="146" y="8"/>
                </a:cubicBezTo>
                <a:cubicBezTo>
                  <a:pt x="147" y="13"/>
                  <a:pt x="153" y="17"/>
                  <a:pt x="161" y="17"/>
                </a:cubicBezTo>
                <a:cubicBezTo>
                  <a:pt x="168" y="17"/>
                  <a:pt x="174" y="13"/>
                  <a:pt x="175" y="8"/>
                </a:cubicBezTo>
                <a:cubicBezTo>
                  <a:pt x="177" y="13"/>
                  <a:pt x="183" y="17"/>
                  <a:pt x="190" y="17"/>
                </a:cubicBezTo>
                <a:cubicBezTo>
                  <a:pt x="197" y="17"/>
                  <a:pt x="203" y="13"/>
                  <a:pt x="204" y="8"/>
                </a:cubicBezTo>
                <a:cubicBezTo>
                  <a:pt x="206" y="13"/>
                  <a:pt x="212" y="17"/>
                  <a:pt x="219" y="17"/>
                </a:cubicBezTo>
                <a:cubicBezTo>
                  <a:pt x="226" y="17"/>
                  <a:pt x="232" y="13"/>
                  <a:pt x="233" y="8"/>
                </a:cubicBezTo>
                <a:cubicBezTo>
                  <a:pt x="235" y="13"/>
                  <a:pt x="241" y="17"/>
                  <a:pt x="248" y="17"/>
                </a:cubicBezTo>
                <a:cubicBezTo>
                  <a:pt x="255" y="17"/>
                  <a:pt x="261" y="13"/>
                  <a:pt x="263" y="8"/>
                </a:cubicBezTo>
                <a:cubicBezTo>
                  <a:pt x="264" y="13"/>
                  <a:pt x="270" y="17"/>
                  <a:pt x="277" y="17"/>
                </a:cubicBezTo>
                <a:cubicBezTo>
                  <a:pt x="284" y="17"/>
                  <a:pt x="290" y="13"/>
                  <a:pt x="292" y="9"/>
                </a:cubicBezTo>
                <a:cubicBezTo>
                  <a:pt x="293" y="13"/>
                  <a:pt x="299" y="17"/>
                  <a:pt x="306" y="17"/>
                </a:cubicBezTo>
                <a:cubicBezTo>
                  <a:pt x="313" y="17"/>
                  <a:pt x="319" y="13"/>
                  <a:pt x="321" y="8"/>
                </a:cubicBezTo>
                <a:cubicBezTo>
                  <a:pt x="322" y="13"/>
                  <a:pt x="328" y="17"/>
                  <a:pt x="335" y="17"/>
                </a:cubicBezTo>
                <a:cubicBezTo>
                  <a:pt x="343" y="17"/>
                  <a:pt x="349" y="13"/>
                  <a:pt x="350" y="8"/>
                </a:cubicBezTo>
                <a:cubicBezTo>
                  <a:pt x="351" y="13"/>
                  <a:pt x="357" y="17"/>
                  <a:pt x="365" y="17"/>
                </a:cubicBezTo>
                <a:cubicBezTo>
                  <a:pt x="372" y="17"/>
                  <a:pt x="378" y="13"/>
                  <a:pt x="379" y="8"/>
                </a:cubicBezTo>
                <a:cubicBezTo>
                  <a:pt x="380" y="13"/>
                  <a:pt x="386" y="17"/>
                  <a:pt x="394" y="17"/>
                </a:cubicBezTo>
                <a:cubicBezTo>
                  <a:pt x="401" y="17"/>
                  <a:pt x="407" y="13"/>
                  <a:pt x="408" y="8"/>
                </a:cubicBezTo>
                <a:cubicBezTo>
                  <a:pt x="410" y="13"/>
                  <a:pt x="416" y="17"/>
                  <a:pt x="423" y="17"/>
                </a:cubicBezTo>
                <a:cubicBezTo>
                  <a:pt x="430" y="17"/>
                  <a:pt x="436" y="13"/>
                  <a:pt x="437" y="8"/>
                </a:cubicBezTo>
                <a:cubicBezTo>
                  <a:pt x="439" y="13"/>
                  <a:pt x="445" y="17"/>
                  <a:pt x="452" y="17"/>
                </a:cubicBezTo>
                <a:cubicBezTo>
                  <a:pt x="459" y="17"/>
                  <a:pt x="465" y="13"/>
                  <a:pt x="466" y="8"/>
                </a:cubicBezTo>
                <a:cubicBezTo>
                  <a:pt x="468" y="13"/>
                  <a:pt x="474" y="17"/>
                  <a:pt x="481" y="17"/>
                </a:cubicBezTo>
                <a:cubicBezTo>
                  <a:pt x="488" y="17"/>
                  <a:pt x="494" y="13"/>
                  <a:pt x="496" y="8"/>
                </a:cubicBezTo>
                <a:cubicBezTo>
                  <a:pt x="497" y="13"/>
                  <a:pt x="503" y="17"/>
                  <a:pt x="510" y="17"/>
                </a:cubicBezTo>
                <a:cubicBezTo>
                  <a:pt x="517" y="17"/>
                  <a:pt x="523" y="13"/>
                  <a:pt x="525" y="8"/>
                </a:cubicBezTo>
                <a:cubicBezTo>
                  <a:pt x="526" y="13"/>
                  <a:pt x="532" y="17"/>
                  <a:pt x="539" y="17"/>
                </a:cubicBezTo>
                <a:cubicBezTo>
                  <a:pt x="546" y="17"/>
                  <a:pt x="552" y="13"/>
                  <a:pt x="554" y="8"/>
                </a:cubicBezTo>
                <a:cubicBezTo>
                  <a:pt x="555" y="13"/>
                  <a:pt x="561" y="17"/>
                  <a:pt x="568" y="17"/>
                </a:cubicBezTo>
                <a:cubicBezTo>
                  <a:pt x="577" y="17"/>
                  <a:pt x="583" y="12"/>
                  <a:pt x="583" y="6"/>
                </a:cubicBezTo>
                <a:cubicBezTo>
                  <a:pt x="583" y="0"/>
                  <a:pt x="583" y="0"/>
                  <a:pt x="583" y="0"/>
                </a:cubicBez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79" name="Freeform 479"/>
          <p:cNvSpPr>
            <a:spLocks/>
          </p:cNvSpPr>
          <p:nvPr/>
        </p:nvSpPr>
        <p:spPr bwMode="auto">
          <a:xfrm>
            <a:off x="6329009" y="5076303"/>
            <a:ext cx="1786031" cy="58074"/>
          </a:xfrm>
          <a:custGeom>
            <a:avLst/>
            <a:gdLst>
              <a:gd name="T0" fmla="*/ 509 w 524"/>
              <a:gd name="T1" fmla="*/ 17 h 17"/>
              <a:gd name="T2" fmla="*/ 480 w 524"/>
              <a:gd name="T3" fmla="*/ 17 h 17"/>
              <a:gd name="T4" fmla="*/ 451 w 524"/>
              <a:gd name="T5" fmla="*/ 17 h 17"/>
              <a:gd name="T6" fmla="*/ 422 w 524"/>
              <a:gd name="T7" fmla="*/ 17 h 17"/>
              <a:gd name="T8" fmla="*/ 393 w 524"/>
              <a:gd name="T9" fmla="*/ 17 h 17"/>
              <a:gd name="T10" fmla="*/ 364 w 524"/>
              <a:gd name="T11" fmla="*/ 17 h 17"/>
              <a:gd name="T12" fmla="*/ 335 w 524"/>
              <a:gd name="T13" fmla="*/ 17 h 17"/>
              <a:gd name="T14" fmla="*/ 305 w 524"/>
              <a:gd name="T15" fmla="*/ 17 h 17"/>
              <a:gd name="T16" fmla="*/ 276 w 524"/>
              <a:gd name="T17" fmla="*/ 17 h 17"/>
              <a:gd name="T18" fmla="*/ 247 w 524"/>
              <a:gd name="T19" fmla="*/ 17 h 17"/>
              <a:gd name="T20" fmla="*/ 218 w 524"/>
              <a:gd name="T21" fmla="*/ 17 h 17"/>
              <a:gd name="T22" fmla="*/ 189 w 524"/>
              <a:gd name="T23" fmla="*/ 17 h 17"/>
              <a:gd name="T24" fmla="*/ 160 w 524"/>
              <a:gd name="T25" fmla="*/ 17 h 17"/>
              <a:gd name="T26" fmla="*/ 131 w 524"/>
              <a:gd name="T27" fmla="*/ 17 h 17"/>
              <a:gd name="T28" fmla="*/ 102 w 524"/>
              <a:gd name="T29" fmla="*/ 17 h 17"/>
              <a:gd name="T30" fmla="*/ 72 w 524"/>
              <a:gd name="T31" fmla="*/ 17 h 17"/>
              <a:gd name="T32" fmla="*/ 43 w 524"/>
              <a:gd name="T33" fmla="*/ 17 h 17"/>
              <a:gd name="T34" fmla="*/ 14 w 524"/>
              <a:gd name="T35" fmla="*/ 17 h 17"/>
              <a:gd name="T36" fmla="*/ 0 w 524"/>
              <a:gd name="T37" fmla="*/ 0 h 17"/>
              <a:gd name="T38" fmla="*/ 14 w 524"/>
              <a:gd name="T39" fmla="*/ 11 h 17"/>
              <a:gd name="T40" fmla="*/ 29 w 524"/>
              <a:gd name="T41" fmla="*/ 0 h 17"/>
              <a:gd name="T42" fmla="*/ 58 w 524"/>
              <a:gd name="T43" fmla="*/ 0 h 17"/>
              <a:gd name="T44" fmla="*/ 72 w 524"/>
              <a:gd name="T45" fmla="*/ 11 h 17"/>
              <a:gd name="T46" fmla="*/ 87 w 524"/>
              <a:gd name="T47" fmla="*/ 0 h 17"/>
              <a:gd name="T48" fmla="*/ 116 w 524"/>
              <a:gd name="T49" fmla="*/ 0 h 17"/>
              <a:gd name="T50" fmla="*/ 131 w 524"/>
              <a:gd name="T51" fmla="*/ 11 h 17"/>
              <a:gd name="T52" fmla="*/ 146 w 524"/>
              <a:gd name="T53" fmla="*/ 0 h 17"/>
              <a:gd name="T54" fmla="*/ 174 w 524"/>
              <a:gd name="T55" fmla="*/ 0 h 17"/>
              <a:gd name="T56" fmla="*/ 189 w 524"/>
              <a:gd name="T57" fmla="*/ 11 h 17"/>
              <a:gd name="T58" fmla="*/ 204 w 524"/>
              <a:gd name="T59" fmla="*/ 0 h 17"/>
              <a:gd name="T60" fmla="*/ 232 w 524"/>
              <a:gd name="T61" fmla="*/ 0 h 17"/>
              <a:gd name="T62" fmla="*/ 247 w 524"/>
              <a:gd name="T63" fmla="*/ 11 h 17"/>
              <a:gd name="T64" fmla="*/ 261 w 524"/>
              <a:gd name="T65" fmla="*/ 0 h 17"/>
              <a:gd name="T66" fmla="*/ 262 w 524"/>
              <a:gd name="T67" fmla="*/ 0 h 17"/>
              <a:gd name="T68" fmla="*/ 291 w 524"/>
              <a:gd name="T69" fmla="*/ 0 h 17"/>
              <a:gd name="T70" fmla="*/ 305 w 524"/>
              <a:gd name="T71" fmla="*/ 11 h 17"/>
              <a:gd name="T72" fmla="*/ 320 w 524"/>
              <a:gd name="T73" fmla="*/ 0 h 17"/>
              <a:gd name="T74" fmla="*/ 349 w 524"/>
              <a:gd name="T75" fmla="*/ 0 h 17"/>
              <a:gd name="T76" fmla="*/ 364 w 524"/>
              <a:gd name="T77" fmla="*/ 11 h 17"/>
              <a:gd name="T78" fmla="*/ 379 w 524"/>
              <a:gd name="T79" fmla="*/ 0 h 17"/>
              <a:gd name="T80" fmla="*/ 407 w 524"/>
              <a:gd name="T81" fmla="*/ 0 h 17"/>
              <a:gd name="T82" fmla="*/ 422 w 524"/>
              <a:gd name="T83" fmla="*/ 11 h 17"/>
              <a:gd name="T84" fmla="*/ 437 w 524"/>
              <a:gd name="T85" fmla="*/ 0 h 17"/>
              <a:gd name="T86" fmla="*/ 465 w 524"/>
              <a:gd name="T87" fmla="*/ 0 h 17"/>
              <a:gd name="T88" fmla="*/ 480 w 524"/>
              <a:gd name="T89" fmla="*/ 11 h 17"/>
              <a:gd name="T90" fmla="*/ 495 w 524"/>
              <a:gd name="T91" fmla="*/ 0 h 17"/>
              <a:gd name="T92" fmla="*/ 523 w 524"/>
              <a:gd name="T93" fmla="*/ 0 h 17"/>
              <a:gd name="T94" fmla="*/ 524 w 524"/>
              <a:gd name="T9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17">
                <a:moveTo>
                  <a:pt x="524" y="9"/>
                </a:moveTo>
                <a:cubicBezTo>
                  <a:pt x="523" y="14"/>
                  <a:pt x="516" y="17"/>
                  <a:pt x="509" y="17"/>
                </a:cubicBezTo>
                <a:cubicBezTo>
                  <a:pt x="502" y="17"/>
                  <a:pt x="496" y="14"/>
                  <a:pt x="495" y="9"/>
                </a:cubicBezTo>
                <a:cubicBezTo>
                  <a:pt x="493" y="14"/>
                  <a:pt x="487" y="17"/>
                  <a:pt x="480" y="17"/>
                </a:cubicBezTo>
                <a:cubicBezTo>
                  <a:pt x="473" y="17"/>
                  <a:pt x="467" y="14"/>
                  <a:pt x="466" y="9"/>
                </a:cubicBezTo>
                <a:cubicBezTo>
                  <a:pt x="464" y="14"/>
                  <a:pt x="458" y="17"/>
                  <a:pt x="451" y="17"/>
                </a:cubicBezTo>
                <a:cubicBezTo>
                  <a:pt x="444" y="17"/>
                  <a:pt x="438" y="14"/>
                  <a:pt x="436" y="9"/>
                </a:cubicBezTo>
                <a:cubicBezTo>
                  <a:pt x="435" y="14"/>
                  <a:pt x="429" y="17"/>
                  <a:pt x="422" y="17"/>
                </a:cubicBezTo>
                <a:cubicBezTo>
                  <a:pt x="415" y="17"/>
                  <a:pt x="409" y="14"/>
                  <a:pt x="407" y="9"/>
                </a:cubicBezTo>
                <a:cubicBezTo>
                  <a:pt x="406" y="14"/>
                  <a:pt x="400" y="17"/>
                  <a:pt x="393" y="17"/>
                </a:cubicBezTo>
                <a:cubicBezTo>
                  <a:pt x="386" y="17"/>
                  <a:pt x="380" y="14"/>
                  <a:pt x="378" y="9"/>
                </a:cubicBezTo>
                <a:cubicBezTo>
                  <a:pt x="377" y="14"/>
                  <a:pt x="371" y="17"/>
                  <a:pt x="364" y="17"/>
                </a:cubicBezTo>
                <a:cubicBezTo>
                  <a:pt x="356" y="17"/>
                  <a:pt x="350" y="14"/>
                  <a:pt x="349" y="9"/>
                </a:cubicBezTo>
                <a:cubicBezTo>
                  <a:pt x="348" y="14"/>
                  <a:pt x="342" y="17"/>
                  <a:pt x="335" y="17"/>
                </a:cubicBezTo>
                <a:cubicBezTo>
                  <a:pt x="327" y="17"/>
                  <a:pt x="321" y="14"/>
                  <a:pt x="320" y="9"/>
                </a:cubicBezTo>
                <a:cubicBezTo>
                  <a:pt x="319" y="14"/>
                  <a:pt x="313" y="17"/>
                  <a:pt x="305" y="17"/>
                </a:cubicBezTo>
                <a:cubicBezTo>
                  <a:pt x="298" y="17"/>
                  <a:pt x="292" y="14"/>
                  <a:pt x="291" y="9"/>
                </a:cubicBezTo>
                <a:cubicBezTo>
                  <a:pt x="289" y="14"/>
                  <a:pt x="283" y="17"/>
                  <a:pt x="276" y="17"/>
                </a:cubicBezTo>
                <a:cubicBezTo>
                  <a:pt x="269" y="17"/>
                  <a:pt x="263" y="14"/>
                  <a:pt x="262" y="9"/>
                </a:cubicBezTo>
                <a:cubicBezTo>
                  <a:pt x="260" y="14"/>
                  <a:pt x="254" y="17"/>
                  <a:pt x="247" y="17"/>
                </a:cubicBezTo>
                <a:cubicBezTo>
                  <a:pt x="240" y="17"/>
                  <a:pt x="234" y="14"/>
                  <a:pt x="233" y="9"/>
                </a:cubicBezTo>
                <a:cubicBezTo>
                  <a:pt x="231" y="14"/>
                  <a:pt x="225" y="17"/>
                  <a:pt x="218" y="17"/>
                </a:cubicBezTo>
                <a:cubicBezTo>
                  <a:pt x="211" y="17"/>
                  <a:pt x="205" y="14"/>
                  <a:pt x="203" y="9"/>
                </a:cubicBezTo>
                <a:cubicBezTo>
                  <a:pt x="202" y="14"/>
                  <a:pt x="196" y="17"/>
                  <a:pt x="189" y="17"/>
                </a:cubicBezTo>
                <a:cubicBezTo>
                  <a:pt x="182" y="17"/>
                  <a:pt x="176" y="14"/>
                  <a:pt x="174" y="9"/>
                </a:cubicBezTo>
                <a:cubicBezTo>
                  <a:pt x="173" y="14"/>
                  <a:pt x="167" y="17"/>
                  <a:pt x="160" y="17"/>
                </a:cubicBezTo>
                <a:cubicBezTo>
                  <a:pt x="153" y="17"/>
                  <a:pt x="147" y="14"/>
                  <a:pt x="145" y="9"/>
                </a:cubicBezTo>
                <a:cubicBezTo>
                  <a:pt x="144" y="14"/>
                  <a:pt x="138" y="17"/>
                  <a:pt x="131" y="17"/>
                </a:cubicBezTo>
                <a:cubicBezTo>
                  <a:pt x="123" y="17"/>
                  <a:pt x="117" y="14"/>
                  <a:pt x="116" y="9"/>
                </a:cubicBezTo>
                <a:cubicBezTo>
                  <a:pt x="115" y="14"/>
                  <a:pt x="109" y="17"/>
                  <a:pt x="102" y="17"/>
                </a:cubicBezTo>
                <a:cubicBezTo>
                  <a:pt x="94" y="17"/>
                  <a:pt x="88" y="14"/>
                  <a:pt x="87" y="9"/>
                </a:cubicBezTo>
                <a:cubicBezTo>
                  <a:pt x="86" y="14"/>
                  <a:pt x="80" y="17"/>
                  <a:pt x="72" y="17"/>
                </a:cubicBezTo>
                <a:cubicBezTo>
                  <a:pt x="65" y="17"/>
                  <a:pt x="59" y="14"/>
                  <a:pt x="58" y="9"/>
                </a:cubicBezTo>
                <a:cubicBezTo>
                  <a:pt x="56" y="14"/>
                  <a:pt x="50" y="17"/>
                  <a:pt x="43" y="17"/>
                </a:cubicBezTo>
                <a:cubicBezTo>
                  <a:pt x="36" y="17"/>
                  <a:pt x="30" y="14"/>
                  <a:pt x="29" y="9"/>
                </a:cubicBezTo>
                <a:cubicBezTo>
                  <a:pt x="27" y="14"/>
                  <a:pt x="21" y="17"/>
                  <a:pt x="14" y="17"/>
                </a:cubicBezTo>
                <a:cubicBezTo>
                  <a:pt x="7" y="17"/>
                  <a:pt x="1" y="14"/>
                  <a:pt x="0" y="9"/>
                </a:cubicBezTo>
                <a:cubicBezTo>
                  <a:pt x="0" y="0"/>
                  <a:pt x="0" y="0"/>
                  <a:pt x="0" y="0"/>
                </a:cubicBezTo>
                <a:cubicBezTo>
                  <a:pt x="0" y="0"/>
                  <a:pt x="0" y="0"/>
                  <a:pt x="0" y="0"/>
                </a:cubicBezTo>
                <a:cubicBezTo>
                  <a:pt x="0" y="6"/>
                  <a:pt x="6" y="11"/>
                  <a:pt x="14" y="11"/>
                </a:cubicBezTo>
                <a:cubicBezTo>
                  <a:pt x="22" y="11"/>
                  <a:pt x="28" y="6"/>
                  <a:pt x="28" y="0"/>
                </a:cubicBezTo>
                <a:cubicBezTo>
                  <a:pt x="29" y="0"/>
                  <a:pt x="29" y="0"/>
                  <a:pt x="29" y="0"/>
                </a:cubicBezTo>
                <a:cubicBezTo>
                  <a:pt x="29" y="6"/>
                  <a:pt x="35" y="11"/>
                  <a:pt x="43" y="11"/>
                </a:cubicBezTo>
                <a:cubicBezTo>
                  <a:pt x="51" y="11"/>
                  <a:pt x="58" y="6"/>
                  <a:pt x="58" y="0"/>
                </a:cubicBezTo>
                <a:cubicBezTo>
                  <a:pt x="58" y="0"/>
                  <a:pt x="58" y="0"/>
                  <a:pt x="58" y="0"/>
                </a:cubicBezTo>
                <a:cubicBezTo>
                  <a:pt x="58" y="6"/>
                  <a:pt x="65" y="11"/>
                  <a:pt x="72" y="11"/>
                </a:cubicBezTo>
                <a:cubicBezTo>
                  <a:pt x="80" y="11"/>
                  <a:pt x="87" y="6"/>
                  <a:pt x="87" y="0"/>
                </a:cubicBezTo>
                <a:cubicBezTo>
                  <a:pt x="87" y="0"/>
                  <a:pt x="87" y="0"/>
                  <a:pt x="87" y="0"/>
                </a:cubicBezTo>
                <a:cubicBezTo>
                  <a:pt x="87" y="6"/>
                  <a:pt x="94" y="11"/>
                  <a:pt x="102" y="11"/>
                </a:cubicBezTo>
                <a:cubicBezTo>
                  <a:pt x="109" y="11"/>
                  <a:pt x="116" y="6"/>
                  <a:pt x="116" y="0"/>
                </a:cubicBezTo>
                <a:cubicBezTo>
                  <a:pt x="116" y="0"/>
                  <a:pt x="116" y="0"/>
                  <a:pt x="116" y="0"/>
                </a:cubicBezTo>
                <a:cubicBezTo>
                  <a:pt x="116" y="6"/>
                  <a:pt x="123" y="11"/>
                  <a:pt x="131" y="11"/>
                </a:cubicBezTo>
                <a:cubicBezTo>
                  <a:pt x="138" y="11"/>
                  <a:pt x="145" y="6"/>
                  <a:pt x="145" y="0"/>
                </a:cubicBezTo>
                <a:cubicBezTo>
                  <a:pt x="146" y="0"/>
                  <a:pt x="146" y="0"/>
                  <a:pt x="146" y="0"/>
                </a:cubicBezTo>
                <a:cubicBezTo>
                  <a:pt x="146" y="6"/>
                  <a:pt x="152" y="11"/>
                  <a:pt x="160" y="11"/>
                </a:cubicBezTo>
                <a:cubicBezTo>
                  <a:pt x="168" y="11"/>
                  <a:pt x="174" y="6"/>
                  <a:pt x="174" y="0"/>
                </a:cubicBezTo>
                <a:cubicBezTo>
                  <a:pt x="175" y="0"/>
                  <a:pt x="175" y="0"/>
                  <a:pt x="175" y="0"/>
                </a:cubicBezTo>
                <a:cubicBezTo>
                  <a:pt x="175" y="6"/>
                  <a:pt x="181" y="11"/>
                  <a:pt x="189" y="11"/>
                </a:cubicBezTo>
                <a:cubicBezTo>
                  <a:pt x="197" y="11"/>
                  <a:pt x="203" y="6"/>
                  <a:pt x="203" y="0"/>
                </a:cubicBezTo>
                <a:cubicBezTo>
                  <a:pt x="204" y="0"/>
                  <a:pt x="204" y="0"/>
                  <a:pt x="204" y="0"/>
                </a:cubicBezTo>
                <a:cubicBezTo>
                  <a:pt x="204" y="6"/>
                  <a:pt x="210" y="11"/>
                  <a:pt x="218" y="11"/>
                </a:cubicBezTo>
                <a:cubicBezTo>
                  <a:pt x="226" y="11"/>
                  <a:pt x="232" y="6"/>
                  <a:pt x="232" y="0"/>
                </a:cubicBezTo>
                <a:cubicBezTo>
                  <a:pt x="233" y="0"/>
                  <a:pt x="233" y="0"/>
                  <a:pt x="233" y="0"/>
                </a:cubicBezTo>
                <a:cubicBezTo>
                  <a:pt x="233" y="6"/>
                  <a:pt x="239" y="11"/>
                  <a:pt x="247" y="11"/>
                </a:cubicBezTo>
                <a:cubicBezTo>
                  <a:pt x="255" y="11"/>
                  <a:pt x="261" y="6"/>
                  <a:pt x="261" y="0"/>
                </a:cubicBezTo>
                <a:cubicBezTo>
                  <a:pt x="261" y="0"/>
                  <a:pt x="261" y="0"/>
                  <a:pt x="261" y="0"/>
                </a:cubicBezTo>
                <a:cubicBezTo>
                  <a:pt x="262" y="0"/>
                  <a:pt x="262" y="0"/>
                  <a:pt x="262" y="0"/>
                </a:cubicBezTo>
                <a:cubicBezTo>
                  <a:pt x="262" y="0"/>
                  <a:pt x="262" y="0"/>
                  <a:pt x="262" y="0"/>
                </a:cubicBezTo>
                <a:cubicBezTo>
                  <a:pt x="262" y="6"/>
                  <a:pt x="268" y="11"/>
                  <a:pt x="276" y="11"/>
                </a:cubicBezTo>
                <a:cubicBezTo>
                  <a:pt x="284" y="11"/>
                  <a:pt x="291" y="6"/>
                  <a:pt x="291" y="0"/>
                </a:cubicBezTo>
                <a:cubicBezTo>
                  <a:pt x="291" y="0"/>
                  <a:pt x="291" y="0"/>
                  <a:pt x="291" y="0"/>
                </a:cubicBezTo>
                <a:cubicBezTo>
                  <a:pt x="291" y="6"/>
                  <a:pt x="298" y="11"/>
                  <a:pt x="305" y="11"/>
                </a:cubicBezTo>
                <a:cubicBezTo>
                  <a:pt x="313" y="11"/>
                  <a:pt x="320" y="6"/>
                  <a:pt x="320" y="0"/>
                </a:cubicBezTo>
                <a:cubicBezTo>
                  <a:pt x="320" y="0"/>
                  <a:pt x="320" y="0"/>
                  <a:pt x="320" y="0"/>
                </a:cubicBezTo>
                <a:cubicBezTo>
                  <a:pt x="320" y="6"/>
                  <a:pt x="327" y="11"/>
                  <a:pt x="335" y="11"/>
                </a:cubicBezTo>
                <a:cubicBezTo>
                  <a:pt x="342" y="11"/>
                  <a:pt x="349" y="6"/>
                  <a:pt x="349" y="0"/>
                </a:cubicBezTo>
                <a:cubicBezTo>
                  <a:pt x="349" y="0"/>
                  <a:pt x="349" y="0"/>
                  <a:pt x="349" y="0"/>
                </a:cubicBezTo>
                <a:cubicBezTo>
                  <a:pt x="349" y="6"/>
                  <a:pt x="356" y="11"/>
                  <a:pt x="364" y="11"/>
                </a:cubicBezTo>
                <a:cubicBezTo>
                  <a:pt x="371" y="11"/>
                  <a:pt x="378" y="6"/>
                  <a:pt x="378" y="0"/>
                </a:cubicBezTo>
                <a:cubicBezTo>
                  <a:pt x="379" y="0"/>
                  <a:pt x="379" y="0"/>
                  <a:pt x="379" y="0"/>
                </a:cubicBezTo>
                <a:cubicBezTo>
                  <a:pt x="379" y="6"/>
                  <a:pt x="385" y="11"/>
                  <a:pt x="393" y="11"/>
                </a:cubicBezTo>
                <a:cubicBezTo>
                  <a:pt x="401" y="11"/>
                  <a:pt x="407" y="6"/>
                  <a:pt x="407" y="0"/>
                </a:cubicBezTo>
                <a:cubicBezTo>
                  <a:pt x="408" y="0"/>
                  <a:pt x="408" y="0"/>
                  <a:pt x="408" y="0"/>
                </a:cubicBezTo>
                <a:cubicBezTo>
                  <a:pt x="408" y="6"/>
                  <a:pt x="414" y="11"/>
                  <a:pt x="422" y="11"/>
                </a:cubicBezTo>
                <a:cubicBezTo>
                  <a:pt x="430" y="11"/>
                  <a:pt x="436" y="6"/>
                  <a:pt x="436" y="0"/>
                </a:cubicBezTo>
                <a:cubicBezTo>
                  <a:pt x="437" y="0"/>
                  <a:pt x="437" y="0"/>
                  <a:pt x="437" y="0"/>
                </a:cubicBezTo>
                <a:cubicBezTo>
                  <a:pt x="437" y="6"/>
                  <a:pt x="443" y="11"/>
                  <a:pt x="451" y="11"/>
                </a:cubicBezTo>
                <a:cubicBezTo>
                  <a:pt x="459" y="11"/>
                  <a:pt x="465" y="6"/>
                  <a:pt x="465" y="0"/>
                </a:cubicBezTo>
                <a:cubicBezTo>
                  <a:pt x="466" y="0"/>
                  <a:pt x="466" y="0"/>
                  <a:pt x="466" y="0"/>
                </a:cubicBezTo>
                <a:cubicBezTo>
                  <a:pt x="466" y="6"/>
                  <a:pt x="472" y="11"/>
                  <a:pt x="480" y="11"/>
                </a:cubicBezTo>
                <a:cubicBezTo>
                  <a:pt x="488" y="11"/>
                  <a:pt x="494" y="6"/>
                  <a:pt x="494" y="0"/>
                </a:cubicBezTo>
                <a:cubicBezTo>
                  <a:pt x="495" y="0"/>
                  <a:pt x="495" y="0"/>
                  <a:pt x="495" y="0"/>
                </a:cubicBezTo>
                <a:cubicBezTo>
                  <a:pt x="495" y="6"/>
                  <a:pt x="501" y="11"/>
                  <a:pt x="509" y="11"/>
                </a:cubicBezTo>
                <a:cubicBezTo>
                  <a:pt x="517" y="11"/>
                  <a:pt x="523" y="6"/>
                  <a:pt x="523" y="0"/>
                </a:cubicBezTo>
                <a:cubicBezTo>
                  <a:pt x="524" y="0"/>
                  <a:pt x="524" y="0"/>
                  <a:pt x="524" y="0"/>
                </a:cubicBezTo>
                <a:lnTo>
                  <a:pt x="524" y="9"/>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0" name="Freeform 480"/>
          <p:cNvSpPr>
            <a:spLocks/>
          </p:cNvSpPr>
          <p:nvPr/>
        </p:nvSpPr>
        <p:spPr bwMode="auto">
          <a:xfrm>
            <a:off x="6424780" y="5096680"/>
            <a:ext cx="1591432" cy="58074"/>
          </a:xfrm>
          <a:custGeom>
            <a:avLst/>
            <a:gdLst>
              <a:gd name="T0" fmla="*/ 466 w 467"/>
              <a:gd name="T1" fmla="*/ 0 h 17"/>
              <a:gd name="T2" fmla="*/ 438 w 467"/>
              <a:gd name="T3" fmla="*/ 0 h 17"/>
              <a:gd name="T4" fmla="*/ 423 w 467"/>
              <a:gd name="T5" fmla="*/ 10 h 17"/>
              <a:gd name="T6" fmla="*/ 408 w 467"/>
              <a:gd name="T7" fmla="*/ 0 h 17"/>
              <a:gd name="T8" fmla="*/ 380 w 467"/>
              <a:gd name="T9" fmla="*/ 0 h 17"/>
              <a:gd name="T10" fmla="*/ 365 w 467"/>
              <a:gd name="T11" fmla="*/ 10 h 17"/>
              <a:gd name="T12" fmla="*/ 350 w 467"/>
              <a:gd name="T13" fmla="*/ 0 h 17"/>
              <a:gd name="T14" fmla="*/ 321 w 467"/>
              <a:gd name="T15" fmla="*/ 0 h 17"/>
              <a:gd name="T16" fmla="*/ 307 w 467"/>
              <a:gd name="T17" fmla="*/ 10 h 17"/>
              <a:gd name="T18" fmla="*/ 292 w 467"/>
              <a:gd name="T19" fmla="*/ 0 h 17"/>
              <a:gd name="T20" fmla="*/ 263 w 467"/>
              <a:gd name="T21" fmla="*/ 0 h 17"/>
              <a:gd name="T22" fmla="*/ 248 w 467"/>
              <a:gd name="T23" fmla="*/ 10 h 17"/>
              <a:gd name="T24" fmla="*/ 234 w 467"/>
              <a:gd name="T25" fmla="*/ 0 h 17"/>
              <a:gd name="T26" fmla="*/ 233 w 467"/>
              <a:gd name="T27" fmla="*/ 0 h 17"/>
              <a:gd name="T28" fmla="*/ 205 w 467"/>
              <a:gd name="T29" fmla="*/ 0 h 17"/>
              <a:gd name="T30" fmla="*/ 190 w 467"/>
              <a:gd name="T31" fmla="*/ 10 h 17"/>
              <a:gd name="T32" fmla="*/ 175 w 467"/>
              <a:gd name="T33" fmla="*/ 0 h 17"/>
              <a:gd name="T34" fmla="*/ 147 w 467"/>
              <a:gd name="T35" fmla="*/ 0 h 17"/>
              <a:gd name="T36" fmla="*/ 132 w 467"/>
              <a:gd name="T37" fmla="*/ 10 h 17"/>
              <a:gd name="T38" fmla="*/ 117 w 467"/>
              <a:gd name="T39" fmla="*/ 0 h 17"/>
              <a:gd name="T40" fmla="*/ 88 w 467"/>
              <a:gd name="T41" fmla="*/ 0 h 17"/>
              <a:gd name="T42" fmla="*/ 74 w 467"/>
              <a:gd name="T43" fmla="*/ 10 h 17"/>
              <a:gd name="T44" fmla="*/ 59 w 467"/>
              <a:gd name="T45" fmla="*/ 0 h 17"/>
              <a:gd name="T46" fmla="*/ 30 w 467"/>
              <a:gd name="T47" fmla="*/ 0 h 17"/>
              <a:gd name="T48" fmla="*/ 15 w 467"/>
              <a:gd name="T49" fmla="*/ 10 h 17"/>
              <a:gd name="T50" fmla="*/ 0 w 467"/>
              <a:gd name="T51" fmla="*/ 0 h 17"/>
              <a:gd name="T52" fmla="*/ 15 w 467"/>
              <a:gd name="T53" fmla="*/ 17 h 17"/>
              <a:gd name="T54" fmla="*/ 44 w 467"/>
              <a:gd name="T55" fmla="*/ 17 h 17"/>
              <a:gd name="T56" fmla="*/ 74 w 467"/>
              <a:gd name="T57" fmla="*/ 17 h 17"/>
              <a:gd name="T58" fmla="*/ 103 w 467"/>
              <a:gd name="T59" fmla="*/ 17 h 17"/>
              <a:gd name="T60" fmla="*/ 132 w 467"/>
              <a:gd name="T61" fmla="*/ 17 h 17"/>
              <a:gd name="T62" fmla="*/ 161 w 467"/>
              <a:gd name="T63" fmla="*/ 17 h 17"/>
              <a:gd name="T64" fmla="*/ 190 w 467"/>
              <a:gd name="T65" fmla="*/ 17 h 17"/>
              <a:gd name="T66" fmla="*/ 219 w 467"/>
              <a:gd name="T67" fmla="*/ 17 h 17"/>
              <a:gd name="T68" fmla="*/ 248 w 467"/>
              <a:gd name="T69" fmla="*/ 17 h 17"/>
              <a:gd name="T70" fmla="*/ 277 w 467"/>
              <a:gd name="T71" fmla="*/ 17 h 17"/>
              <a:gd name="T72" fmla="*/ 307 w 467"/>
              <a:gd name="T73" fmla="*/ 17 h 17"/>
              <a:gd name="T74" fmla="*/ 336 w 467"/>
              <a:gd name="T75" fmla="*/ 17 h 17"/>
              <a:gd name="T76" fmla="*/ 365 w 467"/>
              <a:gd name="T77" fmla="*/ 17 h 17"/>
              <a:gd name="T78" fmla="*/ 394 w 467"/>
              <a:gd name="T79" fmla="*/ 17 h 17"/>
              <a:gd name="T80" fmla="*/ 423 w 467"/>
              <a:gd name="T81" fmla="*/ 17 h 17"/>
              <a:gd name="T82" fmla="*/ 452 w 467"/>
              <a:gd name="T83" fmla="*/ 17 h 17"/>
              <a:gd name="T84" fmla="*/ 467 w 467"/>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17">
                <a:moveTo>
                  <a:pt x="467" y="0"/>
                </a:moveTo>
                <a:cubicBezTo>
                  <a:pt x="466" y="0"/>
                  <a:pt x="466" y="0"/>
                  <a:pt x="466" y="0"/>
                </a:cubicBezTo>
                <a:cubicBezTo>
                  <a:pt x="466" y="5"/>
                  <a:pt x="460" y="10"/>
                  <a:pt x="452" y="10"/>
                </a:cubicBezTo>
                <a:cubicBezTo>
                  <a:pt x="444" y="10"/>
                  <a:pt x="438" y="5"/>
                  <a:pt x="438" y="0"/>
                </a:cubicBezTo>
                <a:cubicBezTo>
                  <a:pt x="437" y="0"/>
                  <a:pt x="437" y="0"/>
                  <a:pt x="437" y="0"/>
                </a:cubicBezTo>
                <a:cubicBezTo>
                  <a:pt x="437" y="5"/>
                  <a:pt x="431" y="10"/>
                  <a:pt x="423" y="10"/>
                </a:cubicBezTo>
                <a:cubicBezTo>
                  <a:pt x="415" y="10"/>
                  <a:pt x="409" y="5"/>
                  <a:pt x="409" y="0"/>
                </a:cubicBezTo>
                <a:cubicBezTo>
                  <a:pt x="408" y="0"/>
                  <a:pt x="408" y="0"/>
                  <a:pt x="408" y="0"/>
                </a:cubicBezTo>
                <a:cubicBezTo>
                  <a:pt x="408" y="5"/>
                  <a:pt x="402" y="10"/>
                  <a:pt x="394" y="10"/>
                </a:cubicBezTo>
                <a:cubicBezTo>
                  <a:pt x="386" y="10"/>
                  <a:pt x="380" y="5"/>
                  <a:pt x="380" y="0"/>
                </a:cubicBezTo>
                <a:cubicBezTo>
                  <a:pt x="379" y="0"/>
                  <a:pt x="379" y="0"/>
                  <a:pt x="379" y="0"/>
                </a:cubicBezTo>
                <a:cubicBezTo>
                  <a:pt x="379" y="5"/>
                  <a:pt x="373" y="10"/>
                  <a:pt x="365" y="10"/>
                </a:cubicBezTo>
                <a:cubicBezTo>
                  <a:pt x="357" y="10"/>
                  <a:pt x="351" y="5"/>
                  <a:pt x="351" y="0"/>
                </a:cubicBezTo>
                <a:cubicBezTo>
                  <a:pt x="350" y="0"/>
                  <a:pt x="350" y="0"/>
                  <a:pt x="350" y="0"/>
                </a:cubicBezTo>
                <a:cubicBezTo>
                  <a:pt x="350" y="5"/>
                  <a:pt x="343" y="10"/>
                  <a:pt x="336" y="10"/>
                </a:cubicBezTo>
                <a:cubicBezTo>
                  <a:pt x="328" y="10"/>
                  <a:pt x="321" y="5"/>
                  <a:pt x="321" y="0"/>
                </a:cubicBezTo>
                <a:cubicBezTo>
                  <a:pt x="321" y="0"/>
                  <a:pt x="321" y="0"/>
                  <a:pt x="321" y="0"/>
                </a:cubicBezTo>
                <a:cubicBezTo>
                  <a:pt x="321" y="5"/>
                  <a:pt x="314" y="10"/>
                  <a:pt x="307" y="10"/>
                </a:cubicBezTo>
                <a:cubicBezTo>
                  <a:pt x="299" y="10"/>
                  <a:pt x="292" y="5"/>
                  <a:pt x="292" y="0"/>
                </a:cubicBezTo>
                <a:cubicBezTo>
                  <a:pt x="292" y="0"/>
                  <a:pt x="292" y="0"/>
                  <a:pt x="292" y="0"/>
                </a:cubicBezTo>
                <a:cubicBezTo>
                  <a:pt x="292" y="5"/>
                  <a:pt x="285" y="10"/>
                  <a:pt x="277" y="10"/>
                </a:cubicBezTo>
                <a:cubicBezTo>
                  <a:pt x="270" y="10"/>
                  <a:pt x="263" y="5"/>
                  <a:pt x="263" y="0"/>
                </a:cubicBezTo>
                <a:cubicBezTo>
                  <a:pt x="263" y="0"/>
                  <a:pt x="263" y="0"/>
                  <a:pt x="263" y="0"/>
                </a:cubicBezTo>
                <a:cubicBezTo>
                  <a:pt x="263" y="5"/>
                  <a:pt x="256" y="10"/>
                  <a:pt x="248" y="10"/>
                </a:cubicBezTo>
                <a:cubicBezTo>
                  <a:pt x="240" y="10"/>
                  <a:pt x="234" y="5"/>
                  <a:pt x="234" y="0"/>
                </a:cubicBezTo>
                <a:cubicBezTo>
                  <a:pt x="234" y="0"/>
                  <a:pt x="234" y="0"/>
                  <a:pt x="234" y="0"/>
                </a:cubicBezTo>
                <a:cubicBezTo>
                  <a:pt x="233" y="0"/>
                  <a:pt x="233" y="0"/>
                  <a:pt x="233" y="0"/>
                </a:cubicBezTo>
                <a:cubicBezTo>
                  <a:pt x="233" y="0"/>
                  <a:pt x="233" y="0"/>
                  <a:pt x="233" y="0"/>
                </a:cubicBezTo>
                <a:cubicBezTo>
                  <a:pt x="233" y="5"/>
                  <a:pt x="227" y="10"/>
                  <a:pt x="219" y="10"/>
                </a:cubicBezTo>
                <a:cubicBezTo>
                  <a:pt x="211" y="10"/>
                  <a:pt x="205" y="5"/>
                  <a:pt x="205" y="0"/>
                </a:cubicBezTo>
                <a:cubicBezTo>
                  <a:pt x="204" y="0"/>
                  <a:pt x="204" y="0"/>
                  <a:pt x="204" y="0"/>
                </a:cubicBezTo>
                <a:cubicBezTo>
                  <a:pt x="204" y="5"/>
                  <a:pt x="198" y="10"/>
                  <a:pt x="190" y="10"/>
                </a:cubicBezTo>
                <a:cubicBezTo>
                  <a:pt x="182" y="10"/>
                  <a:pt x="176" y="5"/>
                  <a:pt x="176" y="0"/>
                </a:cubicBezTo>
                <a:cubicBezTo>
                  <a:pt x="175" y="0"/>
                  <a:pt x="175" y="0"/>
                  <a:pt x="175" y="0"/>
                </a:cubicBezTo>
                <a:cubicBezTo>
                  <a:pt x="175" y="5"/>
                  <a:pt x="169" y="10"/>
                  <a:pt x="161" y="10"/>
                </a:cubicBezTo>
                <a:cubicBezTo>
                  <a:pt x="153" y="10"/>
                  <a:pt x="147" y="5"/>
                  <a:pt x="147" y="0"/>
                </a:cubicBezTo>
                <a:cubicBezTo>
                  <a:pt x="146" y="0"/>
                  <a:pt x="146" y="0"/>
                  <a:pt x="146" y="0"/>
                </a:cubicBezTo>
                <a:cubicBezTo>
                  <a:pt x="146" y="5"/>
                  <a:pt x="140" y="10"/>
                  <a:pt x="132" y="10"/>
                </a:cubicBezTo>
                <a:cubicBezTo>
                  <a:pt x="124" y="10"/>
                  <a:pt x="118" y="5"/>
                  <a:pt x="118" y="0"/>
                </a:cubicBezTo>
                <a:cubicBezTo>
                  <a:pt x="117" y="0"/>
                  <a:pt x="117" y="0"/>
                  <a:pt x="117" y="0"/>
                </a:cubicBezTo>
                <a:cubicBezTo>
                  <a:pt x="117" y="5"/>
                  <a:pt x="110" y="10"/>
                  <a:pt x="103" y="10"/>
                </a:cubicBezTo>
                <a:cubicBezTo>
                  <a:pt x="95" y="10"/>
                  <a:pt x="88" y="5"/>
                  <a:pt x="88" y="0"/>
                </a:cubicBezTo>
                <a:cubicBezTo>
                  <a:pt x="88" y="0"/>
                  <a:pt x="88" y="0"/>
                  <a:pt x="88" y="0"/>
                </a:cubicBezTo>
                <a:cubicBezTo>
                  <a:pt x="88" y="5"/>
                  <a:pt x="81" y="10"/>
                  <a:pt x="74" y="10"/>
                </a:cubicBezTo>
                <a:cubicBezTo>
                  <a:pt x="66" y="10"/>
                  <a:pt x="59" y="5"/>
                  <a:pt x="59" y="0"/>
                </a:cubicBezTo>
                <a:cubicBezTo>
                  <a:pt x="59" y="0"/>
                  <a:pt x="59" y="0"/>
                  <a:pt x="59" y="0"/>
                </a:cubicBezTo>
                <a:cubicBezTo>
                  <a:pt x="59" y="5"/>
                  <a:pt x="52" y="10"/>
                  <a:pt x="44" y="10"/>
                </a:cubicBezTo>
                <a:cubicBezTo>
                  <a:pt x="37" y="10"/>
                  <a:pt x="30" y="5"/>
                  <a:pt x="30" y="0"/>
                </a:cubicBezTo>
                <a:cubicBezTo>
                  <a:pt x="30" y="0"/>
                  <a:pt x="30" y="0"/>
                  <a:pt x="30" y="0"/>
                </a:cubicBezTo>
                <a:cubicBezTo>
                  <a:pt x="30" y="5"/>
                  <a:pt x="23" y="10"/>
                  <a:pt x="15" y="10"/>
                </a:cubicBezTo>
                <a:cubicBezTo>
                  <a:pt x="7" y="10"/>
                  <a:pt x="1" y="5"/>
                  <a:pt x="1" y="0"/>
                </a:cubicBezTo>
                <a:cubicBezTo>
                  <a:pt x="0" y="0"/>
                  <a:pt x="0" y="0"/>
                  <a:pt x="0" y="0"/>
                </a:cubicBezTo>
                <a:cubicBezTo>
                  <a:pt x="0" y="8"/>
                  <a:pt x="0" y="8"/>
                  <a:pt x="0" y="8"/>
                </a:cubicBezTo>
                <a:cubicBezTo>
                  <a:pt x="2" y="13"/>
                  <a:pt x="8" y="17"/>
                  <a:pt x="15" y="17"/>
                </a:cubicBezTo>
                <a:cubicBezTo>
                  <a:pt x="22" y="17"/>
                  <a:pt x="28" y="13"/>
                  <a:pt x="30" y="8"/>
                </a:cubicBezTo>
                <a:cubicBezTo>
                  <a:pt x="31" y="13"/>
                  <a:pt x="37" y="17"/>
                  <a:pt x="44" y="17"/>
                </a:cubicBezTo>
                <a:cubicBezTo>
                  <a:pt x="52" y="17"/>
                  <a:pt x="58" y="13"/>
                  <a:pt x="59" y="8"/>
                </a:cubicBezTo>
                <a:cubicBezTo>
                  <a:pt x="60" y="13"/>
                  <a:pt x="66" y="17"/>
                  <a:pt x="74" y="17"/>
                </a:cubicBezTo>
                <a:cubicBezTo>
                  <a:pt x="81" y="17"/>
                  <a:pt x="87" y="13"/>
                  <a:pt x="88" y="8"/>
                </a:cubicBezTo>
                <a:cubicBezTo>
                  <a:pt x="89" y="13"/>
                  <a:pt x="95" y="17"/>
                  <a:pt x="103" y="17"/>
                </a:cubicBezTo>
                <a:cubicBezTo>
                  <a:pt x="110" y="17"/>
                  <a:pt x="116" y="13"/>
                  <a:pt x="117" y="8"/>
                </a:cubicBezTo>
                <a:cubicBezTo>
                  <a:pt x="119" y="13"/>
                  <a:pt x="125" y="17"/>
                  <a:pt x="132" y="17"/>
                </a:cubicBezTo>
                <a:cubicBezTo>
                  <a:pt x="139" y="17"/>
                  <a:pt x="145" y="13"/>
                  <a:pt x="146" y="8"/>
                </a:cubicBezTo>
                <a:cubicBezTo>
                  <a:pt x="148" y="13"/>
                  <a:pt x="154" y="17"/>
                  <a:pt x="161" y="17"/>
                </a:cubicBezTo>
                <a:cubicBezTo>
                  <a:pt x="168" y="17"/>
                  <a:pt x="174" y="13"/>
                  <a:pt x="175" y="8"/>
                </a:cubicBezTo>
                <a:cubicBezTo>
                  <a:pt x="177" y="13"/>
                  <a:pt x="183" y="17"/>
                  <a:pt x="190" y="17"/>
                </a:cubicBezTo>
                <a:cubicBezTo>
                  <a:pt x="197" y="17"/>
                  <a:pt x="203" y="13"/>
                  <a:pt x="205" y="8"/>
                </a:cubicBezTo>
                <a:cubicBezTo>
                  <a:pt x="206" y="13"/>
                  <a:pt x="212" y="17"/>
                  <a:pt x="219" y="17"/>
                </a:cubicBezTo>
                <a:cubicBezTo>
                  <a:pt x="226" y="17"/>
                  <a:pt x="232" y="13"/>
                  <a:pt x="234" y="8"/>
                </a:cubicBezTo>
                <a:cubicBezTo>
                  <a:pt x="235" y="13"/>
                  <a:pt x="241" y="17"/>
                  <a:pt x="248" y="17"/>
                </a:cubicBezTo>
                <a:cubicBezTo>
                  <a:pt x="255" y="17"/>
                  <a:pt x="261" y="13"/>
                  <a:pt x="263" y="8"/>
                </a:cubicBezTo>
                <a:cubicBezTo>
                  <a:pt x="264" y="13"/>
                  <a:pt x="270" y="17"/>
                  <a:pt x="277" y="17"/>
                </a:cubicBezTo>
                <a:cubicBezTo>
                  <a:pt x="285" y="17"/>
                  <a:pt x="291" y="13"/>
                  <a:pt x="292" y="8"/>
                </a:cubicBezTo>
                <a:cubicBezTo>
                  <a:pt x="293" y="13"/>
                  <a:pt x="299" y="17"/>
                  <a:pt x="307" y="17"/>
                </a:cubicBezTo>
                <a:cubicBezTo>
                  <a:pt x="314" y="17"/>
                  <a:pt x="320" y="13"/>
                  <a:pt x="321" y="8"/>
                </a:cubicBezTo>
                <a:cubicBezTo>
                  <a:pt x="322" y="13"/>
                  <a:pt x="328" y="17"/>
                  <a:pt x="336" y="17"/>
                </a:cubicBezTo>
                <a:cubicBezTo>
                  <a:pt x="343" y="17"/>
                  <a:pt x="349" y="13"/>
                  <a:pt x="350" y="8"/>
                </a:cubicBezTo>
                <a:cubicBezTo>
                  <a:pt x="352" y="13"/>
                  <a:pt x="358" y="17"/>
                  <a:pt x="365" y="17"/>
                </a:cubicBezTo>
                <a:cubicBezTo>
                  <a:pt x="372" y="17"/>
                  <a:pt x="378" y="13"/>
                  <a:pt x="379" y="8"/>
                </a:cubicBezTo>
                <a:cubicBezTo>
                  <a:pt x="381" y="13"/>
                  <a:pt x="387" y="17"/>
                  <a:pt x="394" y="17"/>
                </a:cubicBezTo>
                <a:cubicBezTo>
                  <a:pt x="401" y="17"/>
                  <a:pt x="407" y="13"/>
                  <a:pt x="408" y="8"/>
                </a:cubicBezTo>
                <a:cubicBezTo>
                  <a:pt x="410" y="13"/>
                  <a:pt x="416" y="17"/>
                  <a:pt x="423" y="17"/>
                </a:cubicBezTo>
                <a:cubicBezTo>
                  <a:pt x="430" y="17"/>
                  <a:pt x="436" y="13"/>
                  <a:pt x="438" y="8"/>
                </a:cubicBezTo>
                <a:cubicBezTo>
                  <a:pt x="439" y="13"/>
                  <a:pt x="445" y="17"/>
                  <a:pt x="452" y="17"/>
                </a:cubicBezTo>
                <a:cubicBezTo>
                  <a:pt x="459" y="17"/>
                  <a:pt x="466" y="13"/>
                  <a:pt x="467" y="8"/>
                </a:cubicBezTo>
                <a:lnTo>
                  <a:pt x="467" y="0"/>
                </a:lnTo>
                <a:close/>
              </a:path>
            </a:pathLst>
          </a:custGeom>
          <a:solidFill>
            <a:srgbClr val="62B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1" name="Freeform 481"/>
          <p:cNvSpPr>
            <a:spLocks/>
          </p:cNvSpPr>
          <p:nvPr/>
        </p:nvSpPr>
        <p:spPr bwMode="auto">
          <a:xfrm>
            <a:off x="6526664" y="5114001"/>
            <a:ext cx="1390720" cy="58074"/>
          </a:xfrm>
          <a:custGeom>
            <a:avLst/>
            <a:gdLst>
              <a:gd name="T0" fmla="*/ 407 w 408"/>
              <a:gd name="T1" fmla="*/ 0 h 17"/>
              <a:gd name="T2" fmla="*/ 379 w 408"/>
              <a:gd name="T3" fmla="*/ 0 h 17"/>
              <a:gd name="T4" fmla="*/ 364 w 408"/>
              <a:gd name="T5" fmla="*/ 10 h 17"/>
              <a:gd name="T6" fmla="*/ 349 w 408"/>
              <a:gd name="T7" fmla="*/ 0 h 17"/>
              <a:gd name="T8" fmla="*/ 321 w 408"/>
              <a:gd name="T9" fmla="*/ 0 h 17"/>
              <a:gd name="T10" fmla="*/ 306 w 408"/>
              <a:gd name="T11" fmla="*/ 10 h 17"/>
              <a:gd name="T12" fmla="*/ 291 w 408"/>
              <a:gd name="T13" fmla="*/ 0 h 17"/>
              <a:gd name="T14" fmla="*/ 262 w 408"/>
              <a:gd name="T15" fmla="*/ 0 h 17"/>
              <a:gd name="T16" fmla="*/ 247 w 408"/>
              <a:gd name="T17" fmla="*/ 10 h 17"/>
              <a:gd name="T18" fmla="*/ 233 w 408"/>
              <a:gd name="T19" fmla="*/ 0 h 17"/>
              <a:gd name="T20" fmla="*/ 204 w 408"/>
              <a:gd name="T21" fmla="*/ 0 h 17"/>
              <a:gd name="T22" fmla="*/ 203 w 408"/>
              <a:gd name="T23" fmla="*/ 0 h 17"/>
              <a:gd name="T24" fmla="*/ 189 w 408"/>
              <a:gd name="T25" fmla="*/ 10 h 17"/>
              <a:gd name="T26" fmla="*/ 174 w 408"/>
              <a:gd name="T27" fmla="*/ 0 h 17"/>
              <a:gd name="T28" fmla="*/ 146 w 408"/>
              <a:gd name="T29" fmla="*/ 0 h 17"/>
              <a:gd name="T30" fmla="*/ 131 w 408"/>
              <a:gd name="T31" fmla="*/ 10 h 17"/>
              <a:gd name="T32" fmla="*/ 116 w 408"/>
              <a:gd name="T33" fmla="*/ 0 h 17"/>
              <a:gd name="T34" fmla="*/ 88 w 408"/>
              <a:gd name="T35" fmla="*/ 0 h 17"/>
              <a:gd name="T36" fmla="*/ 73 w 408"/>
              <a:gd name="T37" fmla="*/ 10 h 17"/>
              <a:gd name="T38" fmla="*/ 58 w 408"/>
              <a:gd name="T39" fmla="*/ 0 h 17"/>
              <a:gd name="T40" fmla="*/ 29 w 408"/>
              <a:gd name="T41" fmla="*/ 0 h 17"/>
              <a:gd name="T42" fmla="*/ 14 w 408"/>
              <a:gd name="T43" fmla="*/ 10 h 17"/>
              <a:gd name="T44" fmla="*/ 0 w 408"/>
              <a:gd name="T45" fmla="*/ 0 h 17"/>
              <a:gd name="T46" fmla="*/ 14 w 408"/>
              <a:gd name="T47" fmla="*/ 17 h 17"/>
              <a:gd name="T48" fmla="*/ 44 w 408"/>
              <a:gd name="T49" fmla="*/ 17 h 17"/>
              <a:gd name="T50" fmla="*/ 73 w 408"/>
              <a:gd name="T51" fmla="*/ 17 h 17"/>
              <a:gd name="T52" fmla="*/ 102 w 408"/>
              <a:gd name="T53" fmla="*/ 17 h 17"/>
              <a:gd name="T54" fmla="*/ 160 w 408"/>
              <a:gd name="T55" fmla="*/ 17 h 17"/>
              <a:gd name="T56" fmla="*/ 218 w 408"/>
              <a:gd name="T57" fmla="*/ 17 h 17"/>
              <a:gd name="T58" fmla="*/ 277 w 408"/>
              <a:gd name="T59" fmla="*/ 17 h 17"/>
              <a:gd name="T60" fmla="*/ 335 w 408"/>
              <a:gd name="T61" fmla="*/ 17 h 17"/>
              <a:gd name="T62" fmla="*/ 393 w 408"/>
              <a:gd name="T63" fmla="*/ 17 h 17"/>
              <a:gd name="T64" fmla="*/ 408 w 408"/>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8" h="17">
                <a:moveTo>
                  <a:pt x="408" y="0"/>
                </a:moveTo>
                <a:cubicBezTo>
                  <a:pt x="407" y="0"/>
                  <a:pt x="407" y="0"/>
                  <a:pt x="407" y="0"/>
                </a:cubicBezTo>
                <a:cubicBezTo>
                  <a:pt x="407" y="6"/>
                  <a:pt x="401" y="10"/>
                  <a:pt x="393" y="10"/>
                </a:cubicBezTo>
                <a:cubicBezTo>
                  <a:pt x="385" y="10"/>
                  <a:pt x="379" y="6"/>
                  <a:pt x="379" y="0"/>
                </a:cubicBezTo>
                <a:cubicBezTo>
                  <a:pt x="378" y="0"/>
                  <a:pt x="378" y="0"/>
                  <a:pt x="378" y="0"/>
                </a:cubicBezTo>
                <a:cubicBezTo>
                  <a:pt x="378" y="6"/>
                  <a:pt x="372" y="10"/>
                  <a:pt x="364" y="10"/>
                </a:cubicBezTo>
                <a:cubicBezTo>
                  <a:pt x="356" y="10"/>
                  <a:pt x="350" y="6"/>
                  <a:pt x="350" y="0"/>
                </a:cubicBezTo>
                <a:cubicBezTo>
                  <a:pt x="349" y="0"/>
                  <a:pt x="349" y="0"/>
                  <a:pt x="349" y="0"/>
                </a:cubicBezTo>
                <a:cubicBezTo>
                  <a:pt x="349" y="6"/>
                  <a:pt x="343" y="10"/>
                  <a:pt x="335" y="10"/>
                </a:cubicBezTo>
                <a:cubicBezTo>
                  <a:pt x="327" y="10"/>
                  <a:pt x="321" y="6"/>
                  <a:pt x="321" y="0"/>
                </a:cubicBezTo>
                <a:cubicBezTo>
                  <a:pt x="320" y="0"/>
                  <a:pt x="320" y="0"/>
                  <a:pt x="320" y="0"/>
                </a:cubicBezTo>
                <a:cubicBezTo>
                  <a:pt x="320" y="6"/>
                  <a:pt x="313" y="10"/>
                  <a:pt x="306" y="10"/>
                </a:cubicBezTo>
                <a:cubicBezTo>
                  <a:pt x="298" y="10"/>
                  <a:pt x="291" y="6"/>
                  <a:pt x="291" y="0"/>
                </a:cubicBezTo>
                <a:cubicBezTo>
                  <a:pt x="291" y="0"/>
                  <a:pt x="291" y="0"/>
                  <a:pt x="291" y="0"/>
                </a:cubicBezTo>
                <a:cubicBezTo>
                  <a:pt x="291" y="6"/>
                  <a:pt x="284" y="10"/>
                  <a:pt x="277" y="10"/>
                </a:cubicBezTo>
                <a:cubicBezTo>
                  <a:pt x="269" y="10"/>
                  <a:pt x="262" y="6"/>
                  <a:pt x="262" y="0"/>
                </a:cubicBezTo>
                <a:cubicBezTo>
                  <a:pt x="262" y="0"/>
                  <a:pt x="262" y="0"/>
                  <a:pt x="262" y="0"/>
                </a:cubicBezTo>
                <a:cubicBezTo>
                  <a:pt x="262" y="6"/>
                  <a:pt x="255" y="10"/>
                  <a:pt x="247" y="10"/>
                </a:cubicBezTo>
                <a:cubicBezTo>
                  <a:pt x="240" y="10"/>
                  <a:pt x="233" y="6"/>
                  <a:pt x="233" y="0"/>
                </a:cubicBezTo>
                <a:cubicBezTo>
                  <a:pt x="233" y="0"/>
                  <a:pt x="233" y="0"/>
                  <a:pt x="233" y="0"/>
                </a:cubicBezTo>
                <a:cubicBezTo>
                  <a:pt x="233" y="6"/>
                  <a:pt x="226" y="10"/>
                  <a:pt x="218" y="10"/>
                </a:cubicBezTo>
                <a:cubicBezTo>
                  <a:pt x="210" y="10"/>
                  <a:pt x="204" y="6"/>
                  <a:pt x="204" y="0"/>
                </a:cubicBezTo>
                <a:cubicBezTo>
                  <a:pt x="204" y="0"/>
                  <a:pt x="204" y="0"/>
                  <a:pt x="204" y="0"/>
                </a:cubicBezTo>
                <a:cubicBezTo>
                  <a:pt x="203" y="0"/>
                  <a:pt x="203" y="0"/>
                  <a:pt x="203" y="0"/>
                </a:cubicBezTo>
                <a:cubicBezTo>
                  <a:pt x="203" y="0"/>
                  <a:pt x="203" y="0"/>
                  <a:pt x="203" y="0"/>
                </a:cubicBezTo>
                <a:cubicBezTo>
                  <a:pt x="203" y="6"/>
                  <a:pt x="197" y="10"/>
                  <a:pt x="189" y="10"/>
                </a:cubicBezTo>
                <a:cubicBezTo>
                  <a:pt x="181" y="10"/>
                  <a:pt x="175" y="6"/>
                  <a:pt x="175" y="0"/>
                </a:cubicBezTo>
                <a:cubicBezTo>
                  <a:pt x="174" y="0"/>
                  <a:pt x="174" y="0"/>
                  <a:pt x="174" y="0"/>
                </a:cubicBezTo>
                <a:cubicBezTo>
                  <a:pt x="174" y="6"/>
                  <a:pt x="168" y="10"/>
                  <a:pt x="160" y="10"/>
                </a:cubicBezTo>
                <a:cubicBezTo>
                  <a:pt x="152" y="10"/>
                  <a:pt x="146" y="6"/>
                  <a:pt x="146" y="0"/>
                </a:cubicBezTo>
                <a:cubicBezTo>
                  <a:pt x="145" y="0"/>
                  <a:pt x="145" y="0"/>
                  <a:pt x="145" y="0"/>
                </a:cubicBezTo>
                <a:cubicBezTo>
                  <a:pt x="145" y="6"/>
                  <a:pt x="139" y="10"/>
                  <a:pt x="131" y="10"/>
                </a:cubicBezTo>
                <a:cubicBezTo>
                  <a:pt x="123" y="10"/>
                  <a:pt x="117" y="6"/>
                  <a:pt x="117" y="0"/>
                </a:cubicBezTo>
                <a:cubicBezTo>
                  <a:pt x="116" y="0"/>
                  <a:pt x="116" y="0"/>
                  <a:pt x="116" y="0"/>
                </a:cubicBezTo>
                <a:cubicBezTo>
                  <a:pt x="116" y="6"/>
                  <a:pt x="110" y="10"/>
                  <a:pt x="102" y="10"/>
                </a:cubicBezTo>
                <a:cubicBezTo>
                  <a:pt x="94" y="10"/>
                  <a:pt x="88" y="6"/>
                  <a:pt x="88" y="0"/>
                </a:cubicBezTo>
                <a:cubicBezTo>
                  <a:pt x="87" y="0"/>
                  <a:pt x="87" y="0"/>
                  <a:pt x="87" y="0"/>
                </a:cubicBezTo>
                <a:cubicBezTo>
                  <a:pt x="87" y="6"/>
                  <a:pt x="80" y="10"/>
                  <a:pt x="73" y="10"/>
                </a:cubicBezTo>
                <a:cubicBezTo>
                  <a:pt x="65" y="10"/>
                  <a:pt x="58" y="6"/>
                  <a:pt x="58" y="0"/>
                </a:cubicBezTo>
                <a:cubicBezTo>
                  <a:pt x="58" y="0"/>
                  <a:pt x="58" y="0"/>
                  <a:pt x="58" y="0"/>
                </a:cubicBezTo>
                <a:cubicBezTo>
                  <a:pt x="58" y="6"/>
                  <a:pt x="51" y="10"/>
                  <a:pt x="44" y="10"/>
                </a:cubicBezTo>
                <a:cubicBezTo>
                  <a:pt x="36" y="10"/>
                  <a:pt x="29" y="6"/>
                  <a:pt x="29" y="0"/>
                </a:cubicBezTo>
                <a:cubicBezTo>
                  <a:pt x="29" y="0"/>
                  <a:pt x="29" y="0"/>
                  <a:pt x="29" y="0"/>
                </a:cubicBezTo>
                <a:cubicBezTo>
                  <a:pt x="29" y="6"/>
                  <a:pt x="22" y="10"/>
                  <a:pt x="14" y="10"/>
                </a:cubicBezTo>
                <a:cubicBezTo>
                  <a:pt x="7" y="10"/>
                  <a:pt x="0" y="6"/>
                  <a:pt x="0" y="0"/>
                </a:cubicBezTo>
                <a:cubicBezTo>
                  <a:pt x="0" y="0"/>
                  <a:pt x="0" y="0"/>
                  <a:pt x="0" y="0"/>
                </a:cubicBezTo>
                <a:cubicBezTo>
                  <a:pt x="0" y="8"/>
                  <a:pt x="0" y="8"/>
                  <a:pt x="0" y="8"/>
                </a:cubicBezTo>
                <a:cubicBezTo>
                  <a:pt x="1" y="13"/>
                  <a:pt x="7" y="17"/>
                  <a:pt x="14" y="17"/>
                </a:cubicBezTo>
                <a:cubicBezTo>
                  <a:pt x="22" y="17"/>
                  <a:pt x="28" y="13"/>
                  <a:pt x="29" y="8"/>
                </a:cubicBezTo>
                <a:cubicBezTo>
                  <a:pt x="30" y="13"/>
                  <a:pt x="36" y="17"/>
                  <a:pt x="44" y="17"/>
                </a:cubicBezTo>
                <a:cubicBezTo>
                  <a:pt x="51" y="17"/>
                  <a:pt x="57" y="13"/>
                  <a:pt x="58" y="8"/>
                </a:cubicBezTo>
                <a:cubicBezTo>
                  <a:pt x="59" y="13"/>
                  <a:pt x="65" y="17"/>
                  <a:pt x="73" y="17"/>
                </a:cubicBezTo>
                <a:cubicBezTo>
                  <a:pt x="80" y="17"/>
                  <a:pt x="86" y="13"/>
                  <a:pt x="87" y="8"/>
                </a:cubicBezTo>
                <a:cubicBezTo>
                  <a:pt x="89" y="13"/>
                  <a:pt x="95" y="17"/>
                  <a:pt x="102" y="17"/>
                </a:cubicBezTo>
                <a:cubicBezTo>
                  <a:pt x="109" y="17"/>
                  <a:pt x="124" y="17"/>
                  <a:pt x="131" y="17"/>
                </a:cubicBezTo>
                <a:cubicBezTo>
                  <a:pt x="138" y="17"/>
                  <a:pt x="153" y="17"/>
                  <a:pt x="160" y="17"/>
                </a:cubicBezTo>
                <a:cubicBezTo>
                  <a:pt x="167" y="17"/>
                  <a:pt x="182" y="17"/>
                  <a:pt x="189" y="17"/>
                </a:cubicBezTo>
                <a:cubicBezTo>
                  <a:pt x="196" y="17"/>
                  <a:pt x="211" y="17"/>
                  <a:pt x="218" y="17"/>
                </a:cubicBezTo>
                <a:cubicBezTo>
                  <a:pt x="225" y="17"/>
                  <a:pt x="240" y="17"/>
                  <a:pt x="247" y="17"/>
                </a:cubicBezTo>
                <a:cubicBezTo>
                  <a:pt x="255" y="17"/>
                  <a:pt x="269" y="17"/>
                  <a:pt x="277" y="17"/>
                </a:cubicBezTo>
                <a:cubicBezTo>
                  <a:pt x="284" y="17"/>
                  <a:pt x="298" y="17"/>
                  <a:pt x="306" y="17"/>
                </a:cubicBezTo>
                <a:cubicBezTo>
                  <a:pt x="313" y="17"/>
                  <a:pt x="328" y="17"/>
                  <a:pt x="335" y="17"/>
                </a:cubicBezTo>
                <a:cubicBezTo>
                  <a:pt x="342" y="17"/>
                  <a:pt x="357" y="17"/>
                  <a:pt x="364" y="17"/>
                </a:cubicBezTo>
                <a:cubicBezTo>
                  <a:pt x="371" y="17"/>
                  <a:pt x="386" y="17"/>
                  <a:pt x="393" y="17"/>
                </a:cubicBezTo>
                <a:cubicBezTo>
                  <a:pt x="400" y="17"/>
                  <a:pt x="406" y="13"/>
                  <a:pt x="408" y="8"/>
                </a:cubicBezTo>
                <a:lnTo>
                  <a:pt x="408" y="0"/>
                </a:lnTo>
                <a:close/>
              </a:path>
            </a:pathLst>
          </a:custGeom>
          <a:solidFill>
            <a:srgbClr val="7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grpSp>
        <p:nvGrpSpPr>
          <p:cNvPr id="182" name="Group 181"/>
          <p:cNvGrpSpPr/>
          <p:nvPr/>
        </p:nvGrpSpPr>
        <p:grpSpPr>
          <a:xfrm>
            <a:off x="6209067" y="333374"/>
            <a:ext cx="2831746" cy="809625"/>
            <a:chOff x="4895851" y="1524000"/>
            <a:chExt cx="4630737" cy="1323975"/>
          </a:xfrm>
        </p:grpSpPr>
        <p:sp>
          <p:nvSpPr>
            <p:cNvPr id="183" name="Freeform 482"/>
            <p:cNvSpPr>
              <a:spLocks/>
            </p:cNvSpPr>
            <p:nvPr/>
          </p:nvSpPr>
          <p:spPr bwMode="auto">
            <a:xfrm>
              <a:off x="5124451" y="1970088"/>
              <a:ext cx="3860800" cy="484188"/>
            </a:xfrm>
            <a:custGeom>
              <a:avLst/>
              <a:gdLst>
                <a:gd name="T0" fmla="*/ 675 w 727"/>
                <a:gd name="T1" fmla="*/ 11 h 91"/>
                <a:gd name="T2" fmla="*/ 470 w 727"/>
                <a:gd name="T3" fmla="*/ 2 h 91"/>
                <a:gd name="T4" fmla="*/ 111 w 727"/>
                <a:gd name="T5" fmla="*/ 5 h 91"/>
                <a:gd name="T6" fmla="*/ 24 w 727"/>
                <a:gd name="T7" fmla="*/ 5 h 91"/>
                <a:gd name="T8" fmla="*/ 20 w 727"/>
                <a:gd name="T9" fmla="*/ 5 h 91"/>
                <a:gd name="T10" fmla="*/ 0 w 727"/>
                <a:gd name="T11" fmla="*/ 11 h 91"/>
                <a:gd name="T12" fmla="*/ 152 w 727"/>
                <a:gd name="T13" fmla="*/ 67 h 91"/>
                <a:gd name="T14" fmla="*/ 249 w 727"/>
                <a:gd name="T15" fmla="*/ 87 h 91"/>
                <a:gd name="T16" fmla="*/ 292 w 727"/>
                <a:gd name="T17" fmla="*/ 91 h 91"/>
                <a:gd name="T18" fmla="*/ 312 w 727"/>
                <a:gd name="T19" fmla="*/ 91 h 91"/>
                <a:gd name="T20" fmla="*/ 422 w 727"/>
                <a:gd name="T21" fmla="*/ 90 h 91"/>
                <a:gd name="T22" fmla="*/ 613 w 727"/>
                <a:gd name="T23" fmla="*/ 88 h 91"/>
                <a:gd name="T24" fmla="*/ 727 w 727"/>
                <a:gd name="T25" fmla="*/ 56 h 91"/>
                <a:gd name="T26" fmla="*/ 688 w 727"/>
                <a:gd name="T27" fmla="*/ 21 h 91"/>
                <a:gd name="T28" fmla="*/ 675 w 727"/>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91">
                  <a:moveTo>
                    <a:pt x="675" y="11"/>
                  </a:moveTo>
                  <a:cubicBezTo>
                    <a:pt x="651" y="0"/>
                    <a:pt x="514" y="2"/>
                    <a:pt x="470" y="2"/>
                  </a:cubicBezTo>
                  <a:cubicBezTo>
                    <a:pt x="470" y="2"/>
                    <a:pt x="124" y="5"/>
                    <a:pt x="111" y="5"/>
                  </a:cubicBezTo>
                  <a:cubicBezTo>
                    <a:pt x="98" y="5"/>
                    <a:pt x="24" y="5"/>
                    <a:pt x="24" y="5"/>
                  </a:cubicBezTo>
                  <a:cubicBezTo>
                    <a:pt x="23" y="5"/>
                    <a:pt x="21" y="5"/>
                    <a:pt x="20" y="5"/>
                  </a:cubicBezTo>
                  <a:cubicBezTo>
                    <a:pt x="12" y="5"/>
                    <a:pt x="0" y="4"/>
                    <a:pt x="0" y="11"/>
                  </a:cubicBezTo>
                  <a:cubicBezTo>
                    <a:pt x="0" y="18"/>
                    <a:pt x="74" y="46"/>
                    <a:pt x="152" y="67"/>
                  </a:cubicBezTo>
                  <a:cubicBezTo>
                    <a:pt x="155" y="68"/>
                    <a:pt x="247" y="87"/>
                    <a:pt x="249" y="87"/>
                  </a:cubicBezTo>
                  <a:cubicBezTo>
                    <a:pt x="265" y="90"/>
                    <a:pt x="280" y="91"/>
                    <a:pt x="292" y="91"/>
                  </a:cubicBezTo>
                  <a:cubicBezTo>
                    <a:pt x="312" y="91"/>
                    <a:pt x="312" y="91"/>
                    <a:pt x="312" y="91"/>
                  </a:cubicBezTo>
                  <a:cubicBezTo>
                    <a:pt x="422" y="90"/>
                    <a:pt x="422" y="90"/>
                    <a:pt x="422" y="90"/>
                  </a:cubicBezTo>
                  <a:cubicBezTo>
                    <a:pt x="613" y="88"/>
                    <a:pt x="613" y="88"/>
                    <a:pt x="613" y="88"/>
                  </a:cubicBezTo>
                  <a:cubicBezTo>
                    <a:pt x="676" y="88"/>
                    <a:pt x="727" y="73"/>
                    <a:pt x="727" y="56"/>
                  </a:cubicBezTo>
                  <a:cubicBezTo>
                    <a:pt x="727" y="44"/>
                    <a:pt x="699" y="27"/>
                    <a:pt x="688" y="21"/>
                  </a:cubicBezTo>
                  <a:cubicBezTo>
                    <a:pt x="684" y="19"/>
                    <a:pt x="676" y="12"/>
                    <a:pt x="675"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4" name="Freeform 483"/>
            <p:cNvSpPr>
              <a:spLocks/>
            </p:cNvSpPr>
            <p:nvPr/>
          </p:nvSpPr>
          <p:spPr bwMode="auto">
            <a:xfrm>
              <a:off x="4976814" y="1524000"/>
              <a:ext cx="700088" cy="473075"/>
            </a:xfrm>
            <a:custGeom>
              <a:avLst/>
              <a:gdLst>
                <a:gd name="T0" fmla="*/ 0 w 441"/>
                <a:gd name="T1" fmla="*/ 0 h 298"/>
                <a:gd name="T2" fmla="*/ 130 w 441"/>
                <a:gd name="T3" fmla="*/ 298 h 298"/>
                <a:gd name="T4" fmla="*/ 441 w 441"/>
                <a:gd name="T5" fmla="*/ 298 h 298"/>
                <a:gd name="T6" fmla="*/ 150 w 441"/>
                <a:gd name="T7" fmla="*/ 0 h 298"/>
                <a:gd name="T8" fmla="*/ 0 w 441"/>
                <a:gd name="T9" fmla="*/ 0 h 298"/>
              </a:gdLst>
              <a:ahLst/>
              <a:cxnLst>
                <a:cxn ang="0">
                  <a:pos x="T0" y="T1"/>
                </a:cxn>
                <a:cxn ang="0">
                  <a:pos x="T2" y="T3"/>
                </a:cxn>
                <a:cxn ang="0">
                  <a:pos x="T4" y="T5"/>
                </a:cxn>
                <a:cxn ang="0">
                  <a:pos x="T6" y="T7"/>
                </a:cxn>
                <a:cxn ang="0">
                  <a:pos x="T8" y="T9"/>
                </a:cxn>
              </a:cxnLst>
              <a:rect l="0" t="0" r="r" b="b"/>
              <a:pathLst>
                <a:path w="441" h="298">
                  <a:moveTo>
                    <a:pt x="0" y="0"/>
                  </a:moveTo>
                  <a:lnTo>
                    <a:pt x="130" y="298"/>
                  </a:lnTo>
                  <a:lnTo>
                    <a:pt x="441" y="298"/>
                  </a:lnTo>
                  <a:lnTo>
                    <a:pt x="1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5" name="Freeform 484"/>
            <p:cNvSpPr>
              <a:spLocks/>
            </p:cNvSpPr>
            <p:nvPr/>
          </p:nvSpPr>
          <p:spPr bwMode="auto">
            <a:xfrm>
              <a:off x="5411789" y="2135188"/>
              <a:ext cx="3573463" cy="207963"/>
            </a:xfrm>
            <a:custGeom>
              <a:avLst/>
              <a:gdLst>
                <a:gd name="T0" fmla="*/ 97 w 673"/>
                <a:gd name="T1" fmla="*/ 36 h 39"/>
                <a:gd name="T2" fmla="*/ 123 w 673"/>
                <a:gd name="T3" fmla="*/ 39 h 39"/>
                <a:gd name="T4" fmla="*/ 668 w 673"/>
                <a:gd name="T5" fmla="*/ 34 h 39"/>
                <a:gd name="T6" fmla="*/ 673 w 673"/>
                <a:gd name="T7" fmla="*/ 25 h 39"/>
                <a:gd name="T8" fmla="*/ 650 w 673"/>
                <a:gd name="T9" fmla="*/ 0 h 39"/>
                <a:gd name="T10" fmla="*/ 0 w 673"/>
                <a:gd name="T11" fmla="*/ 5 h 39"/>
                <a:gd name="T12" fmla="*/ 97 w 673"/>
                <a:gd name="T13" fmla="*/ 36 h 39"/>
              </a:gdLst>
              <a:ahLst/>
              <a:cxnLst>
                <a:cxn ang="0">
                  <a:pos x="T0" y="T1"/>
                </a:cxn>
                <a:cxn ang="0">
                  <a:pos x="T2" y="T3"/>
                </a:cxn>
                <a:cxn ang="0">
                  <a:pos x="T4" y="T5"/>
                </a:cxn>
                <a:cxn ang="0">
                  <a:pos x="T6" y="T7"/>
                </a:cxn>
                <a:cxn ang="0">
                  <a:pos x="T8" y="T9"/>
                </a:cxn>
                <a:cxn ang="0">
                  <a:pos x="T10" y="T11"/>
                </a:cxn>
                <a:cxn ang="0">
                  <a:pos x="T12" y="T13"/>
                </a:cxn>
              </a:cxnLst>
              <a:rect l="0" t="0" r="r" b="b"/>
              <a:pathLst>
                <a:path w="673" h="39">
                  <a:moveTo>
                    <a:pt x="97" y="36"/>
                  </a:moveTo>
                  <a:cubicBezTo>
                    <a:pt x="99" y="36"/>
                    <a:pt x="115" y="39"/>
                    <a:pt x="123" y="39"/>
                  </a:cubicBezTo>
                  <a:cubicBezTo>
                    <a:pt x="668" y="34"/>
                    <a:pt x="668" y="34"/>
                    <a:pt x="668" y="34"/>
                  </a:cubicBezTo>
                  <a:cubicBezTo>
                    <a:pt x="672" y="31"/>
                    <a:pt x="673" y="28"/>
                    <a:pt x="673" y="25"/>
                  </a:cubicBezTo>
                  <a:cubicBezTo>
                    <a:pt x="673" y="17"/>
                    <a:pt x="662" y="8"/>
                    <a:pt x="650" y="0"/>
                  </a:cubicBezTo>
                  <a:cubicBezTo>
                    <a:pt x="0" y="5"/>
                    <a:pt x="0" y="5"/>
                    <a:pt x="0" y="5"/>
                  </a:cubicBezTo>
                  <a:cubicBezTo>
                    <a:pt x="25" y="15"/>
                    <a:pt x="61" y="26"/>
                    <a:pt x="97" y="36"/>
                  </a:cubicBezTo>
                </a:path>
              </a:pathLst>
            </a:custGeom>
            <a:solidFill>
              <a:srgbClr val="F9B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6" name="Freeform 485"/>
            <p:cNvSpPr>
              <a:spLocks/>
            </p:cNvSpPr>
            <p:nvPr/>
          </p:nvSpPr>
          <p:spPr bwMode="auto">
            <a:xfrm>
              <a:off x="4976814" y="1524000"/>
              <a:ext cx="700088" cy="473075"/>
            </a:xfrm>
            <a:custGeom>
              <a:avLst/>
              <a:gdLst>
                <a:gd name="T0" fmla="*/ 0 w 132"/>
                <a:gd name="T1" fmla="*/ 0 h 89"/>
                <a:gd name="T2" fmla="*/ 39 w 132"/>
                <a:gd name="T3" fmla="*/ 89 h 89"/>
                <a:gd name="T4" fmla="*/ 132 w 132"/>
                <a:gd name="T5" fmla="*/ 89 h 89"/>
                <a:gd name="T6" fmla="*/ 0 w 132"/>
                <a:gd name="T7" fmla="*/ 0 h 89"/>
              </a:gdLst>
              <a:ahLst/>
              <a:cxnLst>
                <a:cxn ang="0">
                  <a:pos x="T0" y="T1"/>
                </a:cxn>
                <a:cxn ang="0">
                  <a:pos x="T2" y="T3"/>
                </a:cxn>
                <a:cxn ang="0">
                  <a:pos x="T4" y="T5"/>
                </a:cxn>
                <a:cxn ang="0">
                  <a:pos x="T6" y="T7"/>
                </a:cxn>
              </a:cxnLst>
              <a:rect l="0" t="0" r="r" b="b"/>
              <a:pathLst>
                <a:path w="132" h="89">
                  <a:moveTo>
                    <a:pt x="0" y="0"/>
                  </a:moveTo>
                  <a:cubicBezTo>
                    <a:pt x="39" y="89"/>
                    <a:pt x="39" y="89"/>
                    <a:pt x="39" y="89"/>
                  </a:cubicBezTo>
                  <a:cubicBezTo>
                    <a:pt x="132" y="89"/>
                    <a:pt x="132" y="89"/>
                    <a:pt x="132" y="89"/>
                  </a:cubicBezTo>
                  <a:cubicBezTo>
                    <a:pt x="132" y="89"/>
                    <a:pt x="42" y="68"/>
                    <a:pt x="0" y="0"/>
                  </a:cubicBezTo>
                  <a:close/>
                </a:path>
              </a:pathLst>
            </a:custGeom>
            <a:solidFill>
              <a:srgbClr val="F9B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7" name="Freeform 486"/>
            <p:cNvSpPr>
              <a:spLocks/>
            </p:cNvSpPr>
            <p:nvPr/>
          </p:nvSpPr>
          <p:spPr bwMode="auto">
            <a:xfrm>
              <a:off x="5289551" y="2119313"/>
              <a:ext cx="31750" cy="11113"/>
            </a:xfrm>
            <a:custGeom>
              <a:avLst/>
              <a:gdLst>
                <a:gd name="T0" fmla="*/ 0 w 6"/>
                <a:gd name="T1" fmla="*/ 0 h 2"/>
                <a:gd name="T2" fmla="*/ 6 w 6"/>
                <a:gd name="T3" fmla="*/ 2 h 2"/>
                <a:gd name="T4" fmla="*/ 5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2" y="1"/>
                    <a:pt x="4" y="1"/>
                    <a:pt x="6" y="2"/>
                  </a:cubicBezTo>
                  <a:cubicBezTo>
                    <a:pt x="6" y="2"/>
                    <a:pt x="6" y="2"/>
                    <a:pt x="5" y="2"/>
                  </a:cubicBezTo>
                  <a:cubicBezTo>
                    <a:pt x="0" y="0"/>
                    <a:pt x="0" y="0"/>
                    <a:pt x="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8" name="Freeform 487"/>
            <p:cNvSpPr>
              <a:spLocks noEditPoints="1"/>
            </p:cNvSpPr>
            <p:nvPr/>
          </p:nvSpPr>
          <p:spPr bwMode="auto">
            <a:xfrm>
              <a:off x="5316539" y="2130425"/>
              <a:ext cx="227013" cy="31750"/>
            </a:xfrm>
            <a:custGeom>
              <a:avLst/>
              <a:gdLst>
                <a:gd name="T0" fmla="*/ 29 w 43"/>
                <a:gd name="T1" fmla="*/ 4 h 6"/>
                <a:gd name="T2" fmla="*/ 28 w 43"/>
                <a:gd name="T3" fmla="*/ 6 h 6"/>
                <a:gd name="T4" fmla="*/ 43 w 43"/>
                <a:gd name="T5" fmla="*/ 6 h 6"/>
                <a:gd name="T6" fmla="*/ 29 w 43"/>
                <a:gd name="T7" fmla="*/ 4 h 6"/>
                <a:gd name="T8" fmla="*/ 0 w 43"/>
                <a:gd name="T9" fmla="*/ 0 h 6"/>
                <a:gd name="T10" fmla="*/ 1 w 43"/>
                <a:gd name="T11" fmla="*/ 0 h 6"/>
                <a:gd name="T12" fmla="*/ 7 w 43"/>
                <a:gd name="T13" fmla="*/ 2 h 6"/>
                <a:gd name="T14" fmla="*/ 0 w 4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
                  <a:moveTo>
                    <a:pt x="29" y="4"/>
                  </a:moveTo>
                  <a:cubicBezTo>
                    <a:pt x="29" y="5"/>
                    <a:pt x="29" y="5"/>
                    <a:pt x="28" y="6"/>
                  </a:cubicBezTo>
                  <a:cubicBezTo>
                    <a:pt x="43" y="6"/>
                    <a:pt x="43" y="6"/>
                    <a:pt x="43" y="6"/>
                  </a:cubicBezTo>
                  <a:cubicBezTo>
                    <a:pt x="38" y="5"/>
                    <a:pt x="34" y="5"/>
                    <a:pt x="29" y="4"/>
                  </a:cubicBezTo>
                  <a:moveTo>
                    <a:pt x="0" y="0"/>
                  </a:moveTo>
                  <a:cubicBezTo>
                    <a:pt x="1" y="0"/>
                    <a:pt x="1" y="0"/>
                    <a:pt x="1" y="0"/>
                  </a:cubicBezTo>
                  <a:cubicBezTo>
                    <a:pt x="3" y="1"/>
                    <a:pt x="5" y="2"/>
                    <a:pt x="7" y="2"/>
                  </a:cubicBezTo>
                  <a:cubicBezTo>
                    <a:pt x="0" y="0"/>
                    <a:pt x="0" y="0"/>
                    <a:pt x="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89" name="Freeform 488"/>
            <p:cNvSpPr>
              <a:spLocks noEditPoints="1"/>
            </p:cNvSpPr>
            <p:nvPr/>
          </p:nvSpPr>
          <p:spPr bwMode="auto">
            <a:xfrm>
              <a:off x="5910264" y="2268538"/>
              <a:ext cx="3079750" cy="185738"/>
            </a:xfrm>
            <a:custGeom>
              <a:avLst/>
              <a:gdLst>
                <a:gd name="T0" fmla="*/ 210 w 580"/>
                <a:gd name="T1" fmla="*/ 34 h 35"/>
                <a:gd name="T2" fmla="*/ 168 w 580"/>
                <a:gd name="T3" fmla="*/ 35 h 35"/>
                <a:gd name="T4" fmla="*/ 210 w 580"/>
                <a:gd name="T5" fmla="*/ 34 h 35"/>
                <a:gd name="T6" fmla="*/ 210 w 580"/>
                <a:gd name="T7" fmla="*/ 34 h 35"/>
                <a:gd name="T8" fmla="*/ 260 w 580"/>
                <a:gd name="T9" fmla="*/ 34 h 35"/>
                <a:gd name="T10" fmla="*/ 259 w 580"/>
                <a:gd name="T11" fmla="*/ 34 h 35"/>
                <a:gd name="T12" fmla="*/ 259 w 580"/>
                <a:gd name="T13" fmla="*/ 34 h 35"/>
                <a:gd name="T14" fmla="*/ 260 w 580"/>
                <a:gd name="T15" fmla="*/ 34 h 35"/>
                <a:gd name="T16" fmla="*/ 413 w 580"/>
                <a:gd name="T17" fmla="*/ 33 h 35"/>
                <a:gd name="T18" fmla="*/ 274 w 580"/>
                <a:gd name="T19" fmla="*/ 34 h 35"/>
                <a:gd name="T20" fmla="*/ 263 w 580"/>
                <a:gd name="T21" fmla="*/ 34 h 35"/>
                <a:gd name="T22" fmla="*/ 263 w 580"/>
                <a:gd name="T23" fmla="*/ 34 h 35"/>
                <a:gd name="T24" fmla="*/ 275 w 580"/>
                <a:gd name="T25" fmla="*/ 34 h 35"/>
                <a:gd name="T26" fmla="*/ 413 w 580"/>
                <a:gd name="T27" fmla="*/ 33 h 35"/>
                <a:gd name="T28" fmla="*/ 0 w 580"/>
                <a:gd name="T29" fmla="*/ 10 h 35"/>
                <a:gd name="T30" fmla="*/ 4 w 580"/>
                <a:gd name="T31" fmla="*/ 11 h 35"/>
                <a:gd name="T32" fmla="*/ 82 w 580"/>
                <a:gd name="T33" fmla="*/ 27 h 35"/>
                <a:gd name="T34" fmla="*/ 4 w 580"/>
                <a:gd name="T35" fmla="*/ 11 h 35"/>
                <a:gd name="T36" fmla="*/ 4 w 580"/>
                <a:gd name="T37" fmla="*/ 11 h 35"/>
                <a:gd name="T38" fmla="*/ 3 w 580"/>
                <a:gd name="T39" fmla="*/ 11 h 35"/>
                <a:gd name="T40" fmla="*/ 0 w 580"/>
                <a:gd name="T41" fmla="*/ 10 h 35"/>
                <a:gd name="T42" fmla="*/ 580 w 580"/>
                <a:gd name="T43" fmla="*/ 0 h 35"/>
                <a:gd name="T44" fmla="*/ 579 w 580"/>
                <a:gd name="T45" fmla="*/ 0 h 35"/>
                <a:gd name="T46" fmla="*/ 579 w 580"/>
                <a:gd name="T47" fmla="*/ 0 h 35"/>
                <a:gd name="T48" fmla="*/ 579 w 580"/>
                <a:gd name="T49" fmla="*/ 0 h 35"/>
                <a:gd name="T50" fmla="*/ 579 w 580"/>
                <a:gd name="T51" fmla="*/ 0 h 35"/>
                <a:gd name="T52" fmla="*/ 579 w 580"/>
                <a:gd name="T53" fmla="*/ 0 h 35"/>
                <a:gd name="T54" fmla="*/ 579 w 580"/>
                <a:gd name="T55" fmla="*/ 0 h 35"/>
                <a:gd name="T56" fmla="*/ 579 w 580"/>
                <a:gd name="T57" fmla="*/ 0 h 35"/>
                <a:gd name="T58" fmla="*/ 579 w 580"/>
                <a:gd name="T59" fmla="*/ 0 h 35"/>
                <a:gd name="T60" fmla="*/ 579 w 580"/>
                <a:gd name="T61" fmla="*/ 0 h 35"/>
                <a:gd name="T62" fmla="*/ 579 w 580"/>
                <a:gd name="T63" fmla="*/ 0 h 35"/>
                <a:gd name="T64" fmla="*/ 579 w 580"/>
                <a:gd name="T65" fmla="*/ 0 h 35"/>
                <a:gd name="T66" fmla="*/ 579 w 580"/>
                <a:gd name="T67" fmla="*/ 0 h 35"/>
                <a:gd name="T68" fmla="*/ 471 w 580"/>
                <a:gd name="T69" fmla="*/ 32 h 35"/>
                <a:gd name="T70" fmla="*/ 580 w 580"/>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35">
                  <a:moveTo>
                    <a:pt x="210" y="34"/>
                  </a:moveTo>
                  <a:cubicBezTo>
                    <a:pt x="168" y="35"/>
                    <a:pt x="168" y="35"/>
                    <a:pt x="168" y="35"/>
                  </a:cubicBezTo>
                  <a:cubicBezTo>
                    <a:pt x="210" y="34"/>
                    <a:pt x="210" y="34"/>
                    <a:pt x="210" y="34"/>
                  </a:cubicBezTo>
                  <a:cubicBezTo>
                    <a:pt x="210" y="34"/>
                    <a:pt x="210" y="34"/>
                    <a:pt x="210" y="34"/>
                  </a:cubicBezTo>
                  <a:moveTo>
                    <a:pt x="260" y="34"/>
                  </a:moveTo>
                  <a:cubicBezTo>
                    <a:pt x="259" y="34"/>
                    <a:pt x="259" y="34"/>
                    <a:pt x="259" y="34"/>
                  </a:cubicBezTo>
                  <a:cubicBezTo>
                    <a:pt x="259" y="34"/>
                    <a:pt x="259" y="34"/>
                    <a:pt x="259" y="34"/>
                  </a:cubicBezTo>
                  <a:cubicBezTo>
                    <a:pt x="260" y="34"/>
                    <a:pt x="260" y="34"/>
                    <a:pt x="260" y="34"/>
                  </a:cubicBezTo>
                  <a:moveTo>
                    <a:pt x="413" y="33"/>
                  </a:moveTo>
                  <a:cubicBezTo>
                    <a:pt x="274" y="34"/>
                    <a:pt x="274" y="34"/>
                    <a:pt x="274" y="34"/>
                  </a:cubicBezTo>
                  <a:cubicBezTo>
                    <a:pt x="263" y="34"/>
                    <a:pt x="263" y="34"/>
                    <a:pt x="263" y="34"/>
                  </a:cubicBezTo>
                  <a:cubicBezTo>
                    <a:pt x="263" y="34"/>
                    <a:pt x="263" y="34"/>
                    <a:pt x="263" y="34"/>
                  </a:cubicBezTo>
                  <a:cubicBezTo>
                    <a:pt x="275" y="34"/>
                    <a:pt x="275" y="34"/>
                    <a:pt x="275" y="34"/>
                  </a:cubicBezTo>
                  <a:cubicBezTo>
                    <a:pt x="413" y="33"/>
                    <a:pt x="413" y="33"/>
                    <a:pt x="413" y="33"/>
                  </a:cubicBezTo>
                  <a:moveTo>
                    <a:pt x="0" y="10"/>
                  </a:moveTo>
                  <a:cubicBezTo>
                    <a:pt x="1" y="10"/>
                    <a:pt x="3" y="11"/>
                    <a:pt x="4" y="11"/>
                  </a:cubicBezTo>
                  <a:cubicBezTo>
                    <a:pt x="5" y="11"/>
                    <a:pt x="53" y="22"/>
                    <a:pt x="82" y="27"/>
                  </a:cubicBezTo>
                  <a:cubicBezTo>
                    <a:pt x="54" y="22"/>
                    <a:pt x="6" y="12"/>
                    <a:pt x="4" y="11"/>
                  </a:cubicBezTo>
                  <a:cubicBezTo>
                    <a:pt x="4" y="11"/>
                    <a:pt x="4" y="11"/>
                    <a:pt x="4" y="11"/>
                  </a:cubicBezTo>
                  <a:cubicBezTo>
                    <a:pt x="3" y="11"/>
                    <a:pt x="3" y="11"/>
                    <a:pt x="3" y="11"/>
                  </a:cubicBezTo>
                  <a:cubicBezTo>
                    <a:pt x="2" y="10"/>
                    <a:pt x="1" y="10"/>
                    <a:pt x="0" y="10"/>
                  </a:cubicBezTo>
                  <a:moveTo>
                    <a:pt x="580" y="0"/>
                  </a:moveTo>
                  <a:cubicBezTo>
                    <a:pt x="580"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0"/>
                    <a:pt x="579" y="0"/>
                    <a:pt x="579" y="0"/>
                  </a:cubicBezTo>
                  <a:cubicBezTo>
                    <a:pt x="579" y="17"/>
                    <a:pt x="531" y="31"/>
                    <a:pt x="471" y="32"/>
                  </a:cubicBezTo>
                  <a:cubicBezTo>
                    <a:pt x="531" y="31"/>
                    <a:pt x="580" y="17"/>
                    <a:pt x="580"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0" name="Freeform 489"/>
            <p:cNvSpPr>
              <a:spLocks noEditPoints="1"/>
            </p:cNvSpPr>
            <p:nvPr/>
          </p:nvSpPr>
          <p:spPr bwMode="auto">
            <a:xfrm>
              <a:off x="5932489" y="2268538"/>
              <a:ext cx="3052763" cy="185738"/>
            </a:xfrm>
            <a:custGeom>
              <a:avLst/>
              <a:gdLst>
                <a:gd name="T0" fmla="*/ 0 w 575"/>
                <a:gd name="T1" fmla="*/ 11 h 35"/>
                <a:gd name="T2" fmla="*/ 0 w 575"/>
                <a:gd name="T3" fmla="*/ 11 h 35"/>
                <a:gd name="T4" fmla="*/ 78 w 575"/>
                <a:gd name="T5" fmla="*/ 27 h 35"/>
                <a:gd name="T6" fmla="*/ 98 w 575"/>
                <a:gd name="T7" fmla="*/ 32 h 35"/>
                <a:gd name="T8" fmla="*/ 139 w 575"/>
                <a:gd name="T9" fmla="*/ 35 h 35"/>
                <a:gd name="T10" fmla="*/ 140 w 575"/>
                <a:gd name="T11" fmla="*/ 35 h 35"/>
                <a:gd name="T12" fmla="*/ 160 w 575"/>
                <a:gd name="T13" fmla="*/ 35 h 35"/>
                <a:gd name="T14" fmla="*/ 164 w 575"/>
                <a:gd name="T15" fmla="*/ 35 h 35"/>
                <a:gd name="T16" fmla="*/ 206 w 575"/>
                <a:gd name="T17" fmla="*/ 34 h 35"/>
                <a:gd name="T18" fmla="*/ 205 w 575"/>
                <a:gd name="T19" fmla="*/ 34 h 35"/>
                <a:gd name="T20" fmla="*/ 150 w 575"/>
                <a:gd name="T21" fmla="*/ 35 h 35"/>
                <a:gd name="T22" fmla="*/ 145 w 575"/>
                <a:gd name="T23" fmla="*/ 14 h 35"/>
                <a:gd name="T24" fmla="*/ 163 w 575"/>
                <a:gd name="T25" fmla="*/ 13 h 35"/>
                <a:gd name="T26" fmla="*/ 25 w 575"/>
                <a:gd name="T27" fmla="*/ 14 h 35"/>
                <a:gd name="T28" fmla="*/ 25 w 575"/>
                <a:gd name="T29" fmla="*/ 14 h 35"/>
                <a:gd name="T30" fmla="*/ 0 w 575"/>
                <a:gd name="T31" fmla="*/ 11 h 35"/>
                <a:gd name="T32" fmla="*/ 575 w 575"/>
                <a:gd name="T33" fmla="*/ 0 h 35"/>
                <a:gd name="T34" fmla="*/ 570 w 575"/>
                <a:gd name="T35" fmla="*/ 9 h 35"/>
                <a:gd name="T36" fmla="*/ 283 w 575"/>
                <a:gd name="T37" fmla="*/ 12 h 35"/>
                <a:gd name="T38" fmla="*/ 259 w 575"/>
                <a:gd name="T39" fmla="*/ 34 h 35"/>
                <a:gd name="T40" fmla="*/ 270 w 575"/>
                <a:gd name="T41" fmla="*/ 34 h 35"/>
                <a:gd name="T42" fmla="*/ 409 w 575"/>
                <a:gd name="T43" fmla="*/ 33 h 35"/>
                <a:gd name="T44" fmla="*/ 462 w 575"/>
                <a:gd name="T45" fmla="*/ 32 h 35"/>
                <a:gd name="T46" fmla="*/ 467 w 575"/>
                <a:gd name="T47" fmla="*/ 32 h 35"/>
                <a:gd name="T48" fmla="*/ 575 w 575"/>
                <a:gd name="T49" fmla="*/ 0 h 35"/>
                <a:gd name="T50" fmla="*/ 575 w 575"/>
                <a:gd name="T51" fmla="*/ 0 h 35"/>
                <a:gd name="T52" fmla="*/ 575 w 575"/>
                <a:gd name="T53" fmla="*/ 0 h 35"/>
                <a:gd name="T54" fmla="*/ 575 w 575"/>
                <a:gd name="T55" fmla="*/ 0 h 35"/>
                <a:gd name="T56" fmla="*/ 575 w 575"/>
                <a:gd name="T57" fmla="*/ 0 h 35"/>
                <a:gd name="T58" fmla="*/ 575 w 575"/>
                <a:gd name="T59" fmla="*/ 0 h 35"/>
                <a:gd name="T60" fmla="*/ 575 w 575"/>
                <a:gd name="T61" fmla="*/ 0 h 35"/>
                <a:gd name="T62" fmla="*/ 575 w 575"/>
                <a:gd name="T63" fmla="*/ 0 h 35"/>
                <a:gd name="T64" fmla="*/ 575 w 575"/>
                <a:gd name="T65" fmla="*/ 0 h 35"/>
                <a:gd name="T66" fmla="*/ 575 w 575"/>
                <a:gd name="T67" fmla="*/ 0 h 35"/>
                <a:gd name="T68" fmla="*/ 575 w 575"/>
                <a:gd name="T69" fmla="*/ 0 h 35"/>
                <a:gd name="T70" fmla="*/ 575 w 575"/>
                <a:gd name="T71" fmla="*/ 0 h 35"/>
                <a:gd name="T72" fmla="*/ 575 w 575"/>
                <a:gd name="T73" fmla="*/ 0 h 35"/>
                <a:gd name="T74" fmla="*/ 575 w 575"/>
                <a:gd name="T75" fmla="*/ 0 h 35"/>
                <a:gd name="T76" fmla="*/ 575 w 575"/>
                <a:gd name="T77" fmla="*/ 0 h 35"/>
                <a:gd name="T78" fmla="*/ 575 w 575"/>
                <a:gd name="T7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5" h="35">
                  <a:moveTo>
                    <a:pt x="0" y="11"/>
                  </a:moveTo>
                  <a:cubicBezTo>
                    <a:pt x="0" y="11"/>
                    <a:pt x="0" y="11"/>
                    <a:pt x="0" y="11"/>
                  </a:cubicBezTo>
                  <a:cubicBezTo>
                    <a:pt x="2" y="12"/>
                    <a:pt x="50" y="22"/>
                    <a:pt x="78" y="27"/>
                  </a:cubicBezTo>
                  <a:cubicBezTo>
                    <a:pt x="89" y="30"/>
                    <a:pt x="97" y="31"/>
                    <a:pt x="98" y="32"/>
                  </a:cubicBezTo>
                  <a:cubicBezTo>
                    <a:pt x="114" y="34"/>
                    <a:pt x="128" y="35"/>
                    <a:pt x="139" y="35"/>
                  </a:cubicBezTo>
                  <a:cubicBezTo>
                    <a:pt x="139" y="35"/>
                    <a:pt x="139" y="35"/>
                    <a:pt x="140" y="35"/>
                  </a:cubicBezTo>
                  <a:cubicBezTo>
                    <a:pt x="160" y="35"/>
                    <a:pt x="160" y="35"/>
                    <a:pt x="160" y="35"/>
                  </a:cubicBezTo>
                  <a:cubicBezTo>
                    <a:pt x="164" y="35"/>
                    <a:pt x="164" y="35"/>
                    <a:pt x="164" y="35"/>
                  </a:cubicBezTo>
                  <a:cubicBezTo>
                    <a:pt x="206" y="34"/>
                    <a:pt x="206" y="34"/>
                    <a:pt x="206" y="34"/>
                  </a:cubicBezTo>
                  <a:cubicBezTo>
                    <a:pt x="206" y="34"/>
                    <a:pt x="205" y="34"/>
                    <a:pt x="205" y="34"/>
                  </a:cubicBezTo>
                  <a:cubicBezTo>
                    <a:pt x="150" y="35"/>
                    <a:pt x="150" y="35"/>
                    <a:pt x="150" y="35"/>
                  </a:cubicBezTo>
                  <a:cubicBezTo>
                    <a:pt x="145" y="14"/>
                    <a:pt x="145" y="14"/>
                    <a:pt x="145" y="14"/>
                  </a:cubicBezTo>
                  <a:cubicBezTo>
                    <a:pt x="163" y="13"/>
                    <a:pt x="163" y="13"/>
                    <a:pt x="163" y="13"/>
                  </a:cubicBezTo>
                  <a:cubicBezTo>
                    <a:pt x="25" y="14"/>
                    <a:pt x="25" y="14"/>
                    <a:pt x="25" y="14"/>
                  </a:cubicBezTo>
                  <a:cubicBezTo>
                    <a:pt x="25" y="14"/>
                    <a:pt x="25" y="14"/>
                    <a:pt x="25" y="14"/>
                  </a:cubicBezTo>
                  <a:cubicBezTo>
                    <a:pt x="18" y="14"/>
                    <a:pt x="4" y="12"/>
                    <a:pt x="0" y="11"/>
                  </a:cubicBezTo>
                  <a:moveTo>
                    <a:pt x="575" y="0"/>
                  </a:moveTo>
                  <a:cubicBezTo>
                    <a:pt x="575" y="4"/>
                    <a:pt x="573" y="7"/>
                    <a:pt x="570" y="9"/>
                  </a:cubicBezTo>
                  <a:cubicBezTo>
                    <a:pt x="283" y="12"/>
                    <a:pt x="283" y="12"/>
                    <a:pt x="283" y="12"/>
                  </a:cubicBezTo>
                  <a:cubicBezTo>
                    <a:pt x="259" y="34"/>
                    <a:pt x="259" y="34"/>
                    <a:pt x="259" y="34"/>
                  </a:cubicBezTo>
                  <a:cubicBezTo>
                    <a:pt x="270" y="34"/>
                    <a:pt x="270" y="34"/>
                    <a:pt x="270" y="34"/>
                  </a:cubicBezTo>
                  <a:cubicBezTo>
                    <a:pt x="409" y="33"/>
                    <a:pt x="409" y="33"/>
                    <a:pt x="409" y="33"/>
                  </a:cubicBezTo>
                  <a:cubicBezTo>
                    <a:pt x="462" y="32"/>
                    <a:pt x="462" y="32"/>
                    <a:pt x="462" y="32"/>
                  </a:cubicBezTo>
                  <a:cubicBezTo>
                    <a:pt x="463" y="32"/>
                    <a:pt x="465" y="32"/>
                    <a:pt x="467" y="32"/>
                  </a:cubicBezTo>
                  <a:cubicBezTo>
                    <a:pt x="527" y="31"/>
                    <a:pt x="575" y="17"/>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moveTo>
                    <a:pt x="575" y="0"/>
                  </a:moveTo>
                  <a:cubicBezTo>
                    <a:pt x="575" y="0"/>
                    <a:pt x="575" y="0"/>
                    <a:pt x="575" y="0"/>
                  </a:cubicBezTo>
                  <a:cubicBezTo>
                    <a:pt x="575" y="0"/>
                    <a:pt x="575" y="0"/>
                    <a:pt x="575" y="0"/>
                  </a:cubicBezTo>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1" name="Freeform 490"/>
            <p:cNvSpPr>
              <a:spLocks noEditPoints="1"/>
            </p:cNvSpPr>
            <p:nvPr/>
          </p:nvSpPr>
          <p:spPr bwMode="auto">
            <a:xfrm>
              <a:off x="5464176" y="2162175"/>
              <a:ext cx="3521075" cy="180975"/>
            </a:xfrm>
            <a:custGeom>
              <a:avLst/>
              <a:gdLst>
                <a:gd name="T0" fmla="*/ 378 w 663"/>
                <a:gd name="T1" fmla="*/ 25 h 34"/>
                <a:gd name="T2" fmla="*/ 658 w 663"/>
                <a:gd name="T3" fmla="*/ 29 h 34"/>
                <a:gd name="T4" fmla="*/ 663 w 663"/>
                <a:gd name="T5" fmla="*/ 20 h 34"/>
                <a:gd name="T6" fmla="*/ 663 w 663"/>
                <a:gd name="T7" fmla="*/ 20 h 34"/>
                <a:gd name="T8" fmla="*/ 663 w 663"/>
                <a:gd name="T9" fmla="*/ 20 h 34"/>
                <a:gd name="T10" fmla="*/ 663 w 663"/>
                <a:gd name="T11" fmla="*/ 20 h 34"/>
                <a:gd name="T12" fmla="*/ 663 w 663"/>
                <a:gd name="T13" fmla="*/ 20 h 34"/>
                <a:gd name="T14" fmla="*/ 663 w 663"/>
                <a:gd name="T15" fmla="*/ 20 h 34"/>
                <a:gd name="T16" fmla="*/ 92 w 663"/>
                <a:gd name="T17" fmla="*/ 16 h 34"/>
                <a:gd name="T18" fmla="*/ 94 w 663"/>
                <a:gd name="T19" fmla="*/ 13 h 34"/>
                <a:gd name="T20" fmla="*/ 94 w 663"/>
                <a:gd name="T21" fmla="*/ 18 h 34"/>
                <a:gd name="T22" fmla="*/ 109 w 663"/>
                <a:gd name="T23" fmla="*/ 18 h 34"/>
                <a:gd name="T24" fmla="*/ 109 w 663"/>
                <a:gd name="T25" fmla="*/ 13 h 34"/>
                <a:gd name="T26" fmla="*/ 112 w 663"/>
                <a:gd name="T27" fmla="*/ 16 h 34"/>
                <a:gd name="T28" fmla="*/ 109 w 663"/>
                <a:gd name="T29" fmla="*/ 18 h 34"/>
                <a:gd name="T30" fmla="*/ 0 w 663"/>
                <a:gd name="T31" fmla="*/ 0 h 34"/>
                <a:gd name="T32" fmla="*/ 84 w 663"/>
                <a:gd name="T33" fmla="*/ 30 h 34"/>
                <a:gd name="T34" fmla="*/ 88 w 663"/>
                <a:gd name="T35" fmla="*/ 31 h 34"/>
                <a:gd name="T36" fmla="*/ 113 w 663"/>
                <a:gd name="T37" fmla="*/ 34 h 34"/>
                <a:gd name="T38" fmla="*/ 365 w 663"/>
                <a:gd name="T39" fmla="*/ 25 h 34"/>
                <a:gd name="T40" fmla="*/ 210 w 663"/>
                <a:gd name="T41" fmla="*/ 22 h 34"/>
                <a:gd name="T42" fmla="*/ 175 w 663"/>
                <a:gd name="T43" fmla="*/ 23 h 34"/>
                <a:gd name="T44" fmla="*/ 166 w 663"/>
                <a:gd name="T45" fmla="*/ 25 h 34"/>
                <a:gd name="T46" fmla="*/ 164 w 663"/>
                <a:gd name="T47" fmla="*/ 23 h 34"/>
                <a:gd name="T48" fmla="*/ 156 w 663"/>
                <a:gd name="T49" fmla="*/ 18 h 34"/>
                <a:gd name="T50" fmla="*/ 155 w 663"/>
                <a:gd name="T51" fmla="*/ 18 h 34"/>
                <a:gd name="T52" fmla="*/ 142 w 663"/>
                <a:gd name="T53" fmla="*/ 16 h 34"/>
                <a:gd name="T54" fmla="*/ 139 w 663"/>
                <a:gd name="T55" fmla="*/ 18 h 34"/>
                <a:gd name="T56" fmla="*/ 127 w 663"/>
                <a:gd name="T57" fmla="*/ 15 h 34"/>
                <a:gd name="T58" fmla="*/ 125 w 663"/>
                <a:gd name="T59" fmla="*/ 18 h 34"/>
                <a:gd name="T60" fmla="*/ 122 w 663"/>
                <a:gd name="T61" fmla="*/ 16 h 34"/>
                <a:gd name="T62" fmla="*/ 15 w 663"/>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 h="34">
                  <a:moveTo>
                    <a:pt x="663" y="20"/>
                  </a:moveTo>
                  <a:cubicBezTo>
                    <a:pt x="578" y="24"/>
                    <a:pt x="584" y="23"/>
                    <a:pt x="378" y="25"/>
                  </a:cubicBezTo>
                  <a:cubicBezTo>
                    <a:pt x="371" y="32"/>
                    <a:pt x="371" y="32"/>
                    <a:pt x="371" y="32"/>
                  </a:cubicBezTo>
                  <a:cubicBezTo>
                    <a:pt x="658" y="29"/>
                    <a:pt x="658" y="29"/>
                    <a:pt x="658" y="29"/>
                  </a:cubicBezTo>
                  <a:cubicBezTo>
                    <a:pt x="661" y="27"/>
                    <a:pt x="663" y="24"/>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cubicBezTo>
                    <a:pt x="663" y="20"/>
                    <a:pt x="663" y="20"/>
                    <a:pt x="663" y="20"/>
                  </a:cubicBezTo>
                  <a:moveTo>
                    <a:pt x="94" y="18"/>
                  </a:moveTo>
                  <a:cubicBezTo>
                    <a:pt x="93" y="18"/>
                    <a:pt x="92" y="17"/>
                    <a:pt x="92" y="16"/>
                  </a:cubicBezTo>
                  <a:cubicBezTo>
                    <a:pt x="92" y="14"/>
                    <a:pt x="93" y="13"/>
                    <a:pt x="94" y="13"/>
                  </a:cubicBezTo>
                  <a:cubicBezTo>
                    <a:pt x="94" y="13"/>
                    <a:pt x="94" y="13"/>
                    <a:pt x="94" y="13"/>
                  </a:cubicBezTo>
                  <a:cubicBezTo>
                    <a:pt x="96" y="13"/>
                    <a:pt x="97" y="14"/>
                    <a:pt x="97" y="16"/>
                  </a:cubicBezTo>
                  <a:cubicBezTo>
                    <a:pt x="97" y="17"/>
                    <a:pt x="96" y="18"/>
                    <a:pt x="94" y="18"/>
                  </a:cubicBezTo>
                  <a:cubicBezTo>
                    <a:pt x="94" y="18"/>
                    <a:pt x="94" y="18"/>
                    <a:pt x="94" y="18"/>
                  </a:cubicBezTo>
                  <a:moveTo>
                    <a:pt x="109" y="18"/>
                  </a:moveTo>
                  <a:cubicBezTo>
                    <a:pt x="108" y="18"/>
                    <a:pt x="106" y="17"/>
                    <a:pt x="106" y="16"/>
                  </a:cubicBezTo>
                  <a:cubicBezTo>
                    <a:pt x="106" y="14"/>
                    <a:pt x="107" y="13"/>
                    <a:pt x="109" y="13"/>
                  </a:cubicBezTo>
                  <a:cubicBezTo>
                    <a:pt x="109" y="13"/>
                    <a:pt x="109" y="13"/>
                    <a:pt x="109" y="13"/>
                  </a:cubicBezTo>
                  <a:cubicBezTo>
                    <a:pt x="110" y="13"/>
                    <a:pt x="112" y="14"/>
                    <a:pt x="112" y="16"/>
                  </a:cubicBezTo>
                  <a:cubicBezTo>
                    <a:pt x="112" y="17"/>
                    <a:pt x="110" y="18"/>
                    <a:pt x="109" y="18"/>
                  </a:cubicBezTo>
                  <a:cubicBezTo>
                    <a:pt x="109" y="18"/>
                    <a:pt x="109" y="18"/>
                    <a:pt x="109" y="18"/>
                  </a:cubicBezTo>
                  <a:moveTo>
                    <a:pt x="15" y="0"/>
                  </a:moveTo>
                  <a:cubicBezTo>
                    <a:pt x="0" y="0"/>
                    <a:pt x="0" y="0"/>
                    <a:pt x="0" y="0"/>
                  </a:cubicBezTo>
                  <a:cubicBezTo>
                    <a:pt x="0" y="1"/>
                    <a:pt x="0" y="3"/>
                    <a:pt x="0" y="4"/>
                  </a:cubicBezTo>
                  <a:cubicBezTo>
                    <a:pt x="29" y="14"/>
                    <a:pt x="57" y="23"/>
                    <a:pt x="84" y="30"/>
                  </a:cubicBezTo>
                  <a:cubicBezTo>
                    <a:pt x="85" y="30"/>
                    <a:pt x="86" y="30"/>
                    <a:pt x="87" y="31"/>
                  </a:cubicBezTo>
                  <a:cubicBezTo>
                    <a:pt x="87" y="31"/>
                    <a:pt x="87" y="31"/>
                    <a:pt x="88" y="31"/>
                  </a:cubicBezTo>
                  <a:cubicBezTo>
                    <a:pt x="92" y="32"/>
                    <a:pt x="106" y="34"/>
                    <a:pt x="113" y="34"/>
                  </a:cubicBezTo>
                  <a:cubicBezTo>
                    <a:pt x="113" y="34"/>
                    <a:pt x="113" y="34"/>
                    <a:pt x="113" y="34"/>
                  </a:cubicBezTo>
                  <a:cubicBezTo>
                    <a:pt x="251" y="33"/>
                    <a:pt x="251" y="33"/>
                    <a:pt x="251" y="33"/>
                  </a:cubicBezTo>
                  <a:cubicBezTo>
                    <a:pt x="365" y="25"/>
                    <a:pt x="365" y="25"/>
                    <a:pt x="365" y="25"/>
                  </a:cubicBezTo>
                  <a:cubicBezTo>
                    <a:pt x="359" y="25"/>
                    <a:pt x="354" y="26"/>
                    <a:pt x="348" y="26"/>
                  </a:cubicBezTo>
                  <a:cubicBezTo>
                    <a:pt x="348" y="26"/>
                    <a:pt x="256" y="25"/>
                    <a:pt x="210" y="22"/>
                  </a:cubicBezTo>
                  <a:cubicBezTo>
                    <a:pt x="198" y="21"/>
                    <a:pt x="187" y="20"/>
                    <a:pt x="175" y="19"/>
                  </a:cubicBezTo>
                  <a:cubicBezTo>
                    <a:pt x="175" y="23"/>
                    <a:pt x="175" y="23"/>
                    <a:pt x="175" y="23"/>
                  </a:cubicBezTo>
                  <a:cubicBezTo>
                    <a:pt x="175" y="24"/>
                    <a:pt x="174" y="25"/>
                    <a:pt x="173" y="25"/>
                  </a:cubicBezTo>
                  <a:cubicBezTo>
                    <a:pt x="166" y="25"/>
                    <a:pt x="166" y="25"/>
                    <a:pt x="166" y="25"/>
                  </a:cubicBezTo>
                  <a:cubicBezTo>
                    <a:pt x="166" y="25"/>
                    <a:pt x="166" y="25"/>
                    <a:pt x="166" y="25"/>
                  </a:cubicBezTo>
                  <a:cubicBezTo>
                    <a:pt x="165" y="25"/>
                    <a:pt x="164" y="24"/>
                    <a:pt x="164" y="23"/>
                  </a:cubicBezTo>
                  <a:cubicBezTo>
                    <a:pt x="164" y="18"/>
                    <a:pt x="164" y="18"/>
                    <a:pt x="164" y="18"/>
                  </a:cubicBezTo>
                  <a:cubicBezTo>
                    <a:pt x="161" y="18"/>
                    <a:pt x="159" y="18"/>
                    <a:pt x="156" y="18"/>
                  </a:cubicBezTo>
                  <a:cubicBezTo>
                    <a:pt x="156" y="18"/>
                    <a:pt x="155" y="18"/>
                    <a:pt x="155" y="18"/>
                  </a:cubicBezTo>
                  <a:cubicBezTo>
                    <a:pt x="155" y="18"/>
                    <a:pt x="155" y="18"/>
                    <a:pt x="155" y="18"/>
                  </a:cubicBezTo>
                  <a:cubicBezTo>
                    <a:pt x="155" y="18"/>
                    <a:pt x="154" y="18"/>
                    <a:pt x="154" y="17"/>
                  </a:cubicBezTo>
                  <a:cubicBezTo>
                    <a:pt x="150" y="17"/>
                    <a:pt x="146" y="17"/>
                    <a:pt x="142" y="16"/>
                  </a:cubicBezTo>
                  <a:cubicBezTo>
                    <a:pt x="141" y="17"/>
                    <a:pt x="140" y="18"/>
                    <a:pt x="139" y="18"/>
                  </a:cubicBezTo>
                  <a:cubicBezTo>
                    <a:pt x="139" y="18"/>
                    <a:pt x="139" y="18"/>
                    <a:pt x="139" y="18"/>
                  </a:cubicBezTo>
                  <a:cubicBezTo>
                    <a:pt x="138" y="18"/>
                    <a:pt x="137" y="17"/>
                    <a:pt x="137" y="16"/>
                  </a:cubicBezTo>
                  <a:cubicBezTo>
                    <a:pt x="134" y="16"/>
                    <a:pt x="130" y="15"/>
                    <a:pt x="127" y="15"/>
                  </a:cubicBezTo>
                  <a:cubicBezTo>
                    <a:pt x="127" y="15"/>
                    <a:pt x="127" y="15"/>
                    <a:pt x="127" y="15"/>
                  </a:cubicBezTo>
                  <a:cubicBezTo>
                    <a:pt x="127" y="17"/>
                    <a:pt x="126" y="18"/>
                    <a:pt x="125" y="18"/>
                  </a:cubicBezTo>
                  <a:cubicBezTo>
                    <a:pt x="125" y="18"/>
                    <a:pt x="125" y="18"/>
                    <a:pt x="125" y="18"/>
                  </a:cubicBezTo>
                  <a:cubicBezTo>
                    <a:pt x="123" y="18"/>
                    <a:pt x="122" y="17"/>
                    <a:pt x="122" y="16"/>
                  </a:cubicBezTo>
                  <a:cubicBezTo>
                    <a:pt x="122" y="15"/>
                    <a:pt x="122" y="15"/>
                    <a:pt x="122" y="14"/>
                  </a:cubicBezTo>
                  <a:cubicBezTo>
                    <a:pt x="78" y="10"/>
                    <a:pt x="42" y="5"/>
                    <a:pt x="15" y="0"/>
                  </a:cubicBezTo>
                </a:path>
              </a:pathLst>
            </a:custGeom>
            <a:solidFill>
              <a:srgbClr val="B38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2" name="Freeform 491"/>
            <p:cNvSpPr>
              <a:spLocks/>
            </p:cNvSpPr>
            <p:nvPr/>
          </p:nvSpPr>
          <p:spPr bwMode="auto">
            <a:xfrm>
              <a:off x="5257801" y="2103438"/>
              <a:ext cx="31750" cy="15875"/>
            </a:xfrm>
            <a:custGeom>
              <a:avLst/>
              <a:gdLst>
                <a:gd name="T0" fmla="*/ 0 w 6"/>
                <a:gd name="T1" fmla="*/ 0 h 3"/>
                <a:gd name="T2" fmla="*/ 1 w 6"/>
                <a:gd name="T3" fmla="*/ 1 h 3"/>
                <a:gd name="T4" fmla="*/ 6 w 6"/>
                <a:gd name="T5" fmla="*/ 3 h 3"/>
                <a:gd name="T6" fmla="*/ 2 w 6"/>
                <a:gd name="T7" fmla="*/ 1 h 3"/>
                <a:gd name="T8" fmla="*/ 4 w 6"/>
                <a:gd name="T9" fmla="*/ 2 h 3"/>
                <a:gd name="T10" fmla="*/ 0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0" y="0"/>
                  </a:moveTo>
                  <a:cubicBezTo>
                    <a:pt x="0" y="1"/>
                    <a:pt x="0" y="1"/>
                    <a:pt x="1" y="1"/>
                  </a:cubicBezTo>
                  <a:cubicBezTo>
                    <a:pt x="6" y="3"/>
                    <a:pt x="6" y="3"/>
                    <a:pt x="6" y="3"/>
                  </a:cubicBezTo>
                  <a:cubicBezTo>
                    <a:pt x="4" y="2"/>
                    <a:pt x="3" y="2"/>
                    <a:pt x="2" y="1"/>
                  </a:cubicBezTo>
                  <a:cubicBezTo>
                    <a:pt x="2" y="1"/>
                    <a:pt x="3" y="2"/>
                    <a:pt x="4" y="2"/>
                  </a:cubicBezTo>
                  <a:cubicBezTo>
                    <a:pt x="2" y="1"/>
                    <a:pt x="1" y="1"/>
                    <a:pt x="0" y="0"/>
                  </a:cubicBezTo>
                </a:path>
              </a:pathLst>
            </a:custGeom>
            <a:solidFill>
              <a:srgbClr val="ADA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3" name="Freeform 492"/>
            <p:cNvSpPr>
              <a:spLocks noEditPoints="1"/>
            </p:cNvSpPr>
            <p:nvPr/>
          </p:nvSpPr>
          <p:spPr bwMode="auto">
            <a:xfrm>
              <a:off x="5246689" y="2055813"/>
              <a:ext cx="339725" cy="106363"/>
            </a:xfrm>
            <a:custGeom>
              <a:avLst/>
              <a:gdLst>
                <a:gd name="T0" fmla="*/ 20 w 64"/>
                <a:gd name="T1" fmla="*/ 16 h 20"/>
                <a:gd name="T2" fmla="*/ 31 w 64"/>
                <a:gd name="T3" fmla="*/ 20 h 20"/>
                <a:gd name="T4" fmla="*/ 31 w 64"/>
                <a:gd name="T5" fmla="*/ 20 h 20"/>
                <a:gd name="T6" fmla="*/ 28 w 64"/>
                <a:gd name="T7" fmla="*/ 19 h 20"/>
                <a:gd name="T8" fmla="*/ 20 w 64"/>
                <a:gd name="T9" fmla="*/ 16 h 20"/>
                <a:gd name="T10" fmla="*/ 64 w 64"/>
                <a:gd name="T11" fmla="*/ 0 h 20"/>
                <a:gd name="T12" fmla="*/ 2 w 64"/>
                <a:gd name="T13" fmla="*/ 9 h 20"/>
                <a:gd name="T14" fmla="*/ 6 w 64"/>
                <a:gd name="T15" fmla="*/ 11 h 20"/>
                <a:gd name="T16" fmla="*/ 42 w 64"/>
                <a:gd name="T17" fmla="*/ 18 h 20"/>
                <a:gd name="T18" fmla="*/ 64 w 64"/>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0">
                  <a:moveTo>
                    <a:pt x="20" y="16"/>
                  </a:moveTo>
                  <a:cubicBezTo>
                    <a:pt x="31" y="20"/>
                    <a:pt x="31" y="20"/>
                    <a:pt x="31" y="20"/>
                  </a:cubicBezTo>
                  <a:cubicBezTo>
                    <a:pt x="31" y="20"/>
                    <a:pt x="31" y="20"/>
                    <a:pt x="31" y="20"/>
                  </a:cubicBezTo>
                  <a:cubicBezTo>
                    <a:pt x="30" y="20"/>
                    <a:pt x="29" y="20"/>
                    <a:pt x="28" y="19"/>
                  </a:cubicBezTo>
                  <a:cubicBezTo>
                    <a:pt x="26" y="18"/>
                    <a:pt x="23" y="17"/>
                    <a:pt x="20" y="16"/>
                  </a:cubicBezTo>
                  <a:moveTo>
                    <a:pt x="64" y="0"/>
                  </a:moveTo>
                  <a:cubicBezTo>
                    <a:pt x="64" y="0"/>
                    <a:pt x="0" y="4"/>
                    <a:pt x="2" y="9"/>
                  </a:cubicBezTo>
                  <a:cubicBezTo>
                    <a:pt x="3" y="10"/>
                    <a:pt x="4" y="10"/>
                    <a:pt x="6" y="11"/>
                  </a:cubicBezTo>
                  <a:cubicBezTo>
                    <a:pt x="10" y="12"/>
                    <a:pt x="22" y="14"/>
                    <a:pt x="42" y="18"/>
                  </a:cubicBezTo>
                  <a:cubicBezTo>
                    <a:pt x="48" y="9"/>
                    <a:pt x="64" y="0"/>
                    <a:pt x="64" y="0"/>
                  </a:cubicBezTo>
                </a:path>
              </a:pathLst>
            </a:custGeom>
            <a:solidFill>
              <a:srgbClr val="ADA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4" name="Freeform 493"/>
            <p:cNvSpPr>
              <a:spLocks/>
            </p:cNvSpPr>
            <p:nvPr/>
          </p:nvSpPr>
          <p:spPr bwMode="auto">
            <a:xfrm>
              <a:off x="5411789" y="2162175"/>
              <a:ext cx="52388" cy="20638"/>
            </a:xfrm>
            <a:custGeom>
              <a:avLst/>
              <a:gdLst>
                <a:gd name="T0" fmla="*/ 0 w 10"/>
                <a:gd name="T1" fmla="*/ 0 h 4"/>
                <a:gd name="T2" fmla="*/ 0 w 10"/>
                <a:gd name="T3" fmla="*/ 0 h 4"/>
                <a:gd name="T4" fmla="*/ 10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10" y="4"/>
                    <a:pt x="10" y="4"/>
                    <a:pt x="10" y="4"/>
                  </a:cubicBezTo>
                  <a:cubicBezTo>
                    <a:pt x="10" y="4"/>
                    <a:pt x="10" y="4"/>
                    <a:pt x="10" y="4"/>
                  </a:cubicBezTo>
                  <a:cubicBezTo>
                    <a:pt x="7" y="3"/>
                    <a:pt x="3" y="2"/>
                    <a:pt x="0" y="0"/>
                  </a:cubicBezTo>
                </a:path>
              </a:pathLst>
            </a:custGeom>
            <a:solidFill>
              <a:srgbClr val="B28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5" name="Freeform 494"/>
            <p:cNvSpPr>
              <a:spLocks/>
            </p:cNvSpPr>
            <p:nvPr/>
          </p:nvSpPr>
          <p:spPr bwMode="auto">
            <a:xfrm>
              <a:off x="5268914" y="2108200"/>
              <a:ext cx="47625" cy="22225"/>
            </a:xfrm>
            <a:custGeom>
              <a:avLst/>
              <a:gdLst>
                <a:gd name="T0" fmla="*/ 0 w 9"/>
                <a:gd name="T1" fmla="*/ 0 h 4"/>
                <a:gd name="T2" fmla="*/ 4 w 9"/>
                <a:gd name="T3" fmla="*/ 2 h 4"/>
                <a:gd name="T4" fmla="*/ 9 w 9"/>
                <a:gd name="T5" fmla="*/ 4 h 4"/>
                <a:gd name="T6" fmla="*/ 2 w 9"/>
                <a:gd name="T7" fmla="*/ 1 h 4"/>
                <a:gd name="T8" fmla="*/ 0 w 9"/>
                <a:gd name="T9" fmla="*/ 0 h 4"/>
              </a:gdLst>
              <a:ahLst/>
              <a:cxnLst>
                <a:cxn ang="0">
                  <a:pos x="T0" y="T1"/>
                </a:cxn>
                <a:cxn ang="0">
                  <a:pos x="T2" y="T3"/>
                </a:cxn>
                <a:cxn ang="0">
                  <a:pos x="T4" y="T5"/>
                </a:cxn>
                <a:cxn ang="0">
                  <a:pos x="T6" y="T7"/>
                </a:cxn>
                <a:cxn ang="0">
                  <a:pos x="T8" y="T9"/>
                </a:cxn>
              </a:cxnLst>
              <a:rect l="0" t="0" r="r" b="b"/>
              <a:pathLst>
                <a:path w="9" h="4">
                  <a:moveTo>
                    <a:pt x="0" y="0"/>
                  </a:moveTo>
                  <a:cubicBezTo>
                    <a:pt x="1" y="1"/>
                    <a:pt x="2" y="1"/>
                    <a:pt x="4" y="2"/>
                  </a:cubicBezTo>
                  <a:cubicBezTo>
                    <a:pt x="9" y="4"/>
                    <a:pt x="9" y="4"/>
                    <a:pt x="9" y="4"/>
                  </a:cubicBezTo>
                  <a:cubicBezTo>
                    <a:pt x="7" y="3"/>
                    <a:pt x="4" y="2"/>
                    <a:pt x="2" y="1"/>
                  </a:cubicBezTo>
                  <a:cubicBezTo>
                    <a:pt x="1" y="1"/>
                    <a:pt x="0" y="0"/>
                    <a:pt x="0" y="0"/>
                  </a:cubicBezTo>
                </a:path>
              </a:pathLst>
            </a:custGeom>
            <a:solidFill>
              <a:srgbClr val="838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6" name="Freeform 495"/>
            <p:cNvSpPr>
              <a:spLocks/>
            </p:cNvSpPr>
            <p:nvPr/>
          </p:nvSpPr>
          <p:spPr bwMode="auto">
            <a:xfrm>
              <a:off x="5278439" y="2114550"/>
              <a:ext cx="192088" cy="47625"/>
            </a:xfrm>
            <a:custGeom>
              <a:avLst/>
              <a:gdLst>
                <a:gd name="T0" fmla="*/ 0 w 36"/>
                <a:gd name="T1" fmla="*/ 0 h 9"/>
                <a:gd name="T2" fmla="*/ 7 w 36"/>
                <a:gd name="T3" fmla="*/ 3 h 9"/>
                <a:gd name="T4" fmla="*/ 14 w 36"/>
                <a:gd name="T5" fmla="*/ 5 h 9"/>
                <a:gd name="T6" fmla="*/ 22 w 36"/>
                <a:gd name="T7" fmla="*/ 8 h 9"/>
                <a:gd name="T8" fmla="*/ 25 w 36"/>
                <a:gd name="T9" fmla="*/ 9 h 9"/>
                <a:gd name="T10" fmla="*/ 35 w 36"/>
                <a:gd name="T11" fmla="*/ 9 h 9"/>
                <a:gd name="T12" fmla="*/ 36 w 36"/>
                <a:gd name="T13" fmla="*/ 7 h 9"/>
                <a:gd name="T14" fmla="*/ 0 w 3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
                  <a:moveTo>
                    <a:pt x="0" y="0"/>
                  </a:moveTo>
                  <a:cubicBezTo>
                    <a:pt x="2" y="1"/>
                    <a:pt x="5" y="2"/>
                    <a:pt x="7" y="3"/>
                  </a:cubicBezTo>
                  <a:cubicBezTo>
                    <a:pt x="14" y="5"/>
                    <a:pt x="14" y="5"/>
                    <a:pt x="14" y="5"/>
                  </a:cubicBezTo>
                  <a:cubicBezTo>
                    <a:pt x="17" y="6"/>
                    <a:pt x="20" y="7"/>
                    <a:pt x="22" y="8"/>
                  </a:cubicBezTo>
                  <a:cubicBezTo>
                    <a:pt x="23" y="9"/>
                    <a:pt x="24" y="9"/>
                    <a:pt x="25" y="9"/>
                  </a:cubicBezTo>
                  <a:cubicBezTo>
                    <a:pt x="35" y="9"/>
                    <a:pt x="35" y="9"/>
                    <a:pt x="35" y="9"/>
                  </a:cubicBezTo>
                  <a:cubicBezTo>
                    <a:pt x="36" y="8"/>
                    <a:pt x="36" y="8"/>
                    <a:pt x="36" y="7"/>
                  </a:cubicBezTo>
                  <a:cubicBezTo>
                    <a:pt x="16" y="3"/>
                    <a:pt x="4" y="1"/>
                    <a:pt x="0" y="0"/>
                  </a:cubicBezTo>
                </a:path>
              </a:pathLst>
            </a:custGeom>
            <a:solidFill>
              <a:srgbClr val="838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7" name="Freeform 496"/>
            <p:cNvSpPr>
              <a:spLocks/>
            </p:cNvSpPr>
            <p:nvPr/>
          </p:nvSpPr>
          <p:spPr bwMode="auto">
            <a:xfrm>
              <a:off x="5411789" y="2162175"/>
              <a:ext cx="52388" cy="20638"/>
            </a:xfrm>
            <a:custGeom>
              <a:avLst/>
              <a:gdLst>
                <a:gd name="T0" fmla="*/ 10 w 10"/>
                <a:gd name="T1" fmla="*/ 0 h 4"/>
                <a:gd name="T2" fmla="*/ 0 w 10"/>
                <a:gd name="T3" fmla="*/ 0 h 4"/>
                <a:gd name="T4" fmla="*/ 10 w 10"/>
                <a:gd name="T5" fmla="*/ 4 h 4"/>
                <a:gd name="T6" fmla="*/ 10 w 10"/>
                <a:gd name="T7" fmla="*/ 0 h 4"/>
              </a:gdLst>
              <a:ahLst/>
              <a:cxnLst>
                <a:cxn ang="0">
                  <a:pos x="T0" y="T1"/>
                </a:cxn>
                <a:cxn ang="0">
                  <a:pos x="T2" y="T3"/>
                </a:cxn>
                <a:cxn ang="0">
                  <a:pos x="T4" y="T5"/>
                </a:cxn>
                <a:cxn ang="0">
                  <a:pos x="T6" y="T7"/>
                </a:cxn>
              </a:cxnLst>
              <a:rect l="0" t="0" r="r" b="b"/>
              <a:pathLst>
                <a:path w="10" h="4">
                  <a:moveTo>
                    <a:pt x="10" y="0"/>
                  </a:moveTo>
                  <a:cubicBezTo>
                    <a:pt x="0" y="0"/>
                    <a:pt x="0" y="0"/>
                    <a:pt x="0" y="0"/>
                  </a:cubicBezTo>
                  <a:cubicBezTo>
                    <a:pt x="3" y="2"/>
                    <a:pt x="7" y="3"/>
                    <a:pt x="10" y="4"/>
                  </a:cubicBezTo>
                  <a:cubicBezTo>
                    <a:pt x="10" y="3"/>
                    <a:pt x="10" y="1"/>
                    <a:pt x="10" y="0"/>
                  </a:cubicBezTo>
                </a:path>
              </a:pathLst>
            </a:custGeom>
            <a:solidFill>
              <a:srgbClr val="896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8" name="Freeform 497"/>
            <p:cNvSpPr>
              <a:spLocks/>
            </p:cNvSpPr>
            <p:nvPr/>
          </p:nvSpPr>
          <p:spPr bwMode="auto">
            <a:xfrm>
              <a:off x="4970464" y="2035175"/>
              <a:ext cx="615950" cy="106363"/>
            </a:xfrm>
            <a:custGeom>
              <a:avLst/>
              <a:gdLst>
                <a:gd name="T0" fmla="*/ 0 w 116"/>
                <a:gd name="T1" fmla="*/ 20 h 20"/>
                <a:gd name="T2" fmla="*/ 58 w 116"/>
                <a:gd name="T3" fmla="*/ 4 h 20"/>
                <a:gd name="T4" fmla="*/ 104 w 116"/>
                <a:gd name="T5" fmla="*/ 0 h 20"/>
                <a:gd name="T6" fmla="*/ 116 w 116"/>
                <a:gd name="T7" fmla="*/ 4 h 20"/>
                <a:gd name="T8" fmla="*/ 105 w 116"/>
                <a:gd name="T9" fmla="*/ 8 h 20"/>
                <a:gd name="T10" fmla="*/ 22 w 116"/>
                <a:gd name="T11" fmla="*/ 19 h 20"/>
                <a:gd name="T12" fmla="*/ 0 w 11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6" h="20">
                  <a:moveTo>
                    <a:pt x="0" y="20"/>
                  </a:moveTo>
                  <a:cubicBezTo>
                    <a:pt x="58" y="4"/>
                    <a:pt x="58" y="4"/>
                    <a:pt x="58" y="4"/>
                  </a:cubicBezTo>
                  <a:cubicBezTo>
                    <a:pt x="58" y="4"/>
                    <a:pt x="98" y="0"/>
                    <a:pt x="104" y="0"/>
                  </a:cubicBezTo>
                  <a:cubicBezTo>
                    <a:pt x="111" y="0"/>
                    <a:pt x="116" y="2"/>
                    <a:pt x="116" y="4"/>
                  </a:cubicBezTo>
                  <a:cubicBezTo>
                    <a:pt x="116" y="5"/>
                    <a:pt x="111" y="7"/>
                    <a:pt x="105" y="8"/>
                  </a:cubicBezTo>
                  <a:cubicBezTo>
                    <a:pt x="22" y="19"/>
                    <a:pt x="22" y="19"/>
                    <a:pt x="22" y="19"/>
                  </a:cubicBezTo>
                  <a:cubicBezTo>
                    <a:pt x="22" y="19"/>
                    <a:pt x="18" y="19"/>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199" name="Freeform 498"/>
            <p:cNvSpPr>
              <a:spLocks/>
            </p:cNvSpPr>
            <p:nvPr/>
          </p:nvSpPr>
          <p:spPr bwMode="auto">
            <a:xfrm>
              <a:off x="4970464" y="2035175"/>
              <a:ext cx="631825" cy="106363"/>
            </a:xfrm>
            <a:custGeom>
              <a:avLst/>
              <a:gdLst>
                <a:gd name="T0" fmla="*/ 0 w 119"/>
                <a:gd name="T1" fmla="*/ 20 h 20"/>
                <a:gd name="T2" fmla="*/ 104 w 119"/>
                <a:gd name="T3" fmla="*/ 0 h 20"/>
                <a:gd name="T4" fmla="*/ 116 w 119"/>
                <a:gd name="T5" fmla="*/ 4 h 20"/>
                <a:gd name="T6" fmla="*/ 105 w 119"/>
                <a:gd name="T7" fmla="*/ 8 h 20"/>
                <a:gd name="T8" fmla="*/ 22 w 119"/>
                <a:gd name="T9" fmla="*/ 19 h 20"/>
                <a:gd name="T10" fmla="*/ 0 w 119"/>
                <a:gd name="T11" fmla="*/ 20 h 20"/>
              </a:gdLst>
              <a:ahLst/>
              <a:cxnLst>
                <a:cxn ang="0">
                  <a:pos x="T0" y="T1"/>
                </a:cxn>
                <a:cxn ang="0">
                  <a:pos x="T2" y="T3"/>
                </a:cxn>
                <a:cxn ang="0">
                  <a:pos x="T4" y="T5"/>
                </a:cxn>
                <a:cxn ang="0">
                  <a:pos x="T6" y="T7"/>
                </a:cxn>
                <a:cxn ang="0">
                  <a:pos x="T8" y="T9"/>
                </a:cxn>
                <a:cxn ang="0">
                  <a:pos x="T10" y="T11"/>
                </a:cxn>
              </a:cxnLst>
              <a:rect l="0" t="0" r="r" b="b"/>
              <a:pathLst>
                <a:path w="119" h="20">
                  <a:moveTo>
                    <a:pt x="0" y="20"/>
                  </a:moveTo>
                  <a:cubicBezTo>
                    <a:pt x="0" y="20"/>
                    <a:pt x="119" y="8"/>
                    <a:pt x="104" y="0"/>
                  </a:cubicBezTo>
                  <a:cubicBezTo>
                    <a:pt x="111" y="0"/>
                    <a:pt x="116" y="2"/>
                    <a:pt x="116" y="4"/>
                  </a:cubicBezTo>
                  <a:cubicBezTo>
                    <a:pt x="116" y="5"/>
                    <a:pt x="111" y="7"/>
                    <a:pt x="105" y="8"/>
                  </a:cubicBezTo>
                  <a:cubicBezTo>
                    <a:pt x="22" y="19"/>
                    <a:pt x="22" y="19"/>
                    <a:pt x="22" y="19"/>
                  </a:cubicBezTo>
                  <a:cubicBezTo>
                    <a:pt x="22" y="19"/>
                    <a:pt x="18" y="19"/>
                    <a:pt x="0" y="20"/>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0" name="Freeform 499"/>
            <p:cNvSpPr>
              <a:spLocks/>
            </p:cNvSpPr>
            <p:nvPr/>
          </p:nvSpPr>
          <p:spPr bwMode="auto">
            <a:xfrm>
              <a:off x="7859714" y="2178050"/>
              <a:ext cx="63500" cy="106363"/>
            </a:xfrm>
            <a:custGeom>
              <a:avLst/>
              <a:gdLst>
                <a:gd name="T0" fmla="*/ 9 w 12"/>
                <a:gd name="T1" fmla="*/ 0 h 20"/>
                <a:gd name="T2" fmla="*/ 9 w 12"/>
                <a:gd name="T3" fmla="*/ 0 h 20"/>
                <a:gd name="T4" fmla="*/ 2 w 12"/>
                <a:gd name="T5" fmla="*/ 0 h 20"/>
                <a:gd name="T6" fmla="*/ 0 w 12"/>
                <a:gd name="T7" fmla="*/ 2 h 20"/>
                <a:gd name="T8" fmla="*/ 0 w 12"/>
                <a:gd name="T9" fmla="*/ 18 h 20"/>
                <a:gd name="T10" fmla="*/ 2 w 12"/>
                <a:gd name="T11" fmla="*/ 20 h 20"/>
                <a:gd name="T12" fmla="*/ 2 w 12"/>
                <a:gd name="T13" fmla="*/ 20 h 20"/>
                <a:gd name="T14" fmla="*/ 9 w 12"/>
                <a:gd name="T15" fmla="*/ 20 h 20"/>
                <a:gd name="T16" fmla="*/ 12 w 12"/>
                <a:gd name="T17" fmla="*/ 18 h 20"/>
                <a:gd name="T18" fmla="*/ 12 w 12"/>
                <a:gd name="T19" fmla="*/ 2 h 20"/>
                <a:gd name="T20" fmla="*/ 9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9" y="0"/>
                  </a:moveTo>
                  <a:cubicBezTo>
                    <a:pt x="9" y="0"/>
                    <a:pt x="9" y="0"/>
                    <a:pt x="9" y="0"/>
                  </a:cubicBezTo>
                  <a:cubicBezTo>
                    <a:pt x="2" y="0"/>
                    <a:pt x="2" y="0"/>
                    <a:pt x="2" y="0"/>
                  </a:cubicBezTo>
                  <a:cubicBezTo>
                    <a:pt x="1" y="0"/>
                    <a:pt x="0" y="1"/>
                    <a:pt x="0" y="2"/>
                  </a:cubicBezTo>
                  <a:cubicBezTo>
                    <a:pt x="0" y="18"/>
                    <a:pt x="0" y="18"/>
                    <a:pt x="0" y="18"/>
                  </a:cubicBezTo>
                  <a:cubicBezTo>
                    <a:pt x="0" y="19"/>
                    <a:pt x="1" y="20"/>
                    <a:pt x="2" y="20"/>
                  </a:cubicBezTo>
                  <a:cubicBezTo>
                    <a:pt x="2" y="20"/>
                    <a:pt x="2" y="20"/>
                    <a:pt x="2" y="20"/>
                  </a:cubicBezTo>
                  <a:cubicBezTo>
                    <a:pt x="9" y="20"/>
                    <a:pt x="9" y="20"/>
                    <a:pt x="9" y="20"/>
                  </a:cubicBezTo>
                  <a:cubicBezTo>
                    <a:pt x="11" y="20"/>
                    <a:pt x="12" y="19"/>
                    <a:pt x="12" y="18"/>
                  </a:cubicBezTo>
                  <a:cubicBezTo>
                    <a:pt x="12" y="2"/>
                    <a:pt x="12" y="2"/>
                    <a:pt x="12" y="2"/>
                  </a:cubicBezTo>
                  <a:cubicBezTo>
                    <a:pt x="12" y="1"/>
                    <a:pt x="11" y="0"/>
                    <a:pt x="9" y="0"/>
                  </a:cubicBezTo>
                </a:path>
              </a:pathLst>
            </a:custGeom>
            <a:solidFill>
              <a:srgbClr val="CA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1" name="Freeform 500"/>
            <p:cNvSpPr>
              <a:spLocks/>
            </p:cNvSpPr>
            <p:nvPr/>
          </p:nvSpPr>
          <p:spPr bwMode="auto">
            <a:xfrm>
              <a:off x="6335714" y="2189163"/>
              <a:ext cx="58738" cy="74613"/>
            </a:xfrm>
            <a:custGeom>
              <a:avLst/>
              <a:gdLst>
                <a:gd name="T0" fmla="*/ 9 w 11"/>
                <a:gd name="T1" fmla="*/ 0 h 14"/>
                <a:gd name="T2" fmla="*/ 9 w 11"/>
                <a:gd name="T3" fmla="*/ 0 h 14"/>
                <a:gd name="T4" fmla="*/ 2 w 11"/>
                <a:gd name="T5" fmla="*/ 0 h 14"/>
                <a:gd name="T6" fmla="*/ 0 w 11"/>
                <a:gd name="T7" fmla="*/ 2 h 14"/>
                <a:gd name="T8" fmla="*/ 0 w 11"/>
                <a:gd name="T9" fmla="*/ 13 h 14"/>
                <a:gd name="T10" fmla="*/ 11 w 11"/>
                <a:gd name="T11" fmla="*/ 14 h 14"/>
                <a:gd name="T12" fmla="*/ 11 w 11"/>
                <a:gd name="T13" fmla="*/ 2 h 14"/>
                <a:gd name="T14" fmla="*/ 9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9" y="0"/>
                  </a:moveTo>
                  <a:cubicBezTo>
                    <a:pt x="9" y="0"/>
                    <a:pt x="9" y="0"/>
                    <a:pt x="9" y="0"/>
                  </a:cubicBezTo>
                  <a:cubicBezTo>
                    <a:pt x="2" y="0"/>
                    <a:pt x="2" y="0"/>
                    <a:pt x="2" y="0"/>
                  </a:cubicBezTo>
                  <a:cubicBezTo>
                    <a:pt x="1" y="0"/>
                    <a:pt x="0" y="1"/>
                    <a:pt x="0" y="2"/>
                  </a:cubicBezTo>
                  <a:cubicBezTo>
                    <a:pt x="0" y="13"/>
                    <a:pt x="0" y="13"/>
                    <a:pt x="0" y="13"/>
                  </a:cubicBezTo>
                  <a:cubicBezTo>
                    <a:pt x="4" y="14"/>
                    <a:pt x="7" y="14"/>
                    <a:pt x="11" y="14"/>
                  </a:cubicBezTo>
                  <a:cubicBezTo>
                    <a:pt x="11" y="2"/>
                    <a:pt x="11" y="2"/>
                    <a:pt x="11" y="2"/>
                  </a:cubicBezTo>
                  <a:cubicBezTo>
                    <a:pt x="11" y="1"/>
                    <a:pt x="10" y="0"/>
                    <a:pt x="9" y="0"/>
                  </a:cubicBezTo>
                </a:path>
              </a:pathLst>
            </a:custGeom>
            <a:solidFill>
              <a:srgbClr val="CA9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2" name="Freeform 501"/>
            <p:cNvSpPr>
              <a:spLocks/>
            </p:cNvSpPr>
            <p:nvPr/>
          </p:nvSpPr>
          <p:spPr bwMode="auto">
            <a:xfrm>
              <a:off x="6335714" y="2257425"/>
              <a:ext cx="58738" cy="38100"/>
            </a:xfrm>
            <a:custGeom>
              <a:avLst/>
              <a:gdLst>
                <a:gd name="T0" fmla="*/ 0 w 11"/>
                <a:gd name="T1" fmla="*/ 0 h 7"/>
                <a:gd name="T2" fmla="*/ 0 w 11"/>
                <a:gd name="T3" fmla="*/ 5 h 7"/>
                <a:gd name="T4" fmla="*/ 2 w 11"/>
                <a:gd name="T5" fmla="*/ 7 h 7"/>
                <a:gd name="T6" fmla="*/ 2 w 11"/>
                <a:gd name="T7" fmla="*/ 7 h 7"/>
                <a:gd name="T8" fmla="*/ 9 w 11"/>
                <a:gd name="T9" fmla="*/ 7 h 7"/>
                <a:gd name="T10" fmla="*/ 11 w 11"/>
                <a:gd name="T11" fmla="*/ 5 h 7"/>
                <a:gd name="T12" fmla="*/ 11 w 11"/>
                <a:gd name="T13" fmla="*/ 1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cubicBezTo>
                    <a:pt x="0" y="5"/>
                    <a:pt x="0" y="5"/>
                    <a:pt x="0" y="5"/>
                  </a:cubicBezTo>
                  <a:cubicBezTo>
                    <a:pt x="0" y="6"/>
                    <a:pt x="1" y="7"/>
                    <a:pt x="2" y="7"/>
                  </a:cubicBezTo>
                  <a:cubicBezTo>
                    <a:pt x="2" y="7"/>
                    <a:pt x="2" y="7"/>
                    <a:pt x="2" y="7"/>
                  </a:cubicBezTo>
                  <a:cubicBezTo>
                    <a:pt x="9" y="7"/>
                    <a:pt x="9" y="7"/>
                    <a:pt x="9" y="7"/>
                  </a:cubicBezTo>
                  <a:cubicBezTo>
                    <a:pt x="10" y="7"/>
                    <a:pt x="11" y="6"/>
                    <a:pt x="11" y="5"/>
                  </a:cubicBezTo>
                  <a:cubicBezTo>
                    <a:pt x="11" y="1"/>
                    <a:pt x="11" y="1"/>
                    <a:pt x="11" y="1"/>
                  </a:cubicBezTo>
                  <a:cubicBezTo>
                    <a:pt x="7" y="1"/>
                    <a:pt x="4" y="1"/>
                    <a:pt x="0" y="0"/>
                  </a:cubicBezTo>
                </a:path>
              </a:pathLst>
            </a:custGeom>
            <a:solidFill>
              <a:srgbClr val="9771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3" name="Freeform 502"/>
            <p:cNvSpPr>
              <a:spLocks/>
            </p:cNvSpPr>
            <p:nvPr/>
          </p:nvSpPr>
          <p:spPr bwMode="auto">
            <a:xfrm>
              <a:off x="8369301" y="2182813"/>
              <a:ext cx="52388" cy="96838"/>
            </a:xfrm>
            <a:custGeom>
              <a:avLst/>
              <a:gdLst>
                <a:gd name="T0" fmla="*/ 8 w 10"/>
                <a:gd name="T1" fmla="*/ 0 h 18"/>
                <a:gd name="T2" fmla="*/ 8 w 10"/>
                <a:gd name="T3" fmla="*/ 0 h 18"/>
                <a:gd name="T4" fmla="*/ 2 w 10"/>
                <a:gd name="T5" fmla="*/ 0 h 18"/>
                <a:gd name="T6" fmla="*/ 0 w 10"/>
                <a:gd name="T7" fmla="*/ 2 h 18"/>
                <a:gd name="T8" fmla="*/ 0 w 10"/>
                <a:gd name="T9" fmla="*/ 16 h 18"/>
                <a:gd name="T10" fmla="*/ 2 w 10"/>
                <a:gd name="T11" fmla="*/ 18 h 18"/>
                <a:gd name="T12" fmla="*/ 2 w 10"/>
                <a:gd name="T13" fmla="*/ 18 h 18"/>
                <a:gd name="T14" fmla="*/ 8 w 10"/>
                <a:gd name="T15" fmla="*/ 17 h 18"/>
                <a:gd name="T16" fmla="*/ 10 w 10"/>
                <a:gd name="T17" fmla="*/ 16 h 18"/>
                <a:gd name="T18" fmla="*/ 10 w 10"/>
                <a:gd name="T19" fmla="*/ 2 h 18"/>
                <a:gd name="T20" fmla="*/ 8 w 10"/>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8" y="0"/>
                  </a:moveTo>
                  <a:cubicBezTo>
                    <a:pt x="8" y="0"/>
                    <a:pt x="8" y="0"/>
                    <a:pt x="8" y="0"/>
                  </a:cubicBezTo>
                  <a:cubicBezTo>
                    <a:pt x="2" y="0"/>
                    <a:pt x="2" y="0"/>
                    <a:pt x="2" y="0"/>
                  </a:cubicBezTo>
                  <a:cubicBezTo>
                    <a:pt x="1" y="0"/>
                    <a:pt x="0" y="1"/>
                    <a:pt x="0" y="2"/>
                  </a:cubicBezTo>
                  <a:cubicBezTo>
                    <a:pt x="0" y="16"/>
                    <a:pt x="0" y="16"/>
                    <a:pt x="0" y="16"/>
                  </a:cubicBezTo>
                  <a:cubicBezTo>
                    <a:pt x="0" y="17"/>
                    <a:pt x="1" y="18"/>
                    <a:pt x="2" y="18"/>
                  </a:cubicBezTo>
                  <a:cubicBezTo>
                    <a:pt x="2" y="18"/>
                    <a:pt x="2" y="18"/>
                    <a:pt x="2" y="18"/>
                  </a:cubicBezTo>
                  <a:cubicBezTo>
                    <a:pt x="8" y="17"/>
                    <a:pt x="8" y="17"/>
                    <a:pt x="8" y="17"/>
                  </a:cubicBezTo>
                  <a:cubicBezTo>
                    <a:pt x="9" y="17"/>
                    <a:pt x="10" y="17"/>
                    <a:pt x="10" y="16"/>
                  </a:cubicBezTo>
                  <a:cubicBezTo>
                    <a:pt x="10" y="2"/>
                    <a:pt x="10" y="2"/>
                    <a:pt x="10" y="2"/>
                  </a:cubicBezTo>
                  <a:cubicBezTo>
                    <a:pt x="10" y="1"/>
                    <a:pt x="9" y="0"/>
                    <a:pt x="8" y="0"/>
                  </a:cubicBezTo>
                </a:path>
              </a:pathLst>
            </a:custGeom>
            <a:solidFill>
              <a:srgbClr val="E6A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4" name="Freeform 503"/>
            <p:cNvSpPr>
              <a:spLocks/>
            </p:cNvSpPr>
            <p:nvPr/>
          </p:nvSpPr>
          <p:spPr bwMode="auto">
            <a:xfrm>
              <a:off x="8905876" y="2166938"/>
              <a:ext cx="84138" cy="187325"/>
            </a:xfrm>
            <a:custGeom>
              <a:avLst/>
              <a:gdLst>
                <a:gd name="T0" fmla="*/ 16 w 16"/>
                <a:gd name="T1" fmla="*/ 19 h 35"/>
                <a:gd name="T2" fmla="*/ 0 w 16"/>
                <a:gd name="T3" fmla="*/ 0 h 35"/>
                <a:gd name="T4" fmla="*/ 1 w 16"/>
                <a:gd name="T5" fmla="*/ 35 h 35"/>
                <a:gd name="T6" fmla="*/ 16 w 16"/>
                <a:gd name="T7" fmla="*/ 19 h 35"/>
              </a:gdLst>
              <a:ahLst/>
              <a:cxnLst>
                <a:cxn ang="0">
                  <a:pos x="T0" y="T1"/>
                </a:cxn>
                <a:cxn ang="0">
                  <a:pos x="T2" y="T3"/>
                </a:cxn>
                <a:cxn ang="0">
                  <a:pos x="T4" y="T5"/>
                </a:cxn>
                <a:cxn ang="0">
                  <a:pos x="T6" y="T7"/>
                </a:cxn>
              </a:cxnLst>
              <a:rect l="0" t="0" r="r" b="b"/>
              <a:pathLst>
                <a:path w="16" h="35">
                  <a:moveTo>
                    <a:pt x="16" y="19"/>
                  </a:moveTo>
                  <a:cubicBezTo>
                    <a:pt x="16" y="13"/>
                    <a:pt x="9" y="6"/>
                    <a:pt x="0" y="0"/>
                  </a:cubicBezTo>
                  <a:cubicBezTo>
                    <a:pt x="1" y="35"/>
                    <a:pt x="1" y="35"/>
                    <a:pt x="1" y="35"/>
                  </a:cubicBezTo>
                  <a:cubicBezTo>
                    <a:pt x="10" y="30"/>
                    <a:pt x="16" y="25"/>
                    <a:pt x="16" y="19"/>
                  </a:cubicBezTo>
                  <a:close/>
                </a:path>
              </a:pathLst>
            </a:custGeom>
            <a:solidFill>
              <a:srgbClr val="6D8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5" name="Freeform 505"/>
            <p:cNvSpPr>
              <a:spLocks/>
            </p:cNvSpPr>
            <p:nvPr/>
          </p:nvSpPr>
          <p:spPr bwMode="auto">
            <a:xfrm>
              <a:off x="8193088" y="2028825"/>
              <a:ext cx="563563" cy="58738"/>
            </a:xfrm>
            <a:custGeom>
              <a:avLst/>
              <a:gdLst>
                <a:gd name="T0" fmla="*/ 70 w 106"/>
                <a:gd name="T1" fmla="*/ 0 h 11"/>
                <a:gd name="T2" fmla="*/ 0 w 106"/>
                <a:gd name="T3" fmla="*/ 11 h 11"/>
                <a:gd name="T4" fmla="*/ 106 w 106"/>
                <a:gd name="T5" fmla="*/ 10 h 11"/>
                <a:gd name="T6" fmla="*/ 103 w 106"/>
                <a:gd name="T7" fmla="*/ 8 h 11"/>
                <a:gd name="T8" fmla="*/ 70 w 106"/>
                <a:gd name="T9" fmla="*/ 0 h 11"/>
              </a:gdLst>
              <a:ahLst/>
              <a:cxnLst>
                <a:cxn ang="0">
                  <a:pos x="T0" y="T1"/>
                </a:cxn>
                <a:cxn ang="0">
                  <a:pos x="T2" y="T3"/>
                </a:cxn>
                <a:cxn ang="0">
                  <a:pos x="T4" y="T5"/>
                </a:cxn>
                <a:cxn ang="0">
                  <a:pos x="T6" y="T7"/>
                </a:cxn>
                <a:cxn ang="0">
                  <a:pos x="T8" y="T9"/>
                </a:cxn>
              </a:cxnLst>
              <a:rect l="0" t="0" r="r" b="b"/>
              <a:pathLst>
                <a:path w="106" h="11">
                  <a:moveTo>
                    <a:pt x="70" y="0"/>
                  </a:moveTo>
                  <a:cubicBezTo>
                    <a:pt x="23" y="1"/>
                    <a:pt x="0" y="11"/>
                    <a:pt x="0" y="11"/>
                  </a:cubicBezTo>
                  <a:cubicBezTo>
                    <a:pt x="106" y="10"/>
                    <a:pt x="106" y="10"/>
                    <a:pt x="106" y="10"/>
                  </a:cubicBezTo>
                  <a:cubicBezTo>
                    <a:pt x="103" y="8"/>
                    <a:pt x="103" y="8"/>
                    <a:pt x="103" y="8"/>
                  </a:cubicBezTo>
                  <a:cubicBezTo>
                    <a:pt x="70" y="0"/>
                    <a:pt x="70" y="0"/>
                    <a:pt x="70" y="0"/>
                  </a:cubicBezTo>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6" name="Freeform 506"/>
            <p:cNvSpPr>
              <a:spLocks/>
            </p:cNvSpPr>
            <p:nvPr/>
          </p:nvSpPr>
          <p:spPr bwMode="auto">
            <a:xfrm>
              <a:off x="8566151" y="2028825"/>
              <a:ext cx="174625" cy="42863"/>
            </a:xfrm>
            <a:custGeom>
              <a:avLst/>
              <a:gdLst>
                <a:gd name="T0" fmla="*/ 83 w 110"/>
                <a:gd name="T1" fmla="*/ 0 h 27"/>
                <a:gd name="T2" fmla="*/ 0 w 110"/>
                <a:gd name="T3" fmla="*/ 0 h 27"/>
                <a:gd name="T4" fmla="*/ 23 w 110"/>
                <a:gd name="T5" fmla="*/ 27 h 27"/>
                <a:gd name="T6" fmla="*/ 110 w 110"/>
                <a:gd name="T7" fmla="*/ 27 h 27"/>
                <a:gd name="T8" fmla="*/ 83 w 110"/>
                <a:gd name="T9" fmla="*/ 0 h 27"/>
              </a:gdLst>
              <a:ahLst/>
              <a:cxnLst>
                <a:cxn ang="0">
                  <a:pos x="T0" y="T1"/>
                </a:cxn>
                <a:cxn ang="0">
                  <a:pos x="T2" y="T3"/>
                </a:cxn>
                <a:cxn ang="0">
                  <a:pos x="T4" y="T5"/>
                </a:cxn>
                <a:cxn ang="0">
                  <a:pos x="T6" y="T7"/>
                </a:cxn>
                <a:cxn ang="0">
                  <a:pos x="T8" y="T9"/>
                </a:cxn>
              </a:cxnLst>
              <a:rect l="0" t="0" r="r" b="b"/>
              <a:pathLst>
                <a:path w="110" h="27">
                  <a:moveTo>
                    <a:pt x="83" y="0"/>
                  </a:moveTo>
                  <a:lnTo>
                    <a:pt x="0" y="0"/>
                  </a:lnTo>
                  <a:lnTo>
                    <a:pt x="23" y="27"/>
                  </a:lnTo>
                  <a:lnTo>
                    <a:pt x="110" y="27"/>
                  </a:lnTo>
                  <a:lnTo>
                    <a:pt x="83" y="0"/>
                  </a:lnTo>
                  <a:close/>
                </a:path>
              </a:pathLst>
            </a:custGeom>
            <a:solidFill>
              <a:srgbClr val="719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7" name="Freeform 507"/>
            <p:cNvSpPr>
              <a:spLocks/>
            </p:cNvSpPr>
            <p:nvPr/>
          </p:nvSpPr>
          <p:spPr bwMode="auto">
            <a:xfrm>
              <a:off x="8566151" y="2028825"/>
              <a:ext cx="174625" cy="42863"/>
            </a:xfrm>
            <a:custGeom>
              <a:avLst/>
              <a:gdLst>
                <a:gd name="T0" fmla="*/ 0 w 110"/>
                <a:gd name="T1" fmla="*/ 0 h 27"/>
                <a:gd name="T2" fmla="*/ 23 w 110"/>
                <a:gd name="T3" fmla="*/ 27 h 27"/>
                <a:gd name="T4" fmla="*/ 110 w 110"/>
                <a:gd name="T5" fmla="*/ 27 h 27"/>
                <a:gd name="T6" fmla="*/ 0 w 110"/>
                <a:gd name="T7" fmla="*/ 0 h 27"/>
              </a:gdLst>
              <a:ahLst/>
              <a:cxnLst>
                <a:cxn ang="0">
                  <a:pos x="T0" y="T1"/>
                </a:cxn>
                <a:cxn ang="0">
                  <a:pos x="T2" y="T3"/>
                </a:cxn>
                <a:cxn ang="0">
                  <a:pos x="T4" y="T5"/>
                </a:cxn>
                <a:cxn ang="0">
                  <a:pos x="T6" y="T7"/>
                </a:cxn>
              </a:cxnLst>
              <a:rect l="0" t="0" r="r" b="b"/>
              <a:pathLst>
                <a:path w="110" h="27">
                  <a:moveTo>
                    <a:pt x="0" y="0"/>
                  </a:moveTo>
                  <a:lnTo>
                    <a:pt x="23" y="27"/>
                  </a:lnTo>
                  <a:lnTo>
                    <a:pt x="110" y="27"/>
                  </a:lnTo>
                  <a:lnTo>
                    <a:pt x="0" y="0"/>
                  </a:lnTo>
                  <a:close/>
                </a:path>
              </a:pathLst>
            </a:custGeom>
            <a:solidFill>
              <a:srgbClr val="4F7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8" name="Freeform 508"/>
            <p:cNvSpPr>
              <a:spLocks/>
            </p:cNvSpPr>
            <p:nvPr/>
          </p:nvSpPr>
          <p:spPr bwMode="auto">
            <a:xfrm>
              <a:off x="6000751" y="1965325"/>
              <a:ext cx="207963" cy="26988"/>
            </a:xfrm>
            <a:custGeom>
              <a:avLst/>
              <a:gdLst>
                <a:gd name="T0" fmla="*/ 0 w 39"/>
                <a:gd name="T1" fmla="*/ 5 h 5"/>
                <a:gd name="T2" fmla="*/ 26 w 39"/>
                <a:gd name="T3" fmla="*/ 0 h 5"/>
                <a:gd name="T4" fmla="*/ 39 w 39"/>
                <a:gd name="T5" fmla="*/ 5 h 5"/>
                <a:gd name="T6" fmla="*/ 0 w 39"/>
                <a:gd name="T7" fmla="*/ 5 h 5"/>
              </a:gdLst>
              <a:ahLst/>
              <a:cxnLst>
                <a:cxn ang="0">
                  <a:pos x="T0" y="T1"/>
                </a:cxn>
                <a:cxn ang="0">
                  <a:pos x="T2" y="T3"/>
                </a:cxn>
                <a:cxn ang="0">
                  <a:pos x="T4" y="T5"/>
                </a:cxn>
                <a:cxn ang="0">
                  <a:pos x="T6" y="T7"/>
                </a:cxn>
              </a:cxnLst>
              <a:rect l="0" t="0" r="r" b="b"/>
              <a:pathLst>
                <a:path w="39" h="5">
                  <a:moveTo>
                    <a:pt x="0" y="5"/>
                  </a:moveTo>
                  <a:cubicBezTo>
                    <a:pt x="0" y="5"/>
                    <a:pt x="17" y="0"/>
                    <a:pt x="26" y="0"/>
                  </a:cubicBezTo>
                  <a:cubicBezTo>
                    <a:pt x="34" y="0"/>
                    <a:pt x="39" y="5"/>
                    <a:pt x="39" y="5"/>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09" name="Freeform 509"/>
            <p:cNvSpPr>
              <a:spLocks/>
            </p:cNvSpPr>
            <p:nvPr/>
          </p:nvSpPr>
          <p:spPr bwMode="auto">
            <a:xfrm>
              <a:off x="6000751" y="1976438"/>
              <a:ext cx="207963" cy="15875"/>
            </a:xfrm>
            <a:custGeom>
              <a:avLst/>
              <a:gdLst>
                <a:gd name="T0" fmla="*/ 0 w 39"/>
                <a:gd name="T1" fmla="*/ 3 h 3"/>
                <a:gd name="T2" fmla="*/ 26 w 39"/>
                <a:gd name="T3" fmla="*/ 1 h 3"/>
                <a:gd name="T4" fmla="*/ 39 w 39"/>
                <a:gd name="T5" fmla="*/ 3 h 3"/>
                <a:gd name="T6" fmla="*/ 0 w 39"/>
                <a:gd name="T7" fmla="*/ 3 h 3"/>
              </a:gdLst>
              <a:ahLst/>
              <a:cxnLst>
                <a:cxn ang="0">
                  <a:pos x="T0" y="T1"/>
                </a:cxn>
                <a:cxn ang="0">
                  <a:pos x="T2" y="T3"/>
                </a:cxn>
                <a:cxn ang="0">
                  <a:pos x="T4" y="T5"/>
                </a:cxn>
                <a:cxn ang="0">
                  <a:pos x="T6" y="T7"/>
                </a:cxn>
              </a:cxnLst>
              <a:rect l="0" t="0" r="r" b="b"/>
              <a:pathLst>
                <a:path w="39" h="3">
                  <a:moveTo>
                    <a:pt x="0" y="3"/>
                  </a:moveTo>
                  <a:cubicBezTo>
                    <a:pt x="0" y="3"/>
                    <a:pt x="17" y="1"/>
                    <a:pt x="26" y="1"/>
                  </a:cubicBezTo>
                  <a:cubicBezTo>
                    <a:pt x="34" y="0"/>
                    <a:pt x="39" y="3"/>
                    <a:pt x="39" y="3"/>
                  </a:cubicBezTo>
                  <a:lnTo>
                    <a:pt x="0" y="3"/>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0" name="Freeform 510"/>
            <p:cNvSpPr>
              <a:spLocks/>
            </p:cNvSpPr>
            <p:nvPr/>
          </p:nvSpPr>
          <p:spPr bwMode="auto">
            <a:xfrm>
              <a:off x="6388101" y="1976438"/>
              <a:ext cx="144463" cy="15875"/>
            </a:xfrm>
            <a:custGeom>
              <a:avLst/>
              <a:gdLst>
                <a:gd name="T0" fmla="*/ 0 w 27"/>
                <a:gd name="T1" fmla="*/ 3 h 3"/>
                <a:gd name="T2" fmla="*/ 18 w 27"/>
                <a:gd name="T3" fmla="*/ 0 h 3"/>
                <a:gd name="T4" fmla="*/ 27 w 27"/>
                <a:gd name="T5" fmla="*/ 3 h 3"/>
                <a:gd name="T6" fmla="*/ 0 w 27"/>
                <a:gd name="T7" fmla="*/ 3 h 3"/>
              </a:gdLst>
              <a:ahLst/>
              <a:cxnLst>
                <a:cxn ang="0">
                  <a:pos x="T0" y="T1"/>
                </a:cxn>
                <a:cxn ang="0">
                  <a:pos x="T2" y="T3"/>
                </a:cxn>
                <a:cxn ang="0">
                  <a:pos x="T4" y="T5"/>
                </a:cxn>
                <a:cxn ang="0">
                  <a:pos x="T6" y="T7"/>
                </a:cxn>
              </a:cxnLst>
              <a:rect l="0" t="0" r="r" b="b"/>
              <a:pathLst>
                <a:path w="27" h="3">
                  <a:moveTo>
                    <a:pt x="0" y="3"/>
                  </a:moveTo>
                  <a:cubicBezTo>
                    <a:pt x="0" y="3"/>
                    <a:pt x="12" y="0"/>
                    <a:pt x="18" y="0"/>
                  </a:cubicBezTo>
                  <a:cubicBezTo>
                    <a:pt x="24" y="0"/>
                    <a:pt x="27" y="3"/>
                    <a:pt x="27" y="3"/>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1" name="Freeform 511"/>
            <p:cNvSpPr>
              <a:spLocks/>
            </p:cNvSpPr>
            <p:nvPr/>
          </p:nvSpPr>
          <p:spPr bwMode="auto">
            <a:xfrm>
              <a:off x="6388101" y="1981200"/>
              <a:ext cx="144463" cy="11113"/>
            </a:xfrm>
            <a:custGeom>
              <a:avLst/>
              <a:gdLst>
                <a:gd name="T0" fmla="*/ 0 w 27"/>
                <a:gd name="T1" fmla="*/ 2 h 2"/>
                <a:gd name="T2" fmla="*/ 18 w 27"/>
                <a:gd name="T3" fmla="*/ 0 h 2"/>
                <a:gd name="T4" fmla="*/ 27 w 27"/>
                <a:gd name="T5" fmla="*/ 2 h 2"/>
                <a:gd name="T6" fmla="*/ 0 w 27"/>
                <a:gd name="T7" fmla="*/ 2 h 2"/>
              </a:gdLst>
              <a:ahLst/>
              <a:cxnLst>
                <a:cxn ang="0">
                  <a:pos x="T0" y="T1"/>
                </a:cxn>
                <a:cxn ang="0">
                  <a:pos x="T2" y="T3"/>
                </a:cxn>
                <a:cxn ang="0">
                  <a:pos x="T4" y="T5"/>
                </a:cxn>
                <a:cxn ang="0">
                  <a:pos x="T6" y="T7"/>
                </a:cxn>
              </a:cxnLst>
              <a:rect l="0" t="0" r="r" b="b"/>
              <a:pathLst>
                <a:path w="27" h="2">
                  <a:moveTo>
                    <a:pt x="0" y="2"/>
                  </a:moveTo>
                  <a:cubicBezTo>
                    <a:pt x="0" y="2"/>
                    <a:pt x="12" y="0"/>
                    <a:pt x="18" y="0"/>
                  </a:cubicBezTo>
                  <a:cubicBezTo>
                    <a:pt x="24" y="0"/>
                    <a:pt x="27" y="2"/>
                    <a:pt x="27" y="2"/>
                  </a:cubicBezTo>
                  <a:lnTo>
                    <a:pt x="0" y="2"/>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2" name="Freeform 512"/>
            <p:cNvSpPr>
              <a:spLocks/>
            </p:cNvSpPr>
            <p:nvPr/>
          </p:nvSpPr>
          <p:spPr bwMode="auto">
            <a:xfrm>
              <a:off x="5724526" y="1981200"/>
              <a:ext cx="142875" cy="15875"/>
            </a:xfrm>
            <a:custGeom>
              <a:avLst/>
              <a:gdLst>
                <a:gd name="T0" fmla="*/ 0 w 27"/>
                <a:gd name="T1" fmla="*/ 3 h 3"/>
                <a:gd name="T2" fmla="*/ 17 w 27"/>
                <a:gd name="T3" fmla="*/ 0 h 3"/>
                <a:gd name="T4" fmla="*/ 27 w 27"/>
                <a:gd name="T5" fmla="*/ 3 h 3"/>
                <a:gd name="T6" fmla="*/ 0 w 27"/>
                <a:gd name="T7" fmla="*/ 3 h 3"/>
              </a:gdLst>
              <a:ahLst/>
              <a:cxnLst>
                <a:cxn ang="0">
                  <a:pos x="T0" y="T1"/>
                </a:cxn>
                <a:cxn ang="0">
                  <a:pos x="T2" y="T3"/>
                </a:cxn>
                <a:cxn ang="0">
                  <a:pos x="T4" y="T5"/>
                </a:cxn>
                <a:cxn ang="0">
                  <a:pos x="T6" y="T7"/>
                </a:cxn>
              </a:cxnLst>
              <a:rect l="0" t="0" r="r" b="b"/>
              <a:pathLst>
                <a:path w="27" h="3">
                  <a:moveTo>
                    <a:pt x="0" y="3"/>
                  </a:moveTo>
                  <a:cubicBezTo>
                    <a:pt x="0" y="3"/>
                    <a:pt x="11" y="0"/>
                    <a:pt x="17" y="0"/>
                  </a:cubicBezTo>
                  <a:cubicBezTo>
                    <a:pt x="24" y="0"/>
                    <a:pt x="27" y="3"/>
                    <a:pt x="27" y="3"/>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3" name="Freeform 513"/>
            <p:cNvSpPr>
              <a:spLocks/>
            </p:cNvSpPr>
            <p:nvPr/>
          </p:nvSpPr>
          <p:spPr bwMode="auto">
            <a:xfrm>
              <a:off x="5724526" y="1985963"/>
              <a:ext cx="142875" cy="11113"/>
            </a:xfrm>
            <a:custGeom>
              <a:avLst/>
              <a:gdLst>
                <a:gd name="T0" fmla="*/ 0 w 27"/>
                <a:gd name="T1" fmla="*/ 2 h 2"/>
                <a:gd name="T2" fmla="*/ 18 w 27"/>
                <a:gd name="T3" fmla="*/ 0 h 2"/>
                <a:gd name="T4" fmla="*/ 27 w 27"/>
                <a:gd name="T5" fmla="*/ 2 h 2"/>
                <a:gd name="T6" fmla="*/ 0 w 27"/>
                <a:gd name="T7" fmla="*/ 2 h 2"/>
              </a:gdLst>
              <a:ahLst/>
              <a:cxnLst>
                <a:cxn ang="0">
                  <a:pos x="T0" y="T1"/>
                </a:cxn>
                <a:cxn ang="0">
                  <a:pos x="T2" y="T3"/>
                </a:cxn>
                <a:cxn ang="0">
                  <a:pos x="T4" y="T5"/>
                </a:cxn>
                <a:cxn ang="0">
                  <a:pos x="T6" y="T7"/>
                </a:cxn>
              </a:cxnLst>
              <a:rect l="0" t="0" r="r" b="b"/>
              <a:pathLst>
                <a:path w="27" h="2">
                  <a:moveTo>
                    <a:pt x="0" y="2"/>
                  </a:moveTo>
                  <a:cubicBezTo>
                    <a:pt x="0" y="2"/>
                    <a:pt x="11" y="0"/>
                    <a:pt x="18" y="0"/>
                  </a:cubicBezTo>
                  <a:cubicBezTo>
                    <a:pt x="24" y="0"/>
                    <a:pt x="27" y="2"/>
                    <a:pt x="27" y="2"/>
                  </a:cubicBezTo>
                  <a:lnTo>
                    <a:pt x="0" y="2"/>
                  </a:lnTo>
                  <a:close/>
                </a:path>
              </a:pathLst>
            </a:custGeom>
            <a:solidFill>
              <a:srgbClr val="CEC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4" name="Freeform 514"/>
            <p:cNvSpPr>
              <a:spLocks/>
            </p:cNvSpPr>
            <p:nvPr/>
          </p:nvSpPr>
          <p:spPr bwMode="auto">
            <a:xfrm>
              <a:off x="8905876" y="2273300"/>
              <a:ext cx="84138" cy="80963"/>
            </a:xfrm>
            <a:custGeom>
              <a:avLst/>
              <a:gdLst>
                <a:gd name="T0" fmla="*/ 1 w 16"/>
                <a:gd name="T1" fmla="*/ 15 h 15"/>
                <a:gd name="T2" fmla="*/ 16 w 16"/>
                <a:gd name="T3" fmla="*/ 0 h 15"/>
                <a:gd name="T4" fmla="*/ 0 w 16"/>
                <a:gd name="T5" fmla="*/ 0 h 15"/>
                <a:gd name="T6" fmla="*/ 1 w 16"/>
                <a:gd name="T7" fmla="*/ 15 h 15"/>
              </a:gdLst>
              <a:ahLst/>
              <a:cxnLst>
                <a:cxn ang="0">
                  <a:pos x="T0" y="T1"/>
                </a:cxn>
                <a:cxn ang="0">
                  <a:pos x="T2" y="T3"/>
                </a:cxn>
                <a:cxn ang="0">
                  <a:pos x="T4" y="T5"/>
                </a:cxn>
                <a:cxn ang="0">
                  <a:pos x="T6" y="T7"/>
                </a:cxn>
              </a:cxnLst>
              <a:rect l="0" t="0" r="r" b="b"/>
              <a:pathLst>
                <a:path w="16" h="15">
                  <a:moveTo>
                    <a:pt x="1" y="15"/>
                  </a:moveTo>
                  <a:cubicBezTo>
                    <a:pt x="10" y="10"/>
                    <a:pt x="15" y="5"/>
                    <a:pt x="16" y="0"/>
                  </a:cubicBezTo>
                  <a:cubicBezTo>
                    <a:pt x="0" y="0"/>
                    <a:pt x="0" y="0"/>
                    <a:pt x="0" y="0"/>
                  </a:cubicBezTo>
                  <a:lnTo>
                    <a:pt x="1" y="15"/>
                  </a:lnTo>
                  <a:close/>
                </a:path>
              </a:pathLst>
            </a:custGeom>
            <a:solidFill>
              <a:srgbClr val="576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5" name="Freeform 515"/>
            <p:cNvSpPr>
              <a:spLocks/>
            </p:cNvSpPr>
            <p:nvPr/>
          </p:nvSpPr>
          <p:spPr bwMode="auto">
            <a:xfrm>
              <a:off x="8056563" y="2087563"/>
              <a:ext cx="25400"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2"/>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6" name="Freeform 516"/>
            <p:cNvSpPr>
              <a:spLocks/>
            </p:cNvSpPr>
            <p:nvPr/>
          </p:nvSpPr>
          <p:spPr bwMode="auto">
            <a:xfrm>
              <a:off x="7970838" y="2087563"/>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7" name="Freeform 517"/>
            <p:cNvSpPr>
              <a:spLocks/>
            </p:cNvSpPr>
            <p:nvPr/>
          </p:nvSpPr>
          <p:spPr bwMode="auto">
            <a:xfrm>
              <a:off x="7885113" y="2087563"/>
              <a:ext cx="26988"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4"/>
                    <a:pt x="1" y="6"/>
                    <a:pt x="2" y="6"/>
                  </a:cubicBezTo>
                  <a:cubicBezTo>
                    <a:pt x="2" y="6"/>
                    <a:pt x="2" y="6"/>
                    <a:pt x="2" y="6"/>
                  </a:cubicBezTo>
                  <a:cubicBezTo>
                    <a:pt x="4" y="6"/>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8" name="Freeform 518"/>
            <p:cNvSpPr>
              <a:spLocks/>
            </p:cNvSpPr>
            <p:nvPr/>
          </p:nvSpPr>
          <p:spPr bwMode="auto">
            <a:xfrm>
              <a:off x="7800976" y="2087563"/>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5" y="6"/>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19" name="Freeform 519"/>
            <p:cNvSpPr>
              <a:spLocks/>
            </p:cNvSpPr>
            <p:nvPr/>
          </p:nvSpPr>
          <p:spPr bwMode="auto">
            <a:xfrm>
              <a:off x="7710488" y="2087563"/>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0" y="5"/>
                    <a:pt x="2" y="6"/>
                    <a:pt x="3" y="6"/>
                  </a:cubicBezTo>
                  <a:cubicBezTo>
                    <a:pt x="3" y="6"/>
                    <a:pt x="3" y="6"/>
                    <a:pt x="3" y="6"/>
                  </a:cubicBezTo>
                  <a:cubicBezTo>
                    <a:pt x="5" y="6"/>
                    <a:pt x="6" y="5"/>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0" name="Freeform 520"/>
            <p:cNvSpPr>
              <a:spLocks/>
            </p:cNvSpPr>
            <p:nvPr/>
          </p:nvSpPr>
          <p:spPr bwMode="auto">
            <a:xfrm>
              <a:off x="7631113" y="2087563"/>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5"/>
                    <a:pt x="5" y="3"/>
                  </a:cubicBezTo>
                  <a:cubicBezTo>
                    <a:pt x="5"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1" name="Freeform 521"/>
            <p:cNvSpPr>
              <a:spLocks/>
            </p:cNvSpPr>
            <p:nvPr/>
          </p:nvSpPr>
          <p:spPr bwMode="auto">
            <a:xfrm>
              <a:off x="7540626" y="2092325"/>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2"/>
                  </a:cubicBezTo>
                  <a:cubicBezTo>
                    <a:pt x="0" y="4"/>
                    <a:pt x="1" y="5"/>
                    <a:pt x="3" y="5"/>
                  </a:cubicBezTo>
                  <a:cubicBezTo>
                    <a:pt x="3" y="5"/>
                    <a:pt x="3" y="5"/>
                    <a:pt x="3" y="5"/>
                  </a:cubicBezTo>
                  <a:cubicBezTo>
                    <a:pt x="4" y="5"/>
                    <a:pt x="6" y="4"/>
                    <a:pt x="6" y="2"/>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2" name="Freeform 522"/>
            <p:cNvSpPr>
              <a:spLocks/>
            </p:cNvSpPr>
            <p:nvPr/>
          </p:nvSpPr>
          <p:spPr bwMode="auto">
            <a:xfrm>
              <a:off x="7461251" y="2092325"/>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3" name="Freeform 523"/>
            <p:cNvSpPr>
              <a:spLocks/>
            </p:cNvSpPr>
            <p:nvPr/>
          </p:nvSpPr>
          <p:spPr bwMode="auto">
            <a:xfrm>
              <a:off x="7370763" y="2092325"/>
              <a:ext cx="26988" cy="26988"/>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4" name="Freeform 524"/>
            <p:cNvSpPr>
              <a:spLocks/>
            </p:cNvSpPr>
            <p:nvPr/>
          </p:nvSpPr>
          <p:spPr bwMode="auto">
            <a:xfrm>
              <a:off x="7286626" y="209232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5" name="Freeform 525"/>
            <p:cNvSpPr>
              <a:spLocks/>
            </p:cNvSpPr>
            <p:nvPr/>
          </p:nvSpPr>
          <p:spPr bwMode="auto">
            <a:xfrm>
              <a:off x="7196138" y="2092325"/>
              <a:ext cx="31750"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1"/>
                    <a:pt x="0" y="3"/>
                  </a:cubicBezTo>
                  <a:cubicBezTo>
                    <a:pt x="0" y="4"/>
                    <a:pt x="2" y="6"/>
                    <a:pt x="3" y="6"/>
                  </a:cubicBezTo>
                  <a:cubicBezTo>
                    <a:pt x="3" y="6"/>
                    <a:pt x="3" y="6"/>
                    <a:pt x="3" y="6"/>
                  </a:cubicBezTo>
                  <a:cubicBezTo>
                    <a:pt x="5" y="6"/>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6" name="Freeform 526"/>
            <p:cNvSpPr>
              <a:spLocks/>
            </p:cNvSpPr>
            <p:nvPr/>
          </p:nvSpPr>
          <p:spPr bwMode="auto">
            <a:xfrm>
              <a:off x="7115176" y="2092325"/>
              <a:ext cx="33338"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4" y="6"/>
                    <a:pt x="6" y="4"/>
                    <a:pt x="6"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7" name="Freeform 527"/>
            <p:cNvSpPr>
              <a:spLocks/>
            </p:cNvSpPr>
            <p:nvPr/>
          </p:nvSpPr>
          <p:spPr bwMode="auto">
            <a:xfrm>
              <a:off x="7026276" y="2092325"/>
              <a:ext cx="31750" cy="33338"/>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2"/>
                    <a:pt x="0" y="3"/>
                  </a:cubicBezTo>
                  <a:cubicBezTo>
                    <a:pt x="0" y="5"/>
                    <a:pt x="1" y="6"/>
                    <a:pt x="3" y="6"/>
                  </a:cubicBezTo>
                  <a:cubicBezTo>
                    <a:pt x="3" y="6"/>
                    <a:pt x="3" y="6"/>
                    <a:pt x="3" y="6"/>
                  </a:cubicBezTo>
                  <a:cubicBezTo>
                    <a:pt x="4" y="6"/>
                    <a:pt x="6" y="5"/>
                    <a:pt x="6" y="3"/>
                  </a:cubicBezTo>
                  <a:cubicBezTo>
                    <a:pt x="6"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8" name="Freeform 528"/>
            <p:cNvSpPr>
              <a:spLocks/>
            </p:cNvSpPr>
            <p:nvPr/>
          </p:nvSpPr>
          <p:spPr bwMode="auto">
            <a:xfrm>
              <a:off x="6945313" y="2092325"/>
              <a:ext cx="26988" cy="33338"/>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2"/>
                    <a:pt x="0" y="3"/>
                  </a:cubicBezTo>
                  <a:cubicBezTo>
                    <a:pt x="0" y="5"/>
                    <a:pt x="1" y="6"/>
                    <a:pt x="2" y="6"/>
                  </a:cubicBezTo>
                  <a:cubicBezTo>
                    <a:pt x="2" y="6"/>
                    <a:pt x="2" y="6"/>
                    <a:pt x="2" y="6"/>
                  </a:cubicBezTo>
                  <a:cubicBezTo>
                    <a:pt x="4" y="6"/>
                    <a:pt x="5" y="5"/>
                    <a:pt x="5" y="3"/>
                  </a:cubicBezTo>
                  <a:cubicBezTo>
                    <a:pt x="5" y="2"/>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29" name="Freeform 529"/>
            <p:cNvSpPr>
              <a:spLocks/>
            </p:cNvSpPr>
            <p:nvPr/>
          </p:nvSpPr>
          <p:spPr bwMode="auto">
            <a:xfrm>
              <a:off x="6856413" y="2098675"/>
              <a:ext cx="25400" cy="26988"/>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0" name="Freeform 530"/>
            <p:cNvSpPr>
              <a:spLocks/>
            </p:cNvSpPr>
            <p:nvPr/>
          </p:nvSpPr>
          <p:spPr bwMode="auto">
            <a:xfrm>
              <a:off x="6770688" y="2098675"/>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2"/>
                  </a:cubicBezTo>
                  <a:cubicBezTo>
                    <a:pt x="0" y="4"/>
                    <a:pt x="2" y="5"/>
                    <a:pt x="3" y="5"/>
                  </a:cubicBezTo>
                  <a:cubicBezTo>
                    <a:pt x="3" y="5"/>
                    <a:pt x="3" y="5"/>
                    <a:pt x="3" y="5"/>
                  </a:cubicBezTo>
                  <a:cubicBezTo>
                    <a:pt x="5" y="5"/>
                    <a:pt x="6" y="4"/>
                    <a:pt x="6" y="2"/>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1" name="Freeform 531"/>
            <p:cNvSpPr>
              <a:spLocks/>
            </p:cNvSpPr>
            <p:nvPr/>
          </p:nvSpPr>
          <p:spPr bwMode="auto">
            <a:xfrm>
              <a:off x="6680201" y="2098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1"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2" name="Freeform 532"/>
            <p:cNvSpPr>
              <a:spLocks/>
            </p:cNvSpPr>
            <p:nvPr/>
          </p:nvSpPr>
          <p:spPr bwMode="auto">
            <a:xfrm>
              <a:off x="6600826" y="2098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1" y="5"/>
                    <a:pt x="3" y="5"/>
                  </a:cubicBezTo>
                  <a:cubicBezTo>
                    <a:pt x="3" y="5"/>
                    <a:pt x="3" y="5"/>
                    <a:pt x="3" y="5"/>
                  </a:cubicBezTo>
                  <a:cubicBezTo>
                    <a:pt x="4" y="5"/>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3" name="Freeform 533"/>
            <p:cNvSpPr>
              <a:spLocks/>
            </p:cNvSpPr>
            <p:nvPr/>
          </p:nvSpPr>
          <p:spPr bwMode="auto">
            <a:xfrm>
              <a:off x="6510338" y="2098675"/>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5" y="6"/>
                    <a:pt x="6" y="4"/>
                    <a:pt x="6" y="3"/>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4" name="Freeform 534"/>
            <p:cNvSpPr>
              <a:spLocks/>
            </p:cNvSpPr>
            <p:nvPr/>
          </p:nvSpPr>
          <p:spPr bwMode="auto">
            <a:xfrm>
              <a:off x="6430963" y="2098675"/>
              <a:ext cx="26988" cy="31750"/>
            </a:xfrm>
            <a:custGeom>
              <a:avLst/>
              <a:gdLst>
                <a:gd name="T0" fmla="*/ 2 w 5"/>
                <a:gd name="T1" fmla="*/ 0 h 6"/>
                <a:gd name="T2" fmla="*/ 2 w 5"/>
                <a:gd name="T3" fmla="*/ 0 h 6"/>
                <a:gd name="T4" fmla="*/ 0 w 5"/>
                <a:gd name="T5" fmla="*/ 3 h 6"/>
                <a:gd name="T6" fmla="*/ 2 w 5"/>
                <a:gd name="T7" fmla="*/ 6 h 6"/>
                <a:gd name="T8" fmla="*/ 3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5"/>
                    <a:pt x="1" y="6"/>
                    <a:pt x="2" y="6"/>
                  </a:cubicBezTo>
                  <a:cubicBezTo>
                    <a:pt x="3" y="6"/>
                    <a:pt x="3" y="6"/>
                    <a:pt x="3" y="6"/>
                  </a:cubicBezTo>
                  <a:cubicBezTo>
                    <a:pt x="4" y="6"/>
                    <a:pt x="5" y="4"/>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5" name="Freeform 535"/>
            <p:cNvSpPr>
              <a:spLocks/>
            </p:cNvSpPr>
            <p:nvPr/>
          </p:nvSpPr>
          <p:spPr bwMode="auto">
            <a:xfrm>
              <a:off x="6340476" y="2098675"/>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5"/>
                    <a:pt x="5" y="3"/>
                  </a:cubicBezTo>
                  <a:cubicBezTo>
                    <a:pt x="5" y="2"/>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6" name="Freeform 536"/>
            <p:cNvSpPr>
              <a:spLocks/>
            </p:cNvSpPr>
            <p:nvPr/>
          </p:nvSpPr>
          <p:spPr bwMode="auto">
            <a:xfrm>
              <a:off x="6256338" y="2098675"/>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0" y="5"/>
                    <a:pt x="2" y="6"/>
                    <a:pt x="3" y="6"/>
                  </a:cubicBezTo>
                  <a:cubicBezTo>
                    <a:pt x="3" y="6"/>
                    <a:pt x="3" y="6"/>
                    <a:pt x="3" y="6"/>
                  </a:cubicBezTo>
                  <a:cubicBezTo>
                    <a:pt x="5" y="6"/>
                    <a:pt x="6" y="5"/>
                    <a:pt x="6" y="3"/>
                  </a:cubicBezTo>
                  <a:cubicBezTo>
                    <a:pt x="6" y="2"/>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7" name="Freeform 537"/>
            <p:cNvSpPr>
              <a:spLocks/>
            </p:cNvSpPr>
            <p:nvPr/>
          </p:nvSpPr>
          <p:spPr bwMode="auto">
            <a:xfrm>
              <a:off x="6170613" y="2103438"/>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8" name="Freeform 538"/>
            <p:cNvSpPr>
              <a:spLocks/>
            </p:cNvSpPr>
            <p:nvPr/>
          </p:nvSpPr>
          <p:spPr bwMode="auto">
            <a:xfrm>
              <a:off x="6086476" y="2103438"/>
              <a:ext cx="31750" cy="26988"/>
            </a:xfrm>
            <a:custGeom>
              <a:avLst/>
              <a:gdLst>
                <a:gd name="T0" fmla="*/ 3 w 6"/>
                <a:gd name="T1" fmla="*/ 0 h 5"/>
                <a:gd name="T2" fmla="*/ 3 w 6"/>
                <a:gd name="T3" fmla="*/ 0 h 5"/>
                <a:gd name="T4" fmla="*/ 0 w 6"/>
                <a:gd name="T5" fmla="*/ 2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2"/>
                  </a:cubicBezTo>
                  <a:cubicBezTo>
                    <a:pt x="0" y="4"/>
                    <a:pt x="1" y="5"/>
                    <a:pt x="3" y="5"/>
                  </a:cubicBezTo>
                  <a:cubicBezTo>
                    <a:pt x="3" y="5"/>
                    <a:pt x="3" y="5"/>
                    <a:pt x="3" y="5"/>
                  </a:cubicBezTo>
                  <a:cubicBezTo>
                    <a:pt x="4" y="5"/>
                    <a:pt x="6" y="4"/>
                    <a:pt x="6" y="2"/>
                  </a:cubicBezTo>
                  <a:cubicBezTo>
                    <a:pt x="6"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39" name="Freeform 539"/>
            <p:cNvSpPr>
              <a:spLocks/>
            </p:cNvSpPr>
            <p:nvPr/>
          </p:nvSpPr>
          <p:spPr bwMode="auto">
            <a:xfrm>
              <a:off x="5995988" y="2103438"/>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5" y="5"/>
                    <a:pt x="6" y="4"/>
                    <a:pt x="6" y="3"/>
                  </a:cubicBezTo>
                  <a:cubicBezTo>
                    <a:pt x="6" y="1"/>
                    <a:pt x="5"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0" name="Freeform 540"/>
            <p:cNvSpPr>
              <a:spLocks/>
            </p:cNvSpPr>
            <p:nvPr/>
          </p:nvSpPr>
          <p:spPr bwMode="auto">
            <a:xfrm>
              <a:off x="5916613" y="2103438"/>
              <a:ext cx="25400"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1"/>
                    <a:pt x="0" y="3"/>
                  </a:cubicBezTo>
                  <a:cubicBezTo>
                    <a:pt x="0" y="4"/>
                    <a:pt x="1" y="6"/>
                    <a:pt x="3" y="6"/>
                  </a:cubicBezTo>
                  <a:cubicBezTo>
                    <a:pt x="3" y="6"/>
                    <a:pt x="3" y="6"/>
                    <a:pt x="3" y="6"/>
                  </a:cubicBezTo>
                  <a:cubicBezTo>
                    <a:pt x="4" y="5"/>
                    <a:pt x="5" y="4"/>
                    <a:pt x="5"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1" name="Freeform 541"/>
            <p:cNvSpPr>
              <a:spLocks/>
            </p:cNvSpPr>
            <p:nvPr/>
          </p:nvSpPr>
          <p:spPr bwMode="auto">
            <a:xfrm>
              <a:off x="5826126" y="2103438"/>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1" y="0"/>
                    <a:pt x="0" y="1"/>
                    <a:pt x="0" y="3"/>
                  </a:cubicBezTo>
                  <a:cubicBezTo>
                    <a:pt x="0" y="4"/>
                    <a:pt x="1" y="6"/>
                    <a:pt x="3" y="6"/>
                  </a:cubicBezTo>
                  <a:cubicBezTo>
                    <a:pt x="3" y="6"/>
                    <a:pt x="3" y="6"/>
                    <a:pt x="3" y="6"/>
                  </a:cubicBezTo>
                  <a:cubicBezTo>
                    <a:pt x="4" y="6"/>
                    <a:pt x="6" y="4"/>
                    <a:pt x="6" y="3"/>
                  </a:cubicBezTo>
                  <a:cubicBezTo>
                    <a:pt x="5" y="1"/>
                    <a:pt x="4" y="0"/>
                    <a:pt x="3"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2" name="Freeform 542"/>
            <p:cNvSpPr>
              <a:spLocks/>
            </p:cNvSpPr>
            <p:nvPr/>
          </p:nvSpPr>
          <p:spPr bwMode="auto">
            <a:xfrm>
              <a:off x="5746751" y="2103438"/>
              <a:ext cx="25400"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1"/>
                    <a:pt x="0" y="3"/>
                  </a:cubicBezTo>
                  <a:cubicBezTo>
                    <a:pt x="0" y="5"/>
                    <a:pt x="1" y="6"/>
                    <a:pt x="2" y="6"/>
                  </a:cubicBezTo>
                  <a:cubicBezTo>
                    <a:pt x="2" y="6"/>
                    <a:pt x="2" y="6"/>
                    <a:pt x="2" y="6"/>
                  </a:cubicBezTo>
                  <a:cubicBezTo>
                    <a:pt x="4" y="6"/>
                    <a:pt x="5" y="5"/>
                    <a:pt x="5" y="3"/>
                  </a:cubicBezTo>
                  <a:cubicBezTo>
                    <a:pt x="5" y="1"/>
                    <a:pt x="4" y="0"/>
                    <a:pt x="2" y="0"/>
                  </a:cubicBezTo>
                </a:path>
              </a:pathLst>
            </a:custGeom>
            <a:solidFill>
              <a:srgbClr val="9DB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3" name="Freeform 543"/>
            <p:cNvSpPr>
              <a:spLocks/>
            </p:cNvSpPr>
            <p:nvPr/>
          </p:nvSpPr>
          <p:spPr bwMode="auto">
            <a:xfrm>
              <a:off x="8120063" y="2216150"/>
              <a:ext cx="25400" cy="25400"/>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4" name="Freeform 544"/>
            <p:cNvSpPr>
              <a:spLocks/>
            </p:cNvSpPr>
            <p:nvPr/>
          </p:nvSpPr>
          <p:spPr bwMode="auto">
            <a:xfrm>
              <a:off x="8045451" y="2216150"/>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5" name="Freeform 545"/>
            <p:cNvSpPr>
              <a:spLocks/>
            </p:cNvSpPr>
            <p:nvPr/>
          </p:nvSpPr>
          <p:spPr bwMode="auto">
            <a:xfrm>
              <a:off x="7959726" y="2216150"/>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6" name="Freeform 546"/>
            <p:cNvSpPr>
              <a:spLocks/>
            </p:cNvSpPr>
            <p:nvPr/>
          </p:nvSpPr>
          <p:spPr bwMode="auto">
            <a:xfrm>
              <a:off x="7796213" y="2216150"/>
              <a:ext cx="31750" cy="31750"/>
            </a:xfrm>
            <a:custGeom>
              <a:avLst/>
              <a:gdLst>
                <a:gd name="T0" fmla="*/ 3 w 6"/>
                <a:gd name="T1" fmla="*/ 0 h 6"/>
                <a:gd name="T2" fmla="*/ 3 w 6"/>
                <a:gd name="T3" fmla="*/ 0 h 6"/>
                <a:gd name="T4" fmla="*/ 0 w 6"/>
                <a:gd name="T5" fmla="*/ 3 h 6"/>
                <a:gd name="T6" fmla="*/ 3 w 6"/>
                <a:gd name="T7" fmla="*/ 6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3" y="0"/>
                    <a:pt x="3" y="0"/>
                    <a:pt x="3" y="0"/>
                  </a:cubicBezTo>
                  <a:cubicBezTo>
                    <a:pt x="2" y="0"/>
                    <a:pt x="0" y="2"/>
                    <a:pt x="0" y="3"/>
                  </a:cubicBezTo>
                  <a:cubicBezTo>
                    <a:pt x="1" y="4"/>
                    <a:pt x="2" y="6"/>
                    <a:pt x="3" y="6"/>
                  </a:cubicBezTo>
                  <a:cubicBezTo>
                    <a:pt x="3" y="6"/>
                    <a:pt x="3" y="6"/>
                    <a:pt x="3" y="6"/>
                  </a:cubicBezTo>
                  <a:cubicBezTo>
                    <a:pt x="5" y="6"/>
                    <a:pt x="6" y="4"/>
                    <a:pt x="6" y="3"/>
                  </a:cubicBezTo>
                  <a:cubicBezTo>
                    <a:pt x="6" y="1"/>
                    <a:pt x="5"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7" name="Freeform 547"/>
            <p:cNvSpPr>
              <a:spLocks/>
            </p:cNvSpPr>
            <p:nvPr/>
          </p:nvSpPr>
          <p:spPr bwMode="auto">
            <a:xfrm>
              <a:off x="7721601" y="2216150"/>
              <a:ext cx="26988" cy="317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3" y="0"/>
                    <a:pt x="3" y="0"/>
                    <a:pt x="3" y="0"/>
                  </a:cubicBezTo>
                  <a:cubicBezTo>
                    <a:pt x="1" y="0"/>
                    <a:pt x="0" y="2"/>
                    <a:pt x="0" y="3"/>
                  </a:cubicBezTo>
                  <a:cubicBezTo>
                    <a:pt x="0" y="5"/>
                    <a:pt x="1" y="6"/>
                    <a:pt x="3" y="6"/>
                  </a:cubicBezTo>
                  <a:cubicBezTo>
                    <a:pt x="3" y="6"/>
                    <a:pt x="3" y="6"/>
                    <a:pt x="3" y="6"/>
                  </a:cubicBezTo>
                  <a:cubicBezTo>
                    <a:pt x="4" y="6"/>
                    <a:pt x="5" y="4"/>
                    <a:pt x="5" y="3"/>
                  </a:cubicBezTo>
                  <a:cubicBezTo>
                    <a:pt x="5" y="2"/>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8" name="Freeform 548"/>
            <p:cNvSpPr>
              <a:spLocks/>
            </p:cNvSpPr>
            <p:nvPr/>
          </p:nvSpPr>
          <p:spPr bwMode="auto">
            <a:xfrm>
              <a:off x="7635876" y="2220913"/>
              <a:ext cx="26988" cy="26988"/>
            </a:xfrm>
            <a:custGeom>
              <a:avLst/>
              <a:gdLst>
                <a:gd name="T0" fmla="*/ 3 w 5"/>
                <a:gd name="T1" fmla="*/ 0 h 5"/>
                <a:gd name="T2" fmla="*/ 3 w 5"/>
                <a:gd name="T3" fmla="*/ 0 h 5"/>
                <a:gd name="T4" fmla="*/ 0 w 5"/>
                <a:gd name="T5" fmla="*/ 2 h 5"/>
                <a:gd name="T6" fmla="*/ 3 w 5"/>
                <a:gd name="T7" fmla="*/ 5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2"/>
                  </a:cubicBezTo>
                  <a:cubicBezTo>
                    <a:pt x="0" y="4"/>
                    <a:pt x="1" y="5"/>
                    <a:pt x="3" y="5"/>
                  </a:cubicBezTo>
                  <a:cubicBezTo>
                    <a:pt x="3" y="5"/>
                    <a:pt x="3" y="5"/>
                    <a:pt x="3" y="5"/>
                  </a:cubicBezTo>
                  <a:cubicBezTo>
                    <a:pt x="4" y="5"/>
                    <a:pt x="5"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49" name="Freeform 549"/>
            <p:cNvSpPr>
              <a:spLocks/>
            </p:cNvSpPr>
            <p:nvPr/>
          </p:nvSpPr>
          <p:spPr bwMode="auto">
            <a:xfrm>
              <a:off x="7561263" y="2220913"/>
              <a:ext cx="26988" cy="26988"/>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0" name="Freeform 550"/>
            <p:cNvSpPr>
              <a:spLocks/>
            </p:cNvSpPr>
            <p:nvPr/>
          </p:nvSpPr>
          <p:spPr bwMode="auto">
            <a:xfrm>
              <a:off x="6754813" y="2225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5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1" y="5"/>
                    <a:pt x="3" y="5"/>
                  </a:cubicBezTo>
                  <a:cubicBezTo>
                    <a:pt x="3" y="5"/>
                    <a:pt x="3" y="5"/>
                    <a:pt x="3" y="5"/>
                  </a:cubicBezTo>
                  <a:cubicBezTo>
                    <a:pt x="4" y="5"/>
                    <a:pt x="6" y="4"/>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1" name="Freeform 551"/>
            <p:cNvSpPr>
              <a:spLocks/>
            </p:cNvSpPr>
            <p:nvPr/>
          </p:nvSpPr>
          <p:spPr bwMode="auto">
            <a:xfrm>
              <a:off x="6670676" y="2225675"/>
              <a:ext cx="31750" cy="269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3"/>
                  </a:cubicBezTo>
                  <a:cubicBezTo>
                    <a:pt x="1" y="4"/>
                    <a:pt x="2" y="5"/>
                    <a:pt x="3" y="5"/>
                  </a:cubicBezTo>
                  <a:cubicBezTo>
                    <a:pt x="3" y="5"/>
                    <a:pt x="3" y="5"/>
                    <a:pt x="3" y="5"/>
                  </a:cubicBezTo>
                  <a:cubicBezTo>
                    <a:pt x="5" y="5"/>
                    <a:pt x="6" y="4"/>
                    <a:pt x="6" y="3"/>
                  </a:cubicBezTo>
                  <a:cubicBezTo>
                    <a:pt x="6" y="1"/>
                    <a:pt x="5"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2" name="Freeform 552"/>
            <p:cNvSpPr>
              <a:spLocks/>
            </p:cNvSpPr>
            <p:nvPr/>
          </p:nvSpPr>
          <p:spPr bwMode="auto">
            <a:xfrm>
              <a:off x="6596063" y="2225675"/>
              <a:ext cx="25400"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3"/>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3" name="Freeform 553"/>
            <p:cNvSpPr>
              <a:spLocks/>
            </p:cNvSpPr>
            <p:nvPr/>
          </p:nvSpPr>
          <p:spPr bwMode="auto">
            <a:xfrm>
              <a:off x="6510338" y="2225675"/>
              <a:ext cx="26988" cy="26988"/>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3"/>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4" name="Freeform 554"/>
            <p:cNvSpPr>
              <a:spLocks/>
            </p:cNvSpPr>
            <p:nvPr/>
          </p:nvSpPr>
          <p:spPr bwMode="auto">
            <a:xfrm>
              <a:off x="6435726" y="2225675"/>
              <a:ext cx="26988" cy="31750"/>
            </a:xfrm>
            <a:custGeom>
              <a:avLst/>
              <a:gdLst>
                <a:gd name="T0" fmla="*/ 2 w 5"/>
                <a:gd name="T1" fmla="*/ 0 h 6"/>
                <a:gd name="T2" fmla="*/ 2 w 5"/>
                <a:gd name="T3" fmla="*/ 0 h 6"/>
                <a:gd name="T4" fmla="*/ 0 w 5"/>
                <a:gd name="T5" fmla="*/ 3 h 6"/>
                <a:gd name="T6" fmla="*/ 2 w 5"/>
                <a:gd name="T7" fmla="*/ 6 h 6"/>
                <a:gd name="T8" fmla="*/ 2 w 5"/>
                <a:gd name="T9" fmla="*/ 6 h 6"/>
                <a:gd name="T10" fmla="*/ 5 w 5"/>
                <a:gd name="T11" fmla="*/ 3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cubicBezTo>
                    <a:pt x="2" y="0"/>
                    <a:pt x="2" y="0"/>
                    <a:pt x="2" y="0"/>
                  </a:cubicBezTo>
                  <a:cubicBezTo>
                    <a:pt x="1" y="0"/>
                    <a:pt x="0" y="2"/>
                    <a:pt x="0" y="3"/>
                  </a:cubicBezTo>
                  <a:cubicBezTo>
                    <a:pt x="0" y="4"/>
                    <a:pt x="1" y="6"/>
                    <a:pt x="2" y="6"/>
                  </a:cubicBezTo>
                  <a:cubicBezTo>
                    <a:pt x="2" y="6"/>
                    <a:pt x="2" y="6"/>
                    <a:pt x="2" y="6"/>
                  </a:cubicBezTo>
                  <a:cubicBezTo>
                    <a:pt x="4" y="6"/>
                    <a:pt x="5" y="4"/>
                    <a:pt x="5" y="3"/>
                  </a:cubicBezTo>
                  <a:cubicBezTo>
                    <a:pt x="5" y="2"/>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5" name="Freeform 555"/>
            <p:cNvSpPr>
              <a:spLocks/>
            </p:cNvSpPr>
            <p:nvPr/>
          </p:nvSpPr>
          <p:spPr bwMode="auto">
            <a:xfrm>
              <a:off x="6272213" y="2232025"/>
              <a:ext cx="31750" cy="25400"/>
            </a:xfrm>
            <a:custGeom>
              <a:avLst/>
              <a:gdLst>
                <a:gd name="T0" fmla="*/ 3 w 6"/>
                <a:gd name="T1" fmla="*/ 0 h 5"/>
                <a:gd name="T2" fmla="*/ 3 w 6"/>
                <a:gd name="T3" fmla="*/ 0 h 5"/>
                <a:gd name="T4" fmla="*/ 0 w 6"/>
                <a:gd name="T5" fmla="*/ 2 h 5"/>
                <a:gd name="T6" fmla="*/ 2 w 6"/>
                <a:gd name="T7" fmla="*/ 4 h 5"/>
                <a:gd name="T8" fmla="*/ 4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2" y="0"/>
                    <a:pt x="0" y="1"/>
                    <a:pt x="0" y="2"/>
                  </a:cubicBezTo>
                  <a:cubicBezTo>
                    <a:pt x="0" y="3"/>
                    <a:pt x="1" y="4"/>
                    <a:pt x="2" y="4"/>
                  </a:cubicBezTo>
                  <a:cubicBezTo>
                    <a:pt x="2" y="4"/>
                    <a:pt x="3" y="5"/>
                    <a:pt x="4" y="5"/>
                  </a:cubicBezTo>
                  <a:cubicBezTo>
                    <a:pt x="5" y="4"/>
                    <a:pt x="6" y="3"/>
                    <a:pt x="6" y="2"/>
                  </a:cubicBezTo>
                  <a:cubicBezTo>
                    <a:pt x="6"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6" name="Freeform 556"/>
            <p:cNvSpPr>
              <a:spLocks/>
            </p:cNvSpPr>
            <p:nvPr/>
          </p:nvSpPr>
          <p:spPr bwMode="auto">
            <a:xfrm>
              <a:off x="6281738" y="2252663"/>
              <a:ext cx="11113" cy="4763"/>
            </a:xfrm>
            <a:custGeom>
              <a:avLst/>
              <a:gdLst>
                <a:gd name="T0" fmla="*/ 0 w 2"/>
                <a:gd name="T1" fmla="*/ 0 h 1"/>
                <a:gd name="T2" fmla="*/ 1 w 2"/>
                <a:gd name="T3" fmla="*/ 1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1" y="1"/>
                    <a:pt x="1" y="1"/>
                  </a:cubicBezTo>
                  <a:cubicBezTo>
                    <a:pt x="1" y="1"/>
                    <a:pt x="2" y="1"/>
                    <a:pt x="2" y="1"/>
                  </a:cubicBezTo>
                  <a:cubicBezTo>
                    <a:pt x="1" y="1"/>
                    <a:pt x="0" y="0"/>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7" name="Freeform 557"/>
            <p:cNvSpPr>
              <a:spLocks/>
            </p:cNvSpPr>
            <p:nvPr/>
          </p:nvSpPr>
          <p:spPr bwMode="auto">
            <a:xfrm>
              <a:off x="6192838" y="2232025"/>
              <a:ext cx="25400" cy="15875"/>
            </a:xfrm>
            <a:custGeom>
              <a:avLst/>
              <a:gdLst>
                <a:gd name="T0" fmla="*/ 2 w 5"/>
                <a:gd name="T1" fmla="*/ 0 h 3"/>
                <a:gd name="T2" fmla="*/ 2 w 5"/>
                <a:gd name="T3" fmla="*/ 0 h 3"/>
                <a:gd name="T4" fmla="*/ 0 w 5"/>
                <a:gd name="T5" fmla="*/ 2 h 3"/>
                <a:gd name="T6" fmla="*/ 0 w 5"/>
                <a:gd name="T7" fmla="*/ 3 h 3"/>
                <a:gd name="T8" fmla="*/ 5 w 5"/>
                <a:gd name="T9" fmla="*/ 3 h 3"/>
                <a:gd name="T10" fmla="*/ 5 w 5"/>
                <a:gd name="T11" fmla="*/ 2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cubicBezTo>
                    <a:pt x="2" y="0"/>
                    <a:pt x="2" y="0"/>
                    <a:pt x="2" y="0"/>
                  </a:cubicBezTo>
                  <a:cubicBezTo>
                    <a:pt x="1" y="0"/>
                    <a:pt x="0" y="1"/>
                    <a:pt x="0" y="2"/>
                  </a:cubicBezTo>
                  <a:cubicBezTo>
                    <a:pt x="0" y="3"/>
                    <a:pt x="0" y="3"/>
                    <a:pt x="0" y="3"/>
                  </a:cubicBezTo>
                  <a:cubicBezTo>
                    <a:pt x="1" y="3"/>
                    <a:pt x="3" y="3"/>
                    <a:pt x="5" y="3"/>
                  </a:cubicBezTo>
                  <a:cubicBezTo>
                    <a:pt x="5" y="3"/>
                    <a:pt x="5" y="3"/>
                    <a:pt x="5" y="2"/>
                  </a:cubicBezTo>
                  <a:cubicBezTo>
                    <a:pt x="5" y="1"/>
                    <a:pt x="4" y="0"/>
                    <a:pt x="2"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8" name="Freeform 558"/>
            <p:cNvSpPr>
              <a:spLocks/>
            </p:cNvSpPr>
            <p:nvPr/>
          </p:nvSpPr>
          <p:spPr bwMode="auto">
            <a:xfrm>
              <a:off x="6192838" y="2247900"/>
              <a:ext cx="25400" cy="9525"/>
            </a:xfrm>
            <a:custGeom>
              <a:avLst/>
              <a:gdLst>
                <a:gd name="T0" fmla="*/ 0 w 5"/>
                <a:gd name="T1" fmla="*/ 0 h 2"/>
                <a:gd name="T2" fmla="*/ 2 w 5"/>
                <a:gd name="T3" fmla="*/ 2 h 2"/>
                <a:gd name="T4" fmla="*/ 2 w 5"/>
                <a:gd name="T5" fmla="*/ 2 h 2"/>
                <a:gd name="T6" fmla="*/ 5 w 5"/>
                <a:gd name="T7" fmla="*/ 0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0" y="1"/>
                    <a:pt x="1" y="2"/>
                    <a:pt x="2" y="2"/>
                  </a:cubicBezTo>
                  <a:cubicBezTo>
                    <a:pt x="2" y="2"/>
                    <a:pt x="2" y="2"/>
                    <a:pt x="2" y="2"/>
                  </a:cubicBezTo>
                  <a:cubicBezTo>
                    <a:pt x="3" y="2"/>
                    <a:pt x="4" y="1"/>
                    <a:pt x="5" y="0"/>
                  </a:cubicBezTo>
                  <a:cubicBezTo>
                    <a:pt x="3" y="0"/>
                    <a:pt x="1" y="0"/>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59" name="Freeform 559"/>
            <p:cNvSpPr>
              <a:spLocks/>
            </p:cNvSpPr>
            <p:nvPr/>
          </p:nvSpPr>
          <p:spPr bwMode="auto">
            <a:xfrm>
              <a:off x="6111876" y="2232025"/>
              <a:ext cx="26988" cy="9525"/>
            </a:xfrm>
            <a:custGeom>
              <a:avLst/>
              <a:gdLst>
                <a:gd name="T0" fmla="*/ 3 w 5"/>
                <a:gd name="T1" fmla="*/ 0 h 2"/>
                <a:gd name="T2" fmla="*/ 3 w 5"/>
                <a:gd name="T3" fmla="*/ 0 h 2"/>
                <a:gd name="T4" fmla="*/ 0 w 5"/>
                <a:gd name="T5" fmla="*/ 1 h 2"/>
                <a:gd name="T6" fmla="*/ 5 w 5"/>
                <a:gd name="T7" fmla="*/ 2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3" y="0"/>
                    <a:pt x="3" y="0"/>
                  </a:cubicBezTo>
                  <a:cubicBezTo>
                    <a:pt x="2" y="0"/>
                    <a:pt x="1" y="0"/>
                    <a:pt x="0" y="1"/>
                  </a:cubicBezTo>
                  <a:cubicBezTo>
                    <a:pt x="2" y="2"/>
                    <a:pt x="4" y="2"/>
                    <a:pt x="5" y="2"/>
                  </a:cubicBezTo>
                  <a:cubicBezTo>
                    <a:pt x="5" y="1"/>
                    <a:pt x="4" y="0"/>
                    <a:pt x="3" y="0"/>
                  </a:cubicBezTo>
                </a:path>
              </a:pathLst>
            </a:custGeom>
            <a:solidFill>
              <a:srgbClr val="A6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0" name="Freeform 560"/>
            <p:cNvSpPr>
              <a:spLocks/>
            </p:cNvSpPr>
            <p:nvPr/>
          </p:nvSpPr>
          <p:spPr bwMode="auto">
            <a:xfrm>
              <a:off x="6111876" y="2236788"/>
              <a:ext cx="26988" cy="20638"/>
            </a:xfrm>
            <a:custGeom>
              <a:avLst/>
              <a:gdLst>
                <a:gd name="T0" fmla="*/ 0 w 5"/>
                <a:gd name="T1" fmla="*/ 0 h 4"/>
                <a:gd name="T2" fmla="*/ 0 w 5"/>
                <a:gd name="T3" fmla="*/ 2 h 4"/>
                <a:gd name="T4" fmla="*/ 3 w 5"/>
                <a:gd name="T5" fmla="*/ 4 h 4"/>
                <a:gd name="T6" fmla="*/ 3 w 5"/>
                <a:gd name="T7" fmla="*/ 4 h 4"/>
                <a:gd name="T8" fmla="*/ 5 w 5"/>
                <a:gd name="T9" fmla="*/ 1 h 4"/>
                <a:gd name="T10" fmla="*/ 5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cubicBezTo>
                    <a:pt x="0" y="1"/>
                    <a:pt x="0" y="1"/>
                    <a:pt x="0" y="2"/>
                  </a:cubicBezTo>
                  <a:cubicBezTo>
                    <a:pt x="0" y="3"/>
                    <a:pt x="1" y="4"/>
                    <a:pt x="3" y="4"/>
                  </a:cubicBezTo>
                  <a:cubicBezTo>
                    <a:pt x="3" y="4"/>
                    <a:pt x="3" y="4"/>
                    <a:pt x="3" y="4"/>
                  </a:cubicBezTo>
                  <a:cubicBezTo>
                    <a:pt x="4" y="4"/>
                    <a:pt x="5" y="3"/>
                    <a:pt x="5" y="1"/>
                  </a:cubicBezTo>
                  <a:cubicBezTo>
                    <a:pt x="5" y="1"/>
                    <a:pt x="5" y="1"/>
                    <a:pt x="5" y="1"/>
                  </a:cubicBezTo>
                  <a:cubicBezTo>
                    <a:pt x="4" y="1"/>
                    <a:pt x="2" y="1"/>
                    <a:pt x="0"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1" name="Freeform 561"/>
            <p:cNvSpPr>
              <a:spLocks/>
            </p:cNvSpPr>
            <p:nvPr/>
          </p:nvSpPr>
          <p:spPr bwMode="auto">
            <a:xfrm>
              <a:off x="6027738" y="2232025"/>
              <a:ext cx="31750" cy="25400"/>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4" y="5"/>
                    <a:pt x="6" y="4"/>
                    <a:pt x="6" y="3"/>
                  </a:cubicBezTo>
                  <a:cubicBezTo>
                    <a:pt x="6" y="1"/>
                    <a:pt x="4" y="0"/>
                    <a:pt x="3"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2" name="Freeform 562"/>
            <p:cNvSpPr>
              <a:spLocks/>
            </p:cNvSpPr>
            <p:nvPr/>
          </p:nvSpPr>
          <p:spPr bwMode="auto">
            <a:xfrm>
              <a:off x="5953126" y="2232025"/>
              <a:ext cx="26988" cy="25400"/>
            </a:xfrm>
            <a:custGeom>
              <a:avLst/>
              <a:gdLst>
                <a:gd name="T0" fmla="*/ 2 w 5"/>
                <a:gd name="T1" fmla="*/ 0 h 5"/>
                <a:gd name="T2" fmla="*/ 2 w 5"/>
                <a:gd name="T3" fmla="*/ 0 h 5"/>
                <a:gd name="T4" fmla="*/ 0 w 5"/>
                <a:gd name="T5" fmla="*/ 3 h 5"/>
                <a:gd name="T6" fmla="*/ 2 w 5"/>
                <a:gd name="T7" fmla="*/ 5 h 5"/>
                <a:gd name="T8" fmla="*/ 2 w 5"/>
                <a:gd name="T9" fmla="*/ 5 h 5"/>
                <a:gd name="T10" fmla="*/ 5 w 5"/>
                <a:gd name="T11" fmla="*/ 3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3"/>
                  </a:cubicBezTo>
                  <a:cubicBezTo>
                    <a:pt x="0" y="4"/>
                    <a:pt x="1" y="5"/>
                    <a:pt x="2" y="5"/>
                  </a:cubicBezTo>
                  <a:cubicBezTo>
                    <a:pt x="2" y="5"/>
                    <a:pt x="2" y="5"/>
                    <a:pt x="2" y="5"/>
                  </a:cubicBezTo>
                  <a:cubicBezTo>
                    <a:pt x="4" y="5"/>
                    <a:pt x="5" y="4"/>
                    <a:pt x="5" y="3"/>
                  </a:cubicBezTo>
                  <a:cubicBezTo>
                    <a:pt x="5" y="1"/>
                    <a:pt x="4" y="0"/>
                    <a:pt x="2" y="0"/>
                  </a:cubicBezTo>
                </a:path>
              </a:pathLst>
            </a:custGeom>
            <a:solidFill>
              <a:srgbClr val="816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3" name="Freeform 563"/>
            <p:cNvSpPr>
              <a:spLocks/>
            </p:cNvSpPr>
            <p:nvPr/>
          </p:nvSpPr>
          <p:spPr bwMode="auto">
            <a:xfrm>
              <a:off x="7291388" y="2449513"/>
              <a:ext cx="15875" cy="0"/>
            </a:xfrm>
            <a:custGeom>
              <a:avLst/>
              <a:gdLst>
                <a:gd name="T0" fmla="*/ 10 w 10"/>
                <a:gd name="T1" fmla="*/ 0 w 10"/>
                <a:gd name="T2" fmla="*/ 10 w 10"/>
                <a:gd name="T3" fmla="*/ 10 w 10"/>
              </a:gdLst>
              <a:ahLst/>
              <a:cxnLst>
                <a:cxn ang="0">
                  <a:pos x="T0" y="0"/>
                </a:cxn>
                <a:cxn ang="0">
                  <a:pos x="T1" y="0"/>
                </a:cxn>
                <a:cxn ang="0">
                  <a:pos x="T2" y="0"/>
                </a:cxn>
                <a:cxn ang="0">
                  <a:pos x="T3" y="0"/>
                </a:cxn>
              </a:cxnLst>
              <a:rect l="0" t="0" r="r" b="b"/>
              <a:pathLst>
                <a:path w="10">
                  <a:moveTo>
                    <a:pt x="10" y="0"/>
                  </a:moveTo>
                  <a:lnTo>
                    <a:pt x="0" y="0"/>
                  </a:lnTo>
                  <a:lnTo>
                    <a:pt x="10" y="0"/>
                  </a:lnTo>
                  <a:lnTo>
                    <a:pt x="10" y="0"/>
                  </a:lnTo>
                  <a:close/>
                </a:path>
              </a:pathLst>
            </a:custGeom>
            <a:solidFill>
              <a:srgbClr val="9EA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4" name="Freeform 564"/>
            <p:cNvSpPr>
              <a:spLocks/>
            </p:cNvSpPr>
            <p:nvPr/>
          </p:nvSpPr>
          <p:spPr bwMode="auto">
            <a:xfrm>
              <a:off x="7291388" y="2449513"/>
              <a:ext cx="15875" cy="0"/>
            </a:xfrm>
            <a:custGeom>
              <a:avLst/>
              <a:gdLst>
                <a:gd name="T0" fmla="*/ 10 w 10"/>
                <a:gd name="T1" fmla="*/ 0 w 10"/>
                <a:gd name="T2" fmla="*/ 10 w 10"/>
                <a:gd name="T3" fmla="*/ 10 w 10"/>
              </a:gdLst>
              <a:ahLst/>
              <a:cxnLst>
                <a:cxn ang="0">
                  <a:pos x="T0" y="0"/>
                </a:cxn>
                <a:cxn ang="0">
                  <a:pos x="T1" y="0"/>
                </a:cxn>
                <a:cxn ang="0">
                  <a:pos x="T2" y="0"/>
                </a:cxn>
                <a:cxn ang="0">
                  <a:pos x="T3" y="0"/>
                </a:cxn>
              </a:cxnLst>
              <a:rect l="0" t="0" r="r" b="b"/>
              <a:pathLst>
                <a:path w="10">
                  <a:moveTo>
                    <a:pt x="10" y="0"/>
                  </a:moveTo>
                  <a:lnTo>
                    <a:pt x="0" y="0"/>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5" name="Freeform 565"/>
            <p:cNvSpPr>
              <a:spLocks/>
            </p:cNvSpPr>
            <p:nvPr/>
          </p:nvSpPr>
          <p:spPr bwMode="auto">
            <a:xfrm>
              <a:off x="7402513" y="2289175"/>
              <a:ext cx="74613" cy="6350"/>
            </a:xfrm>
            <a:custGeom>
              <a:avLst/>
              <a:gdLst>
                <a:gd name="T0" fmla="*/ 14 w 14"/>
                <a:gd name="T1" fmla="*/ 0 h 1"/>
                <a:gd name="T2" fmla="*/ 0 w 14"/>
                <a:gd name="T3" fmla="*/ 1 h 1"/>
                <a:gd name="T4" fmla="*/ 13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cubicBezTo>
                    <a:pt x="0" y="1"/>
                    <a:pt x="0" y="1"/>
                    <a:pt x="0" y="1"/>
                  </a:cubicBezTo>
                  <a:cubicBezTo>
                    <a:pt x="4" y="1"/>
                    <a:pt x="9" y="1"/>
                    <a:pt x="13" y="1"/>
                  </a:cubicBezTo>
                  <a:cubicBezTo>
                    <a:pt x="14" y="0"/>
                    <a:pt x="14" y="0"/>
                    <a:pt x="14" y="0"/>
                  </a:cubicBezTo>
                </a:path>
              </a:pathLst>
            </a:custGeom>
            <a:solidFill>
              <a:srgbClr val="A47B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6" name="Freeform 566"/>
            <p:cNvSpPr>
              <a:spLocks/>
            </p:cNvSpPr>
            <p:nvPr/>
          </p:nvSpPr>
          <p:spPr bwMode="auto">
            <a:xfrm>
              <a:off x="7286626" y="2449513"/>
              <a:ext cx="20638" cy="0"/>
            </a:xfrm>
            <a:custGeom>
              <a:avLst/>
              <a:gdLst>
                <a:gd name="T0" fmla="*/ 13 w 13"/>
                <a:gd name="T1" fmla="*/ 0 w 13"/>
                <a:gd name="T2" fmla="*/ 0 w 13"/>
                <a:gd name="T3" fmla="*/ 3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lnTo>
                    <a:pt x="0" y="0"/>
                  </a:lnTo>
                  <a:lnTo>
                    <a:pt x="0" y="0"/>
                  </a:lnTo>
                  <a:lnTo>
                    <a:pt x="3" y="0"/>
                  </a:lnTo>
                  <a:lnTo>
                    <a:pt x="13" y="0"/>
                  </a:lnTo>
                  <a:lnTo>
                    <a:pt x="13" y="0"/>
                  </a:lnTo>
                  <a:close/>
                </a:path>
              </a:pathLst>
            </a:custGeom>
            <a:solidFill>
              <a:srgbClr val="7A7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7" name="Freeform 567"/>
            <p:cNvSpPr>
              <a:spLocks/>
            </p:cNvSpPr>
            <p:nvPr/>
          </p:nvSpPr>
          <p:spPr bwMode="auto">
            <a:xfrm>
              <a:off x="7286626" y="2449513"/>
              <a:ext cx="20638" cy="0"/>
            </a:xfrm>
            <a:custGeom>
              <a:avLst/>
              <a:gdLst>
                <a:gd name="T0" fmla="*/ 13 w 13"/>
                <a:gd name="T1" fmla="*/ 0 w 13"/>
                <a:gd name="T2" fmla="*/ 0 w 13"/>
                <a:gd name="T3" fmla="*/ 3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lnTo>
                    <a:pt x="0" y="0"/>
                  </a:lnTo>
                  <a:lnTo>
                    <a:pt x="0" y="0"/>
                  </a:lnTo>
                  <a:lnTo>
                    <a:pt x="3" y="0"/>
                  </a:lnTo>
                  <a:lnTo>
                    <a:pt x="13"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8" name="Freeform 568"/>
            <p:cNvSpPr>
              <a:spLocks noEditPoints="1"/>
            </p:cNvSpPr>
            <p:nvPr/>
          </p:nvSpPr>
          <p:spPr bwMode="auto">
            <a:xfrm>
              <a:off x="6702426" y="2332038"/>
              <a:ext cx="731838" cy="122238"/>
            </a:xfrm>
            <a:custGeom>
              <a:avLst/>
              <a:gdLst>
                <a:gd name="T0" fmla="*/ 63 w 138"/>
                <a:gd name="T1" fmla="*/ 0 h 23"/>
                <a:gd name="T2" fmla="*/ 18 w 138"/>
                <a:gd name="T3" fmla="*/ 1 h 23"/>
                <a:gd name="T4" fmla="*/ 0 w 138"/>
                <a:gd name="T5" fmla="*/ 2 h 23"/>
                <a:gd name="T6" fmla="*/ 5 w 138"/>
                <a:gd name="T7" fmla="*/ 23 h 23"/>
                <a:gd name="T8" fmla="*/ 60 w 138"/>
                <a:gd name="T9" fmla="*/ 22 h 23"/>
                <a:gd name="T10" fmla="*/ 52 w 138"/>
                <a:gd name="T11" fmla="*/ 19 h 23"/>
                <a:gd name="T12" fmla="*/ 52 w 138"/>
                <a:gd name="T13" fmla="*/ 18 h 23"/>
                <a:gd name="T14" fmla="*/ 47 w 138"/>
                <a:gd name="T15" fmla="*/ 18 h 23"/>
                <a:gd name="T16" fmla="*/ 47 w 138"/>
                <a:gd name="T17" fmla="*/ 6 h 23"/>
                <a:gd name="T18" fmla="*/ 47 w 138"/>
                <a:gd name="T19" fmla="*/ 6 h 23"/>
                <a:gd name="T20" fmla="*/ 50 w 138"/>
                <a:gd name="T21" fmla="*/ 4 h 23"/>
                <a:gd name="T22" fmla="*/ 50 w 138"/>
                <a:gd name="T23" fmla="*/ 4 h 23"/>
                <a:gd name="T24" fmla="*/ 54 w 138"/>
                <a:gd name="T25" fmla="*/ 4 h 23"/>
                <a:gd name="T26" fmla="*/ 63 w 138"/>
                <a:gd name="T27" fmla="*/ 0 h 23"/>
                <a:gd name="T28" fmla="*/ 138 w 138"/>
                <a:gd name="T29" fmla="*/ 0 h 23"/>
                <a:gd name="T30" fmla="*/ 110 w 138"/>
                <a:gd name="T31" fmla="*/ 0 h 23"/>
                <a:gd name="T32" fmla="*/ 110 w 138"/>
                <a:gd name="T33" fmla="*/ 8 h 23"/>
                <a:gd name="T34" fmla="*/ 110 w 138"/>
                <a:gd name="T35" fmla="*/ 8 h 23"/>
                <a:gd name="T36" fmla="*/ 117 w 138"/>
                <a:gd name="T37" fmla="*/ 11 h 23"/>
                <a:gd name="T38" fmla="*/ 117 w 138"/>
                <a:gd name="T39" fmla="*/ 11 h 23"/>
                <a:gd name="T40" fmla="*/ 117 w 138"/>
                <a:gd name="T41" fmla="*/ 11 h 23"/>
                <a:gd name="T42" fmla="*/ 110 w 138"/>
                <a:gd name="T43" fmla="*/ 15 h 23"/>
                <a:gd name="T44" fmla="*/ 110 w 138"/>
                <a:gd name="T45" fmla="*/ 15 h 23"/>
                <a:gd name="T46" fmla="*/ 110 w 138"/>
                <a:gd name="T47" fmla="*/ 15 h 23"/>
                <a:gd name="T48" fmla="*/ 110 w 138"/>
                <a:gd name="T49" fmla="*/ 22 h 23"/>
                <a:gd name="T50" fmla="*/ 114 w 138"/>
                <a:gd name="T51" fmla="*/ 22 h 23"/>
                <a:gd name="T52" fmla="*/ 138 w 138"/>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3">
                  <a:moveTo>
                    <a:pt x="63" y="0"/>
                  </a:moveTo>
                  <a:cubicBezTo>
                    <a:pt x="18" y="1"/>
                    <a:pt x="18" y="1"/>
                    <a:pt x="18" y="1"/>
                  </a:cubicBezTo>
                  <a:cubicBezTo>
                    <a:pt x="0" y="2"/>
                    <a:pt x="0" y="2"/>
                    <a:pt x="0" y="2"/>
                  </a:cubicBezTo>
                  <a:cubicBezTo>
                    <a:pt x="5" y="23"/>
                    <a:pt x="5" y="23"/>
                    <a:pt x="5" y="23"/>
                  </a:cubicBezTo>
                  <a:cubicBezTo>
                    <a:pt x="60" y="22"/>
                    <a:pt x="60" y="22"/>
                    <a:pt x="60" y="22"/>
                  </a:cubicBezTo>
                  <a:cubicBezTo>
                    <a:pt x="58" y="22"/>
                    <a:pt x="55" y="21"/>
                    <a:pt x="52" y="19"/>
                  </a:cubicBezTo>
                  <a:cubicBezTo>
                    <a:pt x="52" y="18"/>
                    <a:pt x="52" y="18"/>
                    <a:pt x="52" y="18"/>
                  </a:cubicBezTo>
                  <a:cubicBezTo>
                    <a:pt x="47" y="18"/>
                    <a:pt x="47" y="18"/>
                    <a:pt x="47" y="18"/>
                  </a:cubicBezTo>
                  <a:cubicBezTo>
                    <a:pt x="47" y="6"/>
                    <a:pt x="47" y="6"/>
                    <a:pt x="47" y="6"/>
                  </a:cubicBezTo>
                  <a:cubicBezTo>
                    <a:pt x="47" y="6"/>
                    <a:pt x="47" y="6"/>
                    <a:pt x="47" y="6"/>
                  </a:cubicBezTo>
                  <a:cubicBezTo>
                    <a:pt x="47" y="5"/>
                    <a:pt x="47" y="4"/>
                    <a:pt x="50" y="4"/>
                  </a:cubicBezTo>
                  <a:cubicBezTo>
                    <a:pt x="50" y="4"/>
                    <a:pt x="50" y="4"/>
                    <a:pt x="50" y="4"/>
                  </a:cubicBezTo>
                  <a:cubicBezTo>
                    <a:pt x="51" y="4"/>
                    <a:pt x="52" y="4"/>
                    <a:pt x="54" y="4"/>
                  </a:cubicBezTo>
                  <a:cubicBezTo>
                    <a:pt x="55" y="3"/>
                    <a:pt x="58" y="2"/>
                    <a:pt x="63" y="0"/>
                  </a:cubicBezTo>
                  <a:moveTo>
                    <a:pt x="138" y="0"/>
                  </a:moveTo>
                  <a:cubicBezTo>
                    <a:pt x="110" y="0"/>
                    <a:pt x="110" y="0"/>
                    <a:pt x="110" y="0"/>
                  </a:cubicBezTo>
                  <a:cubicBezTo>
                    <a:pt x="110" y="8"/>
                    <a:pt x="110" y="8"/>
                    <a:pt x="110" y="8"/>
                  </a:cubicBezTo>
                  <a:cubicBezTo>
                    <a:pt x="110" y="8"/>
                    <a:pt x="110" y="8"/>
                    <a:pt x="110" y="8"/>
                  </a:cubicBezTo>
                  <a:cubicBezTo>
                    <a:pt x="113" y="9"/>
                    <a:pt x="117" y="10"/>
                    <a:pt x="117" y="11"/>
                  </a:cubicBezTo>
                  <a:cubicBezTo>
                    <a:pt x="117" y="11"/>
                    <a:pt x="117" y="11"/>
                    <a:pt x="117" y="11"/>
                  </a:cubicBezTo>
                  <a:cubicBezTo>
                    <a:pt x="117" y="11"/>
                    <a:pt x="117" y="11"/>
                    <a:pt x="117" y="11"/>
                  </a:cubicBezTo>
                  <a:cubicBezTo>
                    <a:pt x="117" y="13"/>
                    <a:pt x="113" y="14"/>
                    <a:pt x="110" y="15"/>
                  </a:cubicBezTo>
                  <a:cubicBezTo>
                    <a:pt x="110" y="15"/>
                    <a:pt x="110" y="15"/>
                    <a:pt x="110" y="15"/>
                  </a:cubicBezTo>
                  <a:cubicBezTo>
                    <a:pt x="110" y="15"/>
                    <a:pt x="110" y="15"/>
                    <a:pt x="110" y="15"/>
                  </a:cubicBezTo>
                  <a:cubicBezTo>
                    <a:pt x="110" y="22"/>
                    <a:pt x="110" y="22"/>
                    <a:pt x="110" y="22"/>
                  </a:cubicBezTo>
                  <a:cubicBezTo>
                    <a:pt x="114" y="22"/>
                    <a:pt x="114" y="22"/>
                    <a:pt x="114" y="22"/>
                  </a:cubicBezTo>
                  <a:cubicBezTo>
                    <a:pt x="138" y="0"/>
                    <a:pt x="138" y="0"/>
                    <a:pt x="138" y="0"/>
                  </a:cubicBezTo>
                </a:path>
              </a:pathLst>
            </a:custGeom>
            <a:solidFill>
              <a:srgbClr val="7A7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69" name="Freeform 569"/>
            <p:cNvSpPr>
              <a:spLocks/>
            </p:cNvSpPr>
            <p:nvPr/>
          </p:nvSpPr>
          <p:spPr bwMode="auto">
            <a:xfrm>
              <a:off x="6797676" y="2295525"/>
              <a:ext cx="674688" cy="42863"/>
            </a:xfrm>
            <a:custGeom>
              <a:avLst/>
              <a:gdLst>
                <a:gd name="T0" fmla="*/ 127 w 127"/>
                <a:gd name="T1" fmla="*/ 0 h 8"/>
                <a:gd name="T2" fmla="*/ 114 w 127"/>
                <a:gd name="T3" fmla="*/ 0 h 8"/>
                <a:gd name="T4" fmla="*/ 0 w 127"/>
                <a:gd name="T5" fmla="*/ 8 h 8"/>
                <a:gd name="T6" fmla="*/ 45 w 127"/>
                <a:gd name="T7" fmla="*/ 7 h 8"/>
                <a:gd name="T8" fmla="*/ 72 w 127"/>
                <a:gd name="T9" fmla="*/ 3 h 8"/>
                <a:gd name="T10" fmla="*/ 72 w 127"/>
                <a:gd name="T11" fmla="*/ 3 h 8"/>
                <a:gd name="T12" fmla="*/ 72 w 127"/>
                <a:gd name="T13" fmla="*/ 3 h 8"/>
                <a:gd name="T14" fmla="*/ 72 w 127"/>
                <a:gd name="T15" fmla="*/ 3 h 8"/>
                <a:gd name="T16" fmla="*/ 86 w 127"/>
                <a:gd name="T17" fmla="*/ 3 h 8"/>
                <a:gd name="T18" fmla="*/ 86 w 127"/>
                <a:gd name="T19" fmla="*/ 3 h 8"/>
                <a:gd name="T20" fmla="*/ 88 w 127"/>
                <a:gd name="T21" fmla="*/ 3 h 8"/>
                <a:gd name="T22" fmla="*/ 92 w 127"/>
                <a:gd name="T23" fmla="*/ 5 h 8"/>
                <a:gd name="T24" fmla="*/ 92 w 127"/>
                <a:gd name="T25" fmla="*/ 7 h 8"/>
                <a:gd name="T26" fmla="*/ 120 w 127"/>
                <a:gd name="T27" fmla="*/ 7 h 8"/>
                <a:gd name="T28" fmla="*/ 127 w 127"/>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8">
                  <a:moveTo>
                    <a:pt x="127" y="0"/>
                  </a:moveTo>
                  <a:cubicBezTo>
                    <a:pt x="123" y="0"/>
                    <a:pt x="118" y="0"/>
                    <a:pt x="114" y="0"/>
                  </a:cubicBezTo>
                  <a:cubicBezTo>
                    <a:pt x="0" y="8"/>
                    <a:pt x="0" y="8"/>
                    <a:pt x="0" y="8"/>
                  </a:cubicBezTo>
                  <a:cubicBezTo>
                    <a:pt x="45" y="7"/>
                    <a:pt x="45" y="7"/>
                    <a:pt x="45" y="7"/>
                  </a:cubicBezTo>
                  <a:cubicBezTo>
                    <a:pt x="51" y="6"/>
                    <a:pt x="60" y="4"/>
                    <a:pt x="72" y="3"/>
                  </a:cubicBezTo>
                  <a:cubicBezTo>
                    <a:pt x="72" y="3"/>
                    <a:pt x="72" y="3"/>
                    <a:pt x="72" y="3"/>
                  </a:cubicBezTo>
                  <a:cubicBezTo>
                    <a:pt x="72" y="3"/>
                    <a:pt x="72" y="3"/>
                    <a:pt x="72" y="3"/>
                  </a:cubicBezTo>
                  <a:cubicBezTo>
                    <a:pt x="72" y="3"/>
                    <a:pt x="72" y="3"/>
                    <a:pt x="72" y="3"/>
                  </a:cubicBezTo>
                  <a:cubicBezTo>
                    <a:pt x="78" y="3"/>
                    <a:pt x="84" y="3"/>
                    <a:pt x="86" y="3"/>
                  </a:cubicBezTo>
                  <a:cubicBezTo>
                    <a:pt x="86" y="3"/>
                    <a:pt x="86" y="3"/>
                    <a:pt x="86" y="3"/>
                  </a:cubicBezTo>
                  <a:cubicBezTo>
                    <a:pt x="87" y="3"/>
                    <a:pt x="88" y="3"/>
                    <a:pt x="88" y="3"/>
                  </a:cubicBezTo>
                  <a:cubicBezTo>
                    <a:pt x="90" y="3"/>
                    <a:pt x="92" y="3"/>
                    <a:pt x="92" y="5"/>
                  </a:cubicBezTo>
                  <a:cubicBezTo>
                    <a:pt x="92" y="7"/>
                    <a:pt x="92" y="7"/>
                    <a:pt x="92" y="7"/>
                  </a:cubicBezTo>
                  <a:cubicBezTo>
                    <a:pt x="120" y="7"/>
                    <a:pt x="120" y="7"/>
                    <a:pt x="120" y="7"/>
                  </a:cubicBezTo>
                  <a:cubicBezTo>
                    <a:pt x="127" y="0"/>
                    <a:pt x="127" y="0"/>
                    <a:pt x="127" y="0"/>
                  </a:cubicBezTo>
                </a:path>
              </a:pathLst>
            </a:custGeom>
            <a:solidFill>
              <a:srgbClr val="806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0" name="Freeform 570"/>
            <p:cNvSpPr>
              <a:spLocks/>
            </p:cNvSpPr>
            <p:nvPr/>
          </p:nvSpPr>
          <p:spPr bwMode="auto">
            <a:xfrm>
              <a:off x="5964238" y="2055813"/>
              <a:ext cx="1524000" cy="271463"/>
            </a:xfrm>
            <a:custGeom>
              <a:avLst/>
              <a:gdLst>
                <a:gd name="T0" fmla="*/ 4 w 287"/>
                <a:gd name="T1" fmla="*/ 10 h 51"/>
                <a:gd name="T2" fmla="*/ 1 w 287"/>
                <a:gd name="T3" fmla="*/ 2 h 51"/>
                <a:gd name="T4" fmla="*/ 2 w 287"/>
                <a:gd name="T5" fmla="*/ 0 h 51"/>
                <a:gd name="T6" fmla="*/ 21 w 287"/>
                <a:gd name="T7" fmla="*/ 0 h 51"/>
                <a:gd name="T8" fmla="*/ 28 w 287"/>
                <a:gd name="T9" fmla="*/ 2 h 51"/>
                <a:gd name="T10" fmla="*/ 54 w 287"/>
                <a:gd name="T11" fmla="*/ 12 h 51"/>
                <a:gd name="T12" fmla="*/ 266 w 287"/>
                <a:gd name="T13" fmla="*/ 31 h 51"/>
                <a:gd name="T14" fmla="*/ 287 w 287"/>
                <a:gd name="T15" fmla="*/ 41 h 51"/>
                <a:gd name="T16" fmla="*/ 262 w 287"/>
                <a:gd name="T17" fmla="*/ 51 h 51"/>
                <a:gd name="T18" fmla="*/ 153 w 287"/>
                <a:gd name="T19" fmla="*/ 50 h 51"/>
                <a:gd name="T20" fmla="*/ 10 w 287"/>
                <a:gd name="T21" fmla="*/ 14 h 51"/>
                <a:gd name="T22" fmla="*/ 4 w 287"/>
                <a:gd name="T2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51">
                  <a:moveTo>
                    <a:pt x="4" y="10"/>
                  </a:moveTo>
                  <a:cubicBezTo>
                    <a:pt x="4" y="10"/>
                    <a:pt x="2" y="6"/>
                    <a:pt x="1" y="2"/>
                  </a:cubicBezTo>
                  <a:cubicBezTo>
                    <a:pt x="0" y="1"/>
                    <a:pt x="0" y="0"/>
                    <a:pt x="2" y="0"/>
                  </a:cubicBezTo>
                  <a:cubicBezTo>
                    <a:pt x="6" y="0"/>
                    <a:pt x="17" y="0"/>
                    <a:pt x="21" y="0"/>
                  </a:cubicBezTo>
                  <a:cubicBezTo>
                    <a:pt x="26" y="0"/>
                    <a:pt x="27" y="2"/>
                    <a:pt x="28" y="2"/>
                  </a:cubicBezTo>
                  <a:cubicBezTo>
                    <a:pt x="38" y="10"/>
                    <a:pt x="54" y="12"/>
                    <a:pt x="54" y="12"/>
                  </a:cubicBezTo>
                  <a:cubicBezTo>
                    <a:pt x="266" y="31"/>
                    <a:pt x="266" y="31"/>
                    <a:pt x="266" y="31"/>
                  </a:cubicBezTo>
                  <a:cubicBezTo>
                    <a:pt x="286" y="33"/>
                    <a:pt x="287" y="38"/>
                    <a:pt x="287" y="41"/>
                  </a:cubicBezTo>
                  <a:cubicBezTo>
                    <a:pt x="287" y="44"/>
                    <a:pt x="275" y="49"/>
                    <a:pt x="262" y="51"/>
                  </a:cubicBezTo>
                  <a:cubicBezTo>
                    <a:pt x="153" y="50"/>
                    <a:pt x="153" y="50"/>
                    <a:pt x="153" y="50"/>
                  </a:cubicBezTo>
                  <a:cubicBezTo>
                    <a:pt x="10" y="14"/>
                    <a:pt x="10" y="14"/>
                    <a:pt x="10" y="14"/>
                  </a:cubicBezTo>
                  <a:cubicBezTo>
                    <a:pt x="10" y="14"/>
                    <a:pt x="6" y="12"/>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1" name="Freeform 571"/>
            <p:cNvSpPr>
              <a:spLocks/>
            </p:cNvSpPr>
            <p:nvPr/>
          </p:nvSpPr>
          <p:spPr bwMode="auto">
            <a:xfrm>
              <a:off x="5964238" y="2055813"/>
              <a:ext cx="1524000" cy="271463"/>
            </a:xfrm>
            <a:custGeom>
              <a:avLst/>
              <a:gdLst>
                <a:gd name="T0" fmla="*/ 4 w 287"/>
                <a:gd name="T1" fmla="*/ 10 h 51"/>
                <a:gd name="T2" fmla="*/ 1 w 287"/>
                <a:gd name="T3" fmla="*/ 2 h 51"/>
                <a:gd name="T4" fmla="*/ 2 w 287"/>
                <a:gd name="T5" fmla="*/ 0 h 51"/>
                <a:gd name="T6" fmla="*/ 21 w 287"/>
                <a:gd name="T7" fmla="*/ 0 h 51"/>
                <a:gd name="T8" fmla="*/ 28 w 287"/>
                <a:gd name="T9" fmla="*/ 2 h 51"/>
                <a:gd name="T10" fmla="*/ 43 w 287"/>
                <a:gd name="T11" fmla="*/ 10 h 51"/>
                <a:gd name="T12" fmla="*/ 250 w 287"/>
                <a:gd name="T13" fmla="*/ 35 h 51"/>
                <a:gd name="T14" fmla="*/ 287 w 287"/>
                <a:gd name="T15" fmla="*/ 41 h 51"/>
                <a:gd name="T16" fmla="*/ 262 w 287"/>
                <a:gd name="T17" fmla="*/ 51 h 51"/>
                <a:gd name="T18" fmla="*/ 153 w 287"/>
                <a:gd name="T19" fmla="*/ 50 h 51"/>
                <a:gd name="T20" fmla="*/ 10 w 287"/>
                <a:gd name="T21" fmla="*/ 14 h 51"/>
                <a:gd name="T22" fmla="*/ 4 w 287"/>
                <a:gd name="T2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51">
                  <a:moveTo>
                    <a:pt x="4" y="10"/>
                  </a:moveTo>
                  <a:cubicBezTo>
                    <a:pt x="4" y="10"/>
                    <a:pt x="2" y="6"/>
                    <a:pt x="1" y="2"/>
                  </a:cubicBezTo>
                  <a:cubicBezTo>
                    <a:pt x="0" y="1"/>
                    <a:pt x="0" y="0"/>
                    <a:pt x="2" y="0"/>
                  </a:cubicBezTo>
                  <a:cubicBezTo>
                    <a:pt x="6" y="0"/>
                    <a:pt x="17" y="0"/>
                    <a:pt x="21" y="0"/>
                  </a:cubicBezTo>
                  <a:cubicBezTo>
                    <a:pt x="26" y="0"/>
                    <a:pt x="27" y="2"/>
                    <a:pt x="28" y="2"/>
                  </a:cubicBezTo>
                  <a:cubicBezTo>
                    <a:pt x="32" y="5"/>
                    <a:pt x="38" y="8"/>
                    <a:pt x="43" y="10"/>
                  </a:cubicBezTo>
                  <a:cubicBezTo>
                    <a:pt x="80" y="27"/>
                    <a:pt x="250" y="35"/>
                    <a:pt x="250" y="35"/>
                  </a:cubicBezTo>
                  <a:cubicBezTo>
                    <a:pt x="271" y="37"/>
                    <a:pt x="287" y="41"/>
                    <a:pt x="287" y="41"/>
                  </a:cubicBezTo>
                  <a:cubicBezTo>
                    <a:pt x="287" y="44"/>
                    <a:pt x="275" y="49"/>
                    <a:pt x="262" y="51"/>
                  </a:cubicBezTo>
                  <a:cubicBezTo>
                    <a:pt x="153" y="50"/>
                    <a:pt x="153" y="50"/>
                    <a:pt x="153" y="50"/>
                  </a:cubicBezTo>
                  <a:cubicBezTo>
                    <a:pt x="10" y="14"/>
                    <a:pt x="10" y="14"/>
                    <a:pt x="10" y="14"/>
                  </a:cubicBezTo>
                  <a:cubicBezTo>
                    <a:pt x="10" y="14"/>
                    <a:pt x="6" y="12"/>
                    <a:pt x="4" y="10"/>
                  </a:cubicBezTo>
                  <a:close/>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2" name="Freeform 572"/>
            <p:cNvSpPr>
              <a:spLocks/>
            </p:cNvSpPr>
            <p:nvPr/>
          </p:nvSpPr>
          <p:spPr bwMode="auto">
            <a:xfrm>
              <a:off x="7232651" y="2374900"/>
              <a:ext cx="90488" cy="36513"/>
            </a:xfrm>
            <a:custGeom>
              <a:avLst/>
              <a:gdLst>
                <a:gd name="T0" fmla="*/ 4 w 17"/>
                <a:gd name="T1" fmla="*/ 7 h 7"/>
                <a:gd name="T2" fmla="*/ 1 w 17"/>
                <a:gd name="T3" fmla="*/ 4 h 7"/>
                <a:gd name="T4" fmla="*/ 4 w 17"/>
                <a:gd name="T5" fmla="*/ 0 h 7"/>
                <a:gd name="T6" fmla="*/ 17 w 17"/>
                <a:gd name="T7" fmla="*/ 3 h 7"/>
                <a:gd name="T8" fmla="*/ 4 w 17"/>
                <a:gd name="T9" fmla="*/ 7 h 7"/>
              </a:gdLst>
              <a:ahLst/>
              <a:cxnLst>
                <a:cxn ang="0">
                  <a:pos x="T0" y="T1"/>
                </a:cxn>
                <a:cxn ang="0">
                  <a:pos x="T2" y="T3"/>
                </a:cxn>
                <a:cxn ang="0">
                  <a:pos x="T4" y="T5"/>
                </a:cxn>
                <a:cxn ang="0">
                  <a:pos x="T6" y="T7"/>
                </a:cxn>
                <a:cxn ang="0">
                  <a:pos x="T8" y="T9"/>
                </a:cxn>
              </a:cxnLst>
              <a:rect l="0" t="0" r="r" b="b"/>
              <a:pathLst>
                <a:path w="17" h="7">
                  <a:moveTo>
                    <a:pt x="4" y="7"/>
                  </a:moveTo>
                  <a:cubicBezTo>
                    <a:pt x="0" y="7"/>
                    <a:pt x="1" y="6"/>
                    <a:pt x="1" y="4"/>
                  </a:cubicBezTo>
                  <a:cubicBezTo>
                    <a:pt x="1" y="1"/>
                    <a:pt x="0" y="0"/>
                    <a:pt x="4" y="0"/>
                  </a:cubicBezTo>
                  <a:cubicBezTo>
                    <a:pt x="9" y="0"/>
                    <a:pt x="17" y="1"/>
                    <a:pt x="17" y="3"/>
                  </a:cubicBezTo>
                  <a:cubicBezTo>
                    <a:pt x="17" y="6"/>
                    <a:pt x="9" y="7"/>
                    <a:pt x="4" y="7"/>
                  </a:cubicBezTo>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3" name="Freeform 573"/>
            <p:cNvSpPr>
              <a:spLocks/>
            </p:cNvSpPr>
            <p:nvPr/>
          </p:nvSpPr>
          <p:spPr bwMode="auto">
            <a:xfrm>
              <a:off x="6951663" y="2354263"/>
              <a:ext cx="74613" cy="79375"/>
            </a:xfrm>
            <a:custGeom>
              <a:avLst/>
              <a:gdLst>
                <a:gd name="T0" fmla="*/ 47 w 47"/>
                <a:gd name="T1" fmla="*/ 50 h 50"/>
                <a:gd name="T2" fmla="*/ 0 w 47"/>
                <a:gd name="T3" fmla="*/ 46 h 50"/>
                <a:gd name="T4" fmla="*/ 0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0" y="6"/>
                  </a:lnTo>
                  <a:lnTo>
                    <a:pt x="47" y="0"/>
                  </a:lnTo>
                  <a:lnTo>
                    <a:pt x="47" y="5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4" name="Freeform 574"/>
            <p:cNvSpPr>
              <a:spLocks/>
            </p:cNvSpPr>
            <p:nvPr/>
          </p:nvSpPr>
          <p:spPr bwMode="auto">
            <a:xfrm>
              <a:off x="6951663" y="2354263"/>
              <a:ext cx="74613" cy="79375"/>
            </a:xfrm>
            <a:custGeom>
              <a:avLst/>
              <a:gdLst>
                <a:gd name="T0" fmla="*/ 47 w 47"/>
                <a:gd name="T1" fmla="*/ 50 h 50"/>
                <a:gd name="T2" fmla="*/ 0 w 47"/>
                <a:gd name="T3" fmla="*/ 46 h 50"/>
                <a:gd name="T4" fmla="*/ 0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0" y="6"/>
                  </a:lnTo>
                  <a:lnTo>
                    <a:pt x="47" y="0"/>
                  </a:lnTo>
                  <a:lnTo>
                    <a:pt x="47"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5" name="Freeform 575"/>
            <p:cNvSpPr>
              <a:spLocks/>
            </p:cNvSpPr>
            <p:nvPr/>
          </p:nvSpPr>
          <p:spPr bwMode="auto">
            <a:xfrm>
              <a:off x="6951663" y="2354263"/>
              <a:ext cx="74613" cy="79375"/>
            </a:xfrm>
            <a:custGeom>
              <a:avLst/>
              <a:gdLst>
                <a:gd name="T0" fmla="*/ 47 w 47"/>
                <a:gd name="T1" fmla="*/ 50 h 50"/>
                <a:gd name="T2" fmla="*/ 0 w 47"/>
                <a:gd name="T3" fmla="*/ 46 h 50"/>
                <a:gd name="T4" fmla="*/ 17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17" y="6"/>
                  </a:lnTo>
                  <a:lnTo>
                    <a:pt x="47" y="0"/>
                  </a:lnTo>
                  <a:lnTo>
                    <a:pt x="47" y="50"/>
                  </a:lnTo>
                  <a:close/>
                </a:path>
              </a:pathLst>
            </a:custGeom>
            <a:solidFill>
              <a:srgbClr val="74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6" name="Freeform 576"/>
            <p:cNvSpPr>
              <a:spLocks/>
            </p:cNvSpPr>
            <p:nvPr/>
          </p:nvSpPr>
          <p:spPr bwMode="auto">
            <a:xfrm>
              <a:off x="6951663" y="2354263"/>
              <a:ext cx="74613" cy="79375"/>
            </a:xfrm>
            <a:custGeom>
              <a:avLst/>
              <a:gdLst>
                <a:gd name="T0" fmla="*/ 47 w 47"/>
                <a:gd name="T1" fmla="*/ 50 h 50"/>
                <a:gd name="T2" fmla="*/ 0 w 47"/>
                <a:gd name="T3" fmla="*/ 46 h 50"/>
                <a:gd name="T4" fmla="*/ 17 w 47"/>
                <a:gd name="T5" fmla="*/ 6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6"/>
                  </a:lnTo>
                  <a:lnTo>
                    <a:pt x="17" y="6"/>
                  </a:lnTo>
                  <a:lnTo>
                    <a:pt x="47" y="0"/>
                  </a:lnTo>
                  <a:lnTo>
                    <a:pt x="47"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7" name="Freeform 577"/>
            <p:cNvSpPr>
              <a:spLocks/>
            </p:cNvSpPr>
            <p:nvPr/>
          </p:nvSpPr>
          <p:spPr bwMode="auto">
            <a:xfrm>
              <a:off x="7286626" y="2390775"/>
              <a:ext cx="36513" cy="20638"/>
            </a:xfrm>
            <a:custGeom>
              <a:avLst/>
              <a:gdLst>
                <a:gd name="T0" fmla="*/ 7 w 7"/>
                <a:gd name="T1" fmla="*/ 0 h 4"/>
                <a:gd name="T2" fmla="*/ 0 w 7"/>
                <a:gd name="T3" fmla="*/ 0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cubicBezTo>
                    <a:pt x="0" y="0"/>
                    <a:pt x="0" y="0"/>
                    <a:pt x="0" y="0"/>
                  </a:cubicBezTo>
                  <a:cubicBezTo>
                    <a:pt x="0" y="4"/>
                    <a:pt x="0" y="4"/>
                    <a:pt x="0" y="4"/>
                  </a:cubicBezTo>
                  <a:cubicBezTo>
                    <a:pt x="3" y="3"/>
                    <a:pt x="7" y="2"/>
                    <a:pt x="7" y="0"/>
                  </a:cubicBezTo>
                  <a:cubicBezTo>
                    <a:pt x="7" y="0"/>
                    <a:pt x="7" y="0"/>
                    <a:pt x="7" y="0"/>
                  </a:cubicBezTo>
                  <a:cubicBezTo>
                    <a:pt x="7" y="0"/>
                    <a:pt x="7" y="0"/>
                    <a:pt x="7" y="0"/>
                  </a:cubicBezTo>
                </a:path>
              </a:pathLst>
            </a:custGeom>
            <a:solidFill>
              <a:srgbClr val="507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8" name="Freeform 578"/>
            <p:cNvSpPr>
              <a:spLocks/>
            </p:cNvSpPr>
            <p:nvPr/>
          </p:nvSpPr>
          <p:spPr bwMode="auto">
            <a:xfrm>
              <a:off x="6978651" y="2305050"/>
              <a:ext cx="307975" cy="176213"/>
            </a:xfrm>
            <a:custGeom>
              <a:avLst/>
              <a:gdLst>
                <a:gd name="T0" fmla="*/ 0 w 58"/>
                <a:gd name="T1" fmla="*/ 9 h 33"/>
                <a:gd name="T2" fmla="*/ 0 w 58"/>
                <a:gd name="T3" fmla="*/ 13 h 33"/>
                <a:gd name="T4" fmla="*/ 0 w 58"/>
                <a:gd name="T5" fmla="*/ 20 h 33"/>
                <a:gd name="T6" fmla="*/ 0 w 58"/>
                <a:gd name="T7" fmla="*/ 24 h 33"/>
                <a:gd name="T8" fmla="*/ 52 w 58"/>
                <a:gd name="T9" fmla="*/ 32 h 33"/>
                <a:gd name="T10" fmla="*/ 54 w 58"/>
                <a:gd name="T11" fmla="*/ 32 h 33"/>
                <a:gd name="T12" fmla="*/ 58 w 58"/>
                <a:gd name="T13" fmla="*/ 30 h 33"/>
                <a:gd name="T14" fmla="*/ 58 w 58"/>
                <a:gd name="T15" fmla="*/ 20 h 33"/>
                <a:gd name="T16" fmla="*/ 58 w 58"/>
                <a:gd name="T17" fmla="*/ 13 h 33"/>
                <a:gd name="T18" fmla="*/ 58 w 58"/>
                <a:gd name="T19" fmla="*/ 3 h 33"/>
                <a:gd name="T20" fmla="*/ 52 w 58"/>
                <a:gd name="T21" fmla="*/ 1 h 33"/>
                <a:gd name="T22" fmla="*/ 0 w 58"/>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3">
                  <a:moveTo>
                    <a:pt x="0" y="9"/>
                  </a:moveTo>
                  <a:cubicBezTo>
                    <a:pt x="0" y="13"/>
                    <a:pt x="0" y="13"/>
                    <a:pt x="0" y="13"/>
                  </a:cubicBezTo>
                  <a:cubicBezTo>
                    <a:pt x="0" y="20"/>
                    <a:pt x="0" y="20"/>
                    <a:pt x="0" y="20"/>
                  </a:cubicBezTo>
                  <a:cubicBezTo>
                    <a:pt x="0" y="24"/>
                    <a:pt x="0" y="24"/>
                    <a:pt x="0" y="24"/>
                  </a:cubicBezTo>
                  <a:cubicBezTo>
                    <a:pt x="20" y="33"/>
                    <a:pt x="52" y="32"/>
                    <a:pt x="52" y="32"/>
                  </a:cubicBezTo>
                  <a:cubicBezTo>
                    <a:pt x="53" y="32"/>
                    <a:pt x="53" y="32"/>
                    <a:pt x="54" y="32"/>
                  </a:cubicBezTo>
                  <a:cubicBezTo>
                    <a:pt x="56" y="32"/>
                    <a:pt x="58" y="32"/>
                    <a:pt x="58" y="30"/>
                  </a:cubicBezTo>
                  <a:cubicBezTo>
                    <a:pt x="58" y="20"/>
                    <a:pt x="58" y="20"/>
                    <a:pt x="58" y="20"/>
                  </a:cubicBezTo>
                  <a:cubicBezTo>
                    <a:pt x="58" y="13"/>
                    <a:pt x="58" y="13"/>
                    <a:pt x="58" y="13"/>
                  </a:cubicBezTo>
                  <a:cubicBezTo>
                    <a:pt x="58" y="3"/>
                    <a:pt x="58" y="3"/>
                    <a:pt x="58" y="3"/>
                  </a:cubicBezTo>
                  <a:cubicBezTo>
                    <a:pt x="58" y="0"/>
                    <a:pt x="55" y="1"/>
                    <a:pt x="52" y="1"/>
                  </a:cubicBezTo>
                  <a:cubicBezTo>
                    <a:pt x="52" y="1"/>
                    <a:pt x="20" y="0"/>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79" name="Freeform 579"/>
            <p:cNvSpPr>
              <a:spLocks/>
            </p:cNvSpPr>
            <p:nvPr/>
          </p:nvSpPr>
          <p:spPr bwMode="auto">
            <a:xfrm>
              <a:off x="6978651" y="2311400"/>
              <a:ext cx="307975" cy="169863"/>
            </a:xfrm>
            <a:custGeom>
              <a:avLst/>
              <a:gdLst>
                <a:gd name="T0" fmla="*/ 0 w 58"/>
                <a:gd name="T1" fmla="*/ 19 h 32"/>
                <a:gd name="T2" fmla="*/ 0 w 58"/>
                <a:gd name="T3" fmla="*/ 23 h 32"/>
                <a:gd name="T4" fmla="*/ 52 w 58"/>
                <a:gd name="T5" fmla="*/ 31 h 32"/>
                <a:gd name="T6" fmla="*/ 54 w 58"/>
                <a:gd name="T7" fmla="*/ 31 h 32"/>
                <a:gd name="T8" fmla="*/ 58 w 58"/>
                <a:gd name="T9" fmla="*/ 29 h 32"/>
                <a:gd name="T10" fmla="*/ 58 w 58"/>
                <a:gd name="T11" fmla="*/ 19 h 32"/>
                <a:gd name="T12" fmla="*/ 21 w 58"/>
                <a:gd name="T13" fmla="*/ 13 h 32"/>
                <a:gd name="T14" fmla="*/ 38 w 58"/>
                <a:gd name="T15" fmla="*/ 0 h 32"/>
                <a:gd name="T16" fmla="*/ 0 w 58"/>
                <a:gd name="T17" fmla="*/ 8 h 32"/>
                <a:gd name="T18" fmla="*/ 0 w 58"/>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0" y="19"/>
                  </a:moveTo>
                  <a:cubicBezTo>
                    <a:pt x="0" y="23"/>
                    <a:pt x="0" y="23"/>
                    <a:pt x="0" y="23"/>
                  </a:cubicBezTo>
                  <a:cubicBezTo>
                    <a:pt x="20" y="32"/>
                    <a:pt x="52" y="31"/>
                    <a:pt x="52" y="31"/>
                  </a:cubicBezTo>
                  <a:cubicBezTo>
                    <a:pt x="53" y="31"/>
                    <a:pt x="53" y="31"/>
                    <a:pt x="54" y="31"/>
                  </a:cubicBezTo>
                  <a:cubicBezTo>
                    <a:pt x="56" y="31"/>
                    <a:pt x="58" y="31"/>
                    <a:pt x="58" y="29"/>
                  </a:cubicBezTo>
                  <a:cubicBezTo>
                    <a:pt x="58" y="19"/>
                    <a:pt x="58" y="19"/>
                    <a:pt x="58" y="19"/>
                  </a:cubicBezTo>
                  <a:cubicBezTo>
                    <a:pt x="43" y="19"/>
                    <a:pt x="28" y="18"/>
                    <a:pt x="21" y="13"/>
                  </a:cubicBezTo>
                  <a:cubicBezTo>
                    <a:pt x="17" y="10"/>
                    <a:pt x="17" y="7"/>
                    <a:pt x="38" y="0"/>
                  </a:cubicBezTo>
                  <a:cubicBezTo>
                    <a:pt x="11" y="2"/>
                    <a:pt x="0" y="8"/>
                    <a:pt x="0" y="8"/>
                  </a:cubicBezTo>
                  <a:cubicBezTo>
                    <a:pt x="0" y="19"/>
                    <a:pt x="0" y="19"/>
                    <a:pt x="0" y="19"/>
                  </a:cubicBezTo>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0" name="Freeform 580"/>
            <p:cNvSpPr>
              <a:spLocks/>
            </p:cNvSpPr>
            <p:nvPr/>
          </p:nvSpPr>
          <p:spPr bwMode="auto">
            <a:xfrm>
              <a:off x="7264401" y="2311400"/>
              <a:ext cx="22225" cy="165100"/>
            </a:xfrm>
            <a:custGeom>
              <a:avLst/>
              <a:gdLst>
                <a:gd name="T0" fmla="*/ 0 w 4"/>
                <a:gd name="T1" fmla="*/ 0 h 31"/>
                <a:gd name="T2" fmla="*/ 1 w 4"/>
                <a:gd name="T3" fmla="*/ 31 h 31"/>
                <a:gd name="T4" fmla="*/ 4 w 4"/>
                <a:gd name="T5" fmla="*/ 29 h 31"/>
                <a:gd name="T6" fmla="*/ 4 w 4"/>
                <a:gd name="T7" fmla="*/ 19 h 31"/>
                <a:gd name="T8" fmla="*/ 4 w 4"/>
                <a:gd name="T9" fmla="*/ 12 h 31"/>
                <a:gd name="T10" fmla="*/ 4 w 4"/>
                <a:gd name="T11" fmla="*/ 2 h 31"/>
                <a:gd name="T12" fmla="*/ 0 w 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 h="31">
                  <a:moveTo>
                    <a:pt x="0" y="0"/>
                  </a:moveTo>
                  <a:cubicBezTo>
                    <a:pt x="1" y="31"/>
                    <a:pt x="1" y="31"/>
                    <a:pt x="1" y="31"/>
                  </a:cubicBezTo>
                  <a:cubicBezTo>
                    <a:pt x="2" y="31"/>
                    <a:pt x="4" y="31"/>
                    <a:pt x="4" y="29"/>
                  </a:cubicBezTo>
                  <a:cubicBezTo>
                    <a:pt x="4" y="19"/>
                    <a:pt x="4" y="19"/>
                    <a:pt x="4" y="19"/>
                  </a:cubicBezTo>
                  <a:cubicBezTo>
                    <a:pt x="4" y="12"/>
                    <a:pt x="4" y="12"/>
                    <a:pt x="4" y="12"/>
                  </a:cubicBezTo>
                  <a:cubicBezTo>
                    <a:pt x="4" y="2"/>
                    <a:pt x="4" y="2"/>
                    <a:pt x="4" y="2"/>
                  </a:cubicBezTo>
                  <a:cubicBezTo>
                    <a:pt x="4" y="0"/>
                    <a:pt x="2" y="0"/>
                    <a:pt x="0" y="0"/>
                  </a:cubicBez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1" name="Freeform 581"/>
            <p:cNvSpPr>
              <a:spLocks/>
            </p:cNvSpPr>
            <p:nvPr/>
          </p:nvSpPr>
          <p:spPr bwMode="auto">
            <a:xfrm>
              <a:off x="6754813" y="2247900"/>
              <a:ext cx="425450" cy="106363"/>
            </a:xfrm>
            <a:custGeom>
              <a:avLst/>
              <a:gdLst>
                <a:gd name="T0" fmla="*/ 63 w 80"/>
                <a:gd name="T1" fmla="*/ 4 h 20"/>
                <a:gd name="T2" fmla="*/ 80 w 80"/>
                <a:gd name="T3" fmla="*/ 12 h 20"/>
                <a:gd name="T4" fmla="*/ 42 w 80"/>
                <a:gd name="T5" fmla="*/ 20 h 20"/>
                <a:gd name="T6" fmla="*/ 0 w 80"/>
                <a:gd name="T7" fmla="*/ 1 h 20"/>
                <a:gd name="T8" fmla="*/ 63 w 80"/>
                <a:gd name="T9" fmla="*/ 4 h 20"/>
              </a:gdLst>
              <a:ahLst/>
              <a:cxnLst>
                <a:cxn ang="0">
                  <a:pos x="T0" y="T1"/>
                </a:cxn>
                <a:cxn ang="0">
                  <a:pos x="T2" y="T3"/>
                </a:cxn>
                <a:cxn ang="0">
                  <a:pos x="T4" y="T5"/>
                </a:cxn>
                <a:cxn ang="0">
                  <a:pos x="T6" y="T7"/>
                </a:cxn>
                <a:cxn ang="0">
                  <a:pos x="T8" y="T9"/>
                </a:cxn>
              </a:cxnLst>
              <a:rect l="0" t="0" r="r" b="b"/>
              <a:pathLst>
                <a:path w="80" h="20">
                  <a:moveTo>
                    <a:pt x="63" y="4"/>
                  </a:moveTo>
                  <a:cubicBezTo>
                    <a:pt x="63" y="4"/>
                    <a:pt x="71" y="12"/>
                    <a:pt x="80" y="12"/>
                  </a:cubicBezTo>
                  <a:cubicBezTo>
                    <a:pt x="58" y="14"/>
                    <a:pt x="42" y="20"/>
                    <a:pt x="42" y="20"/>
                  </a:cubicBezTo>
                  <a:cubicBezTo>
                    <a:pt x="42" y="17"/>
                    <a:pt x="21" y="0"/>
                    <a:pt x="0" y="1"/>
                  </a:cubicBezTo>
                  <a:lnTo>
                    <a:pt x="63" y="4"/>
                  </a:lnTo>
                  <a:close/>
                </a:path>
              </a:pathLst>
            </a:custGeom>
            <a:solidFill>
              <a:srgbClr val="E2E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2" name="Freeform 582"/>
            <p:cNvSpPr>
              <a:spLocks/>
            </p:cNvSpPr>
            <p:nvPr/>
          </p:nvSpPr>
          <p:spPr bwMode="auto">
            <a:xfrm>
              <a:off x="6754813" y="2252663"/>
              <a:ext cx="350838" cy="101600"/>
            </a:xfrm>
            <a:custGeom>
              <a:avLst/>
              <a:gdLst>
                <a:gd name="T0" fmla="*/ 63 w 66"/>
                <a:gd name="T1" fmla="*/ 3 h 19"/>
                <a:gd name="T2" fmla="*/ 42 w 66"/>
                <a:gd name="T3" fmla="*/ 19 h 19"/>
                <a:gd name="T4" fmla="*/ 0 w 66"/>
                <a:gd name="T5" fmla="*/ 0 h 19"/>
                <a:gd name="T6" fmla="*/ 63 w 66"/>
                <a:gd name="T7" fmla="*/ 3 h 19"/>
              </a:gdLst>
              <a:ahLst/>
              <a:cxnLst>
                <a:cxn ang="0">
                  <a:pos x="T0" y="T1"/>
                </a:cxn>
                <a:cxn ang="0">
                  <a:pos x="T2" y="T3"/>
                </a:cxn>
                <a:cxn ang="0">
                  <a:pos x="T4" y="T5"/>
                </a:cxn>
                <a:cxn ang="0">
                  <a:pos x="T6" y="T7"/>
                </a:cxn>
              </a:cxnLst>
              <a:rect l="0" t="0" r="r" b="b"/>
              <a:pathLst>
                <a:path w="66" h="19">
                  <a:moveTo>
                    <a:pt x="63" y="3"/>
                  </a:moveTo>
                  <a:cubicBezTo>
                    <a:pt x="66" y="11"/>
                    <a:pt x="42" y="19"/>
                    <a:pt x="42" y="19"/>
                  </a:cubicBezTo>
                  <a:cubicBezTo>
                    <a:pt x="42" y="16"/>
                    <a:pt x="23" y="7"/>
                    <a:pt x="0" y="0"/>
                  </a:cubicBezTo>
                  <a:lnTo>
                    <a:pt x="63" y="3"/>
                  </a:ln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3" name="Oval 583"/>
            <p:cNvSpPr>
              <a:spLocks noChangeArrowheads="1"/>
            </p:cNvSpPr>
            <p:nvPr/>
          </p:nvSpPr>
          <p:spPr bwMode="auto">
            <a:xfrm>
              <a:off x="6945313" y="2354263"/>
              <a:ext cx="90488" cy="36513"/>
            </a:xfrm>
            <a:prstGeom prst="ellipse">
              <a:avLst/>
            </a:pr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4" name="Freeform 584"/>
            <p:cNvSpPr>
              <a:spLocks/>
            </p:cNvSpPr>
            <p:nvPr/>
          </p:nvSpPr>
          <p:spPr bwMode="auto">
            <a:xfrm>
              <a:off x="6664326" y="2332038"/>
              <a:ext cx="74613" cy="79375"/>
            </a:xfrm>
            <a:custGeom>
              <a:avLst/>
              <a:gdLst>
                <a:gd name="T0" fmla="*/ 47 w 47"/>
                <a:gd name="T1" fmla="*/ 50 h 50"/>
                <a:gd name="T2" fmla="*/ 0 w 47"/>
                <a:gd name="T3" fmla="*/ 44 h 50"/>
                <a:gd name="T4" fmla="*/ 0 w 47"/>
                <a:gd name="T5" fmla="*/ 7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4"/>
                  </a:lnTo>
                  <a:lnTo>
                    <a:pt x="0" y="7"/>
                  </a:lnTo>
                  <a:lnTo>
                    <a:pt x="47" y="0"/>
                  </a:lnTo>
                  <a:lnTo>
                    <a:pt x="47" y="5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5" name="Freeform 585"/>
            <p:cNvSpPr>
              <a:spLocks/>
            </p:cNvSpPr>
            <p:nvPr/>
          </p:nvSpPr>
          <p:spPr bwMode="auto">
            <a:xfrm>
              <a:off x="6664326" y="2332038"/>
              <a:ext cx="74613" cy="79375"/>
            </a:xfrm>
            <a:custGeom>
              <a:avLst/>
              <a:gdLst>
                <a:gd name="T0" fmla="*/ 47 w 47"/>
                <a:gd name="T1" fmla="*/ 50 h 50"/>
                <a:gd name="T2" fmla="*/ 0 w 47"/>
                <a:gd name="T3" fmla="*/ 44 h 50"/>
                <a:gd name="T4" fmla="*/ 17 w 47"/>
                <a:gd name="T5" fmla="*/ 4 h 50"/>
                <a:gd name="T6" fmla="*/ 47 w 47"/>
                <a:gd name="T7" fmla="*/ 0 h 50"/>
                <a:gd name="T8" fmla="*/ 47 w 47"/>
                <a:gd name="T9" fmla="*/ 50 h 50"/>
              </a:gdLst>
              <a:ahLst/>
              <a:cxnLst>
                <a:cxn ang="0">
                  <a:pos x="T0" y="T1"/>
                </a:cxn>
                <a:cxn ang="0">
                  <a:pos x="T2" y="T3"/>
                </a:cxn>
                <a:cxn ang="0">
                  <a:pos x="T4" y="T5"/>
                </a:cxn>
                <a:cxn ang="0">
                  <a:pos x="T6" y="T7"/>
                </a:cxn>
                <a:cxn ang="0">
                  <a:pos x="T8" y="T9"/>
                </a:cxn>
              </a:cxnLst>
              <a:rect l="0" t="0" r="r" b="b"/>
              <a:pathLst>
                <a:path w="47" h="50">
                  <a:moveTo>
                    <a:pt x="47" y="50"/>
                  </a:moveTo>
                  <a:lnTo>
                    <a:pt x="0" y="44"/>
                  </a:lnTo>
                  <a:lnTo>
                    <a:pt x="17" y="4"/>
                  </a:lnTo>
                  <a:lnTo>
                    <a:pt x="47" y="0"/>
                  </a:lnTo>
                  <a:lnTo>
                    <a:pt x="47" y="50"/>
                  </a:lnTo>
                  <a:close/>
                </a:path>
              </a:pathLst>
            </a:custGeom>
            <a:solidFill>
              <a:srgbClr val="74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6" name="Freeform 586"/>
            <p:cNvSpPr>
              <a:spLocks/>
            </p:cNvSpPr>
            <p:nvPr/>
          </p:nvSpPr>
          <p:spPr bwMode="auto">
            <a:xfrm>
              <a:off x="6951663" y="2370138"/>
              <a:ext cx="84138" cy="20638"/>
            </a:xfrm>
            <a:custGeom>
              <a:avLst/>
              <a:gdLst>
                <a:gd name="T0" fmla="*/ 16 w 16"/>
                <a:gd name="T1" fmla="*/ 0 h 4"/>
                <a:gd name="T2" fmla="*/ 0 w 16"/>
                <a:gd name="T3" fmla="*/ 0 h 4"/>
                <a:gd name="T4" fmla="*/ 0 w 16"/>
                <a:gd name="T5" fmla="*/ 1 h 4"/>
                <a:gd name="T6" fmla="*/ 0 w 16"/>
                <a:gd name="T7" fmla="*/ 2 h 4"/>
                <a:gd name="T8" fmla="*/ 3 w 16"/>
                <a:gd name="T9" fmla="*/ 4 h 4"/>
                <a:gd name="T10" fmla="*/ 3 w 16"/>
                <a:gd name="T11" fmla="*/ 4 h 4"/>
                <a:gd name="T12" fmla="*/ 16 w 16"/>
                <a:gd name="T13" fmla="*/ 0 h 4"/>
                <a:gd name="T14" fmla="*/ 16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0"/>
                  </a:moveTo>
                  <a:cubicBezTo>
                    <a:pt x="0" y="0"/>
                    <a:pt x="0" y="0"/>
                    <a:pt x="0" y="0"/>
                  </a:cubicBezTo>
                  <a:cubicBezTo>
                    <a:pt x="0" y="0"/>
                    <a:pt x="0" y="1"/>
                    <a:pt x="0" y="1"/>
                  </a:cubicBezTo>
                  <a:cubicBezTo>
                    <a:pt x="0" y="1"/>
                    <a:pt x="0" y="2"/>
                    <a:pt x="0" y="2"/>
                  </a:cubicBezTo>
                  <a:cubicBezTo>
                    <a:pt x="0" y="4"/>
                    <a:pt x="0" y="4"/>
                    <a:pt x="3" y="4"/>
                  </a:cubicBezTo>
                  <a:cubicBezTo>
                    <a:pt x="3" y="4"/>
                    <a:pt x="3" y="4"/>
                    <a:pt x="3" y="4"/>
                  </a:cubicBezTo>
                  <a:cubicBezTo>
                    <a:pt x="8" y="4"/>
                    <a:pt x="16" y="3"/>
                    <a:pt x="16" y="0"/>
                  </a:cubicBezTo>
                  <a:cubicBezTo>
                    <a:pt x="16" y="0"/>
                    <a:pt x="16" y="0"/>
                    <a:pt x="16" y="0"/>
                  </a:cubicBezTo>
                </a:path>
              </a:pathLst>
            </a:custGeom>
            <a:solidFill>
              <a:srgbClr val="507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7" name="Freeform 587"/>
            <p:cNvSpPr>
              <a:spLocks/>
            </p:cNvSpPr>
            <p:nvPr/>
          </p:nvSpPr>
          <p:spPr bwMode="auto">
            <a:xfrm>
              <a:off x="6691313" y="2284413"/>
              <a:ext cx="307975" cy="176213"/>
            </a:xfrm>
            <a:custGeom>
              <a:avLst/>
              <a:gdLst>
                <a:gd name="T0" fmla="*/ 0 w 58"/>
                <a:gd name="T1" fmla="*/ 9 h 33"/>
                <a:gd name="T2" fmla="*/ 0 w 58"/>
                <a:gd name="T3" fmla="*/ 13 h 33"/>
                <a:gd name="T4" fmla="*/ 0 w 58"/>
                <a:gd name="T5" fmla="*/ 20 h 33"/>
                <a:gd name="T6" fmla="*/ 0 w 58"/>
                <a:gd name="T7" fmla="*/ 24 h 33"/>
                <a:gd name="T8" fmla="*/ 53 w 58"/>
                <a:gd name="T9" fmla="*/ 32 h 33"/>
                <a:gd name="T10" fmla="*/ 58 w 58"/>
                <a:gd name="T11" fmla="*/ 30 h 33"/>
                <a:gd name="T12" fmla="*/ 58 w 58"/>
                <a:gd name="T13" fmla="*/ 20 h 33"/>
                <a:gd name="T14" fmla="*/ 58 w 58"/>
                <a:gd name="T15" fmla="*/ 13 h 33"/>
                <a:gd name="T16" fmla="*/ 58 w 58"/>
                <a:gd name="T17" fmla="*/ 3 h 33"/>
                <a:gd name="T18" fmla="*/ 52 w 58"/>
                <a:gd name="T19" fmla="*/ 1 h 33"/>
                <a:gd name="T20" fmla="*/ 0 w 58"/>
                <a:gd name="T2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3">
                  <a:moveTo>
                    <a:pt x="0" y="9"/>
                  </a:moveTo>
                  <a:cubicBezTo>
                    <a:pt x="0" y="13"/>
                    <a:pt x="0" y="13"/>
                    <a:pt x="0" y="13"/>
                  </a:cubicBezTo>
                  <a:cubicBezTo>
                    <a:pt x="0" y="20"/>
                    <a:pt x="0" y="20"/>
                    <a:pt x="0" y="20"/>
                  </a:cubicBezTo>
                  <a:cubicBezTo>
                    <a:pt x="0" y="24"/>
                    <a:pt x="0" y="24"/>
                    <a:pt x="0" y="24"/>
                  </a:cubicBezTo>
                  <a:cubicBezTo>
                    <a:pt x="20" y="33"/>
                    <a:pt x="53" y="32"/>
                    <a:pt x="53" y="32"/>
                  </a:cubicBezTo>
                  <a:cubicBezTo>
                    <a:pt x="56" y="32"/>
                    <a:pt x="58" y="33"/>
                    <a:pt x="58" y="30"/>
                  </a:cubicBezTo>
                  <a:cubicBezTo>
                    <a:pt x="58" y="20"/>
                    <a:pt x="58" y="20"/>
                    <a:pt x="58" y="20"/>
                  </a:cubicBezTo>
                  <a:cubicBezTo>
                    <a:pt x="58" y="13"/>
                    <a:pt x="58" y="13"/>
                    <a:pt x="58" y="13"/>
                  </a:cubicBezTo>
                  <a:cubicBezTo>
                    <a:pt x="58" y="3"/>
                    <a:pt x="58" y="3"/>
                    <a:pt x="58" y="3"/>
                  </a:cubicBezTo>
                  <a:cubicBezTo>
                    <a:pt x="58" y="0"/>
                    <a:pt x="55" y="1"/>
                    <a:pt x="52" y="1"/>
                  </a:cubicBezTo>
                  <a:cubicBezTo>
                    <a:pt x="52" y="1"/>
                    <a:pt x="20"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8" name="Freeform 588"/>
            <p:cNvSpPr>
              <a:spLocks/>
            </p:cNvSpPr>
            <p:nvPr/>
          </p:nvSpPr>
          <p:spPr bwMode="auto">
            <a:xfrm>
              <a:off x="6691313" y="2289175"/>
              <a:ext cx="307975" cy="171450"/>
            </a:xfrm>
            <a:custGeom>
              <a:avLst/>
              <a:gdLst>
                <a:gd name="T0" fmla="*/ 0 w 58"/>
                <a:gd name="T1" fmla="*/ 19 h 32"/>
                <a:gd name="T2" fmla="*/ 0 w 58"/>
                <a:gd name="T3" fmla="*/ 23 h 32"/>
                <a:gd name="T4" fmla="*/ 53 w 58"/>
                <a:gd name="T5" fmla="*/ 31 h 32"/>
                <a:gd name="T6" fmla="*/ 58 w 58"/>
                <a:gd name="T7" fmla="*/ 29 h 32"/>
                <a:gd name="T8" fmla="*/ 58 w 58"/>
                <a:gd name="T9" fmla="*/ 19 h 32"/>
                <a:gd name="T10" fmla="*/ 21 w 58"/>
                <a:gd name="T11" fmla="*/ 13 h 32"/>
                <a:gd name="T12" fmla="*/ 38 w 58"/>
                <a:gd name="T13" fmla="*/ 0 h 32"/>
                <a:gd name="T14" fmla="*/ 0 w 58"/>
                <a:gd name="T15" fmla="*/ 8 h 32"/>
                <a:gd name="T16" fmla="*/ 0 w 58"/>
                <a:gd name="T1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2">
                  <a:moveTo>
                    <a:pt x="0" y="19"/>
                  </a:moveTo>
                  <a:cubicBezTo>
                    <a:pt x="0" y="23"/>
                    <a:pt x="0" y="23"/>
                    <a:pt x="0" y="23"/>
                  </a:cubicBezTo>
                  <a:cubicBezTo>
                    <a:pt x="20" y="32"/>
                    <a:pt x="53" y="31"/>
                    <a:pt x="53" y="31"/>
                  </a:cubicBezTo>
                  <a:cubicBezTo>
                    <a:pt x="56" y="31"/>
                    <a:pt x="58" y="32"/>
                    <a:pt x="58" y="29"/>
                  </a:cubicBezTo>
                  <a:cubicBezTo>
                    <a:pt x="58" y="19"/>
                    <a:pt x="58" y="19"/>
                    <a:pt x="58" y="19"/>
                  </a:cubicBezTo>
                  <a:cubicBezTo>
                    <a:pt x="43" y="19"/>
                    <a:pt x="28" y="18"/>
                    <a:pt x="21" y="13"/>
                  </a:cubicBezTo>
                  <a:cubicBezTo>
                    <a:pt x="17" y="10"/>
                    <a:pt x="17" y="7"/>
                    <a:pt x="38" y="0"/>
                  </a:cubicBezTo>
                  <a:cubicBezTo>
                    <a:pt x="11" y="2"/>
                    <a:pt x="0" y="8"/>
                    <a:pt x="0" y="8"/>
                  </a:cubicBezTo>
                  <a:lnTo>
                    <a:pt x="0" y="19"/>
                  </a:lnTo>
                  <a:close/>
                </a:path>
              </a:pathLst>
            </a:custGeom>
            <a:solidFill>
              <a:srgbClr val="9FB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89" name="Freeform 589"/>
            <p:cNvSpPr>
              <a:spLocks/>
            </p:cNvSpPr>
            <p:nvPr/>
          </p:nvSpPr>
          <p:spPr bwMode="auto">
            <a:xfrm>
              <a:off x="6978651" y="2289175"/>
              <a:ext cx="20638" cy="165100"/>
            </a:xfrm>
            <a:custGeom>
              <a:avLst/>
              <a:gdLst>
                <a:gd name="T0" fmla="*/ 0 w 4"/>
                <a:gd name="T1" fmla="*/ 0 h 31"/>
                <a:gd name="T2" fmla="*/ 1 w 4"/>
                <a:gd name="T3" fmla="*/ 31 h 31"/>
                <a:gd name="T4" fmla="*/ 4 w 4"/>
                <a:gd name="T5" fmla="*/ 29 h 31"/>
                <a:gd name="T6" fmla="*/ 4 w 4"/>
                <a:gd name="T7" fmla="*/ 19 h 31"/>
                <a:gd name="T8" fmla="*/ 4 w 4"/>
                <a:gd name="T9" fmla="*/ 12 h 31"/>
                <a:gd name="T10" fmla="*/ 4 w 4"/>
                <a:gd name="T11" fmla="*/ 2 h 31"/>
                <a:gd name="T12" fmla="*/ 0 w 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 h="31">
                  <a:moveTo>
                    <a:pt x="0" y="0"/>
                  </a:moveTo>
                  <a:cubicBezTo>
                    <a:pt x="1" y="31"/>
                    <a:pt x="1" y="31"/>
                    <a:pt x="1" y="31"/>
                  </a:cubicBezTo>
                  <a:cubicBezTo>
                    <a:pt x="3" y="31"/>
                    <a:pt x="4" y="31"/>
                    <a:pt x="4" y="29"/>
                  </a:cubicBezTo>
                  <a:cubicBezTo>
                    <a:pt x="4" y="19"/>
                    <a:pt x="4" y="19"/>
                    <a:pt x="4" y="19"/>
                  </a:cubicBezTo>
                  <a:cubicBezTo>
                    <a:pt x="4" y="12"/>
                    <a:pt x="4" y="12"/>
                    <a:pt x="4" y="12"/>
                  </a:cubicBezTo>
                  <a:cubicBezTo>
                    <a:pt x="4" y="2"/>
                    <a:pt x="4" y="2"/>
                    <a:pt x="4" y="2"/>
                  </a:cubicBezTo>
                  <a:cubicBezTo>
                    <a:pt x="4" y="0"/>
                    <a:pt x="2" y="0"/>
                    <a:pt x="0" y="0"/>
                  </a:cubicBez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0" name="Freeform 590"/>
            <p:cNvSpPr>
              <a:spLocks/>
            </p:cNvSpPr>
            <p:nvPr/>
          </p:nvSpPr>
          <p:spPr bwMode="auto">
            <a:xfrm>
              <a:off x="6691313" y="2247900"/>
              <a:ext cx="201613" cy="84138"/>
            </a:xfrm>
            <a:custGeom>
              <a:avLst/>
              <a:gdLst>
                <a:gd name="T0" fmla="*/ 21 w 38"/>
                <a:gd name="T1" fmla="*/ 0 h 16"/>
                <a:gd name="T2" fmla="*/ 38 w 38"/>
                <a:gd name="T3" fmla="*/ 8 h 16"/>
                <a:gd name="T4" fmla="*/ 0 w 38"/>
                <a:gd name="T5" fmla="*/ 16 h 16"/>
                <a:gd name="T6" fmla="*/ 21 w 38"/>
                <a:gd name="T7" fmla="*/ 0 h 16"/>
              </a:gdLst>
              <a:ahLst/>
              <a:cxnLst>
                <a:cxn ang="0">
                  <a:pos x="T0" y="T1"/>
                </a:cxn>
                <a:cxn ang="0">
                  <a:pos x="T2" y="T3"/>
                </a:cxn>
                <a:cxn ang="0">
                  <a:pos x="T4" y="T5"/>
                </a:cxn>
                <a:cxn ang="0">
                  <a:pos x="T6" y="T7"/>
                </a:cxn>
              </a:cxnLst>
              <a:rect l="0" t="0" r="r" b="b"/>
              <a:pathLst>
                <a:path w="38" h="16">
                  <a:moveTo>
                    <a:pt x="21" y="0"/>
                  </a:moveTo>
                  <a:cubicBezTo>
                    <a:pt x="21" y="0"/>
                    <a:pt x="29" y="8"/>
                    <a:pt x="38" y="8"/>
                  </a:cubicBezTo>
                  <a:cubicBezTo>
                    <a:pt x="16" y="10"/>
                    <a:pt x="0" y="16"/>
                    <a:pt x="0" y="16"/>
                  </a:cubicBezTo>
                  <a:cubicBezTo>
                    <a:pt x="0" y="13"/>
                    <a:pt x="21" y="0"/>
                    <a:pt x="21" y="0"/>
                  </a:cubicBezTo>
                  <a:close/>
                </a:path>
              </a:pathLst>
            </a:custGeom>
            <a:solidFill>
              <a:srgbClr val="E2E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1" name="Freeform 591"/>
            <p:cNvSpPr>
              <a:spLocks/>
            </p:cNvSpPr>
            <p:nvPr/>
          </p:nvSpPr>
          <p:spPr bwMode="auto">
            <a:xfrm>
              <a:off x="6473826" y="2232025"/>
              <a:ext cx="344488" cy="100013"/>
            </a:xfrm>
            <a:custGeom>
              <a:avLst/>
              <a:gdLst>
                <a:gd name="T0" fmla="*/ 62 w 65"/>
                <a:gd name="T1" fmla="*/ 3 h 19"/>
                <a:gd name="T2" fmla="*/ 41 w 65"/>
                <a:gd name="T3" fmla="*/ 19 h 19"/>
                <a:gd name="T4" fmla="*/ 0 w 65"/>
                <a:gd name="T5" fmla="*/ 0 h 19"/>
                <a:gd name="T6" fmla="*/ 62 w 65"/>
                <a:gd name="T7" fmla="*/ 3 h 19"/>
              </a:gdLst>
              <a:ahLst/>
              <a:cxnLst>
                <a:cxn ang="0">
                  <a:pos x="T0" y="T1"/>
                </a:cxn>
                <a:cxn ang="0">
                  <a:pos x="T2" y="T3"/>
                </a:cxn>
                <a:cxn ang="0">
                  <a:pos x="T4" y="T5"/>
                </a:cxn>
                <a:cxn ang="0">
                  <a:pos x="T6" y="T7"/>
                </a:cxn>
              </a:cxnLst>
              <a:rect l="0" t="0" r="r" b="b"/>
              <a:pathLst>
                <a:path w="65" h="19">
                  <a:moveTo>
                    <a:pt x="62" y="3"/>
                  </a:moveTo>
                  <a:cubicBezTo>
                    <a:pt x="65" y="11"/>
                    <a:pt x="41" y="19"/>
                    <a:pt x="41" y="19"/>
                  </a:cubicBezTo>
                  <a:cubicBezTo>
                    <a:pt x="41" y="16"/>
                    <a:pt x="23" y="6"/>
                    <a:pt x="0" y="0"/>
                  </a:cubicBezTo>
                  <a:lnTo>
                    <a:pt x="62" y="3"/>
                  </a:lnTo>
                  <a:close/>
                </a:path>
              </a:pathLst>
            </a:custGeom>
            <a:solidFill>
              <a:srgbClr val="6F8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2" name="Freeform 592"/>
            <p:cNvSpPr>
              <a:spLocks/>
            </p:cNvSpPr>
            <p:nvPr/>
          </p:nvSpPr>
          <p:spPr bwMode="auto">
            <a:xfrm>
              <a:off x="4902201" y="2338388"/>
              <a:ext cx="1465263" cy="344488"/>
            </a:xfrm>
            <a:custGeom>
              <a:avLst/>
              <a:gdLst>
                <a:gd name="T0" fmla="*/ 224 w 276"/>
                <a:gd name="T1" fmla="*/ 18 h 65"/>
                <a:gd name="T2" fmla="*/ 194 w 276"/>
                <a:gd name="T3" fmla="*/ 28 h 65"/>
                <a:gd name="T4" fmla="*/ 142 w 276"/>
                <a:gd name="T5" fmla="*/ 0 h 65"/>
                <a:gd name="T6" fmla="*/ 98 w 276"/>
                <a:gd name="T7" fmla="*/ 19 h 65"/>
                <a:gd name="T8" fmla="*/ 78 w 276"/>
                <a:gd name="T9" fmla="*/ 13 h 65"/>
                <a:gd name="T10" fmla="*/ 50 w 276"/>
                <a:gd name="T11" fmla="*/ 27 h 65"/>
                <a:gd name="T12" fmla="*/ 44 w 276"/>
                <a:gd name="T13" fmla="*/ 26 h 65"/>
                <a:gd name="T14" fmla="*/ 0 w 276"/>
                <a:gd name="T15" fmla="*/ 65 h 65"/>
                <a:gd name="T16" fmla="*/ 267 w 276"/>
                <a:gd name="T17" fmla="*/ 65 h 65"/>
                <a:gd name="T18" fmla="*/ 276 w 276"/>
                <a:gd name="T19" fmla="*/ 65 h 65"/>
                <a:gd name="T20" fmla="*/ 276 w 276"/>
                <a:gd name="T21" fmla="*/ 63 h 65"/>
                <a:gd name="T22" fmla="*/ 224 w 276"/>
                <a:gd name="T23"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65">
                  <a:moveTo>
                    <a:pt x="224" y="18"/>
                  </a:moveTo>
                  <a:cubicBezTo>
                    <a:pt x="213" y="18"/>
                    <a:pt x="202" y="22"/>
                    <a:pt x="194" y="28"/>
                  </a:cubicBezTo>
                  <a:cubicBezTo>
                    <a:pt x="183" y="11"/>
                    <a:pt x="164" y="0"/>
                    <a:pt x="142" y="0"/>
                  </a:cubicBezTo>
                  <a:cubicBezTo>
                    <a:pt x="125" y="0"/>
                    <a:pt x="109" y="7"/>
                    <a:pt x="98" y="19"/>
                  </a:cubicBezTo>
                  <a:cubicBezTo>
                    <a:pt x="92" y="15"/>
                    <a:pt x="86" y="13"/>
                    <a:pt x="78" y="13"/>
                  </a:cubicBezTo>
                  <a:cubicBezTo>
                    <a:pt x="67" y="13"/>
                    <a:pt x="57" y="18"/>
                    <a:pt x="50" y="27"/>
                  </a:cubicBezTo>
                  <a:cubicBezTo>
                    <a:pt x="48" y="26"/>
                    <a:pt x="46" y="26"/>
                    <a:pt x="44" y="26"/>
                  </a:cubicBezTo>
                  <a:cubicBezTo>
                    <a:pt x="21" y="26"/>
                    <a:pt x="2" y="43"/>
                    <a:pt x="0" y="65"/>
                  </a:cubicBezTo>
                  <a:cubicBezTo>
                    <a:pt x="267" y="65"/>
                    <a:pt x="267" y="65"/>
                    <a:pt x="267" y="65"/>
                  </a:cubicBezTo>
                  <a:cubicBezTo>
                    <a:pt x="276" y="65"/>
                    <a:pt x="276" y="65"/>
                    <a:pt x="276" y="65"/>
                  </a:cubicBezTo>
                  <a:cubicBezTo>
                    <a:pt x="276" y="63"/>
                    <a:pt x="276" y="63"/>
                    <a:pt x="276" y="63"/>
                  </a:cubicBezTo>
                  <a:cubicBezTo>
                    <a:pt x="272" y="37"/>
                    <a:pt x="250" y="18"/>
                    <a:pt x="22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3" name="Freeform 593"/>
            <p:cNvSpPr>
              <a:spLocks/>
            </p:cNvSpPr>
            <p:nvPr/>
          </p:nvSpPr>
          <p:spPr bwMode="auto">
            <a:xfrm>
              <a:off x="4902201" y="2422525"/>
              <a:ext cx="1417638" cy="260350"/>
            </a:xfrm>
            <a:custGeom>
              <a:avLst/>
              <a:gdLst>
                <a:gd name="T0" fmla="*/ 219 w 267"/>
                <a:gd name="T1" fmla="*/ 18 h 49"/>
                <a:gd name="T2" fmla="*/ 188 w 267"/>
                <a:gd name="T3" fmla="*/ 28 h 49"/>
                <a:gd name="T4" fmla="*/ 137 w 267"/>
                <a:gd name="T5" fmla="*/ 0 h 49"/>
                <a:gd name="T6" fmla="*/ 93 w 267"/>
                <a:gd name="T7" fmla="*/ 18 h 49"/>
                <a:gd name="T8" fmla="*/ 73 w 267"/>
                <a:gd name="T9" fmla="*/ 13 h 49"/>
                <a:gd name="T10" fmla="*/ 45 w 267"/>
                <a:gd name="T11" fmla="*/ 26 h 49"/>
                <a:gd name="T12" fmla="*/ 38 w 267"/>
                <a:gd name="T13" fmla="*/ 26 h 49"/>
                <a:gd name="T14" fmla="*/ 0 w 267"/>
                <a:gd name="T15" fmla="*/ 49 h 49"/>
                <a:gd name="T16" fmla="*/ 267 w 267"/>
                <a:gd name="T17" fmla="*/ 49 h 49"/>
                <a:gd name="T18" fmla="*/ 219 w 267"/>
                <a:gd name="T19"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
                  <a:moveTo>
                    <a:pt x="219" y="18"/>
                  </a:moveTo>
                  <a:cubicBezTo>
                    <a:pt x="207" y="18"/>
                    <a:pt x="197" y="21"/>
                    <a:pt x="188" y="28"/>
                  </a:cubicBezTo>
                  <a:cubicBezTo>
                    <a:pt x="178" y="11"/>
                    <a:pt x="159" y="0"/>
                    <a:pt x="137" y="0"/>
                  </a:cubicBezTo>
                  <a:cubicBezTo>
                    <a:pt x="120" y="0"/>
                    <a:pt x="104" y="7"/>
                    <a:pt x="93" y="18"/>
                  </a:cubicBezTo>
                  <a:cubicBezTo>
                    <a:pt x="87" y="15"/>
                    <a:pt x="80" y="13"/>
                    <a:pt x="73" y="13"/>
                  </a:cubicBezTo>
                  <a:cubicBezTo>
                    <a:pt x="62" y="13"/>
                    <a:pt x="51" y="18"/>
                    <a:pt x="45" y="26"/>
                  </a:cubicBezTo>
                  <a:cubicBezTo>
                    <a:pt x="43" y="26"/>
                    <a:pt x="41" y="26"/>
                    <a:pt x="38" y="26"/>
                  </a:cubicBezTo>
                  <a:cubicBezTo>
                    <a:pt x="22" y="26"/>
                    <a:pt x="7" y="35"/>
                    <a:pt x="0" y="49"/>
                  </a:cubicBezTo>
                  <a:cubicBezTo>
                    <a:pt x="267" y="49"/>
                    <a:pt x="267" y="49"/>
                    <a:pt x="267" y="49"/>
                  </a:cubicBezTo>
                  <a:cubicBezTo>
                    <a:pt x="259" y="31"/>
                    <a:pt x="240" y="18"/>
                    <a:pt x="219" y="18"/>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4" name="Freeform 594"/>
            <p:cNvSpPr>
              <a:spLocks/>
            </p:cNvSpPr>
            <p:nvPr/>
          </p:nvSpPr>
          <p:spPr bwMode="auto">
            <a:xfrm>
              <a:off x="4895851" y="2662238"/>
              <a:ext cx="1428750" cy="79375"/>
            </a:xfrm>
            <a:custGeom>
              <a:avLst/>
              <a:gdLst>
                <a:gd name="T0" fmla="*/ 269 w 269"/>
                <a:gd name="T1" fmla="*/ 7 h 15"/>
                <a:gd name="T2" fmla="*/ 262 w 269"/>
                <a:gd name="T3" fmla="*/ 15 h 15"/>
                <a:gd name="T4" fmla="*/ 8 w 269"/>
                <a:gd name="T5" fmla="*/ 15 h 15"/>
                <a:gd name="T6" fmla="*/ 0 w 269"/>
                <a:gd name="T7" fmla="*/ 7 h 15"/>
                <a:gd name="T8" fmla="*/ 8 w 269"/>
                <a:gd name="T9" fmla="*/ 0 h 15"/>
                <a:gd name="T10" fmla="*/ 262 w 269"/>
                <a:gd name="T11" fmla="*/ 0 h 15"/>
                <a:gd name="T12" fmla="*/ 269 w 26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69" h="15">
                  <a:moveTo>
                    <a:pt x="269" y="7"/>
                  </a:moveTo>
                  <a:cubicBezTo>
                    <a:pt x="269" y="11"/>
                    <a:pt x="266" y="15"/>
                    <a:pt x="262" y="15"/>
                  </a:cubicBezTo>
                  <a:cubicBezTo>
                    <a:pt x="8" y="15"/>
                    <a:pt x="8" y="15"/>
                    <a:pt x="8" y="15"/>
                  </a:cubicBezTo>
                  <a:cubicBezTo>
                    <a:pt x="4" y="15"/>
                    <a:pt x="0" y="11"/>
                    <a:pt x="0" y="7"/>
                  </a:cubicBezTo>
                  <a:cubicBezTo>
                    <a:pt x="0" y="3"/>
                    <a:pt x="4" y="0"/>
                    <a:pt x="8" y="0"/>
                  </a:cubicBezTo>
                  <a:cubicBezTo>
                    <a:pt x="262" y="0"/>
                    <a:pt x="262" y="0"/>
                    <a:pt x="262" y="0"/>
                  </a:cubicBezTo>
                  <a:cubicBezTo>
                    <a:pt x="266" y="0"/>
                    <a:pt x="269" y="3"/>
                    <a:pt x="269"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5" name="Freeform 595"/>
            <p:cNvSpPr>
              <a:spLocks/>
            </p:cNvSpPr>
            <p:nvPr/>
          </p:nvSpPr>
          <p:spPr bwMode="auto">
            <a:xfrm>
              <a:off x="6265863" y="2347913"/>
              <a:ext cx="3260725" cy="441325"/>
            </a:xfrm>
            <a:custGeom>
              <a:avLst/>
              <a:gdLst>
                <a:gd name="T0" fmla="*/ 585 w 614"/>
                <a:gd name="T1" fmla="*/ 54 h 83"/>
                <a:gd name="T2" fmla="*/ 570 w 614"/>
                <a:gd name="T3" fmla="*/ 58 h 83"/>
                <a:gd name="T4" fmla="*/ 541 w 614"/>
                <a:gd name="T5" fmla="*/ 34 h 83"/>
                <a:gd name="T6" fmla="*/ 539 w 614"/>
                <a:gd name="T7" fmla="*/ 34 h 83"/>
                <a:gd name="T8" fmla="*/ 512 w 614"/>
                <a:gd name="T9" fmla="*/ 16 h 83"/>
                <a:gd name="T10" fmla="*/ 484 w 614"/>
                <a:gd name="T11" fmla="*/ 45 h 83"/>
                <a:gd name="T12" fmla="*/ 484 w 614"/>
                <a:gd name="T13" fmla="*/ 45 h 83"/>
                <a:gd name="T14" fmla="*/ 472 w 614"/>
                <a:gd name="T15" fmla="*/ 50 h 83"/>
                <a:gd name="T16" fmla="*/ 447 w 614"/>
                <a:gd name="T17" fmla="*/ 35 h 83"/>
                <a:gd name="T18" fmla="*/ 437 w 614"/>
                <a:gd name="T19" fmla="*/ 37 h 83"/>
                <a:gd name="T20" fmla="*/ 403 w 614"/>
                <a:gd name="T21" fmla="*/ 19 h 83"/>
                <a:gd name="T22" fmla="*/ 387 w 614"/>
                <a:gd name="T23" fmla="*/ 23 h 83"/>
                <a:gd name="T24" fmla="*/ 369 w 614"/>
                <a:gd name="T25" fmla="*/ 10 h 83"/>
                <a:gd name="T26" fmla="*/ 356 w 614"/>
                <a:gd name="T27" fmla="*/ 15 h 83"/>
                <a:gd name="T28" fmla="*/ 314 w 614"/>
                <a:gd name="T29" fmla="*/ 0 h 83"/>
                <a:gd name="T30" fmla="*/ 249 w 614"/>
                <a:gd name="T31" fmla="*/ 52 h 83"/>
                <a:gd name="T32" fmla="*/ 245 w 614"/>
                <a:gd name="T33" fmla="*/ 51 h 83"/>
                <a:gd name="T34" fmla="*/ 230 w 614"/>
                <a:gd name="T35" fmla="*/ 59 h 83"/>
                <a:gd name="T36" fmla="*/ 194 w 614"/>
                <a:gd name="T37" fmla="*/ 41 h 83"/>
                <a:gd name="T38" fmla="*/ 151 w 614"/>
                <a:gd name="T39" fmla="*/ 72 h 83"/>
                <a:gd name="T40" fmla="*/ 109 w 614"/>
                <a:gd name="T41" fmla="*/ 54 h 83"/>
                <a:gd name="T42" fmla="*/ 90 w 614"/>
                <a:gd name="T43" fmla="*/ 67 h 83"/>
                <a:gd name="T44" fmla="*/ 69 w 614"/>
                <a:gd name="T45" fmla="*/ 60 h 83"/>
                <a:gd name="T46" fmla="*/ 35 w 614"/>
                <a:gd name="T47" fmla="*/ 80 h 83"/>
                <a:gd name="T48" fmla="*/ 17 w 614"/>
                <a:gd name="T49" fmla="*/ 73 h 83"/>
                <a:gd name="T50" fmla="*/ 0 w 614"/>
                <a:gd name="T51" fmla="*/ 83 h 83"/>
                <a:gd name="T52" fmla="*/ 41 w 614"/>
                <a:gd name="T53" fmla="*/ 83 h 83"/>
                <a:gd name="T54" fmla="*/ 142 w 614"/>
                <a:gd name="T55" fmla="*/ 83 h 83"/>
                <a:gd name="T56" fmla="*/ 147 w 614"/>
                <a:gd name="T57" fmla="*/ 83 h 83"/>
                <a:gd name="T58" fmla="*/ 604 w 614"/>
                <a:gd name="T59" fmla="*/ 83 h 83"/>
                <a:gd name="T60" fmla="*/ 614 w 614"/>
                <a:gd name="T61" fmla="*/ 83 h 83"/>
                <a:gd name="T62" fmla="*/ 585 w 614"/>
                <a:gd name="T6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 h="83">
                  <a:moveTo>
                    <a:pt x="585" y="54"/>
                  </a:moveTo>
                  <a:cubicBezTo>
                    <a:pt x="579" y="54"/>
                    <a:pt x="575" y="56"/>
                    <a:pt x="570" y="58"/>
                  </a:cubicBezTo>
                  <a:cubicBezTo>
                    <a:pt x="568" y="44"/>
                    <a:pt x="556" y="34"/>
                    <a:pt x="541" y="34"/>
                  </a:cubicBezTo>
                  <a:cubicBezTo>
                    <a:pt x="541" y="34"/>
                    <a:pt x="540" y="34"/>
                    <a:pt x="539" y="34"/>
                  </a:cubicBezTo>
                  <a:cubicBezTo>
                    <a:pt x="534" y="24"/>
                    <a:pt x="524" y="16"/>
                    <a:pt x="512" y="16"/>
                  </a:cubicBezTo>
                  <a:cubicBezTo>
                    <a:pt x="497" y="16"/>
                    <a:pt x="484" y="29"/>
                    <a:pt x="484" y="45"/>
                  </a:cubicBezTo>
                  <a:cubicBezTo>
                    <a:pt x="484" y="45"/>
                    <a:pt x="484" y="45"/>
                    <a:pt x="484" y="45"/>
                  </a:cubicBezTo>
                  <a:cubicBezTo>
                    <a:pt x="480" y="46"/>
                    <a:pt x="476" y="48"/>
                    <a:pt x="472" y="50"/>
                  </a:cubicBezTo>
                  <a:cubicBezTo>
                    <a:pt x="467" y="41"/>
                    <a:pt x="458" y="35"/>
                    <a:pt x="447" y="35"/>
                  </a:cubicBezTo>
                  <a:cubicBezTo>
                    <a:pt x="444" y="35"/>
                    <a:pt x="440" y="36"/>
                    <a:pt x="437" y="37"/>
                  </a:cubicBezTo>
                  <a:cubicBezTo>
                    <a:pt x="430" y="26"/>
                    <a:pt x="418" y="19"/>
                    <a:pt x="403" y="19"/>
                  </a:cubicBezTo>
                  <a:cubicBezTo>
                    <a:pt x="398" y="19"/>
                    <a:pt x="392" y="20"/>
                    <a:pt x="387" y="23"/>
                  </a:cubicBezTo>
                  <a:cubicBezTo>
                    <a:pt x="384" y="15"/>
                    <a:pt x="377" y="10"/>
                    <a:pt x="369" y="10"/>
                  </a:cubicBezTo>
                  <a:cubicBezTo>
                    <a:pt x="364" y="10"/>
                    <a:pt x="359" y="12"/>
                    <a:pt x="356" y="15"/>
                  </a:cubicBezTo>
                  <a:cubicBezTo>
                    <a:pt x="345" y="5"/>
                    <a:pt x="330" y="0"/>
                    <a:pt x="314" y="0"/>
                  </a:cubicBezTo>
                  <a:cubicBezTo>
                    <a:pt x="283" y="0"/>
                    <a:pt x="256" y="22"/>
                    <a:pt x="249" y="52"/>
                  </a:cubicBezTo>
                  <a:cubicBezTo>
                    <a:pt x="248" y="52"/>
                    <a:pt x="247" y="51"/>
                    <a:pt x="245" y="51"/>
                  </a:cubicBezTo>
                  <a:cubicBezTo>
                    <a:pt x="239" y="51"/>
                    <a:pt x="233" y="54"/>
                    <a:pt x="230" y="59"/>
                  </a:cubicBezTo>
                  <a:cubicBezTo>
                    <a:pt x="221" y="48"/>
                    <a:pt x="208" y="41"/>
                    <a:pt x="194" y="41"/>
                  </a:cubicBezTo>
                  <a:cubicBezTo>
                    <a:pt x="174" y="41"/>
                    <a:pt x="157" y="54"/>
                    <a:pt x="151" y="72"/>
                  </a:cubicBezTo>
                  <a:cubicBezTo>
                    <a:pt x="143" y="58"/>
                    <a:pt x="126" y="50"/>
                    <a:pt x="109" y="54"/>
                  </a:cubicBezTo>
                  <a:cubicBezTo>
                    <a:pt x="101" y="56"/>
                    <a:pt x="95" y="61"/>
                    <a:pt x="90" y="67"/>
                  </a:cubicBezTo>
                  <a:cubicBezTo>
                    <a:pt x="84" y="63"/>
                    <a:pt x="77" y="60"/>
                    <a:pt x="69" y="60"/>
                  </a:cubicBezTo>
                  <a:cubicBezTo>
                    <a:pt x="55" y="60"/>
                    <a:pt x="42" y="68"/>
                    <a:pt x="35" y="80"/>
                  </a:cubicBezTo>
                  <a:cubicBezTo>
                    <a:pt x="30" y="76"/>
                    <a:pt x="24" y="73"/>
                    <a:pt x="17" y="73"/>
                  </a:cubicBezTo>
                  <a:cubicBezTo>
                    <a:pt x="5" y="73"/>
                    <a:pt x="0" y="81"/>
                    <a:pt x="0" y="83"/>
                  </a:cubicBezTo>
                  <a:cubicBezTo>
                    <a:pt x="41" y="83"/>
                    <a:pt x="41" y="83"/>
                    <a:pt x="41" y="83"/>
                  </a:cubicBezTo>
                  <a:cubicBezTo>
                    <a:pt x="142" y="83"/>
                    <a:pt x="142" y="83"/>
                    <a:pt x="142" y="83"/>
                  </a:cubicBezTo>
                  <a:cubicBezTo>
                    <a:pt x="147" y="83"/>
                    <a:pt x="147" y="83"/>
                    <a:pt x="147" y="83"/>
                  </a:cubicBezTo>
                  <a:cubicBezTo>
                    <a:pt x="604" y="83"/>
                    <a:pt x="604" y="83"/>
                    <a:pt x="604" y="83"/>
                  </a:cubicBezTo>
                  <a:cubicBezTo>
                    <a:pt x="614" y="83"/>
                    <a:pt x="614" y="83"/>
                    <a:pt x="614" y="83"/>
                  </a:cubicBezTo>
                  <a:cubicBezTo>
                    <a:pt x="614" y="67"/>
                    <a:pt x="601" y="54"/>
                    <a:pt x="58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6" name="Freeform 596"/>
            <p:cNvSpPr>
              <a:spLocks/>
            </p:cNvSpPr>
            <p:nvPr/>
          </p:nvSpPr>
          <p:spPr bwMode="auto">
            <a:xfrm>
              <a:off x="7046913" y="2433638"/>
              <a:ext cx="2427288" cy="355600"/>
            </a:xfrm>
            <a:custGeom>
              <a:avLst/>
              <a:gdLst>
                <a:gd name="T0" fmla="*/ 433 w 457"/>
                <a:gd name="T1" fmla="*/ 54 h 67"/>
                <a:gd name="T2" fmla="*/ 418 w 457"/>
                <a:gd name="T3" fmla="*/ 58 h 67"/>
                <a:gd name="T4" fmla="*/ 389 w 457"/>
                <a:gd name="T5" fmla="*/ 33 h 67"/>
                <a:gd name="T6" fmla="*/ 386 w 457"/>
                <a:gd name="T7" fmla="*/ 33 h 67"/>
                <a:gd name="T8" fmla="*/ 360 w 457"/>
                <a:gd name="T9" fmla="*/ 16 h 67"/>
                <a:gd name="T10" fmla="*/ 332 w 457"/>
                <a:gd name="T11" fmla="*/ 44 h 67"/>
                <a:gd name="T12" fmla="*/ 332 w 457"/>
                <a:gd name="T13" fmla="*/ 45 h 67"/>
                <a:gd name="T14" fmla="*/ 320 w 457"/>
                <a:gd name="T15" fmla="*/ 49 h 67"/>
                <a:gd name="T16" fmla="*/ 295 w 457"/>
                <a:gd name="T17" fmla="*/ 35 h 67"/>
                <a:gd name="T18" fmla="*/ 285 w 457"/>
                <a:gd name="T19" fmla="*/ 37 h 67"/>
                <a:gd name="T20" fmla="*/ 251 w 457"/>
                <a:gd name="T21" fmla="*/ 19 h 67"/>
                <a:gd name="T22" fmla="*/ 235 w 457"/>
                <a:gd name="T23" fmla="*/ 22 h 67"/>
                <a:gd name="T24" fmla="*/ 216 w 457"/>
                <a:gd name="T25" fmla="*/ 9 h 67"/>
                <a:gd name="T26" fmla="*/ 204 w 457"/>
                <a:gd name="T27" fmla="*/ 14 h 67"/>
                <a:gd name="T28" fmla="*/ 162 w 457"/>
                <a:gd name="T29" fmla="*/ 0 h 67"/>
                <a:gd name="T30" fmla="*/ 97 w 457"/>
                <a:gd name="T31" fmla="*/ 51 h 67"/>
                <a:gd name="T32" fmla="*/ 93 w 457"/>
                <a:gd name="T33" fmla="*/ 51 h 67"/>
                <a:gd name="T34" fmla="*/ 78 w 457"/>
                <a:gd name="T35" fmla="*/ 59 h 67"/>
                <a:gd name="T36" fmla="*/ 42 w 457"/>
                <a:gd name="T37" fmla="*/ 41 h 67"/>
                <a:gd name="T38" fmla="*/ 0 w 457"/>
                <a:gd name="T39" fmla="*/ 67 h 67"/>
                <a:gd name="T40" fmla="*/ 457 w 457"/>
                <a:gd name="T41" fmla="*/ 67 h 67"/>
                <a:gd name="T42" fmla="*/ 433 w 457"/>
                <a:gd name="T43"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67">
                  <a:moveTo>
                    <a:pt x="433" y="54"/>
                  </a:moveTo>
                  <a:cubicBezTo>
                    <a:pt x="427" y="54"/>
                    <a:pt x="422" y="55"/>
                    <a:pt x="418" y="58"/>
                  </a:cubicBezTo>
                  <a:cubicBezTo>
                    <a:pt x="416" y="44"/>
                    <a:pt x="404" y="33"/>
                    <a:pt x="389" y="33"/>
                  </a:cubicBezTo>
                  <a:cubicBezTo>
                    <a:pt x="388" y="33"/>
                    <a:pt x="387" y="33"/>
                    <a:pt x="386" y="33"/>
                  </a:cubicBezTo>
                  <a:cubicBezTo>
                    <a:pt x="382" y="23"/>
                    <a:pt x="372" y="16"/>
                    <a:pt x="360" y="16"/>
                  </a:cubicBezTo>
                  <a:cubicBezTo>
                    <a:pt x="345" y="16"/>
                    <a:pt x="332" y="29"/>
                    <a:pt x="332" y="44"/>
                  </a:cubicBezTo>
                  <a:cubicBezTo>
                    <a:pt x="332" y="45"/>
                    <a:pt x="332" y="45"/>
                    <a:pt x="332" y="45"/>
                  </a:cubicBezTo>
                  <a:cubicBezTo>
                    <a:pt x="328" y="46"/>
                    <a:pt x="324" y="47"/>
                    <a:pt x="320" y="49"/>
                  </a:cubicBezTo>
                  <a:cubicBezTo>
                    <a:pt x="315" y="41"/>
                    <a:pt x="306" y="35"/>
                    <a:pt x="295" y="35"/>
                  </a:cubicBezTo>
                  <a:cubicBezTo>
                    <a:pt x="292" y="35"/>
                    <a:pt x="288" y="36"/>
                    <a:pt x="285" y="37"/>
                  </a:cubicBezTo>
                  <a:cubicBezTo>
                    <a:pt x="278" y="26"/>
                    <a:pt x="265" y="19"/>
                    <a:pt x="251" y="19"/>
                  </a:cubicBezTo>
                  <a:cubicBezTo>
                    <a:pt x="245" y="19"/>
                    <a:pt x="240" y="20"/>
                    <a:pt x="235" y="22"/>
                  </a:cubicBezTo>
                  <a:cubicBezTo>
                    <a:pt x="232" y="15"/>
                    <a:pt x="225" y="9"/>
                    <a:pt x="216" y="9"/>
                  </a:cubicBezTo>
                  <a:cubicBezTo>
                    <a:pt x="212" y="9"/>
                    <a:pt x="207" y="11"/>
                    <a:pt x="204" y="14"/>
                  </a:cubicBezTo>
                  <a:cubicBezTo>
                    <a:pt x="192" y="5"/>
                    <a:pt x="178" y="0"/>
                    <a:pt x="162" y="0"/>
                  </a:cubicBezTo>
                  <a:cubicBezTo>
                    <a:pt x="130" y="0"/>
                    <a:pt x="104" y="22"/>
                    <a:pt x="97" y="51"/>
                  </a:cubicBezTo>
                  <a:cubicBezTo>
                    <a:pt x="96" y="51"/>
                    <a:pt x="94" y="51"/>
                    <a:pt x="93" y="51"/>
                  </a:cubicBezTo>
                  <a:cubicBezTo>
                    <a:pt x="87" y="51"/>
                    <a:pt x="81" y="54"/>
                    <a:pt x="78" y="59"/>
                  </a:cubicBezTo>
                  <a:cubicBezTo>
                    <a:pt x="69" y="48"/>
                    <a:pt x="56" y="41"/>
                    <a:pt x="42" y="41"/>
                  </a:cubicBezTo>
                  <a:cubicBezTo>
                    <a:pt x="23" y="41"/>
                    <a:pt x="7" y="52"/>
                    <a:pt x="0" y="67"/>
                  </a:cubicBezTo>
                  <a:cubicBezTo>
                    <a:pt x="457" y="67"/>
                    <a:pt x="457" y="67"/>
                    <a:pt x="457" y="67"/>
                  </a:cubicBezTo>
                  <a:cubicBezTo>
                    <a:pt x="452" y="59"/>
                    <a:pt x="443" y="54"/>
                    <a:pt x="433" y="54"/>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7" name="Freeform 597"/>
            <p:cNvSpPr>
              <a:spLocks/>
            </p:cNvSpPr>
            <p:nvPr/>
          </p:nvSpPr>
          <p:spPr bwMode="auto">
            <a:xfrm>
              <a:off x="6483351" y="2698750"/>
              <a:ext cx="536575" cy="90488"/>
            </a:xfrm>
            <a:custGeom>
              <a:avLst/>
              <a:gdLst>
                <a:gd name="T0" fmla="*/ 63 w 101"/>
                <a:gd name="T1" fmla="*/ 4 h 17"/>
                <a:gd name="T2" fmla="*/ 44 w 101"/>
                <a:gd name="T3" fmla="*/ 16 h 17"/>
                <a:gd name="T4" fmla="*/ 23 w 101"/>
                <a:gd name="T5" fmla="*/ 10 h 17"/>
                <a:gd name="T6" fmla="*/ 0 w 101"/>
                <a:gd name="T7" fmla="*/ 17 h 17"/>
                <a:gd name="T8" fmla="*/ 101 w 101"/>
                <a:gd name="T9" fmla="*/ 17 h 17"/>
                <a:gd name="T10" fmla="*/ 63 w 101"/>
                <a:gd name="T11" fmla="*/ 4 h 17"/>
              </a:gdLst>
              <a:ahLst/>
              <a:cxnLst>
                <a:cxn ang="0">
                  <a:pos x="T0" y="T1"/>
                </a:cxn>
                <a:cxn ang="0">
                  <a:pos x="T2" y="T3"/>
                </a:cxn>
                <a:cxn ang="0">
                  <a:pos x="T4" y="T5"/>
                </a:cxn>
                <a:cxn ang="0">
                  <a:pos x="T6" y="T7"/>
                </a:cxn>
                <a:cxn ang="0">
                  <a:pos x="T8" y="T9"/>
                </a:cxn>
                <a:cxn ang="0">
                  <a:pos x="T10" y="T11"/>
                </a:cxn>
              </a:cxnLst>
              <a:rect l="0" t="0" r="r" b="b"/>
              <a:pathLst>
                <a:path w="101" h="17">
                  <a:moveTo>
                    <a:pt x="63" y="4"/>
                  </a:moveTo>
                  <a:cubicBezTo>
                    <a:pt x="55" y="6"/>
                    <a:pt x="49" y="10"/>
                    <a:pt x="44" y="16"/>
                  </a:cubicBezTo>
                  <a:cubicBezTo>
                    <a:pt x="38" y="12"/>
                    <a:pt x="31" y="10"/>
                    <a:pt x="23" y="10"/>
                  </a:cubicBezTo>
                  <a:cubicBezTo>
                    <a:pt x="14" y="10"/>
                    <a:pt x="6" y="13"/>
                    <a:pt x="0" y="17"/>
                  </a:cubicBezTo>
                  <a:cubicBezTo>
                    <a:pt x="101" y="17"/>
                    <a:pt x="101" y="17"/>
                    <a:pt x="101" y="17"/>
                  </a:cubicBezTo>
                  <a:cubicBezTo>
                    <a:pt x="93" y="6"/>
                    <a:pt x="78" y="0"/>
                    <a:pt x="63" y="4"/>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8" name="Freeform 598"/>
            <p:cNvSpPr>
              <a:spLocks/>
            </p:cNvSpPr>
            <p:nvPr/>
          </p:nvSpPr>
          <p:spPr bwMode="auto">
            <a:xfrm>
              <a:off x="7046913" y="2768600"/>
              <a:ext cx="2427288" cy="79375"/>
            </a:xfrm>
            <a:custGeom>
              <a:avLst/>
              <a:gdLst>
                <a:gd name="T0" fmla="*/ 457 w 457"/>
                <a:gd name="T1" fmla="*/ 7 h 15"/>
                <a:gd name="T2" fmla="*/ 450 w 457"/>
                <a:gd name="T3" fmla="*/ 15 h 15"/>
                <a:gd name="T4" fmla="*/ 7 w 457"/>
                <a:gd name="T5" fmla="*/ 15 h 15"/>
                <a:gd name="T6" fmla="*/ 0 w 457"/>
                <a:gd name="T7" fmla="*/ 7 h 15"/>
                <a:gd name="T8" fmla="*/ 7 w 457"/>
                <a:gd name="T9" fmla="*/ 0 h 15"/>
                <a:gd name="T10" fmla="*/ 450 w 457"/>
                <a:gd name="T11" fmla="*/ 0 h 15"/>
                <a:gd name="T12" fmla="*/ 457 w 45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457" h="15">
                  <a:moveTo>
                    <a:pt x="457" y="7"/>
                  </a:moveTo>
                  <a:cubicBezTo>
                    <a:pt x="457" y="11"/>
                    <a:pt x="454" y="15"/>
                    <a:pt x="450" y="15"/>
                  </a:cubicBezTo>
                  <a:cubicBezTo>
                    <a:pt x="7" y="15"/>
                    <a:pt x="7" y="15"/>
                    <a:pt x="7" y="15"/>
                  </a:cubicBezTo>
                  <a:cubicBezTo>
                    <a:pt x="3" y="15"/>
                    <a:pt x="0" y="11"/>
                    <a:pt x="0" y="7"/>
                  </a:cubicBezTo>
                  <a:cubicBezTo>
                    <a:pt x="0" y="3"/>
                    <a:pt x="3" y="0"/>
                    <a:pt x="7" y="0"/>
                  </a:cubicBezTo>
                  <a:cubicBezTo>
                    <a:pt x="450" y="0"/>
                    <a:pt x="450" y="0"/>
                    <a:pt x="450" y="0"/>
                  </a:cubicBezTo>
                  <a:cubicBezTo>
                    <a:pt x="454" y="0"/>
                    <a:pt x="457" y="3"/>
                    <a:pt x="457"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sp>
          <p:nvSpPr>
            <p:cNvPr id="299" name="Freeform 599"/>
            <p:cNvSpPr>
              <a:spLocks/>
            </p:cNvSpPr>
            <p:nvPr/>
          </p:nvSpPr>
          <p:spPr bwMode="auto">
            <a:xfrm>
              <a:off x="6483351" y="2746375"/>
              <a:ext cx="536575" cy="80963"/>
            </a:xfrm>
            <a:custGeom>
              <a:avLst/>
              <a:gdLst>
                <a:gd name="T0" fmla="*/ 101 w 101"/>
                <a:gd name="T1" fmla="*/ 7 h 15"/>
                <a:gd name="T2" fmla="*/ 94 w 101"/>
                <a:gd name="T3" fmla="*/ 15 h 15"/>
                <a:gd name="T4" fmla="*/ 7 w 101"/>
                <a:gd name="T5" fmla="*/ 15 h 15"/>
                <a:gd name="T6" fmla="*/ 0 w 101"/>
                <a:gd name="T7" fmla="*/ 7 h 15"/>
                <a:gd name="T8" fmla="*/ 7 w 101"/>
                <a:gd name="T9" fmla="*/ 0 h 15"/>
                <a:gd name="T10" fmla="*/ 94 w 101"/>
                <a:gd name="T11" fmla="*/ 0 h 15"/>
                <a:gd name="T12" fmla="*/ 101 w 101"/>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01" h="15">
                  <a:moveTo>
                    <a:pt x="101" y="7"/>
                  </a:moveTo>
                  <a:cubicBezTo>
                    <a:pt x="101" y="11"/>
                    <a:pt x="98" y="15"/>
                    <a:pt x="94" y="15"/>
                  </a:cubicBezTo>
                  <a:cubicBezTo>
                    <a:pt x="7" y="15"/>
                    <a:pt x="7" y="15"/>
                    <a:pt x="7" y="15"/>
                  </a:cubicBezTo>
                  <a:cubicBezTo>
                    <a:pt x="3" y="15"/>
                    <a:pt x="0" y="11"/>
                    <a:pt x="0" y="7"/>
                  </a:cubicBezTo>
                  <a:cubicBezTo>
                    <a:pt x="0" y="3"/>
                    <a:pt x="3" y="0"/>
                    <a:pt x="7" y="0"/>
                  </a:cubicBezTo>
                  <a:cubicBezTo>
                    <a:pt x="94" y="0"/>
                    <a:pt x="94" y="0"/>
                    <a:pt x="94" y="0"/>
                  </a:cubicBezTo>
                  <a:cubicBezTo>
                    <a:pt x="98" y="0"/>
                    <a:pt x="101" y="3"/>
                    <a:pt x="101" y="7"/>
                  </a:cubicBezTo>
                  <a:close/>
                </a:path>
              </a:pathLst>
            </a:custGeom>
            <a:solidFill>
              <a:srgbClr val="E3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
            </a:p>
          </p:txBody>
        </p:sp>
      </p:grpSp>
    </p:spTree>
    <p:extLst>
      <p:ext uri="{BB962C8B-B14F-4D97-AF65-F5344CB8AC3E}">
        <p14:creationId xmlns:p14="http://schemas.microsoft.com/office/powerpoint/2010/main" val="58440233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520" t="3951" r="-1" b="120"/>
          <a:stretch/>
        </p:blipFill>
        <p:spPr>
          <a:xfrm>
            <a:off x="6089780" y="-1"/>
            <a:ext cx="3054220" cy="4982547"/>
          </a:xfrm>
          <a:prstGeom prst="rect">
            <a:avLst/>
          </a:prstGeom>
        </p:spPr>
      </p:pic>
      <p:sp>
        <p:nvSpPr>
          <p:cNvPr id="6" name="Round Single Corner Rectangle 5"/>
          <p:cNvSpPr/>
          <p:nvPr/>
        </p:nvSpPr>
        <p:spPr>
          <a:xfrm rot="10800000" flipH="1">
            <a:off x="0" y="-1"/>
            <a:ext cx="1637731" cy="1105469"/>
          </a:xfrm>
          <a:prstGeom prst="round1Rect">
            <a:avLst/>
          </a:prstGeom>
          <a:solidFill>
            <a:srgbClr val="ED6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a:xfrm>
            <a:off x="428625" y="205979"/>
            <a:ext cx="8229600" cy="857250"/>
          </a:xfrm>
        </p:spPr>
        <p:txBody>
          <a:bodyPr/>
          <a:lstStyle/>
          <a:p>
            <a:pPr algn="l" defTabSz="601663" rtl="0"/>
            <a:r>
              <a:rPr lang="es" b="1" i="0" u="none" baseline="0">
                <a:solidFill>
                  <a:schemeClr val="bg2"/>
                </a:solidFill>
              </a:rPr>
              <a:t>PASO 6  </a:t>
            </a:r>
            <a:r>
              <a:rPr lang="es" b="1" i="0" u="none" baseline="0" smtClean="0"/>
              <a:t>Haga </a:t>
            </a:r>
            <a:r>
              <a:rPr lang="es" b="1" i="0" u="none" baseline="0"/>
              <a:t>sus deberes</a:t>
            </a:r>
            <a:r>
              <a:rPr lang="es"/>
              <a:t/>
            </a:r>
            <a:br>
              <a:rPr lang="es"/>
            </a:br>
            <a:r>
              <a:rPr lang="es" b="0" i="0" u="none" baseline="0"/>
              <a:t>		</a:t>
            </a:r>
            <a:r>
              <a:rPr lang="es" b="1" i="0" u="none" baseline="0"/>
              <a:t>antes de viajar</a:t>
            </a:r>
            <a:endParaRPr lang="es"/>
          </a:p>
        </p:txBody>
      </p:sp>
      <p:sp>
        <p:nvSpPr>
          <p:cNvPr id="4" name="Text Placeholder 3"/>
          <p:cNvSpPr>
            <a:spLocks noGrp="1"/>
          </p:cNvSpPr>
          <p:nvPr>
            <p:ph type="body" sz="quarter" idx="10"/>
          </p:nvPr>
        </p:nvSpPr>
        <p:spPr>
          <a:xfrm>
            <a:off x="238831" y="1377241"/>
            <a:ext cx="5834423" cy="2539666"/>
          </a:xfrm>
        </p:spPr>
        <p:txBody>
          <a:bodyPr/>
          <a:lstStyle/>
          <a:p>
            <a:pPr marL="0" lvl="1" indent="0" algn="l" rtl="0">
              <a:buSzPct val="70000"/>
              <a:buNone/>
            </a:pPr>
            <a:r>
              <a:rPr lang="es" sz="2800" b="1" i="0" u="none" baseline="0"/>
              <a:t>Consulte los últimos avisos en:</a:t>
            </a:r>
            <a:r>
              <a:rPr lang="es" sz="2800" b="0" i="0" u="none" baseline="0"/>
              <a:t> </a:t>
            </a:r>
            <a:r>
              <a:rPr lang="es" sz="2800" b="1"/>
              <a:t/>
            </a:r>
            <a:br>
              <a:rPr lang="es" sz="2800" b="1"/>
            </a:br>
            <a:r>
              <a:rPr lang="es" sz="2800" b="1"/>
              <a:t/>
            </a:r>
            <a:br>
              <a:rPr lang="es" sz="2800" b="1"/>
            </a:br>
            <a:r>
              <a:rPr lang="es" b="1" i="0" u="sng" baseline="0">
                <a:solidFill>
                  <a:schemeClr val="bg2"/>
                </a:solidFill>
              </a:rPr>
              <a:t>wwwnc.cdc.gov/travel/page/zika-travel-information </a:t>
            </a:r>
            <a:endParaRPr lang="es" b="1" u="sng">
              <a:solidFill>
                <a:schemeClr val="bg2"/>
              </a:solidFill>
            </a:endParaRPr>
          </a:p>
          <a:p>
            <a:pPr marL="0" indent="0" algn="l" rtl="0">
              <a:buNone/>
            </a:pPr>
            <a:endParaRPr lang="es"/>
          </a:p>
        </p:txBody>
      </p:sp>
    </p:spTree>
    <p:extLst>
      <p:ext uri="{BB962C8B-B14F-4D97-AF65-F5344CB8AC3E}">
        <p14:creationId xmlns:p14="http://schemas.microsoft.com/office/powerpoint/2010/main" val="31612559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¿Qué están haciendo los CDC?</a:t>
            </a:r>
            <a:endParaRPr lang="es"/>
          </a:p>
        </p:txBody>
      </p:sp>
      <p:sp>
        <p:nvSpPr>
          <p:cNvPr id="3" name="Content Placeholder 2"/>
          <p:cNvSpPr>
            <a:spLocks noGrp="1"/>
          </p:cNvSpPr>
          <p:nvPr>
            <p:ph type="body" sz="quarter" idx="10"/>
          </p:nvPr>
        </p:nvSpPr>
        <p:spPr>
          <a:xfrm>
            <a:off x="457199" y="1158874"/>
            <a:ext cx="5261213" cy="3617841"/>
          </a:xfrm>
        </p:spPr>
        <p:txBody>
          <a:bodyPr/>
          <a:lstStyle/>
          <a:p>
            <a:pPr algn="l" rtl="0"/>
            <a:r>
              <a:rPr lang="es" sz="2400" b="0" i="0" u="none" baseline="0"/>
              <a:t>Trabajar con los socios para:</a:t>
            </a:r>
          </a:p>
          <a:p>
            <a:pPr lvl="1" algn="l" rtl="0"/>
            <a:r>
              <a:rPr lang="es" b="0" i="0" u="none" baseline="0"/>
              <a:t>Instruir a los proveedores de servicios de salud y al público acerca de la enfermedad del Zika.</a:t>
            </a:r>
          </a:p>
          <a:p>
            <a:pPr lvl="1" algn="l" rtl="0"/>
            <a:r>
              <a:rPr lang="es" b="0" i="0" u="none" baseline="0"/>
              <a:t>Publicar avisos de viajes y otras directrices relacionadas con los viajes.</a:t>
            </a:r>
          </a:p>
          <a:p>
            <a:pPr lvl="1" algn="l" rtl="0"/>
            <a:r>
              <a:rPr lang="es" b="0" i="0" u="none" baseline="0"/>
              <a:t>Proporcionar laboratorios estatales y territoriales con pruebas de diagnóstico.</a:t>
            </a:r>
          </a:p>
        </p:txBody>
      </p:sp>
      <p:pic>
        <p:nvPicPr>
          <p:cNvPr id="4" name="Picture 3"/>
          <p:cNvPicPr>
            <a:picLocks noChangeAspect="1"/>
          </p:cNvPicPr>
          <p:nvPr/>
        </p:nvPicPr>
        <p:blipFill rotWithShape="1">
          <a:blip r:embed="rId2"/>
          <a:srcRect r="51026"/>
          <a:stretch/>
        </p:blipFill>
        <p:spPr>
          <a:xfrm>
            <a:off x="6558063" y="1283884"/>
            <a:ext cx="2187757" cy="1246665"/>
          </a:xfrm>
          <a:prstGeom prst="rect">
            <a:avLst/>
          </a:prstGeom>
        </p:spPr>
      </p:pic>
    </p:spTree>
    <p:extLst>
      <p:ext uri="{BB962C8B-B14F-4D97-AF65-F5344CB8AC3E}">
        <p14:creationId xmlns:p14="http://schemas.microsoft.com/office/powerpoint/2010/main" val="1081145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581935" y="313899"/>
            <a:ext cx="1774208" cy="1774208"/>
          </a:xfrm>
          <a:prstGeom prst="ellipse">
            <a:avLst/>
          </a:prstGeom>
          <a:solidFill>
            <a:srgbClr val="2C333D"/>
          </a:solidFill>
          <a:ln>
            <a:solidFill>
              <a:srgbClr val="EAE5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itle 1"/>
          <p:cNvSpPr>
            <a:spLocks noGrp="1"/>
          </p:cNvSpPr>
          <p:nvPr>
            <p:ph type="title"/>
          </p:nvPr>
        </p:nvSpPr>
        <p:spPr/>
        <p:txBody>
          <a:bodyPr/>
          <a:lstStyle/>
          <a:p>
            <a:pPr algn="l" rtl="0"/>
            <a:r>
              <a:rPr lang="es" b="1" i="0" u="none" baseline="0"/>
              <a:t>¿Cómo se transmite el zika?</a:t>
            </a:r>
            <a:endParaRPr lang="es"/>
          </a:p>
        </p:txBody>
      </p:sp>
      <p:sp>
        <p:nvSpPr>
          <p:cNvPr id="3" name="Content Placeholder 2"/>
          <p:cNvSpPr>
            <a:spLocks noGrp="1"/>
          </p:cNvSpPr>
          <p:nvPr>
            <p:ph type="body" sz="quarter" idx="10"/>
          </p:nvPr>
        </p:nvSpPr>
        <p:spPr>
          <a:xfrm>
            <a:off x="457200" y="1158875"/>
            <a:ext cx="5015552" cy="3341688"/>
          </a:xfrm>
        </p:spPr>
        <p:txBody>
          <a:bodyPr/>
          <a:lstStyle/>
          <a:p>
            <a:pPr algn="l" rtl="0"/>
            <a:r>
              <a:rPr lang="es" sz="2800" b="0" i="0" u="none" baseline="0"/>
              <a:t>El zika se puede transmitir a través de:</a:t>
            </a:r>
          </a:p>
          <a:p>
            <a:pPr lvl="1" algn="l" rtl="0"/>
            <a:r>
              <a:rPr lang="es" sz="2800" b="0" i="0" u="none" baseline="0"/>
              <a:t>Picaduras de mosquitos </a:t>
            </a:r>
          </a:p>
          <a:p>
            <a:pPr lvl="1" algn="l" rtl="0"/>
            <a:r>
              <a:rPr lang="es" sz="2800" b="0" i="0" u="none" baseline="0"/>
              <a:t>De la madre al feto</a:t>
            </a:r>
          </a:p>
          <a:p>
            <a:pPr lvl="1" algn="l" rtl="0"/>
            <a:r>
              <a:rPr lang="es" sz="2800" b="0" i="0" u="none" baseline="0"/>
              <a:t>Contacto sexual</a:t>
            </a:r>
          </a:p>
          <a:p>
            <a:pPr lvl="1" algn="l" rtl="0"/>
            <a:r>
              <a:rPr lang="es" sz="2800" b="0" i="0" u="none" baseline="0"/>
              <a:t>Transfusiones de sangre</a:t>
            </a:r>
          </a:p>
          <a:p>
            <a:endParaRPr lang="es"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69538" y="421668"/>
            <a:ext cx="1809843" cy="48992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41243" y="646040"/>
            <a:ext cx="1296537" cy="1038204"/>
          </a:xfrm>
          <a:prstGeom prst="rect">
            <a:avLst/>
          </a:prstGeom>
        </p:spPr>
      </p:pic>
    </p:spTree>
    <p:extLst>
      <p:ext uri="{BB962C8B-B14F-4D97-AF65-F5344CB8AC3E}">
        <p14:creationId xmlns:p14="http://schemas.microsoft.com/office/powerpoint/2010/main" val="341685176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¿Qué están haciendo los CDC?</a:t>
            </a:r>
            <a:endParaRPr lang="es"/>
          </a:p>
        </p:txBody>
      </p:sp>
      <p:sp>
        <p:nvSpPr>
          <p:cNvPr id="3" name="Content Placeholder 2"/>
          <p:cNvSpPr>
            <a:spLocks noGrp="1"/>
          </p:cNvSpPr>
          <p:nvPr>
            <p:ph type="body" sz="quarter" idx="10"/>
          </p:nvPr>
        </p:nvSpPr>
        <p:spPr>
          <a:xfrm>
            <a:off x="457199" y="1158874"/>
            <a:ext cx="5261213" cy="3617841"/>
          </a:xfrm>
        </p:spPr>
        <p:txBody>
          <a:bodyPr/>
          <a:lstStyle/>
          <a:p>
            <a:pPr algn="l" rtl="0"/>
            <a:r>
              <a:rPr lang="es" sz="2400" b="0" i="0" u="none" baseline="0"/>
              <a:t>Trabajar con los socios para:</a:t>
            </a:r>
          </a:p>
          <a:p>
            <a:pPr lvl="1" algn="l" rtl="0"/>
            <a:r>
              <a:rPr lang="es" b="0" i="0" u="none" baseline="0"/>
              <a:t>Monitorear y reportar los casos.</a:t>
            </a:r>
          </a:p>
          <a:p>
            <a:pPr lvl="1" algn="l" rtl="0"/>
            <a:r>
              <a:rPr lang="es" b="0" i="0" u="none" baseline="0"/>
              <a:t>Apoyar los programas para el control del mosquito, tanto en los Estados Unidos como en el resto del mundo.</a:t>
            </a:r>
          </a:p>
          <a:p>
            <a:pPr lvl="1" algn="l" rtl="0"/>
            <a:r>
              <a:rPr lang="es" b="0" i="0" u="none" baseline="0"/>
              <a:t>Llevar a cabo estudios para conocer más acerca del zika y la microcefalia y el Síndrome de Guillain-Barré.</a:t>
            </a:r>
          </a:p>
        </p:txBody>
      </p:sp>
      <p:pic>
        <p:nvPicPr>
          <p:cNvPr id="4" name="Picture 3"/>
          <p:cNvPicPr>
            <a:picLocks noChangeAspect="1"/>
          </p:cNvPicPr>
          <p:nvPr/>
        </p:nvPicPr>
        <p:blipFill rotWithShape="1">
          <a:blip r:embed="rId2"/>
          <a:srcRect r="51026"/>
          <a:stretch/>
        </p:blipFill>
        <p:spPr>
          <a:xfrm>
            <a:off x="6558063" y="1283884"/>
            <a:ext cx="2187757" cy="1246665"/>
          </a:xfrm>
          <a:prstGeom prst="rect">
            <a:avLst/>
          </a:prstGeom>
        </p:spPr>
      </p:pic>
    </p:spTree>
    <p:extLst>
      <p:ext uri="{BB962C8B-B14F-4D97-AF65-F5344CB8AC3E}">
        <p14:creationId xmlns:p14="http://schemas.microsoft.com/office/powerpoint/2010/main" val="1980840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0" y="1801504"/>
            <a:ext cx="9144000" cy="286603"/>
          </a:xfrm>
          <a:prstGeom prst="rect">
            <a:avLst/>
          </a:prstGeom>
          <a:solidFill>
            <a:srgbClr val="605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2" name="TextBox 21"/>
          <p:cNvSpPr txBox="1"/>
          <p:nvPr/>
        </p:nvSpPr>
        <p:spPr>
          <a:xfrm>
            <a:off x="263785" y="2610344"/>
            <a:ext cx="6639341" cy="1384995"/>
          </a:xfrm>
          <a:prstGeom prst="rect">
            <a:avLst/>
          </a:prstGeom>
          <a:noFill/>
        </p:spPr>
        <p:txBody>
          <a:bodyPr wrap="square" rtlCol="0">
            <a:spAutoFit/>
          </a:bodyPr>
          <a:lstStyle/>
          <a:p>
            <a:pPr algn="l" rtl="0"/>
            <a:r>
              <a:rPr lang="es" sz="1200" b="0" i="0" u="none" baseline="0">
                <a:solidFill>
                  <a:schemeClr val="bg2"/>
                </a:solidFill>
                <a:latin typeface="Calibri" panose="020F0502020204030204" pitchFamily="34" charset="0"/>
              </a:rPr>
              <a:t>Para obtener más información, contacte a los CDC al</a:t>
            </a:r>
            <a:r>
              <a:rPr lang="es" sz="1200">
                <a:solidFill>
                  <a:schemeClr val="bg2"/>
                </a:solidFill>
                <a:latin typeface="Calibri" panose="020F0502020204030204" pitchFamily="34" charset="0"/>
              </a:rPr>
              <a:t/>
            </a:r>
            <a:br>
              <a:rPr lang="es" sz="1200">
                <a:solidFill>
                  <a:schemeClr val="bg2"/>
                </a:solidFill>
                <a:latin typeface="Calibri" panose="020F0502020204030204" pitchFamily="34" charset="0"/>
              </a:rPr>
            </a:br>
            <a:r>
              <a:rPr lang="es" sz="1200" b="0" i="0" u="none" baseline="0">
                <a:solidFill>
                  <a:schemeClr val="bg2"/>
                </a:solidFill>
                <a:latin typeface="Calibri" panose="020F0502020204030204" pitchFamily="34" charset="0"/>
              </a:rPr>
              <a:t>1-800-CDC-INFO (232-4636)</a:t>
            </a:r>
            <a:r>
              <a:rPr lang="es" sz="1200">
                <a:solidFill>
                  <a:schemeClr val="bg2"/>
                </a:solidFill>
                <a:latin typeface="Calibri" panose="020F0502020204030204" pitchFamily="34" charset="0"/>
              </a:rPr>
              <a:t/>
            </a:r>
            <a:br>
              <a:rPr lang="es" sz="1200">
                <a:solidFill>
                  <a:schemeClr val="bg2"/>
                </a:solidFill>
                <a:latin typeface="Calibri" panose="020F0502020204030204" pitchFamily="34" charset="0"/>
              </a:rPr>
            </a:br>
            <a:r>
              <a:rPr lang="es" sz="1200" b="0" i="0" u="none" baseline="0">
                <a:solidFill>
                  <a:schemeClr val="bg2"/>
                </a:solidFill>
                <a:latin typeface="Calibri" panose="020F0502020204030204" pitchFamily="34" charset="0"/>
              </a:rPr>
              <a:t>TTY:  1-888-232-6348    www.cdc.gov</a:t>
            </a:r>
            <a:r>
              <a:rPr lang="es" sz="1200">
                <a:solidFill>
                  <a:schemeClr val="bg2"/>
                </a:solidFill>
                <a:latin typeface="Calibri" panose="020F0502020204030204" pitchFamily="34" charset="0"/>
              </a:rPr>
              <a:t/>
            </a:r>
            <a:br>
              <a:rPr lang="es" sz="1200">
                <a:solidFill>
                  <a:schemeClr val="bg2"/>
                </a:solidFill>
                <a:latin typeface="Calibri" panose="020F0502020204030204" pitchFamily="34" charset="0"/>
              </a:rPr>
            </a:br>
            <a:r>
              <a:rPr lang="es" sz="1200">
                <a:solidFill>
                  <a:schemeClr val="bg2"/>
                </a:solidFill>
                <a:latin typeface="Calibri" panose="020F0502020204030204" pitchFamily="34" charset="0"/>
              </a:rPr>
              <a:t/>
            </a:r>
            <a:br>
              <a:rPr lang="es" sz="1200">
                <a:solidFill>
                  <a:schemeClr val="bg2"/>
                </a:solidFill>
                <a:latin typeface="Calibri" panose="020F0502020204030204" pitchFamily="34" charset="0"/>
              </a:rPr>
            </a:br>
            <a:r>
              <a:rPr lang="es" sz="1200">
                <a:solidFill>
                  <a:schemeClr val="bg2"/>
                </a:solidFill>
                <a:latin typeface="Calibri" panose="020F0502020204030204" pitchFamily="34" charset="0"/>
              </a:rPr>
              <a:t/>
            </a:r>
            <a:br>
              <a:rPr lang="es" sz="1200">
                <a:solidFill>
                  <a:schemeClr val="bg2"/>
                </a:solidFill>
                <a:latin typeface="Calibri" panose="020F0502020204030204" pitchFamily="34" charset="0"/>
              </a:rPr>
            </a:br>
            <a:r>
              <a:rPr lang="es" sz="1200" b="0" i="0" u="none" baseline="0">
                <a:solidFill>
                  <a:schemeClr val="bg2"/>
                </a:solidFill>
                <a:latin typeface="Calibri" panose="020F0502020204030204" pitchFamily="34" charset="0"/>
              </a:rPr>
              <a:t>Los resultados y conclusiones de este informe pertenecen a los autores y no representan necesariamente la postura oficial de los Centros para el Control y la Prevención de Enfermedades.</a:t>
            </a:r>
          </a:p>
        </p:txBody>
      </p:sp>
    </p:spTree>
    <p:extLst>
      <p:ext uri="{BB962C8B-B14F-4D97-AF65-F5344CB8AC3E}">
        <p14:creationId xmlns:p14="http://schemas.microsoft.com/office/powerpoint/2010/main" val="26299725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429" y="584941"/>
            <a:ext cx="3884496" cy="3876369"/>
          </a:xfrm>
          <a:prstGeom prst="rect">
            <a:avLst/>
          </a:prstGeom>
          <a:effectLst>
            <a:outerShdw blurRad="368300" dist="50800" dir="9480000" algn="ctr" rotWithShape="0">
              <a:srgbClr val="000000">
                <a:alpha val="40000"/>
              </a:srgbClr>
            </a:outerShdw>
          </a:effectLst>
        </p:spPr>
      </p:pic>
      <p:sp>
        <p:nvSpPr>
          <p:cNvPr id="2" name="Title 1"/>
          <p:cNvSpPr>
            <a:spLocks noGrp="1"/>
          </p:cNvSpPr>
          <p:nvPr>
            <p:ph type="title"/>
          </p:nvPr>
        </p:nvSpPr>
        <p:spPr/>
        <p:txBody>
          <a:bodyPr/>
          <a:lstStyle/>
          <a:p>
            <a:pPr algn="l" rtl="0"/>
            <a:r>
              <a:rPr lang="es" b="1" i="0" u="none" baseline="0"/>
              <a:t>¿Cuáles son los síntomas?</a:t>
            </a:r>
            <a:endParaRPr lang="es"/>
          </a:p>
        </p:txBody>
      </p:sp>
      <p:sp>
        <p:nvSpPr>
          <p:cNvPr id="3" name="Content Placeholder 2"/>
          <p:cNvSpPr>
            <a:spLocks noGrp="1"/>
          </p:cNvSpPr>
          <p:nvPr>
            <p:ph type="body" sz="quarter" idx="10"/>
          </p:nvPr>
        </p:nvSpPr>
        <p:spPr>
          <a:xfrm>
            <a:off x="457199" y="1158875"/>
            <a:ext cx="5424985" cy="3341688"/>
          </a:xfrm>
        </p:spPr>
        <p:txBody>
          <a:bodyPr/>
          <a:lstStyle/>
          <a:p>
            <a:pPr algn="l" rtl="0"/>
            <a:r>
              <a:rPr lang="es" sz="2400" b="0" i="0" u="none" baseline="0"/>
              <a:t>Los síntomas más comunes</a:t>
            </a:r>
            <a:r>
              <a:rPr lang="es" sz="2400"/>
              <a:t/>
            </a:r>
            <a:br>
              <a:rPr lang="es" sz="2400"/>
            </a:br>
            <a:r>
              <a:rPr lang="es" sz="2400" b="0" i="0" u="none" baseline="0"/>
              <a:t>del zika son:</a:t>
            </a:r>
          </a:p>
          <a:p>
            <a:pPr lvl="1" algn="l" rtl="0"/>
            <a:r>
              <a:rPr lang="es" sz="2400" b="0" i="0" u="none" baseline="0"/>
              <a:t>Fiebre</a:t>
            </a:r>
          </a:p>
          <a:p>
            <a:pPr lvl="1" algn="l" rtl="0"/>
            <a:r>
              <a:rPr lang="es" sz="2400" b="0" i="0" u="none" baseline="0"/>
              <a:t>Sarpullido</a:t>
            </a:r>
          </a:p>
          <a:p>
            <a:pPr lvl="1" algn="l" rtl="0"/>
            <a:r>
              <a:rPr lang="es" sz="2400" b="0" i="0" u="none" baseline="0"/>
              <a:t>Dolor de articulaciones</a:t>
            </a:r>
          </a:p>
          <a:p>
            <a:pPr lvl="1" algn="l" rtl="0"/>
            <a:r>
              <a:rPr lang="es" sz="2400" b="0" i="0" u="none" baseline="0"/>
              <a:t>Conjuntivitis (ojos enrojecidos)</a:t>
            </a:r>
            <a:endParaRPr lang="es"/>
          </a:p>
        </p:txBody>
      </p:sp>
    </p:spTree>
    <p:extLst>
      <p:ext uri="{BB962C8B-B14F-4D97-AF65-F5344CB8AC3E}">
        <p14:creationId xmlns:p14="http://schemas.microsoft.com/office/powerpoint/2010/main" val="30459568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¿Cuáles son los síntomas?</a:t>
            </a:r>
            <a:endParaRPr lang="es"/>
          </a:p>
        </p:txBody>
      </p:sp>
      <p:sp>
        <p:nvSpPr>
          <p:cNvPr id="3" name="Content Placeholder 2"/>
          <p:cNvSpPr>
            <a:spLocks noGrp="1"/>
          </p:cNvSpPr>
          <p:nvPr>
            <p:ph type="body" sz="quarter" idx="10"/>
          </p:nvPr>
        </p:nvSpPr>
        <p:spPr>
          <a:xfrm>
            <a:off x="457199" y="1158875"/>
            <a:ext cx="5424985" cy="3341688"/>
          </a:xfrm>
        </p:spPr>
        <p:txBody>
          <a:bodyPr/>
          <a:lstStyle/>
          <a:p>
            <a:pPr algn="l" rtl="0"/>
            <a:r>
              <a:rPr lang="es" sz="2400" b="0" i="0" u="none" baseline="0"/>
              <a:t>Otros síntomas pueden ser:</a:t>
            </a:r>
          </a:p>
          <a:p>
            <a:pPr lvl="1" algn="l" rtl="0"/>
            <a:r>
              <a:rPr lang="es" sz="2400" b="0" i="0" u="none" baseline="0"/>
              <a:t>Dolor muscular</a:t>
            </a:r>
          </a:p>
          <a:p>
            <a:pPr lvl="1" algn="l" rtl="0"/>
            <a:r>
              <a:rPr lang="es" sz="2400" b="0" i="0" u="none" baseline="0"/>
              <a:t>Dolor de cabeza</a:t>
            </a:r>
          </a:p>
          <a:p>
            <a:pPr lvl="1" algn="l" rtl="0"/>
            <a:endParaRPr lang="e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429" y="584941"/>
            <a:ext cx="3884496" cy="3876369"/>
          </a:xfrm>
          <a:prstGeom prst="rect">
            <a:avLst/>
          </a:prstGeom>
          <a:effectLst>
            <a:outerShdw blurRad="368300" dist="50800" dir="9480000" algn="ctr" rotWithShape="0">
              <a:srgbClr val="000000">
                <a:alpha val="40000"/>
              </a:srgbClr>
            </a:outerShdw>
          </a:effectLst>
        </p:spPr>
      </p:pic>
    </p:spTree>
    <p:extLst>
      <p:ext uri="{BB962C8B-B14F-4D97-AF65-F5344CB8AC3E}">
        <p14:creationId xmlns:p14="http://schemas.microsoft.com/office/powerpoint/2010/main" val="2538829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499717" cy="857250"/>
          </a:xfrm>
        </p:spPr>
        <p:txBody>
          <a:bodyPr/>
          <a:lstStyle/>
          <a:p>
            <a:pPr algn="l" rtl="0"/>
            <a:r>
              <a:rPr lang="es" sz="2400" b="1" i="0" u="none" baseline="0"/>
              <a:t>¿De qué modo afecta el virus del Zika a las personas?</a:t>
            </a:r>
            <a:endParaRPr lang="es" sz="2400"/>
          </a:p>
        </p:txBody>
      </p:sp>
      <p:sp>
        <p:nvSpPr>
          <p:cNvPr id="3" name="Content Placeholder 2"/>
          <p:cNvSpPr>
            <a:spLocks noGrp="1"/>
          </p:cNvSpPr>
          <p:nvPr>
            <p:ph type="body" sz="quarter" idx="10"/>
          </p:nvPr>
        </p:nvSpPr>
        <p:spPr>
          <a:xfrm>
            <a:off x="457200" y="1240762"/>
            <a:ext cx="4756245" cy="3563250"/>
          </a:xfrm>
        </p:spPr>
        <p:txBody>
          <a:bodyPr/>
          <a:lstStyle/>
          <a:p>
            <a:pPr algn="l" rtl="0"/>
            <a:r>
              <a:rPr lang="es" b="0" i="0" u="none" baseline="0"/>
              <a:t>Toda persona que viva o viaje a un área afectada por el virus del Zika y no haya padecido aún la enfermedad, puede infectarse.</a:t>
            </a:r>
          </a:p>
          <a:p>
            <a:pPr algn="l" rtl="0"/>
            <a:r>
              <a:rPr lang="es" b="0" i="0" u="none" baseline="0"/>
              <a:t>La mayoría de las personas infectadas con el virus del Zika no lo detectan.</a:t>
            </a:r>
          </a:p>
          <a:p>
            <a:pPr algn="l" rtl="0"/>
            <a:r>
              <a:rPr lang="es" b="0" i="0" u="none" baseline="0"/>
              <a:t>Para quienes enferman,</a:t>
            </a:r>
            <a:r>
              <a:rPr lang="es"/>
              <a:t/>
            </a:r>
            <a:br>
              <a:rPr lang="es"/>
            </a:br>
            <a:r>
              <a:rPr lang="es" b="0" i="0" u="none" baseline="0"/>
              <a:t>el zika es una enfermedad leve.</a:t>
            </a:r>
          </a:p>
          <a:p>
            <a:endParaRPr lang="es"/>
          </a:p>
        </p:txBody>
      </p:sp>
      <p:sp>
        <p:nvSpPr>
          <p:cNvPr id="6" name="Oval 5"/>
          <p:cNvSpPr/>
          <p:nvPr/>
        </p:nvSpPr>
        <p:spPr>
          <a:xfrm>
            <a:off x="6852310" y="510940"/>
            <a:ext cx="1527410" cy="1527410"/>
          </a:xfrm>
          <a:prstGeom prst="ellipse">
            <a:avLst/>
          </a:prstGeom>
          <a:solidFill>
            <a:srgbClr val="2C333D"/>
          </a:solidFill>
          <a:ln>
            <a:solidFill>
              <a:srgbClr val="EAE5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45171" y="843081"/>
            <a:ext cx="1116185" cy="893787"/>
          </a:xfrm>
          <a:prstGeom prst="rect">
            <a:avLst/>
          </a:prstGeom>
        </p:spPr>
      </p:pic>
      <p:grpSp>
        <p:nvGrpSpPr>
          <p:cNvPr id="12" name="Group 11"/>
          <p:cNvGrpSpPr/>
          <p:nvPr/>
        </p:nvGrpSpPr>
        <p:grpSpPr>
          <a:xfrm flipH="1">
            <a:off x="5470916" y="2579426"/>
            <a:ext cx="3524894" cy="1974501"/>
            <a:chOff x="4572000" y="2686299"/>
            <a:chExt cx="3918843" cy="2195175"/>
          </a:xfrm>
        </p:grpSpPr>
        <p:pic>
          <p:nvPicPr>
            <p:cNvPr id="4" name="Picture 3"/>
            <p:cNvPicPr>
              <a:picLocks noChangeAspect="1"/>
            </p:cNvPicPr>
            <p:nvPr/>
          </p:nvPicPr>
          <p:blipFill>
            <a:blip r:embed="rId3"/>
            <a:stretch>
              <a:fillRect/>
            </a:stretch>
          </p:blipFill>
          <p:spPr>
            <a:xfrm>
              <a:off x="4572000" y="2686299"/>
              <a:ext cx="779865" cy="2195175"/>
            </a:xfrm>
            <a:prstGeom prst="rect">
              <a:avLst/>
            </a:prstGeom>
          </p:spPr>
        </p:pic>
        <p:pic>
          <p:nvPicPr>
            <p:cNvPr id="8" name="Picture 7"/>
            <p:cNvPicPr>
              <a:picLocks noChangeAspect="1"/>
            </p:cNvPicPr>
            <p:nvPr/>
          </p:nvPicPr>
          <p:blipFill>
            <a:blip r:embed="rId3"/>
            <a:stretch>
              <a:fillRect/>
            </a:stretch>
          </p:blipFill>
          <p:spPr>
            <a:xfrm>
              <a:off x="5349918" y="2686299"/>
              <a:ext cx="779865" cy="2195175"/>
            </a:xfrm>
            <a:prstGeom prst="rect">
              <a:avLst/>
            </a:prstGeom>
          </p:spPr>
        </p:pic>
        <p:pic>
          <p:nvPicPr>
            <p:cNvPr id="9" name="Picture 8"/>
            <p:cNvPicPr>
              <a:picLocks noChangeAspect="1"/>
            </p:cNvPicPr>
            <p:nvPr/>
          </p:nvPicPr>
          <p:blipFill>
            <a:blip r:embed="rId3"/>
            <a:stretch>
              <a:fillRect/>
            </a:stretch>
          </p:blipFill>
          <p:spPr>
            <a:xfrm>
              <a:off x="6114195" y="2686299"/>
              <a:ext cx="779865" cy="2195175"/>
            </a:xfrm>
            <a:prstGeom prst="rect">
              <a:avLst/>
            </a:prstGeom>
          </p:spPr>
        </p:pic>
        <p:pic>
          <p:nvPicPr>
            <p:cNvPr id="10" name="Picture 9"/>
            <p:cNvPicPr>
              <a:picLocks noChangeAspect="1"/>
            </p:cNvPicPr>
            <p:nvPr/>
          </p:nvPicPr>
          <p:blipFill>
            <a:blip r:embed="rId3"/>
            <a:stretch>
              <a:fillRect/>
            </a:stretch>
          </p:blipFill>
          <p:spPr>
            <a:xfrm>
              <a:off x="6892113" y="2686299"/>
              <a:ext cx="779865" cy="2195175"/>
            </a:xfrm>
            <a:prstGeom prst="rect">
              <a:avLst/>
            </a:prstGeom>
          </p:spPr>
        </p:pic>
        <p:pic>
          <p:nvPicPr>
            <p:cNvPr id="11" name="Picture 10"/>
            <p:cNvPicPr>
              <a:picLocks noChangeAspect="1"/>
            </p:cNvPicPr>
            <p:nvPr/>
          </p:nvPicPr>
          <p:blipFill>
            <a:blip r:embed="rId3">
              <a:duotone>
                <a:schemeClr val="accent4">
                  <a:shade val="45000"/>
                  <a:satMod val="135000"/>
                </a:schemeClr>
                <a:prstClr val="white"/>
              </a:duotone>
            </a:blip>
            <a:stretch>
              <a:fillRect/>
            </a:stretch>
          </p:blipFill>
          <p:spPr>
            <a:xfrm>
              <a:off x="7710978" y="2686299"/>
              <a:ext cx="779865" cy="2195175"/>
            </a:xfrm>
            <a:prstGeom prst="rect">
              <a:avLst/>
            </a:prstGeom>
          </p:spPr>
        </p:pic>
      </p:grpSp>
    </p:spTree>
    <p:extLst>
      <p:ext uri="{BB962C8B-B14F-4D97-AF65-F5344CB8AC3E}">
        <p14:creationId xmlns:p14="http://schemas.microsoft.com/office/powerpoint/2010/main" val="5158377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797188" cy="857250"/>
          </a:xfrm>
        </p:spPr>
        <p:txBody>
          <a:bodyPr/>
          <a:lstStyle/>
          <a:p>
            <a:pPr algn="l" rtl="0"/>
            <a:r>
              <a:rPr lang="es" b="1" i="0" u="none" baseline="0"/>
              <a:t>¿De qué modo afecta el zika a las mujeres embarazadas?</a:t>
            </a:r>
            <a:endParaRPr lang="es"/>
          </a:p>
        </p:txBody>
      </p:sp>
      <p:sp>
        <p:nvSpPr>
          <p:cNvPr id="3" name="Content Placeholder 2"/>
          <p:cNvSpPr>
            <a:spLocks noGrp="1"/>
          </p:cNvSpPr>
          <p:nvPr>
            <p:ph type="body" sz="quarter" idx="10"/>
          </p:nvPr>
        </p:nvSpPr>
        <p:spPr>
          <a:xfrm>
            <a:off x="457199" y="1158875"/>
            <a:ext cx="5343099" cy="3563250"/>
          </a:xfrm>
        </p:spPr>
        <p:txBody>
          <a:bodyPr/>
          <a:lstStyle/>
          <a:p>
            <a:pPr lvl="0" algn="l" rtl="0"/>
            <a:r>
              <a:rPr lang="es" sz="2800" b="0" i="0" u="none" baseline="0"/>
              <a:t>El virus del Zika puede transmitirse de la madre al feto durante el embarazo o el parto.</a:t>
            </a:r>
          </a:p>
          <a:p>
            <a:endParaRPr lang="e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31809"/>
          <a:stretch/>
        </p:blipFill>
        <p:spPr>
          <a:xfrm flipH="1">
            <a:off x="5478443" y="250059"/>
            <a:ext cx="2779705" cy="4897128"/>
          </a:xfrm>
          <a:prstGeom prst="rect">
            <a:avLst/>
          </a:prstGeom>
        </p:spPr>
      </p:pic>
    </p:spTree>
    <p:extLst>
      <p:ext uri="{BB962C8B-B14F-4D97-AF65-F5344CB8AC3E}">
        <p14:creationId xmlns:p14="http://schemas.microsoft.com/office/powerpoint/2010/main" val="20220212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797188" cy="857250"/>
          </a:xfrm>
        </p:spPr>
        <p:txBody>
          <a:bodyPr/>
          <a:lstStyle/>
          <a:p>
            <a:pPr algn="l" rtl="0"/>
            <a:r>
              <a:rPr lang="es" sz="2400" b="1" i="0" u="none" baseline="0"/>
              <a:t>¿De qué modo afecta el zika a las mujeres embarazadas?</a:t>
            </a:r>
            <a:endParaRPr lang="es" sz="2400"/>
          </a:p>
        </p:txBody>
      </p:sp>
      <p:sp>
        <p:nvSpPr>
          <p:cNvPr id="3" name="Content Placeholder 2"/>
          <p:cNvSpPr>
            <a:spLocks noGrp="1"/>
          </p:cNvSpPr>
          <p:nvPr>
            <p:ph type="body" sz="quarter" idx="10"/>
          </p:nvPr>
        </p:nvSpPr>
        <p:spPr>
          <a:xfrm>
            <a:off x="457199" y="1158875"/>
            <a:ext cx="5343099" cy="3563250"/>
          </a:xfrm>
        </p:spPr>
        <p:txBody>
          <a:bodyPr/>
          <a:lstStyle/>
          <a:p>
            <a:pPr algn="l" rtl="0"/>
            <a:r>
              <a:rPr lang="es" sz="2400" b="0" i="0" u="none" baseline="0"/>
              <a:t>La infección del Zika en el embarazo está relacionada con la microcefalia.</a:t>
            </a:r>
          </a:p>
          <a:p>
            <a:pPr lvl="1" algn="l" rtl="0"/>
            <a:r>
              <a:rPr lang="es" b="0" i="0" u="none" baseline="0"/>
              <a:t>Microcefalia: malformación congénita en la que la cabeza del bebé es más pequeña de lo esperado al compararla con la de los</a:t>
            </a:r>
            <a:r>
              <a:rPr lang="es"/>
              <a:t/>
            </a:r>
            <a:br>
              <a:rPr lang="es"/>
            </a:br>
            <a:r>
              <a:rPr lang="es" b="0" i="0" u="none" baseline="0"/>
              <a:t>bebés de la misma edad y sexo. </a:t>
            </a:r>
          </a:p>
          <a:p>
            <a:pPr lvl="1" algn="l" rtl="0"/>
            <a:r>
              <a:rPr lang="es" b="0" i="0" u="none" baseline="0"/>
              <a:t>Las infecciones previas no afectarán futuros embarazos.</a:t>
            </a:r>
          </a:p>
          <a:p>
            <a:endParaRPr lang="es" sz="180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31809"/>
          <a:stretch/>
        </p:blipFill>
        <p:spPr>
          <a:xfrm flipH="1">
            <a:off x="5478443" y="250059"/>
            <a:ext cx="2779705" cy="4897128"/>
          </a:xfrm>
          <a:prstGeom prst="rect">
            <a:avLst/>
          </a:prstGeom>
        </p:spPr>
      </p:pic>
    </p:spTree>
    <p:extLst>
      <p:ext uri="{BB962C8B-B14F-4D97-AF65-F5344CB8AC3E}">
        <p14:creationId xmlns:p14="http://schemas.microsoft.com/office/powerpoint/2010/main" val="27808393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5530</TotalTime>
  <Words>1459</Words>
  <Application>Microsoft Office PowerPoint</Application>
  <PresentationFormat>On-screen Show (16:9)</PresentationFormat>
  <Paragraphs>130</Paragraphs>
  <Slides>41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Myriad Web Pro</vt:lpstr>
      <vt:lpstr>Courier New</vt:lpstr>
      <vt:lpstr>Calibri</vt:lpstr>
      <vt:lpstr>Arial</vt:lpstr>
      <vt:lpstr>Wingdings</vt:lpstr>
      <vt:lpstr>NCEH_ATSDR_combined</vt:lpstr>
      <vt:lpstr>PowerPoint Presentation</vt:lpstr>
      <vt:lpstr>¿Qué es la enfermedad por el virus  del Zika (zika)?</vt:lpstr>
      <vt:lpstr>¿Dónde ha habido brotes del virus del Zika?</vt:lpstr>
      <vt:lpstr>¿Cómo se transmite el zika?</vt:lpstr>
      <vt:lpstr>¿Cuáles son los síntomas?</vt:lpstr>
      <vt:lpstr>¿Cuáles son los síntomas?</vt:lpstr>
      <vt:lpstr>¿De qué modo afecta el virus del Zika a las personas?</vt:lpstr>
      <vt:lpstr>¿De qué modo afecta el zika a las mujeres embarazadas?</vt:lpstr>
      <vt:lpstr>¿De qué modo afecta el zika a las mujeres embarazadas?</vt:lpstr>
      <vt:lpstr>¿De qué modo afecta el zika a las mujeres embarazadas?</vt:lpstr>
      <vt:lpstr>¿El zika provoca el Síndrome de  Guillain-Barré (SGB, por sus siglas en inglés)?</vt:lpstr>
      <vt:lpstr>¿El zika provoca el Síndrome de Guillain-Barré (SGB, por sus siglas en inglés)?</vt:lpstr>
      <vt:lpstr>¿Cómo se diagnostica el zika?</vt:lpstr>
      <vt:lpstr>¿Cómo se diagnostica el zika?</vt:lpstr>
      <vt:lpstr>¿Cómo se diagnostica el zika?</vt:lpstr>
      <vt:lpstr>¿Cuál es el tratamiento del zika?</vt:lpstr>
      <vt:lpstr>¿Cuál es el tratamiento del zika?</vt:lpstr>
      <vt:lpstr>¿Cuál es el tratamiento del zika?</vt:lpstr>
      <vt:lpstr>Evitar las picaduras de mosquitos</vt:lpstr>
      <vt:lpstr>El zika se transmite principalmente a través de la picadura de mosquito. Protéjase.</vt:lpstr>
      <vt:lpstr>PASO 1   Evite que entren los mosquitos</vt:lpstr>
      <vt:lpstr>PASO 1   Evite que entren los mosquitos</vt:lpstr>
      <vt:lpstr>PASO 1   Evite que entren los mosquitos</vt:lpstr>
      <vt:lpstr>PASO 2   Cree una barrera entre  usted y los mosquitos</vt:lpstr>
      <vt:lpstr>PASO 2   Cree una barrera entre          usted y los mosquitos</vt:lpstr>
      <vt:lpstr>PASO 2   Cree una barrera entre          usted y los mosquitos</vt:lpstr>
      <vt:lpstr>PASO 2   Cree una barrera entre          usted y los mosquitos</vt:lpstr>
      <vt:lpstr>PASO 3   Use repelente de insectos</vt:lpstr>
      <vt:lpstr>PASO 3   Use repelente de insectos</vt:lpstr>
      <vt:lpstr>PASO 4   Proteja a su familia </vt:lpstr>
      <vt:lpstr>PASO 4   Proteja a su familia </vt:lpstr>
      <vt:lpstr>PASO 4   Proteja a su familia </vt:lpstr>
      <vt:lpstr>PASO 5   Proteja a su familia</vt:lpstr>
      <vt:lpstr>PASO 5   Proteja a su familia</vt:lpstr>
      <vt:lpstr>PASO 5   Proteja a su familia</vt:lpstr>
      <vt:lpstr>PASO 6  Haga sus deberes   antes de viajar</vt:lpstr>
      <vt:lpstr>PASO 6  Haga sus deberes   antes de viajar</vt:lpstr>
      <vt:lpstr>PASO 6  Haga sus deberes   antes de viajar</vt:lpstr>
      <vt:lpstr>¿Qué están haciendo los CDC?</vt:lpstr>
      <vt:lpstr>¿Qué están haciendo los CDC?</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Nguyen, Stephanie (CDC/OID/NCIRD) (CTR)</cp:lastModifiedBy>
  <cp:revision>275</cp:revision>
  <dcterms:created xsi:type="dcterms:W3CDTF">2011-03-17T17:43:16Z</dcterms:created>
  <dcterms:modified xsi:type="dcterms:W3CDTF">2016-03-22T18:11:25Z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