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8229600" cy="8229600"/>
  <p:notesSz cx="6858000" cy="9144000"/>
  <p:defaultTextStyle>
    <a:defPPr>
      <a:defRPr lang="en-US"/>
    </a:defPPr>
    <a:lvl1pPr marL="0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1pPr>
    <a:lvl2pPr marL="374035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2pPr>
    <a:lvl3pPr marL="748071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3pPr>
    <a:lvl4pPr marL="1122106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4pPr>
    <a:lvl5pPr marL="1496141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5pPr>
    <a:lvl6pPr marL="1870177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6pPr>
    <a:lvl7pPr marL="2244212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7pPr>
    <a:lvl8pPr marL="2618247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8pPr>
    <a:lvl9pPr marL="2992283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6836"/>
            <a:ext cx="6995160" cy="286512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22446"/>
            <a:ext cx="6172200" cy="1986914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2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7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438150"/>
            <a:ext cx="1774508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438150"/>
            <a:ext cx="5220653" cy="69742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7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9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051688"/>
            <a:ext cx="7098030" cy="3423284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5507358"/>
            <a:ext cx="7098030" cy="1800224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7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190750"/>
            <a:ext cx="349758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190750"/>
            <a:ext cx="349758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3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38152"/>
            <a:ext cx="709803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017396"/>
            <a:ext cx="3481506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3006090"/>
            <a:ext cx="3481506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017396"/>
            <a:ext cx="3498652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3006090"/>
            <a:ext cx="3498652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8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7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184912"/>
            <a:ext cx="4166235" cy="584835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3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184912"/>
            <a:ext cx="4166235" cy="584835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4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667994" y="1351712"/>
            <a:ext cx="3439756" cy="3200400"/>
            <a:chOff x="1667994" y="1351712"/>
            <a:chExt cx="3439756" cy="32004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0803" y="1351712"/>
              <a:ext cx="3136947" cy="3200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470101" y="4275113"/>
              <a:ext cx="25111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Age (months)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804337" y="2585457"/>
              <a:ext cx="2188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Cumulative proportion of </a:t>
              </a:r>
              <a:endParaRPr lang="en-US" sz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pediatric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norovirus cases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674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Shioda, Kayoko (CDC/OID/NCIRD) (CTR)</dc:creator>
  <cp:lastModifiedBy>Shioda, Kayoko (CDC/OID/NCIRD) (CTR)</cp:lastModifiedBy>
  <cp:revision>5</cp:revision>
  <dcterms:created xsi:type="dcterms:W3CDTF">2015-04-14T17:41:15Z</dcterms:created>
  <dcterms:modified xsi:type="dcterms:W3CDTF">2015-04-21T12:29:11Z</dcterms:modified>
</cp:coreProperties>
</file>