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8229600" cy="8229600"/>
  <p:notesSz cx="6858000" cy="9144000"/>
  <p:defaultTextStyle>
    <a:defPPr>
      <a:defRPr lang="en-US"/>
    </a:defPPr>
    <a:lvl1pPr marL="0" algn="l" defTabSz="748071" rtl="0" eaLnBrk="1" latinLnBrk="0" hangingPunct="1">
      <a:defRPr sz="1473" kern="1200">
        <a:solidFill>
          <a:schemeClr val="tx1"/>
        </a:solidFill>
        <a:latin typeface="+mn-lt"/>
        <a:ea typeface="+mn-ea"/>
        <a:cs typeface="+mn-cs"/>
      </a:defRPr>
    </a:lvl1pPr>
    <a:lvl2pPr marL="374035" algn="l" defTabSz="748071" rtl="0" eaLnBrk="1" latinLnBrk="0" hangingPunct="1">
      <a:defRPr sz="1473" kern="1200">
        <a:solidFill>
          <a:schemeClr val="tx1"/>
        </a:solidFill>
        <a:latin typeface="+mn-lt"/>
        <a:ea typeface="+mn-ea"/>
        <a:cs typeface="+mn-cs"/>
      </a:defRPr>
    </a:lvl2pPr>
    <a:lvl3pPr marL="748071" algn="l" defTabSz="748071" rtl="0" eaLnBrk="1" latinLnBrk="0" hangingPunct="1">
      <a:defRPr sz="1473" kern="1200">
        <a:solidFill>
          <a:schemeClr val="tx1"/>
        </a:solidFill>
        <a:latin typeface="+mn-lt"/>
        <a:ea typeface="+mn-ea"/>
        <a:cs typeface="+mn-cs"/>
      </a:defRPr>
    </a:lvl3pPr>
    <a:lvl4pPr marL="1122106" algn="l" defTabSz="748071" rtl="0" eaLnBrk="1" latinLnBrk="0" hangingPunct="1">
      <a:defRPr sz="1473" kern="1200">
        <a:solidFill>
          <a:schemeClr val="tx1"/>
        </a:solidFill>
        <a:latin typeface="+mn-lt"/>
        <a:ea typeface="+mn-ea"/>
        <a:cs typeface="+mn-cs"/>
      </a:defRPr>
    </a:lvl4pPr>
    <a:lvl5pPr marL="1496141" algn="l" defTabSz="748071" rtl="0" eaLnBrk="1" latinLnBrk="0" hangingPunct="1">
      <a:defRPr sz="1473" kern="1200">
        <a:solidFill>
          <a:schemeClr val="tx1"/>
        </a:solidFill>
        <a:latin typeface="+mn-lt"/>
        <a:ea typeface="+mn-ea"/>
        <a:cs typeface="+mn-cs"/>
      </a:defRPr>
    </a:lvl5pPr>
    <a:lvl6pPr marL="1870177" algn="l" defTabSz="748071" rtl="0" eaLnBrk="1" latinLnBrk="0" hangingPunct="1">
      <a:defRPr sz="1473" kern="1200">
        <a:solidFill>
          <a:schemeClr val="tx1"/>
        </a:solidFill>
        <a:latin typeface="+mn-lt"/>
        <a:ea typeface="+mn-ea"/>
        <a:cs typeface="+mn-cs"/>
      </a:defRPr>
    </a:lvl6pPr>
    <a:lvl7pPr marL="2244212" algn="l" defTabSz="748071" rtl="0" eaLnBrk="1" latinLnBrk="0" hangingPunct="1">
      <a:defRPr sz="1473" kern="1200">
        <a:solidFill>
          <a:schemeClr val="tx1"/>
        </a:solidFill>
        <a:latin typeface="+mn-lt"/>
        <a:ea typeface="+mn-ea"/>
        <a:cs typeface="+mn-cs"/>
      </a:defRPr>
    </a:lvl7pPr>
    <a:lvl8pPr marL="2618247" algn="l" defTabSz="748071" rtl="0" eaLnBrk="1" latinLnBrk="0" hangingPunct="1">
      <a:defRPr sz="1473" kern="1200">
        <a:solidFill>
          <a:schemeClr val="tx1"/>
        </a:solidFill>
        <a:latin typeface="+mn-lt"/>
        <a:ea typeface="+mn-ea"/>
        <a:cs typeface="+mn-cs"/>
      </a:defRPr>
    </a:lvl8pPr>
    <a:lvl9pPr marL="2992283" algn="l" defTabSz="748071" rtl="0" eaLnBrk="1" latinLnBrk="0" hangingPunct="1">
      <a:defRPr sz="147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6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346836"/>
            <a:ext cx="6995160" cy="286512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4322446"/>
            <a:ext cx="6172200" cy="1986914"/>
          </a:xfrm>
        </p:spPr>
        <p:txBody>
          <a:bodyPr/>
          <a:lstStyle>
            <a:lvl1pPr marL="0" indent="0" algn="ctr">
              <a:buNone/>
              <a:defRPr sz="2160"/>
            </a:lvl1pPr>
            <a:lvl2pPr marL="411480" indent="0" algn="ctr">
              <a:buNone/>
              <a:defRPr sz="1800"/>
            </a:lvl2pPr>
            <a:lvl3pPr marL="822960" indent="0" algn="ctr">
              <a:buNone/>
              <a:defRPr sz="1620"/>
            </a:lvl3pPr>
            <a:lvl4pPr marL="1234440" indent="0" algn="ctr">
              <a:buNone/>
              <a:defRPr sz="1440"/>
            </a:lvl4pPr>
            <a:lvl5pPr marL="1645920" indent="0" algn="ctr">
              <a:buNone/>
              <a:defRPr sz="1440"/>
            </a:lvl5pPr>
            <a:lvl6pPr marL="2057400" indent="0" algn="ctr">
              <a:buNone/>
              <a:defRPr sz="1440"/>
            </a:lvl6pPr>
            <a:lvl7pPr marL="2468880" indent="0" algn="ctr">
              <a:buNone/>
              <a:defRPr sz="1440"/>
            </a:lvl7pPr>
            <a:lvl8pPr marL="2880360" indent="0" algn="ctr">
              <a:buNone/>
              <a:defRPr sz="1440"/>
            </a:lvl8pPr>
            <a:lvl9pPr marL="3291840" indent="0" algn="ctr">
              <a:buNone/>
              <a:defRPr sz="14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A1A6D-4C76-41F1-9C09-6D5D7013D631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1383-E296-4DA4-BC9D-3FCF627F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23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A1A6D-4C76-41F1-9C09-6D5D7013D631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1383-E296-4DA4-BC9D-3FCF627F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476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89308" y="438150"/>
            <a:ext cx="1774508" cy="69742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5785" y="438150"/>
            <a:ext cx="5220653" cy="697420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A1A6D-4C76-41F1-9C09-6D5D7013D631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1383-E296-4DA4-BC9D-3FCF627F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177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A1A6D-4C76-41F1-9C09-6D5D7013D631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1383-E296-4DA4-BC9D-3FCF627F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793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499" y="2051688"/>
            <a:ext cx="7098030" cy="3423284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1499" y="5507358"/>
            <a:ext cx="7098030" cy="1800224"/>
          </a:xfrm>
        </p:spPr>
        <p:txBody>
          <a:bodyPr/>
          <a:lstStyle>
            <a:lvl1pPr marL="0" indent="0">
              <a:buNone/>
              <a:defRPr sz="2160">
                <a:solidFill>
                  <a:schemeClr val="tx1"/>
                </a:solidFill>
              </a:defRPr>
            </a:lvl1pPr>
            <a:lvl2pPr marL="41148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22960" indent="0">
              <a:buNone/>
              <a:defRPr sz="1620">
                <a:solidFill>
                  <a:schemeClr val="tx1">
                    <a:tint val="75000"/>
                  </a:schemeClr>
                </a:solidFill>
              </a:defRPr>
            </a:lvl3pPr>
            <a:lvl4pPr marL="123444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4pPr>
            <a:lvl5pPr marL="16459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5pPr>
            <a:lvl6pPr marL="205740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6pPr>
            <a:lvl7pPr marL="246888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7pPr>
            <a:lvl8pPr marL="288036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8pPr>
            <a:lvl9pPr marL="329184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A1A6D-4C76-41F1-9C09-6D5D7013D631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1383-E296-4DA4-BC9D-3FCF627F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77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5785" y="2190750"/>
            <a:ext cx="3497580" cy="52216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6235" y="2190750"/>
            <a:ext cx="3497580" cy="52216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A1A6D-4C76-41F1-9C09-6D5D7013D631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1383-E296-4DA4-BC9D-3FCF627F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437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438152"/>
            <a:ext cx="7098030" cy="15906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858" y="2017396"/>
            <a:ext cx="3481506" cy="988694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6858" y="3006090"/>
            <a:ext cx="3481506" cy="44215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66235" y="2017396"/>
            <a:ext cx="3498652" cy="988694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66235" y="3006090"/>
            <a:ext cx="3498652" cy="44215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A1A6D-4C76-41F1-9C09-6D5D7013D631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1383-E296-4DA4-BC9D-3FCF627F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651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A1A6D-4C76-41F1-9C09-6D5D7013D631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1383-E296-4DA4-BC9D-3FCF627F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684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A1A6D-4C76-41F1-9C09-6D5D7013D631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1383-E296-4DA4-BC9D-3FCF627F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276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548640"/>
            <a:ext cx="2654260" cy="192024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8652" y="1184912"/>
            <a:ext cx="4166235" cy="5848350"/>
          </a:xfrm>
        </p:spPr>
        <p:txBody>
          <a:bodyPr/>
          <a:lstStyle>
            <a:lvl1pPr>
              <a:defRPr sz="2880"/>
            </a:lvl1pPr>
            <a:lvl2pPr>
              <a:defRPr sz="2520"/>
            </a:lvl2pPr>
            <a:lvl3pPr>
              <a:defRPr sz="216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2468880"/>
            <a:ext cx="2654260" cy="4573906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A1A6D-4C76-41F1-9C09-6D5D7013D631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1383-E296-4DA4-BC9D-3FCF627F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135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548640"/>
            <a:ext cx="2654260" cy="192024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98652" y="1184912"/>
            <a:ext cx="4166235" cy="5848350"/>
          </a:xfrm>
        </p:spPr>
        <p:txBody>
          <a:bodyPr anchor="t"/>
          <a:lstStyle>
            <a:lvl1pPr marL="0" indent="0">
              <a:buNone/>
              <a:defRPr sz="2880"/>
            </a:lvl1pPr>
            <a:lvl2pPr marL="411480" indent="0">
              <a:buNone/>
              <a:defRPr sz="2520"/>
            </a:lvl2pPr>
            <a:lvl3pPr marL="822960" indent="0">
              <a:buNone/>
              <a:defRPr sz="2160"/>
            </a:lvl3pPr>
            <a:lvl4pPr marL="1234440" indent="0">
              <a:buNone/>
              <a:defRPr sz="1800"/>
            </a:lvl4pPr>
            <a:lvl5pPr marL="1645920" indent="0">
              <a:buNone/>
              <a:defRPr sz="1800"/>
            </a:lvl5pPr>
            <a:lvl6pPr marL="2057400" indent="0">
              <a:buNone/>
              <a:defRPr sz="1800"/>
            </a:lvl6pPr>
            <a:lvl7pPr marL="2468880" indent="0">
              <a:buNone/>
              <a:defRPr sz="1800"/>
            </a:lvl7pPr>
            <a:lvl8pPr marL="2880360" indent="0">
              <a:buNone/>
              <a:defRPr sz="1800"/>
            </a:lvl8pPr>
            <a:lvl9pPr marL="3291840" indent="0">
              <a:buNone/>
              <a:defRPr sz="1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2468880"/>
            <a:ext cx="2654260" cy="4573906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A1A6D-4C76-41F1-9C09-6D5D7013D631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1383-E296-4DA4-BC9D-3FCF627F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42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785" y="438152"/>
            <a:ext cx="709803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785" y="2190750"/>
            <a:ext cx="709803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5785" y="7627622"/>
            <a:ext cx="18516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A1A6D-4C76-41F1-9C09-6D5D7013D631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6055" y="7627622"/>
            <a:ext cx="277749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2155" y="7627622"/>
            <a:ext cx="18516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21383-E296-4DA4-BC9D-3FCF627F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245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822960" rtl="0" eaLnBrk="1" latinLnBrk="0" hangingPunct="1">
        <a:lnSpc>
          <a:spcPct val="90000"/>
        </a:lnSpc>
        <a:spcBef>
          <a:spcPct val="0"/>
        </a:spcBef>
        <a:buNone/>
        <a:defRPr sz="39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5740" indent="-205740" algn="l" defTabSz="82296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172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85166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26314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667994" y="1351712"/>
            <a:ext cx="3439756" cy="3200400"/>
            <a:chOff x="1667994" y="1351712"/>
            <a:chExt cx="3439756" cy="320040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70803" y="1351712"/>
              <a:ext cx="3136947" cy="320040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2470101" y="4275113"/>
              <a:ext cx="25111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Age (months)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 rot="16200000">
              <a:off x="804337" y="2585457"/>
              <a:ext cx="21889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Cumulative proportion of </a:t>
              </a:r>
              <a:endParaRPr lang="en-US" sz="12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pediatric </a:t>
              </a:r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norovirus cases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46745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10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Centers for Disease Control and Prevention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Shioda, Kayoko (CDC/OID/NCIRD) (CTR)</dc:creator>
  <cp:lastModifiedBy>Shioda, Kayoko (CDC/OID/NCIRD) (CTR)</cp:lastModifiedBy>
  <cp:revision>5</cp:revision>
  <dcterms:created xsi:type="dcterms:W3CDTF">2015-04-14T17:41:15Z</dcterms:created>
  <dcterms:modified xsi:type="dcterms:W3CDTF">2015-04-21T12:29:11Z</dcterms:modified>
</cp:coreProperties>
</file>