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9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B48C-0FBE-48E6-AB13-05E336980E2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753D-783E-4E36-BEDE-7813CA95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323" y="313222"/>
            <a:ext cx="6652163" cy="597373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2095" r="26720" b="5301"/>
          <a:stretch/>
        </p:blipFill>
        <p:spPr bwMode="auto">
          <a:xfrm rot="5400000">
            <a:off x="2105389" y="279015"/>
            <a:ext cx="2782204" cy="383097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Freeform 128"/>
          <p:cNvSpPr>
            <a:spLocks/>
          </p:cNvSpPr>
          <p:nvPr/>
        </p:nvSpPr>
        <p:spPr bwMode="auto">
          <a:xfrm rot="7616222" flipH="1" flipV="1">
            <a:off x="4743253" y="3289464"/>
            <a:ext cx="548141" cy="1169623"/>
          </a:xfrm>
          <a:custGeom>
            <a:avLst/>
            <a:gdLst/>
            <a:ahLst/>
            <a:cxnLst>
              <a:cxn ang="0">
                <a:pos x="174" y="8"/>
              </a:cxn>
              <a:cxn ang="0">
                <a:pos x="74" y="200"/>
              </a:cxn>
              <a:cxn ang="0">
                <a:pos x="34" y="348"/>
              </a:cxn>
              <a:cxn ang="0">
                <a:pos x="20" y="494"/>
              </a:cxn>
              <a:cxn ang="0">
                <a:pos x="26" y="570"/>
              </a:cxn>
              <a:cxn ang="0">
                <a:pos x="34" y="628"/>
              </a:cxn>
              <a:cxn ang="0">
                <a:pos x="44" y="652"/>
              </a:cxn>
              <a:cxn ang="0">
                <a:pos x="20" y="664"/>
              </a:cxn>
              <a:cxn ang="0">
                <a:pos x="2" y="676"/>
              </a:cxn>
              <a:cxn ang="0">
                <a:pos x="34" y="696"/>
              </a:cxn>
              <a:cxn ang="0">
                <a:pos x="94" y="728"/>
              </a:cxn>
              <a:cxn ang="0">
                <a:pos x="128" y="746"/>
              </a:cxn>
              <a:cxn ang="0">
                <a:pos x="150" y="754"/>
              </a:cxn>
              <a:cxn ang="0">
                <a:pos x="156" y="682"/>
              </a:cxn>
              <a:cxn ang="0">
                <a:pos x="164" y="598"/>
              </a:cxn>
              <a:cxn ang="0">
                <a:pos x="152" y="600"/>
              </a:cxn>
              <a:cxn ang="0">
                <a:pos x="136" y="608"/>
              </a:cxn>
              <a:cxn ang="0">
                <a:pos x="124" y="618"/>
              </a:cxn>
              <a:cxn ang="0">
                <a:pos x="114" y="598"/>
              </a:cxn>
              <a:cxn ang="0">
                <a:pos x="96" y="518"/>
              </a:cxn>
              <a:cxn ang="0">
                <a:pos x="92" y="442"/>
              </a:cxn>
              <a:cxn ang="0">
                <a:pos x="98" y="354"/>
              </a:cxn>
              <a:cxn ang="0">
                <a:pos x="112" y="272"/>
              </a:cxn>
              <a:cxn ang="0">
                <a:pos x="138" y="154"/>
              </a:cxn>
              <a:cxn ang="0">
                <a:pos x="174" y="8"/>
              </a:cxn>
            </a:cxnLst>
            <a:rect l="0" t="0" r="r" b="b"/>
            <a:pathLst>
              <a:path w="185" h="765">
                <a:moveTo>
                  <a:pt x="174" y="8"/>
                </a:moveTo>
                <a:cubicBezTo>
                  <a:pt x="163" y="16"/>
                  <a:pt x="97" y="143"/>
                  <a:pt x="74" y="200"/>
                </a:cubicBezTo>
                <a:cubicBezTo>
                  <a:pt x="51" y="257"/>
                  <a:pt x="43" y="299"/>
                  <a:pt x="34" y="348"/>
                </a:cubicBezTo>
                <a:cubicBezTo>
                  <a:pt x="25" y="397"/>
                  <a:pt x="21" y="457"/>
                  <a:pt x="20" y="494"/>
                </a:cubicBezTo>
                <a:cubicBezTo>
                  <a:pt x="19" y="531"/>
                  <a:pt x="24" y="548"/>
                  <a:pt x="26" y="570"/>
                </a:cubicBezTo>
                <a:cubicBezTo>
                  <a:pt x="28" y="592"/>
                  <a:pt x="31" y="614"/>
                  <a:pt x="34" y="628"/>
                </a:cubicBezTo>
                <a:cubicBezTo>
                  <a:pt x="37" y="642"/>
                  <a:pt x="46" y="646"/>
                  <a:pt x="44" y="652"/>
                </a:cubicBezTo>
                <a:cubicBezTo>
                  <a:pt x="42" y="658"/>
                  <a:pt x="27" y="660"/>
                  <a:pt x="20" y="664"/>
                </a:cubicBezTo>
                <a:cubicBezTo>
                  <a:pt x="13" y="668"/>
                  <a:pt x="0" y="671"/>
                  <a:pt x="2" y="676"/>
                </a:cubicBezTo>
                <a:cubicBezTo>
                  <a:pt x="4" y="681"/>
                  <a:pt x="19" y="687"/>
                  <a:pt x="34" y="696"/>
                </a:cubicBezTo>
                <a:cubicBezTo>
                  <a:pt x="49" y="705"/>
                  <a:pt x="78" y="720"/>
                  <a:pt x="94" y="728"/>
                </a:cubicBezTo>
                <a:cubicBezTo>
                  <a:pt x="110" y="736"/>
                  <a:pt x="119" y="742"/>
                  <a:pt x="128" y="746"/>
                </a:cubicBezTo>
                <a:cubicBezTo>
                  <a:pt x="137" y="750"/>
                  <a:pt x="145" y="765"/>
                  <a:pt x="150" y="754"/>
                </a:cubicBezTo>
                <a:cubicBezTo>
                  <a:pt x="155" y="743"/>
                  <a:pt x="154" y="708"/>
                  <a:pt x="156" y="682"/>
                </a:cubicBezTo>
                <a:cubicBezTo>
                  <a:pt x="158" y="656"/>
                  <a:pt x="165" y="612"/>
                  <a:pt x="164" y="598"/>
                </a:cubicBezTo>
                <a:cubicBezTo>
                  <a:pt x="163" y="584"/>
                  <a:pt x="157" y="598"/>
                  <a:pt x="152" y="600"/>
                </a:cubicBezTo>
                <a:cubicBezTo>
                  <a:pt x="147" y="602"/>
                  <a:pt x="141" y="605"/>
                  <a:pt x="136" y="608"/>
                </a:cubicBezTo>
                <a:cubicBezTo>
                  <a:pt x="131" y="611"/>
                  <a:pt x="128" y="620"/>
                  <a:pt x="124" y="618"/>
                </a:cubicBezTo>
                <a:cubicBezTo>
                  <a:pt x="120" y="616"/>
                  <a:pt x="119" y="615"/>
                  <a:pt x="114" y="598"/>
                </a:cubicBezTo>
                <a:cubicBezTo>
                  <a:pt x="109" y="581"/>
                  <a:pt x="100" y="544"/>
                  <a:pt x="96" y="518"/>
                </a:cubicBezTo>
                <a:cubicBezTo>
                  <a:pt x="92" y="492"/>
                  <a:pt x="92" y="469"/>
                  <a:pt x="92" y="442"/>
                </a:cubicBezTo>
                <a:cubicBezTo>
                  <a:pt x="92" y="415"/>
                  <a:pt x="95" y="382"/>
                  <a:pt x="98" y="354"/>
                </a:cubicBezTo>
                <a:cubicBezTo>
                  <a:pt x="101" y="326"/>
                  <a:pt x="105" y="305"/>
                  <a:pt x="112" y="272"/>
                </a:cubicBezTo>
                <a:cubicBezTo>
                  <a:pt x="119" y="239"/>
                  <a:pt x="128" y="198"/>
                  <a:pt x="138" y="154"/>
                </a:cubicBezTo>
                <a:cubicBezTo>
                  <a:pt x="148" y="110"/>
                  <a:pt x="185" y="0"/>
                  <a:pt x="174" y="8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996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009" y="4488316"/>
            <a:ext cx="505097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We report a microengineered cell culture platform that reconstitutes the 3D architecture and microenvironment of early-stage breast cancer.</a:t>
            </a:r>
          </a:p>
        </p:txBody>
      </p:sp>
    </p:spTree>
    <p:extLst>
      <p:ext uri="{BB962C8B-B14F-4D97-AF65-F5344CB8AC3E}">
        <p14:creationId xmlns:p14="http://schemas.microsoft.com/office/powerpoint/2010/main" val="18780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Jeongyun Seo</dc:creator>
  <cp:lastModifiedBy>Jeongyun Seo</cp:lastModifiedBy>
  <cp:revision>3</cp:revision>
  <dcterms:created xsi:type="dcterms:W3CDTF">2015-06-09T14:09:51Z</dcterms:created>
  <dcterms:modified xsi:type="dcterms:W3CDTF">2015-06-09T14:55:45Z</dcterms:modified>
</cp:coreProperties>
</file>