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00"/>
    <a:srgbClr val="FFFF99"/>
    <a:srgbClr val="00FF00"/>
    <a:srgbClr val="FF6600"/>
    <a:srgbClr val="A6EC34"/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2718" autoAdjust="0"/>
  </p:normalViewPr>
  <p:slideViewPr>
    <p:cSldViewPr>
      <p:cViewPr>
        <p:scale>
          <a:sx n="110" d="100"/>
          <a:sy n="110" d="100"/>
        </p:scale>
        <p:origin x="-18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defRPr sz="1200"/>
            </a:lvl1pPr>
          </a:lstStyle>
          <a:p>
            <a:pPr>
              <a:defRPr/>
            </a:pPr>
            <a:fld id="{2543259F-B1D3-46F6-9993-B767E306C8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0886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defRPr sz="1200"/>
            </a:lvl1pPr>
          </a:lstStyle>
          <a:p>
            <a:pPr>
              <a:defRPr/>
            </a:pPr>
            <a:fld id="{D78F0758-5648-4E45-B22F-35CA4FD136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6922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0B27C-340A-428C-96AE-902FF6A33A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656A0-137F-4F7E-9B96-F0D3D057BC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BE082-0F68-4E67-A34E-1C7C70146D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EB94D-D1F0-492C-853E-5EEB9E5971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CCC2D-7B81-40AF-90A3-DB3A780798E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54C12-A675-47C2-81C5-3BD7C96906C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92F9F-C76A-4C10-AE14-3D311E79E14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627C2-68C1-4F15-94AA-9DE920BDCA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5754C-5D6F-45E8-870F-B5BA2D2363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989DC-4EBF-416C-AFC2-61EED51517F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B27CD-BBA4-44BB-9A03-3B52B0FFD7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2FCB0-D1D4-406D-9D89-C02CD8DF2E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92F56-3152-4C17-857F-5D241D9C35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1D226-2C49-4D12-BC14-76A53E6CEB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E5C26BE9-1646-4CEF-A6BE-80913EBE31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250" y="1021288"/>
            <a:ext cx="8972550" cy="549381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900" b="1" dirty="0">
                <a:latin typeface="Courier" pitchFamily="49" charset="0"/>
              </a:rPr>
              <a:t>IaA28R4        AGGG-A-</a:t>
            </a:r>
            <a:r>
              <a:rPr lang="en-US" sz="900" b="1" dirty="0">
                <a:solidFill>
                  <a:srgbClr val="FF0000"/>
                </a:solidFill>
                <a:latin typeface="Courier" pitchFamily="49" charset="0"/>
              </a:rPr>
              <a:t>TC</a:t>
            </a:r>
            <a:r>
              <a:rPr lang="en-US" sz="900" b="1" dirty="0">
                <a:latin typeface="Courier" pitchFamily="49" charset="0"/>
              </a:rPr>
              <a:t>- </a:t>
            </a:r>
            <a:r>
              <a:rPr lang="en-US" sz="900" b="1" dirty="0">
                <a:solidFill>
                  <a:srgbClr val="FF0000"/>
                </a:solidFill>
                <a:latin typeface="Courier" pitchFamily="49" charset="0"/>
              </a:rPr>
              <a:t>ATCATCATCA TCATCATCAT CATCATCATC ATCATCATCA TCATCATCAT CATCATCATC ATCATCATCA TCATCATCA- TCA</a:t>
            </a:r>
            <a:r>
              <a:rPr lang="en-US" sz="900" b="1" dirty="0">
                <a:latin typeface="Courier" pitchFamily="49" charset="0"/>
              </a:rPr>
              <a:t>ACA-TCG </a:t>
            </a:r>
          </a:p>
          <a:p>
            <a:r>
              <a:rPr lang="en-US" sz="900" b="1" dirty="0">
                <a:latin typeface="Courier" pitchFamily="49" charset="0"/>
              </a:rPr>
              <a:t>HIO3KDR02I94   ....-.-..G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HIO3KDR02H3G   ....-.-..G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HIO3KDR02JVQ   ....-.-..G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HIO3KDR02HBO   ....-.-..G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HIO3KDR02GYM   ....T.-..G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HIO3KDR02GV9   ....-.-..G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HIO3KDR02ICW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HIF0NEL02HVO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HIO3KDR02IQT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HIO3KDR02HMT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HIO3KDR02IZA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HIF0NEL02GIQ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HIF0NEL02F11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HIO3KDR02H3S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HIF0NEL02F61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HIO3KDR02IT0   ....-.-..- .......... .......... .......... .......... .......... .......... .......... .........- ......C... </a:t>
            </a:r>
          </a:p>
          <a:p>
            <a:r>
              <a:rPr lang="en-US" sz="900" b="1" dirty="0">
                <a:latin typeface="Courier" pitchFamily="49" charset="0"/>
              </a:rPr>
              <a:t>HIF0NEL02IX8   ....-.-..- .......... .......... .......... .......... .......... .......... .......... .-...-...- ......-... </a:t>
            </a:r>
          </a:p>
          <a:p>
            <a:r>
              <a:rPr lang="en-US" sz="900" b="1" dirty="0">
                <a:latin typeface="Courier" pitchFamily="49" charset="0"/>
              </a:rPr>
              <a:t>HIF0NEL02JAQ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HIF0NEL02F21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HIO3KDR02G40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HIF0NEL02IMV   ....-.-..- .......... .......... .......... .......... .......... .......... .......... .........A ......C... </a:t>
            </a:r>
          </a:p>
          <a:p>
            <a:r>
              <a:rPr lang="en-US" sz="900" b="1" dirty="0">
                <a:latin typeface="Courier" pitchFamily="49" charset="0"/>
              </a:rPr>
              <a:t>HIF0NEL02HF5   ....-.-..- .......... .......... .......... .......... .......... ....-..... .......... .........A ......-... </a:t>
            </a:r>
          </a:p>
          <a:p>
            <a:r>
              <a:rPr lang="en-US" sz="900" b="1" dirty="0">
                <a:latin typeface="Courier" pitchFamily="49" charset="0"/>
              </a:rPr>
              <a:t>HIO3KDR02H0K   ....-.-..- .......... .......... .......... .......... .......... .......... .......... .........A ......-... </a:t>
            </a:r>
          </a:p>
          <a:p>
            <a:r>
              <a:rPr lang="en-US" sz="900" b="1" dirty="0">
                <a:latin typeface="Courier" pitchFamily="49" charset="0"/>
              </a:rPr>
              <a:t>HIF0NEL02ITQ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HIO3KDR02GEL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HIF0NEL02ITJ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HIO3KDR02HXE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HIF0NEL02JK4   ....-.-..- .......... .......... .......... .......... .......... .......... .......... .........- ......---- </a:t>
            </a:r>
          </a:p>
          <a:p>
            <a:r>
              <a:rPr lang="en-US" sz="900" b="1" dirty="0">
                <a:latin typeface="Courier" pitchFamily="49" charset="0"/>
              </a:rPr>
              <a:t>HIO3KDR02GFY   ....-.-..- .......... .......... .......... .......... .......... .......... .......... .........- ......---- </a:t>
            </a:r>
          </a:p>
          <a:p>
            <a:r>
              <a:rPr lang="en-US" sz="900" b="1" dirty="0">
                <a:latin typeface="Courier" pitchFamily="49" charset="0"/>
              </a:rPr>
              <a:t>HIF0NEL02GW1   ....-.-..- .......... .......... .......... .......... .......... .......... .......... .........- ......---- </a:t>
            </a:r>
          </a:p>
          <a:p>
            <a:r>
              <a:rPr lang="en-US" sz="900" b="1" dirty="0">
                <a:latin typeface="Courier" pitchFamily="49" charset="0"/>
              </a:rPr>
              <a:t>HIO3KDR02HCK   ....-.-..- .......... .......... .......... .......... .......... .......... .......... .........- ......---- </a:t>
            </a:r>
          </a:p>
          <a:p>
            <a:r>
              <a:rPr lang="en-US" sz="900" b="1" dirty="0">
                <a:latin typeface="Courier" pitchFamily="49" charset="0"/>
              </a:rPr>
              <a:t>HIF0NEL02IIU   ....-.-..- .......... .......... .......... .......... .......... .......... .......... .........- ......---- </a:t>
            </a:r>
          </a:p>
          <a:p>
            <a:r>
              <a:rPr lang="en-US" sz="900" b="1" dirty="0">
                <a:latin typeface="Courier" pitchFamily="49" charset="0"/>
              </a:rPr>
              <a:t>HIO3KDR02IP3   ....-.-..- .......... .......... .......... .......... .......... .......... .......... .........- ......---- </a:t>
            </a:r>
          </a:p>
          <a:p>
            <a:r>
              <a:rPr lang="en-US" sz="900" b="1" dirty="0">
                <a:latin typeface="Courier" pitchFamily="49" charset="0"/>
              </a:rPr>
              <a:t>HIF0NEL02IKD   ....-.-..- .......... .......... .......... .......... .......... .......... .......... .........- .....----- </a:t>
            </a:r>
          </a:p>
          <a:p>
            <a:r>
              <a:rPr lang="en-US" sz="900" b="1" dirty="0">
                <a:latin typeface="Courier" pitchFamily="49" charset="0"/>
              </a:rPr>
              <a:t>HIO3KDR02HUA   ....-.-..- .......... .......... .......... .......... .......... .......... .......... .........- ...-.----- </a:t>
            </a:r>
          </a:p>
          <a:p>
            <a:r>
              <a:rPr lang="en-US" sz="900" b="1" dirty="0">
                <a:latin typeface="Courier" pitchFamily="49" charset="0"/>
              </a:rPr>
              <a:t>HIO3KDR02IFS   ....-.-..- .......... .......... .......... .......... .......... .......... .......... .........- ......---- </a:t>
            </a:r>
          </a:p>
          <a:p>
            <a:r>
              <a:rPr lang="en-US" sz="900" b="1" dirty="0">
                <a:latin typeface="Courier" pitchFamily="49" charset="0"/>
              </a:rPr>
              <a:t>HIO3KDR02IFM   ....-.-..- .......... .......... .......... .......... .......... .......... .......... .........- ......-... </a:t>
            </a:r>
          </a:p>
          <a:p>
            <a:r>
              <a:rPr lang="en-US" sz="900" b="1" dirty="0">
                <a:latin typeface="Courier" pitchFamily="49" charset="0"/>
              </a:rPr>
              <a:t>HIF0NEL02FPF   ....-.-..- .......... .......... .......... .......... .......... .......... .......... .........- ......-...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380" y="150167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Fig </a:t>
            </a:r>
            <a:r>
              <a:rPr lang="en-US" sz="1600" smtClean="0"/>
              <a:t>S5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27829</TotalTime>
  <Words>446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lax0</dc:creator>
  <cp:lastModifiedBy>Lihua Xiao</cp:lastModifiedBy>
  <cp:revision>727</cp:revision>
  <cp:lastPrinted>2014-05-08T18:35:37Z</cp:lastPrinted>
  <dcterms:created xsi:type="dcterms:W3CDTF">2004-04-01T18:04:22Z</dcterms:created>
  <dcterms:modified xsi:type="dcterms:W3CDTF">2015-01-20T14:08:38Z</dcterms:modified>
</cp:coreProperties>
</file>