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4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FF00"/>
    <a:srgbClr val="FFFF99"/>
    <a:srgbClr val="00FF00"/>
    <a:srgbClr val="FF6600"/>
    <a:srgbClr val="A6EC34"/>
    <a:srgbClr val="CCFF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2718" autoAdjust="0"/>
  </p:normalViewPr>
  <p:slideViewPr>
    <p:cSldViewPr>
      <p:cViewPr>
        <p:scale>
          <a:sx n="110" d="100"/>
          <a:sy n="110" d="100"/>
        </p:scale>
        <p:origin x="-1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4" tIns="46582" rIns="93164" bIns="46582" numCol="1" anchor="t" anchorCtr="0" compatLnSpc="1">
            <a:prstTxWarp prst="textNoShape">
              <a:avLst/>
            </a:prstTxWarp>
          </a:bodyPr>
          <a:lstStyle>
            <a:lvl1pPr defTabSz="931887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4" tIns="46582" rIns="93164" bIns="46582" numCol="1" anchor="t" anchorCtr="0" compatLnSpc="1">
            <a:prstTxWarp prst="textNoShape">
              <a:avLst/>
            </a:prstTxWarp>
          </a:bodyPr>
          <a:lstStyle>
            <a:lvl1pPr algn="r" defTabSz="931887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4" tIns="46582" rIns="93164" bIns="46582" numCol="1" anchor="b" anchorCtr="0" compatLnSpc="1">
            <a:prstTxWarp prst="textNoShape">
              <a:avLst/>
            </a:prstTxWarp>
          </a:bodyPr>
          <a:lstStyle>
            <a:lvl1pPr defTabSz="931887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4" tIns="46582" rIns="93164" bIns="46582" numCol="1" anchor="b" anchorCtr="0" compatLnSpc="1">
            <a:prstTxWarp prst="textNoShape">
              <a:avLst/>
            </a:prstTxWarp>
          </a:bodyPr>
          <a:lstStyle>
            <a:lvl1pPr algn="r" defTabSz="931887">
              <a:defRPr sz="1200"/>
            </a:lvl1pPr>
          </a:lstStyle>
          <a:p>
            <a:pPr>
              <a:defRPr/>
            </a:pPr>
            <a:fld id="{2543259F-B1D3-46F6-9993-B767E306C80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408869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4" tIns="46582" rIns="93164" bIns="46582" numCol="1" anchor="t" anchorCtr="0" compatLnSpc="1">
            <a:prstTxWarp prst="textNoShape">
              <a:avLst/>
            </a:prstTxWarp>
          </a:bodyPr>
          <a:lstStyle>
            <a:lvl1pPr defTabSz="931887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4" tIns="46582" rIns="93164" bIns="46582" numCol="1" anchor="t" anchorCtr="0" compatLnSpc="1">
            <a:prstTxWarp prst="textNoShape">
              <a:avLst/>
            </a:prstTxWarp>
          </a:bodyPr>
          <a:lstStyle>
            <a:lvl1pPr algn="r" defTabSz="931887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4" tIns="46582" rIns="93164" bIns="465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4" tIns="46582" rIns="93164" bIns="46582" numCol="1" anchor="b" anchorCtr="0" compatLnSpc="1">
            <a:prstTxWarp prst="textNoShape">
              <a:avLst/>
            </a:prstTxWarp>
          </a:bodyPr>
          <a:lstStyle>
            <a:lvl1pPr defTabSz="931887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4" tIns="46582" rIns="93164" bIns="46582" numCol="1" anchor="b" anchorCtr="0" compatLnSpc="1">
            <a:prstTxWarp prst="textNoShape">
              <a:avLst/>
            </a:prstTxWarp>
          </a:bodyPr>
          <a:lstStyle>
            <a:lvl1pPr algn="r" defTabSz="931887">
              <a:defRPr sz="1200"/>
            </a:lvl1pPr>
          </a:lstStyle>
          <a:p>
            <a:pPr>
              <a:defRPr/>
            </a:pPr>
            <a:fld id="{D78F0758-5648-4E45-B22F-35CA4FD1368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869224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0B27C-340A-428C-96AE-902FF6A33AD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656A0-137F-4F7E-9B96-F0D3D057BCC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BE082-0F68-4E67-A34E-1C7C70146D7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EB94D-D1F0-492C-853E-5EEB9E59710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CCC2D-7B81-40AF-90A3-DB3A780798E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54C12-A675-47C2-81C5-3BD7C96906C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92F9F-C76A-4C10-AE14-3D311E79E14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627C2-68C1-4F15-94AA-9DE920BDCAE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5754C-5D6F-45E8-870F-B5BA2D23639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989DC-4EBF-416C-AFC2-61EED51517F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B27CD-BBA4-44BB-9A03-3B52B0FFD79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2FCB0-D1D4-406D-9D89-C02CD8DF2E5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92F56-3152-4C17-857F-5D241D9C355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C1D226-2C49-4D12-BC14-76A53E6CEB8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fld id="{E5C26BE9-1646-4CEF-A6BE-80913EBE31D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8"/>
          <p:cNvSpPr>
            <a:spLocks noChangeArrowheads="1"/>
          </p:cNvSpPr>
          <p:nvPr/>
        </p:nvSpPr>
        <p:spPr bwMode="auto">
          <a:xfrm>
            <a:off x="152400" y="838200"/>
            <a:ext cx="8839200" cy="52625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altLang="zh-CN" sz="1400" b="1" dirty="0">
                <a:latin typeface="Courier New" pitchFamily="49" charset="0"/>
                <a:ea typeface="宋体" pitchFamily="2" charset="-122"/>
                <a:cs typeface="Courier New" pitchFamily="49" charset="0"/>
              </a:rPr>
              <a:t>                      3310       3320       3330       3340       3350       3360         </a:t>
            </a:r>
            <a:endParaRPr lang="en-US" altLang="zh-CN" sz="1400" b="1" dirty="0">
              <a:ea typeface="宋体" pitchFamily="2" charset="-122"/>
              <a:cs typeface="Courier New" pitchFamily="49" charset="0"/>
            </a:endParaRPr>
          </a:p>
          <a:p>
            <a:pPr eaLnBrk="0" hangingPunct="0"/>
            <a:r>
              <a:rPr lang="en-US" altLang="zh-CN" sz="1400" b="1" dirty="0">
                <a:latin typeface="Courier New" pitchFamily="49" charset="0"/>
                <a:ea typeface="宋体" pitchFamily="2" charset="-122"/>
                <a:cs typeface="Courier New" pitchFamily="49" charset="0"/>
              </a:rPr>
              <a:t>TU502-IaA25R3   GCCGCTTGGA ACAGTTTCTC TACATTCCTA CGGGGCTCCT ACAATGATAC ATGTTACTTG </a:t>
            </a:r>
            <a:endParaRPr lang="en-US" altLang="zh-CN" sz="1400" b="1" dirty="0">
              <a:ea typeface="宋体" pitchFamily="2" charset="-122"/>
              <a:cs typeface="Courier New" pitchFamily="49" charset="0"/>
            </a:endParaRPr>
          </a:p>
          <a:p>
            <a:pPr eaLnBrk="0" hangingPunct="0"/>
            <a:r>
              <a:rPr lang="en-US" altLang="zh-CN" sz="1400" b="1" dirty="0">
                <a:latin typeface="Courier New" pitchFamily="49" charset="0"/>
                <a:ea typeface="宋体" pitchFamily="2" charset="-122"/>
                <a:cs typeface="Courier New" pitchFamily="49" charset="0"/>
              </a:rPr>
              <a:t>33537-IaA28R4   .......... .......... .......... .......... .......... .......... </a:t>
            </a:r>
            <a:endParaRPr lang="en-US" altLang="zh-CN" sz="1400" b="1" dirty="0">
              <a:ea typeface="宋体" pitchFamily="2" charset="-122"/>
              <a:cs typeface="Courier New" pitchFamily="49" charset="0"/>
            </a:endParaRPr>
          </a:p>
          <a:p>
            <a:pPr eaLnBrk="0" hangingPunct="0"/>
            <a:r>
              <a:rPr lang="en-US" altLang="zh-CN" sz="1400" b="1" dirty="0">
                <a:latin typeface="Courier New" pitchFamily="49" charset="0"/>
                <a:ea typeface="宋体" pitchFamily="2" charset="-122"/>
                <a:cs typeface="Courier New" pitchFamily="49" charset="0"/>
              </a:rPr>
              <a:t>30976-IaA28R4   .......... .......... .......... .......... .......... .......... </a:t>
            </a:r>
            <a:endParaRPr lang="en-US" altLang="zh-CN" sz="1400" b="1" dirty="0">
              <a:ea typeface="宋体" pitchFamily="2" charset="-122"/>
              <a:cs typeface="Courier New" pitchFamily="49" charset="0"/>
            </a:endParaRPr>
          </a:p>
          <a:p>
            <a:pPr eaLnBrk="0" hangingPunct="0"/>
            <a:r>
              <a:rPr lang="en-US" altLang="zh-CN" sz="1400" b="1" dirty="0">
                <a:latin typeface="Courier New" pitchFamily="49" charset="0"/>
                <a:ea typeface="宋体" pitchFamily="2" charset="-122"/>
                <a:cs typeface="Courier New" pitchFamily="49" charset="0"/>
              </a:rPr>
              <a:t>37999-IbA10G2   .......... .......... .......... .......... .......... .......... </a:t>
            </a:r>
            <a:endParaRPr lang="en-US" altLang="zh-CN" sz="1400" b="1" dirty="0">
              <a:ea typeface="宋体" pitchFamily="2" charset="-122"/>
              <a:cs typeface="Courier New" pitchFamily="49" charset="0"/>
            </a:endParaRPr>
          </a:p>
          <a:p>
            <a:pPr eaLnBrk="0" hangingPunct="0"/>
            <a:r>
              <a:rPr lang="fr-FR" altLang="zh-CN" sz="1400" b="1" dirty="0">
                <a:solidFill>
                  <a:srgbClr val="FF0000"/>
                </a:solidFill>
                <a:latin typeface="Courier New" pitchFamily="49" charset="0"/>
                <a:ea typeface="宋体" pitchFamily="2" charset="-122"/>
                <a:cs typeface="Courier New" pitchFamily="49" charset="0"/>
              </a:rPr>
              <a:t>30974-IbA10G2   ...T...... .........T .G.....T.. T........C ....CA.C.. .A........ </a:t>
            </a:r>
            <a:endParaRPr lang="en-US" altLang="zh-CN" sz="1400" b="1" dirty="0">
              <a:solidFill>
                <a:srgbClr val="FF0000"/>
              </a:solidFill>
              <a:ea typeface="宋体" pitchFamily="2" charset="-122"/>
              <a:cs typeface="Courier New" pitchFamily="49" charset="0"/>
            </a:endParaRPr>
          </a:p>
          <a:p>
            <a:pPr eaLnBrk="0" hangingPunct="0"/>
            <a:r>
              <a:rPr lang="fr-FR" altLang="zh-CN" sz="1400" b="1" dirty="0">
                <a:latin typeface="Courier New" pitchFamily="49" charset="0"/>
                <a:ea typeface="宋体" pitchFamily="2" charset="-122"/>
                <a:cs typeface="Courier New" pitchFamily="49" charset="0"/>
              </a:rPr>
              <a:t>                      3370       3380       3390       3400       3410       3420         </a:t>
            </a:r>
            <a:endParaRPr lang="en-US" altLang="zh-CN" sz="1400" b="1" dirty="0">
              <a:ea typeface="宋体" pitchFamily="2" charset="-122"/>
              <a:cs typeface="Courier New" pitchFamily="49" charset="0"/>
            </a:endParaRPr>
          </a:p>
          <a:p>
            <a:pPr eaLnBrk="0" hangingPunct="0"/>
            <a:r>
              <a:rPr lang="fr-FR" altLang="zh-CN" sz="1400" b="1" dirty="0">
                <a:latin typeface="Courier New" pitchFamily="49" charset="0"/>
                <a:ea typeface="宋体" pitchFamily="2" charset="-122"/>
                <a:cs typeface="Courier New" pitchFamily="49" charset="0"/>
              </a:rPr>
              <a:t>TU502-IaA25R3   CCCATGTACT GGTGTAGTTA CTTCATTACT TAAGCATAAA GTTGACGTTT CTTCCGGTCA </a:t>
            </a:r>
            <a:endParaRPr lang="en-US" altLang="zh-CN" sz="1400" b="1" dirty="0">
              <a:ea typeface="宋体" pitchFamily="2" charset="-122"/>
              <a:cs typeface="Courier New" pitchFamily="49" charset="0"/>
            </a:endParaRPr>
          </a:p>
          <a:p>
            <a:pPr eaLnBrk="0" hangingPunct="0"/>
            <a:r>
              <a:rPr lang="en-US" altLang="zh-CN" sz="1400" b="1" dirty="0">
                <a:latin typeface="Courier New" pitchFamily="49" charset="0"/>
                <a:ea typeface="宋体" pitchFamily="2" charset="-122"/>
                <a:cs typeface="Courier New" pitchFamily="49" charset="0"/>
              </a:rPr>
              <a:t>33537-IaA28R4   .......... .......... .......... .......... .......... .......... </a:t>
            </a:r>
            <a:endParaRPr lang="en-US" altLang="zh-CN" sz="1400" b="1" dirty="0">
              <a:ea typeface="宋体" pitchFamily="2" charset="-122"/>
              <a:cs typeface="Courier New" pitchFamily="49" charset="0"/>
            </a:endParaRPr>
          </a:p>
          <a:p>
            <a:pPr eaLnBrk="0" hangingPunct="0"/>
            <a:r>
              <a:rPr lang="en-US" altLang="zh-CN" sz="1400" b="1" dirty="0">
                <a:latin typeface="Courier New" pitchFamily="49" charset="0"/>
                <a:ea typeface="宋体" pitchFamily="2" charset="-122"/>
                <a:cs typeface="Courier New" pitchFamily="49" charset="0"/>
              </a:rPr>
              <a:t>30976-IaA28R4   .......... .......... .......... .......... .......... .......... </a:t>
            </a:r>
            <a:endParaRPr lang="en-US" altLang="zh-CN" sz="1400" b="1" dirty="0">
              <a:ea typeface="宋体" pitchFamily="2" charset="-122"/>
              <a:cs typeface="Courier New" pitchFamily="49" charset="0"/>
            </a:endParaRPr>
          </a:p>
          <a:p>
            <a:pPr eaLnBrk="0" hangingPunct="0"/>
            <a:r>
              <a:rPr lang="en-US" altLang="zh-CN" sz="1400" b="1" dirty="0">
                <a:latin typeface="Courier New" pitchFamily="49" charset="0"/>
                <a:ea typeface="宋体" pitchFamily="2" charset="-122"/>
                <a:cs typeface="Courier New" pitchFamily="49" charset="0"/>
              </a:rPr>
              <a:t>37999-IbA10G2   .......... .......... .......... .......... .......... .......... </a:t>
            </a:r>
            <a:endParaRPr lang="en-US" altLang="zh-CN" sz="1400" b="1" dirty="0">
              <a:ea typeface="宋体" pitchFamily="2" charset="-122"/>
              <a:cs typeface="Courier New" pitchFamily="49" charset="0"/>
            </a:endParaRPr>
          </a:p>
          <a:p>
            <a:pPr eaLnBrk="0" hangingPunct="0"/>
            <a:r>
              <a:rPr lang="es-ES" altLang="zh-CN" sz="1400" b="1" dirty="0">
                <a:solidFill>
                  <a:srgbClr val="FF0000"/>
                </a:solidFill>
                <a:latin typeface="Courier New" pitchFamily="49" charset="0"/>
                <a:ea typeface="宋体" pitchFamily="2" charset="-122"/>
                <a:cs typeface="Courier New" pitchFamily="49" charset="0"/>
              </a:rPr>
              <a:t>30974-IbA10G2   ......C... ...TCT.... A......... .......... .......C.. ....T..A.. </a:t>
            </a:r>
            <a:endParaRPr lang="en-US" altLang="zh-CN" sz="1400" b="1" dirty="0">
              <a:solidFill>
                <a:srgbClr val="FF0000"/>
              </a:solidFill>
              <a:ea typeface="宋体" pitchFamily="2" charset="-122"/>
              <a:cs typeface="Courier New" pitchFamily="49" charset="0"/>
            </a:endParaRPr>
          </a:p>
          <a:p>
            <a:pPr eaLnBrk="0" hangingPunct="0"/>
            <a:r>
              <a:rPr lang="es-ES" altLang="zh-CN" sz="1400" b="1" dirty="0">
                <a:latin typeface="Courier New" pitchFamily="49" charset="0"/>
                <a:ea typeface="宋体" pitchFamily="2" charset="-122"/>
                <a:cs typeface="Courier New" pitchFamily="49" charset="0"/>
              </a:rPr>
              <a:t>                      3430       3440       3450       3460       3470       3480         </a:t>
            </a:r>
            <a:endParaRPr lang="en-US" altLang="zh-CN" sz="1400" b="1" dirty="0">
              <a:ea typeface="宋体" pitchFamily="2" charset="-122"/>
              <a:cs typeface="Courier New" pitchFamily="49" charset="0"/>
            </a:endParaRPr>
          </a:p>
          <a:p>
            <a:pPr eaLnBrk="0" hangingPunct="0"/>
            <a:r>
              <a:rPr lang="es-ES" altLang="zh-CN" sz="1400" b="1" dirty="0">
                <a:latin typeface="Courier New" pitchFamily="49" charset="0"/>
                <a:ea typeface="宋体" pitchFamily="2" charset="-122"/>
                <a:cs typeface="Courier New" pitchFamily="49" charset="0"/>
              </a:rPr>
              <a:t>TU502-IaA25R3   ACAGATCCAA GCTGGTCAAA CATTTGCAGA AGTCGCTTGC AGAAAGAGTA CAATCGCATG </a:t>
            </a:r>
            <a:endParaRPr lang="en-US" altLang="zh-CN" sz="1400" b="1" dirty="0">
              <a:ea typeface="宋体" pitchFamily="2" charset="-122"/>
              <a:cs typeface="Courier New" pitchFamily="49" charset="0"/>
            </a:endParaRPr>
          </a:p>
          <a:p>
            <a:pPr eaLnBrk="0" hangingPunct="0"/>
            <a:r>
              <a:rPr lang="en-US" altLang="zh-CN" sz="1400" b="1" dirty="0">
                <a:latin typeface="Courier New" pitchFamily="49" charset="0"/>
                <a:ea typeface="宋体" pitchFamily="2" charset="-122"/>
                <a:cs typeface="Courier New" pitchFamily="49" charset="0"/>
              </a:rPr>
              <a:t>33537-IaA28R4   .......... .......... .......... .......... .......... .......... </a:t>
            </a:r>
            <a:endParaRPr lang="en-US" altLang="zh-CN" sz="1400" b="1" dirty="0">
              <a:ea typeface="宋体" pitchFamily="2" charset="-122"/>
              <a:cs typeface="Courier New" pitchFamily="49" charset="0"/>
            </a:endParaRPr>
          </a:p>
          <a:p>
            <a:pPr eaLnBrk="0" hangingPunct="0"/>
            <a:r>
              <a:rPr lang="en-US" altLang="zh-CN" sz="1400" b="1" dirty="0">
                <a:latin typeface="Courier New" pitchFamily="49" charset="0"/>
                <a:ea typeface="宋体" pitchFamily="2" charset="-122"/>
                <a:cs typeface="Courier New" pitchFamily="49" charset="0"/>
              </a:rPr>
              <a:t>30976-IaA28R4   .......... .......... .......... .......... .......... .......... </a:t>
            </a:r>
            <a:endParaRPr lang="en-US" altLang="zh-CN" sz="1400" b="1" dirty="0">
              <a:ea typeface="宋体" pitchFamily="2" charset="-122"/>
              <a:cs typeface="Courier New" pitchFamily="49" charset="0"/>
            </a:endParaRPr>
          </a:p>
          <a:p>
            <a:pPr eaLnBrk="0" hangingPunct="0"/>
            <a:r>
              <a:rPr lang="en-US" altLang="zh-CN" sz="1400" b="1" dirty="0">
                <a:latin typeface="Courier New" pitchFamily="49" charset="0"/>
                <a:ea typeface="宋体" pitchFamily="2" charset="-122"/>
                <a:cs typeface="Courier New" pitchFamily="49" charset="0"/>
              </a:rPr>
              <a:t>37999-IbA10G2   .......... .......... .......... .......... .......... .......... </a:t>
            </a:r>
            <a:endParaRPr lang="en-US" altLang="zh-CN" sz="1400" b="1" dirty="0">
              <a:ea typeface="宋体" pitchFamily="2" charset="-122"/>
              <a:cs typeface="Courier New" pitchFamily="49" charset="0"/>
            </a:endParaRPr>
          </a:p>
          <a:p>
            <a:pPr eaLnBrk="0" hangingPunct="0"/>
            <a:r>
              <a:rPr lang="es-ES" altLang="zh-CN" sz="1400" b="1" dirty="0">
                <a:solidFill>
                  <a:srgbClr val="FF0000"/>
                </a:solidFill>
                <a:latin typeface="Courier New" pitchFamily="49" charset="0"/>
                <a:ea typeface="宋体" pitchFamily="2" charset="-122"/>
                <a:cs typeface="Courier New" pitchFamily="49" charset="0"/>
              </a:rPr>
              <a:t>30974-IbA10G2   .......... .......... ......T... .A.TA..... .A...A.A.. ....A..... </a:t>
            </a:r>
            <a:endParaRPr lang="en-US" altLang="zh-CN" sz="1400" b="1" dirty="0">
              <a:solidFill>
                <a:srgbClr val="FF0000"/>
              </a:solidFill>
              <a:ea typeface="宋体" pitchFamily="2" charset="-122"/>
              <a:cs typeface="Courier New" pitchFamily="49" charset="0"/>
            </a:endParaRPr>
          </a:p>
          <a:p>
            <a:pPr eaLnBrk="0" hangingPunct="0"/>
            <a:r>
              <a:rPr lang="es-ES" altLang="zh-CN" sz="1400" b="1" dirty="0">
                <a:latin typeface="Courier New" pitchFamily="49" charset="0"/>
                <a:ea typeface="宋体" pitchFamily="2" charset="-122"/>
                <a:cs typeface="Courier New" pitchFamily="49" charset="0"/>
              </a:rPr>
              <a:t>                      3490       3500       3510       3520       3530       3540         </a:t>
            </a:r>
            <a:endParaRPr lang="en-US" altLang="zh-CN" sz="1400" b="1" dirty="0">
              <a:ea typeface="宋体" pitchFamily="2" charset="-122"/>
              <a:cs typeface="Courier New" pitchFamily="49" charset="0"/>
            </a:endParaRPr>
          </a:p>
          <a:p>
            <a:pPr eaLnBrk="0" hangingPunct="0"/>
            <a:r>
              <a:rPr lang="es-ES" altLang="zh-CN" sz="1400" b="1" dirty="0">
                <a:latin typeface="Courier New" pitchFamily="49" charset="0"/>
                <a:ea typeface="宋体" pitchFamily="2" charset="-122"/>
                <a:cs typeface="Courier New" pitchFamily="49" charset="0"/>
              </a:rPr>
              <a:t>TU502-IaA25R3   GATGGATAAT CCAAAGCTCC TCACTAAAAC TGGTCAGAAA GTTCATACAA CTAAAAAATT </a:t>
            </a:r>
            <a:endParaRPr lang="en-US" altLang="zh-CN" sz="1400" b="1" dirty="0">
              <a:ea typeface="宋体" pitchFamily="2" charset="-122"/>
              <a:cs typeface="Courier New" pitchFamily="49" charset="0"/>
            </a:endParaRPr>
          </a:p>
          <a:p>
            <a:pPr eaLnBrk="0" hangingPunct="0"/>
            <a:r>
              <a:rPr lang="en-US" altLang="zh-CN" sz="1400" b="1" dirty="0">
                <a:latin typeface="Courier New" pitchFamily="49" charset="0"/>
                <a:ea typeface="宋体" pitchFamily="2" charset="-122"/>
                <a:cs typeface="Courier New" pitchFamily="49" charset="0"/>
              </a:rPr>
              <a:t>33537-IaA28R4   .......... .......... .......... .......... .......... .......... </a:t>
            </a:r>
            <a:endParaRPr lang="en-US" altLang="zh-CN" sz="1400" b="1" dirty="0">
              <a:ea typeface="宋体" pitchFamily="2" charset="-122"/>
              <a:cs typeface="Courier New" pitchFamily="49" charset="0"/>
            </a:endParaRPr>
          </a:p>
          <a:p>
            <a:pPr eaLnBrk="0" hangingPunct="0"/>
            <a:r>
              <a:rPr lang="en-US" altLang="zh-CN" sz="1400" b="1" dirty="0">
                <a:latin typeface="Courier New" pitchFamily="49" charset="0"/>
                <a:ea typeface="宋体" pitchFamily="2" charset="-122"/>
                <a:cs typeface="Courier New" pitchFamily="49" charset="0"/>
              </a:rPr>
              <a:t>30976-IaA28R4   .......... .......... .......... .......... .......... .......... </a:t>
            </a:r>
            <a:endParaRPr lang="en-US" altLang="zh-CN" sz="1400" b="1" dirty="0">
              <a:ea typeface="宋体" pitchFamily="2" charset="-122"/>
              <a:cs typeface="Courier New" pitchFamily="49" charset="0"/>
            </a:endParaRPr>
          </a:p>
          <a:p>
            <a:pPr eaLnBrk="0" hangingPunct="0"/>
            <a:r>
              <a:rPr lang="en-US" altLang="zh-CN" sz="1400" b="1" dirty="0">
                <a:latin typeface="Courier New" pitchFamily="49" charset="0"/>
                <a:ea typeface="宋体" pitchFamily="2" charset="-122"/>
                <a:cs typeface="Courier New" pitchFamily="49" charset="0"/>
              </a:rPr>
              <a:t>37999-IbA10G2   .......... .......... .......... .......... .......... .......... </a:t>
            </a:r>
            <a:endParaRPr lang="en-US" altLang="zh-CN" sz="1400" b="1" dirty="0">
              <a:ea typeface="宋体" pitchFamily="2" charset="-122"/>
              <a:cs typeface="Courier New" pitchFamily="49" charset="0"/>
            </a:endParaRPr>
          </a:p>
          <a:p>
            <a:pPr eaLnBrk="0" hangingPunct="0"/>
            <a:r>
              <a:rPr lang="en-US" altLang="zh-CN" sz="1400" b="1" dirty="0">
                <a:solidFill>
                  <a:srgbClr val="FF0000"/>
                </a:solidFill>
                <a:latin typeface="Courier New" pitchFamily="49" charset="0"/>
                <a:ea typeface="宋体" pitchFamily="2" charset="-122"/>
                <a:cs typeface="Courier New" pitchFamily="49" charset="0"/>
              </a:rPr>
              <a:t>30974-IbA10G2   ...T...... ....CT..T. .......... ...CG..... ....C..... ........A. </a:t>
            </a:r>
            <a:endParaRPr lang="en-US" altLang="zh-CN" sz="1400" b="1" dirty="0">
              <a:solidFill>
                <a:srgbClr val="FF0000"/>
              </a:solidFill>
              <a:ea typeface="宋体" pitchFamily="2" charset="-122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0380" y="150167"/>
            <a:ext cx="7264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Fig </a:t>
            </a:r>
            <a:r>
              <a:rPr lang="en-US" sz="1600" smtClean="0"/>
              <a:t>S3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27829</TotalTime>
  <Words>216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CDC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lax0</dc:creator>
  <cp:lastModifiedBy>Lihua Xiao</cp:lastModifiedBy>
  <cp:revision>727</cp:revision>
  <cp:lastPrinted>2014-05-08T18:35:37Z</cp:lastPrinted>
  <dcterms:created xsi:type="dcterms:W3CDTF">2004-04-01T18:04:22Z</dcterms:created>
  <dcterms:modified xsi:type="dcterms:W3CDTF">2015-01-20T14:09:36Z</dcterms:modified>
</cp:coreProperties>
</file>