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4008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ED6569-B7DA-4BE6-98EF-5FAA24909DC1}" v="4" dt="2025-01-02T19:10:33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57" autoAdjust="0"/>
  </p:normalViewPr>
  <p:slideViewPr>
    <p:cSldViewPr snapToGrid="0">
      <p:cViewPr varScale="1">
        <p:scale>
          <a:sx n="62" d="100"/>
          <a:sy n="62" d="100"/>
        </p:scale>
        <p:origin x="1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edict, Kaitlin (CDC/NCEZID/DFWED/MDB)" userId="c444340b-0b2f-4a36-b150-ad81ff5a1be3" providerId="ADAL" clId="{AFED6569-B7DA-4BE6-98EF-5FAA24909DC1}"/>
    <pc:docChg chg="undo custSel modSld">
      <pc:chgData name="Benedict, Kaitlin (CDC/NCEZID/DFWED/MDB)" userId="c444340b-0b2f-4a36-b150-ad81ff5a1be3" providerId="ADAL" clId="{AFED6569-B7DA-4BE6-98EF-5FAA24909DC1}" dt="2025-01-02T19:12:38.333" v="574" actId="20577"/>
      <pc:docMkLst>
        <pc:docMk/>
      </pc:docMkLst>
      <pc:sldChg chg="addSp delSp modSp mod">
        <pc:chgData name="Benedict, Kaitlin (CDC/NCEZID/DFWED/MDB)" userId="c444340b-0b2f-4a36-b150-ad81ff5a1be3" providerId="ADAL" clId="{AFED6569-B7DA-4BE6-98EF-5FAA24909DC1}" dt="2025-01-02T19:12:38.333" v="574" actId="20577"/>
        <pc:sldMkLst>
          <pc:docMk/>
          <pc:sldMk cId="3149446294" sldId="256"/>
        </pc:sldMkLst>
        <pc:spChg chg="mod">
          <ac:chgData name="Benedict, Kaitlin (CDC/NCEZID/DFWED/MDB)" userId="c444340b-0b2f-4a36-b150-ad81ff5a1be3" providerId="ADAL" clId="{AFED6569-B7DA-4BE6-98EF-5FAA24909DC1}" dt="2025-01-02T19:04:42.280" v="123" actId="14100"/>
          <ac:spMkLst>
            <pc:docMk/>
            <pc:sldMk cId="3149446294" sldId="256"/>
            <ac:spMk id="5" creationId="{FFFF2113-8D6F-A9E9-57EF-F262DCAEE808}"/>
          </ac:spMkLst>
        </pc:spChg>
        <pc:spChg chg="mod">
          <ac:chgData name="Benedict, Kaitlin (CDC/NCEZID/DFWED/MDB)" userId="c444340b-0b2f-4a36-b150-ad81ff5a1be3" providerId="ADAL" clId="{AFED6569-B7DA-4BE6-98EF-5FAA24909DC1}" dt="2025-01-02T19:04:47.331" v="124" actId="14100"/>
          <ac:spMkLst>
            <pc:docMk/>
            <pc:sldMk cId="3149446294" sldId="256"/>
            <ac:spMk id="6" creationId="{BEA6479B-C08E-F4A0-182F-F7C31DDB8DE1}"/>
          </ac:spMkLst>
        </pc:spChg>
        <pc:spChg chg="del">
          <ac:chgData name="Benedict, Kaitlin (CDC/NCEZID/DFWED/MDB)" userId="c444340b-0b2f-4a36-b150-ad81ff5a1be3" providerId="ADAL" clId="{AFED6569-B7DA-4BE6-98EF-5FAA24909DC1}" dt="2025-01-02T19:03:03.670" v="41" actId="478"/>
          <ac:spMkLst>
            <pc:docMk/>
            <pc:sldMk cId="3149446294" sldId="256"/>
            <ac:spMk id="7" creationId="{1607EB8F-AEEB-296D-BCB7-4859D72177DE}"/>
          </ac:spMkLst>
        </pc:spChg>
        <pc:spChg chg="add del mod">
          <ac:chgData name="Benedict, Kaitlin (CDC/NCEZID/DFWED/MDB)" userId="c444340b-0b2f-4a36-b150-ad81ff5a1be3" providerId="ADAL" clId="{AFED6569-B7DA-4BE6-98EF-5FAA24909DC1}" dt="2025-01-02T19:04:49.453" v="125" actId="14100"/>
          <ac:spMkLst>
            <pc:docMk/>
            <pc:sldMk cId="3149446294" sldId="256"/>
            <ac:spMk id="8" creationId="{01F60608-C5E6-D3C5-6F0D-50F0F82A64F5}"/>
          </ac:spMkLst>
        </pc:spChg>
        <pc:spChg chg="del mod">
          <ac:chgData name="Benedict, Kaitlin (CDC/NCEZID/DFWED/MDB)" userId="c444340b-0b2f-4a36-b150-ad81ff5a1be3" providerId="ADAL" clId="{AFED6569-B7DA-4BE6-98EF-5FAA24909DC1}" dt="2025-01-02T19:04:35.091" v="120" actId="478"/>
          <ac:spMkLst>
            <pc:docMk/>
            <pc:sldMk cId="3149446294" sldId="256"/>
            <ac:spMk id="9" creationId="{203687D0-7939-240E-E0C2-96C940C8B5A3}"/>
          </ac:spMkLst>
        </pc:spChg>
        <pc:spChg chg="del">
          <ac:chgData name="Benedict, Kaitlin (CDC/NCEZID/DFWED/MDB)" userId="c444340b-0b2f-4a36-b150-ad81ff5a1be3" providerId="ADAL" clId="{AFED6569-B7DA-4BE6-98EF-5FAA24909DC1}" dt="2025-01-02T19:04:27.014" v="112" actId="478"/>
          <ac:spMkLst>
            <pc:docMk/>
            <pc:sldMk cId="3149446294" sldId="256"/>
            <ac:spMk id="10" creationId="{44570F85-D019-269E-585C-91D89106DFD0}"/>
          </ac:spMkLst>
        </pc:spChg>
        <pc:spChg chg="mod">
          <ac:chgData name="Benedict, Kaitlin (CDC/NCEZID/DFWED/MDB)" userId="c444340b-0b2f-4a36-b150-ad81ff5a1be3" providerId="ADAL" clId="{AFED6569-B7DA-4BE6-98EF-5FAA24909DC1}" dt="2025-01-02T19:08:52.930" v="405" actId="1076"/>
          <ac:spMkLst>
            <pc:docMk/>
            <pc:sldMk cId="3149446294" sldId="256"/>
            <ac:spMk id="11" creationId="{C527642F-0A63-B0E1-E0C3-A102598E566C}"/>
          </ac:spMkLst>
        </pc:spChg>
        <pc:spChg chg="mod">
          <ac:chgData name="Benedict, Kaitlin (CDC/NCEZID/DFWED/MDB)" userId="c444340b-0b2f-4a36-b150-ad81ff5a1be3" providerId="ADAL" clId="{AFED6569-B7DA-4BE6-98EF-5FAA24909DC1}" dt="2025-01-02T19:08:37.389" v="403" actId="1037"/>
          <ac:spMkLst>
            <pc:docMk/>
            <pc:sldMk cId="3149446294" sldId="256"/>
            <ac:spMk id="12" creationId="{140B0D12-948A-7DCB-5CE5-C725F3815C2A}"/>
          </ac:spMkLst>
        </pc:spChg>
        <pc:spChg chg="del">
          <ac:chgData name="Benedict, Kaitlin (CDC/NCEZID/DFWED/MDB)" userId="c444340b-0b2f-4a36-b150-ad81ff5a1be3" providerId="ADAL" clId="{AFED6569-B7DA-4BE6-98EF-5FAA24909DC1}" dt="2025-01-02T19:04:01.448" v="79" actId="478"/>
          <ac:spMkLst>
            <pc:docMk/>
            <pc:sldMk cId="3149446294" sldId="256"/>
            <ac:spMk id="13" creationId="{18802FBB-DA15-74B0-D38B-712D43E87185}"/>
          </ac:spMkLst>
        </pc:spChg>
        <pc:spChg chg="add mod">
          <ac:chgData name="Benedict, Kaitlin (CDC/NCEZID/DFWED/MDB)" userId="c444340b-0b2f-4a36-b150-ad81ff5a1be3" providerId="ADAL" clId="{AFED6569-B7DA-4BE6-98EF-5FAA24909DC1}" dt="2025-01-02T19:12:38.333" v="574" actId="20577"/>
          <ac:spMkLst>
            <pc:docMk/>
            <pc:sldMk cId="3149446294" sldId="256"/>
            <ac:spMk id="17" creationId="{83DC8B6C-7DB3-CBA8-757B-5CFD104EC2DB}"/>
          </ac:spMkLst>
        </pc:spChg>
        <pc:cxnChg chg="add mod">
          <ac:chgData name="Benedict, Kaitlin (CDC/NCEZID/DFWED/MDB)" userId="c444340b-0b2f-4a36-b150-ad81ff5a1be3" providerId="ADAL" clId="{AFED6569-B7DA-4BE6-98EF-5FAA24909DC1}" dt="2025-01-02T19:04:57.331" v="128" actId="1076"/>
          <ac:cxnSpMkLst>
            <pc:docMk/>
            <pc:sldMk cId="3149446294" sldId="256"/>
            <ac:cxnSpMk id="4" creationId="{6A104C4F-F16C-2887-F016-7DD303EC6BB8}"/>
          </ac:cxnSpMkLst>
        </pc:cxnChg>
        <pc:cxnChg chg="add mod">
          <ac:chgData name="Benedict, Kaitlin (CDC/NCEZID/DFWED/MDB)" userId="c444340b-0b2f-4a36-b150-ad81ff5a1be3" providerId="ADAL" clId="{AFED6569-B7DA-4BE6-98EF-5FAA24909DC1}" dt="2025-01-02T19:09:08.152" v="412" actId="1035"/>
          <ac:cxnSpMkLst>
            <pc:docMk/>
            <pc:sldMk cId="3149446294" sldId="256"/>
            <ac:cxnSpMk id="15" creationId="{0250A37C-1BFC-B885-717B-7D2ECE63167C}"/>
          </ac:cxnSpMkLst>
        </pc:cxnChg>
        <pc:cxnChg chg="add mod">
          <ac:chgData name="Benedict, Kaitlin (CDC/NCEZID/DFWED/MDB)" userId="c444340b-0b2f-4a36-b150-ad81ff5a1be3" providerId="ADAL" clId="{AFED6569-B7DA-4BE6-98EF-5FAA24909DC1}" dt="2025-01-02T19:10:31.305" v="421" actId="1076"/>
          <ac:cxnSpMkLst>
            <pc:docMk/>
            <pc:sldMk cId="3149446294" sldId="256"/>
            <ac:cxnSpMk id="16" creationId="{A22C5BD7-DFDC-1AF2-2B5E-534A638A39CA}"/>
          </ac:cxnSpMkLst>
        </pc:cxnChg>
        <pc:cxnChg chg="mod">
          <ac:chgData name="Benedict, Kaitlin (CDC/NCEZID/DFWED/MDB)" userId="c444340b-0b2f-4a36-b150-ad81ff5a1be3" providerId="ADAL" clId="{AFED6569-B7DA-4BE6-98EF-5FAA24909DC1}" dt="2025-01-02T19:04:47.331" v="124" actId="14100"/>
          <ac:cxnSpMkLst>
            <pc:docMk/>
            <pc:sldMk cId="3149446294" sldId="256"/>
            <ac:cxnSpMk id="23" creationId="{6C593F4B-F97B-2171-B6D3-29C3F9741106}"/>
          </ac:cxnSpMkLst>
        </pc:cxnChg>
        <pc:cxnChg chg="del">
          <ac:chgData name="Benedict, Kaitlin (CDC/NCEZID/DFWED/MDB)" userId="c444340b-0b2f-4a36-b150-ad81ff5a1be3" providerId="ADAL" clId="{AFED6569-B7DA-4BE6-98EF-5FAA24909DC1}" dt="2025-01-02T19:04:52.029" v="126" actId="478"/>
          <ac:cxnSpMkLst>
            <pc:docMk/>
            <pc:sldMk cId="3149446294" sldId="256"/>
            <ac:cxnSpMk id="24" creationId="{642847A4-FFF7-EFCD-8696-726CEE09EFCA}"/>
          </ac:cxnSpMkLst>
        </pc:cxnChg>
        <pc:cxnChg chg="del">
          <ac:chgData name="Benedict, Kaitlin (CDC/NCEZID/DFWED/MDB)" userId="c444340b-0b2f-4a36-b150-ad81ff5a1be3" providerId="ADAL" clId="{AFED6569-B7DA-4BE6-98EF-5FAA24909DC1}" dt="2025-01-02T19:03:05.153" v="42" actId="478"/>
          <ac:cxnSpMkLst>
            <pc:docMk/>
            <pc:sldMk cId="3149446294" sldId="256"/>
            <ac:cxnSpMk id="25" creationId="{86AF47BE-7F71-B5B8-55B9-1CA53DD2E289}"/>
          </ac:cxnSpMkLst>
        </pc:cxnChg>
        <pc:cxnChg chg="del">
          <ac:chgData name="Benedict, Kaitlin (CDC/NCEZID/DFWED/MDB)" userId="c444340b-0b2f-4a36-b150-ad81ff5a1be3" providerId="ADAL" clId="{AFED6569-B7DA-4BE6-98EF-5FAA24909DC1}" dt="2025-01-02T19:04:35.856" v="121" actId="478"/>
          <ac:cxnSpMkLst>
            <pc:docMk/>
            <pc:sldMk cId="3149446294" sldId="256"/>
            <ac:cxnSpMk id="26" creationId="{294D41D8-4939-E22E-B353-5B38528ACE9A}"/>
          </ac:cxnSpMkLst>
        </pc:cxnChg>
        <pc:cxnChg chg="del">
          <ac:chgData name="Benedict, Kaitlin (CDC/NCEZID/DFWED/MDB)" userId="c444340b-0b2f-4a36-b150-ad81ff5a1be3" providerId="ADAL" clId="{AFED6569-B7DA-4BE6-98EF-5FAA24909DC1}" dt="2025-01-02T19:04:36.804" v="122" actId="478"/>
          <ac:cxnSpMkLst>
            <pc:docMk/>
            <pc:sldMk cId="3149446294" sldId="256"/>
            <ac:cxnSpMk id="27" creationId="{6C8B2437-5862-E88E-BA3F-DEAFA53BD608}"/>
          </ac:cxnSpMkLst>
        </pc:cxnChg>
        <pc:cxnChg chg="del mod">
          <ac:chgData name="Benedict, Kaitlin (CDC/NCEZID/DFWED/MDB)" userId="c444340b-0b2f-4a36-b150-ad81ff5a1be3" providerId="ADAL" clId="{AFED6569-B7DA-4BE6-98EF-5FAA24909DC1}" dt="2025-01-02T19:08:55.419" v="406" actId="478"/>
          <ac:cxnSpMkLst>
            <pc:docMk/>
            <pc:sldMk cId="3149446294" sldId="256"/>
            <ac:cxnSpMk id="28" creationId="{840328AD-B8E3-682F-6DFB-F6DC8AF56CB2}"/>
          </ac:cxnSpMkLst>
        </pc:cxnChg>
        <pc:cxnChg chg="del">
          <ac:chgData name="Benedict, Kaitlin (CDC/NCEZID/DFWED/MDB)" userId="c444340b-0b2f-4a36-b150-ad81ff5a1be3" providerId="ADAL" clId="{AFED6569-B7DA-4BE6-98EF-5FAA24909DC1}" dt="2025-01-02T19:04:33.815" v="119" actId="478"/>
          <ac:cxnSpMkLst>
            <pc:docMk/>
            <pc:sldMk cId="3149446294" sldId="256"/>
            <ac:cxnSpMk id="29" creationId="{00C87285-34FD-E337-9AFB-37585332DF96}"/>
          </ac:cxnSpMkLst>
        </pc:cxnChg>
        <pc:cxnChg chg="mod">
          <ac:chgData name="Benedict, Kaitlin (CDC/NCEZID/DFWED/MDB)" userId="c444340b-0b2f-4a36-b150-ad81ff5a1be3" providerId="ADAL" clId="{AFED6569-B7DA-4BE6-98EF-5FAA24909DC1}" dt="2025-01-02T19:09:11.893" v="418" actId="1036"/>
          <ac:cxnSpMkLst>
            <pc:docMk/>
            <pc:sldMk cId="3149446294" sldId="256"/>
            <ac:cxnSpMk id="30" creationId="{273758D4-0C21-E88C-CB5D-3FD5C3F39DD2}"/>
          </ac:cxnSpMkLst>
        </pc:cxnChg>
      </pc:sldChg>
    </pc:docChg>
  </pc:docChgLst>
  <pc:docChgLst>
    <pc:chgData name="Benedict, Kaitlin (CDC/NCEZID/DFWED/MDB)" userId="c444340b-0b2f-4a36-b150-ad81ff5a1be3" providerId="ADAL" clId="{167C6B10-2FB4-492C-902A-89277F11584D}"/>
    <pc:docChg chg="undo custSel modSld modMainMaster modNotesMaster">
      <pc:chgData name="Benedict, Kaitlin (CDC/NCEZID/DFWED/MDB)" userId="c444340b-0b2f-4a36-b150-ad81ff5a1be3" providerId="ADAL" clId="{167C6B10-2FB4-492C-902A-89277F11584D}" dt="2024-10-07T11:19:46.100" v="824" actId="14100"/>
      <pc:docMkLst>
        <pc:docMk/>
      </pc:docMkLst>
      <pc:sldChg chg="addSp delSp modSp mod modNotes modNotesTx">
        <pc:chgData name="Benedict, Kaitlin (CDC/NCEZID/DFWED/MDB)" userId="c444340b-0b2f-4a36-b150-ad81ff5a1be3" providerId="ADAL" clId="{167C6B10-2FB4-492C-902A-89277F11584D}" dt="2024-10-07T11:19:46.100" v="824" actId="14100"/>
        <pc:sldMkLst>
          <pc:docMk/>
          <pc:sldMk cId="3149446294" sldId="256"/>
        </pc:sldMkLst>
        <pc:spChg chg="mod">
          <ac:chgData name="Benedict, Kaitlin (CDC/NCEZID/DFWED/MDB)" userId="c444340b-0b2f-4a36-b150-ad81ff5a1be3" providerId="ADAL" clId="{167C6B10-2FB4-492C-902A-89277F11584D}" dt="2024-10-07T11:16:12.263" v="698" actId="1076"/>
          <ac:spMkLst>
            <pc:docMk/>
            <pc:sldMk cId="3149446294" sldId="256"/>
            <ac:spMk id="5" creationId="{FFFF2113-8D6F-A9E9-57EF-F262DCAEE808}"/>
          </ac:spMkLst>
        </pc:spChg>
        <pc:spChg chg="mod">
          <ac:chgData name="Benedict, Kaitlin (CDC/NCEZID/DFWED/MDB)" userId="c444340b-0b2f-4a36-b150-ad81ff5a1be3" providerId="ADAL" clId="{167C6B10-2FB4-492C-902A-89277F11584D}" dt="2024-10-07T11:16:53.685" v="715" actId="1035"/>
          <ac:spMkLst>
            <pc:docMk/>
            <pc:sldMk cId="3149446294" sldId="256"/>
            <ac:spMk id="6" creationId="{BEA6479B-C08E-F4A0-182F-F7C31DDB8DE1}"/>
          </ac:spMkLst>
        </pc:spChg>
        <pc:spChg chg="mod">
          <ac:chgData name="Benedict, Kaitlin (CDC/NCEZID/DFWED/MDB)" userId="c444340b-0b2f-4a36-b150-ad81ff5a1be3" providerId="ADAL" clId="{167C6B10-2FB4-492C-902A-89277F11584D}" dt="2024-10-07T11:16:58.114" v="720" actId="1036"/>
          <ac:spMkLst>
            <pc:docMk/>
            <pc:sldMk cId="3149446294" sldId="256"/>
            <ac:spMk id="7" creationId="{1607EB8F-AEEB-296D-BCB7-4859D72177DE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7:02.370" v="725" actId="1036"/>
          <ac:spMkLst>
            <pc:docMk/>
            <pc:sldMk cId="3149446294" sldId="256"/>
            <ac:spMk id="8" creationId="{01F60608-C5E6-D3C5-6F0D-50F0F82A64F5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7:06.178" v="730" actId="1036"/>
          <ac:spMkLst>
            <pc:docMk/>
            <pc:sldMk cId="3149446294" sldId="256"/>
            <ac:spMk id="9" creationId="{203687D0-7939-240E-E0C2-96C940C8B5A3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7:09.043" v="735" actId="1036"/>
          <ac:spMkLst>
            <pc:docMk/>
            <pc:sldMk cId="3149446294" sldId="256"/>
            <ac:spMk id="10" creationId="{44570F85-D019-269E-585C-91D89106DFD0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7:11.696" v="740" actId="1036"/>
          <ac:spMkLst>
            <pc:docMk/>
            <pc:sldMk cId="3149446294" sldId="256"/>
            <ac:spMk id="11" creationId="{C527642F-0A63-B0E1-E0C3-A102598E566C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9:43.874" v="823" actId="1076"/>
          <ac:spMkLst>
            <pc:docMk/>
            <pc:sldMk cId="3149446294" sldId="256"/>
            <ac:spMk id="12" creationId="{140B0D12-948A-7DCB-5CE5-C725F3815C2A}"/>
          </ac:spMkLst>
        </pc:spChg>
        <pc:spChg chg="add mod">
          <ac:chgData name="Benedict, Kaitlin (CDC/NCEZID/DFWED/MDB)" userId="c444340b-0b2f-4a36-b150-ad81ff5a1be3" providerId="ADAL" clId="{167C6B10-2FB4-492C-902A-89277F11584D}" dt="2024-10-07T11:17:15.733" v="745" actId="1036"/>
          <ac:spMkLst>
            <pc:docMk/>
            <pc:sldMk cId="3149446294" sldId="256"/>
            <ac:spMk id="13" creationId="{18802FBB-DA15-74B0-D38B-712D43E87185}"/>
          </ac:spMkLst>
        </pc:spChg>
        <pc:cxnChg chg="add del mod">
          <ac:chgData name="Benedict, Kaitlin (CDC/NCEZID/DFWED/MDB)" userId="c444340b-0b2f-4a36-b150-ad81ff5a1be3" providerId="ADAL" clId="{167C6B10-2FB4-492C-902A-89277F11584D}" dt="2024-10-07T11:18:24.703" v="795" actId="478"/>
          <ac:cxnSpMkLst>
            <pc:docMk/>
            <pc:sldMk cId="3149446294" sldId="256"/>
            <ac:cxnSpMk id="15" creationId="{953B293E-B3E6-CBDC-6F75-EAD760C863E0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5.335" v="796" actId="478"/>
          <ac:cxnSpMkLst>
            <pc:docMk/>
            <pc:sldMk cId="3149446294" sldId="256"/>
            <ac:cxnSpMk id="16" creationId="{2D95BCDB-49D0-17E3-F5B2-69D066195669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5.833" v="797" actId="478"/>
          <ac:cxnSpMkLst>
            <pc:docMk/>
            <pc:sldMk cId="3149446294" sldId="256"/>
            <ac:cxnSpMk id="17" creationId="{125536C8-3C3A-9882-06C2-417BE28A6BDE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6.705" v="798" actId="478"/>
          <ac:cxnSpMkLst>
            <pc:docMk/>
            <pc:sldMk cId="3149446294" sldId="256"/>
            <ac:cxnSpMk id="18" creationId="{A795659F-194F-4636-8E8A-347FBA60E346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7.207" v="799" actId="478"/>
          <ac:cxnSpMkLst>
            <pc:docMk/>
            <pc:sldMk cId="3149446294" sldId="256"/>
            <ac:cxnSpMk id="19" creationId="{B09E9C6A-D5AB-9A18-2D36-F43AB58BDE5E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8.380" v="800" actId="478"/>
          <ac:cxnSpMkLst>
            <pc:docMk/>
            <pc:sldMk cId="3149446294" sldId="256"/>
            <ac:cxnSpMk id="20" creationId="{F58C86F3-5177-36E9-C6AB-F352A1033C9B}"/>
          </ac:cxnSpMkLst>
        </pc:cxnChg>
        <pc:cxnChg chg="add del mod">
          <ac:chgData name="Benedict, Kaitlin (CDC/NCEZID/DFWED/MDB)" userId="c444340b-0b2f-4a36-b150-ad81ff5a1be3" providerId="ADAL" clId="{167C6B10-2FB4-492C-902A-89277F11584D}" dt="2024-10-07T11:18:29.499" v="801" actId="478"/>
          <ac:cxnSpMkLst>
            <pc:docMk/>
            <pc:sldMk cId="3149446294" sldId="256"/>
            <ac:cxnSpMk id="21" creationId="{DD1A803C-1228-6007-1A67-49EF24035A57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8:57.599" v="805" actId="1582"/>
          <ac:cxnSpMkLst>
            <pc:docMk/>
            <pc:sldMk cId="3149446294" sldId="256"/>
            <ac:cxnSpMk id="23" creationId="{6C593F4B-F97B-2171-B6D3-29C3F9741106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01.025" v="807" actId="1076"/>
          <ac:cxnSpMkLst>
            <pc:docMk/>
            <pc:sldMk cId="3149446294" sldId="256"/>
            <ac:cxnSpMk id="24" creationId="{642847A4-FFF7-EFCD-8696-726CEE09EFCA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03.681" v="809" actId="1076"/>
          <ac:cxnSpMkLst>
            <pc:docMk/>
            <pc:sldMk cId="3149446294" sldId="256"/>
            <ac:cxnSpMk id="25" creationId="{86AF47BE-7F71-B5B8-55B9-1CA53DD2E289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07.098" v="811" actId="1076"/>
          <ac:cxnSpMkLst>
            <pc:docMk/>
            <pc:sldMk cId="3149446294" sldId="256"/>
            <ac:cxnSpMk id="26" creationId="{294D41D8-4939-E22E-B353-5B38528ACE9A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13.934" v="813" actId="1076"/>
          <ac:cxnSpMkLst>
            <pc:docMk/>
            <pc:sldMk cId="3149446294" sldId="256"/>
            <ac:cxnSpMk id="27" creationId="{6C8B2437-5862-E88E-BA3F-DEAFA53BD608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17.388" v="815" actId="1076"/>
          <ac:cxnSpMkLst>
            <pc:docMk/>
            <pc:sldMk cId="3149446294" sldId="256"/>
            <ac:cxnSpMk id="28" creationId="{840328AD-B8E3-682F-6DFB-F6DC8AF56CB2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21.195" v="817" actId="1076"/>
          <ac:cxnSpMkLst>
            <pc:docMk/>
            <pc:sldMk cId="3149446294" sldId="256"/>
            <ac:cxnSpMk id="29" creationId="{00C87285-34FD-E337-9AFB-37585332DF96}"/>
          </ac:cxnSpMkLst>
        </pc:cxnChg>
        <pc:cxnChg chg="add mod">
          <ac:chgData name="Benedict, Kaitlin (CDC/NCEZID/DFWED/MDB)" userId="c444340b-0b2f-4a36-b150-ad81ff5a1be3" providerId="ADAL" clId="{167C6B10-2FB4-492C-902A-89277F11584D}" dt="2024-10-07T11:19:46.100" v="824" actId="14100"/>
          <ac:cxnSpMkLst>
            <pc:docMk/>
            <pc:sldMk cId="3149446294" sldId="256"/>
            <ac:cxnSpMk id="30" creationId="{273758D4-0C21-E88C-CB5D-3FD5C3F39DD2}"/>
          </ac:cxnSpMkLst>
        </pc:cxnChg>
      </pc:sldChg>
      <pc:sldMasterChg chg="modSp modSldLayout">
        <pc:chgData name="Benedict, Kaitlin (CDC/NCEZID/DFWED/MDB)" userId="c444340b-0b2f-4a36-b150-ad81ff5a1be3" providerId="ADAL" clId="{167C6B10-2FB4-492C-902A-89277F11584D}" dt="2024-10-07T11:14:44.829" v="692"/>
        <pc:sldMasterMkLst>
          <pc:docMk/>
          <pc:sldMasterMk cId="2356774250" sldId="2147483648"/>
        </pc:sldMasterMkLst>
        <pc:spChg chg="mod">
          <ac:chgData name="Benedict, Kaitlin (CDC/NCEZID/DFWED/MDB)" userId="c444340b-0b2f-4a36-b150-ad81ff5a1be3" providerId="ADAL" clId="{167C6B10-2FB4-492C-902A-89277F11584D}" dt="2024-10-07T11:14:44.829" v="692"/>
          <ac:spMkLst>
            <pc:docMk/>
            <pc:sldMasterMk cId="2356774250" sldId="2147483648"/>
            <ac:spMk id="2" creationId="{1B7ABFA5-4E42-39AE-339E-B33CB16A0F62}"/>
          </ac:spMkLst>
        </pc:spChg>
        <pc:spChg chg="mod">
          <ac:chgData name="Benedict, Kaitlin (CDC/NCEZID/DFWED/MDB)" userId="c444340b-0b2f-4a36-b150-ad81ff5a1be3" providerId="ADAL" clId="{167C6B10-2FB4-492C-902A-89277F11584D}" dt="2024-10-07T11:14:44.829" v="692"/>
          <ac:spMkLst>
            <pc:docMk/>
            <pc:sldMasterMk cId="2356774250" sldId="2147483648"/>
            <ac:spMk id="3" creationId="{EDBFC8EF-C00C-A2DD-7775-5C7150DCD0DF}"/>
          </ac:spMkLst>
        </pc:spChg>
        <pc:spChg chg="mod">
          <ac:chgData name="Benedict, Kaitlin (CDC/NCEZID/DFWED/MDB)" userId="c444340b-0b2f-4a36-b150-ad81ff5a1be3" providerId="ADAL" clId="{167C6B10-2FB4-492C-902A-89277F11584D}" dt="2024-10-07T11:14:44.829" v="692"/>
          <ac:spMkLst>
            <pc:docMk/>
            <pc:sldMasterMk cId="2356774250" sldId="2147483648"/>
            <ac:spMk id="4" creationId="{15789BE2-C125-B915-2AFB-0C4110852C56}"/>
          </ac:spMkLst>
        </pc:spChg>
        <pc:spChg chg="mod">
          <ac:chgData name="Benedict, Kaitlin (CDC/NCEZID/DFWED/MDB)" userId="c444340b-0b2f-4a36-b150-ad81ff5a1be3" providerId="ADAL" clId="{167C6B10-2FB4-492C-902A-89277F11584D}" dt="2024-10-07T11:14:44.829" v="692"/>
          <ac:spMkLst>
            <pc:docMk/>
            <pc:sldMasterMk cId="2356774250" sldId="2147483648"/>
            <ac:spMk id="5" creationId="{1CAA3EF5-450A-1A65-AF18-5DBD3D63A4E5}"/>
          </ac:spMkLst>
        </pc:spChg>
        <pc:spChg chg="mod">
          <ac:chgData name="Benedict, Kaitlin (CDC/NCEZID/DFWED/MDB)" userId="c444340b-0b2f-4a36-b150-ad81ff5a1be3" providerId="ADAL" clId="{167C6B10-2FB4-492C-902A-89277F11584D}" dt="2024-10-07T11:14:44.829" v="692"/>
          <ac:spMkLst>
            <pc:docMk/>
            <pc:sldMasterMk cId="2356774250" sldId="2147483648"/>
            <ac:spMk id="6" creationId="{A422FCC2-FA7E-47F3-A5FA-839302C05459}"/>
          </ac:spMkLst>
        </pc:sp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3846815109" sldId="2147483649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846815109" sldId="2147483649"/>
              <ac:spMk id="2" creationId="{F72FA1CE-8D6A-EAD6-8054-81403BE875C5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846815109" sldId="2147483649"/>
              <ac:spMk id="3" creationId="{DCA6A5F9-9206-1086-7E53-39622C4760EF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4080151722" sldId="2147483651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4080151722" sldId="2147483651"/>
              <ac:spMk id="2" creationId="{25384CBE-A010-CDE8-0309-BCF11BAF8982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4080151722" sldId="2147483651"/>
              <ac:spMk id="3" creationId="{07A58244-1CCF-9B7D-2018-D6718E87D3C5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1218625758" sldId="2147483652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218625758" sldId="2147483652"/>
              <ac:spMk id="3" creationId="{1859E340-262B-7A1A-4487-E1A2BD6FD3B0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218625758" sldId="2147483652"/>
              <ac:spMk id="4" creationId="{9093C43C-E64C-2F7F-915E-BF48C91A55BE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3985823351" sldId="2147483653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985823351" sldId="2147483653"/>
              <ac:spMk id="2" creationId="{A78083A2-635D-47E2-8450-CC7479E60EF4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985823351" sldId="2147483653"/>
              <ac:spMk id="3" creationId="{9EB8B1DB-1637-6CBE-59AC-B5ACC3907896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985823351" sldId="2147483653"/>
              <ac:spMk id="4" creationId="{1D9F276C-28A3-360E-54F6-E4729E01412C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985823351" sldId="2147483653"/>
              <ac:spMk id="5" creationId="{68DD2EE2-4789-5994-CFC7-72002D2F52E3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985823351" sldId="2147483653"/>
              <ac:spMk id="6" creationId="{5452ACBB-0AD3-0AB0-1EF9-D2CC219EBC82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3342223707" sldId="2147483656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342223707" sldId="2147483656"/>
              <ac:spMk id="2" creationId="{D99C5BD9-32E1-CDB3-9EBD-3481CF9EBBBA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342223707" sldId="2147483656"/>
              <ac:spMk id="3" creationId="{4C3DA075-3FD1-2078-2577-71812C532086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3342223707" sldId="2147483656"/>
              <ac:spMk id="4" creationId="{360E6307-7729-3C07-C4F5-9572CF49A5FA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1336001172" sldId="2147483657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336001172" sldId="2147483657"/>
              <ac:spMk id="2" creationId="{E366372E-A31A-5F9B-22F7-3E205FD9C001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336001172" sldId="2147483657"/>
              <ac:spMk id="3" creationId="{61F0B109-C4BC-6C8D-5FFA-42F8708072E3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336001172" sldId="2147483657"/>
              <ac:spMk id="4" creationId="{821855C2-7649-CB28-0DB4-C08342F17C7D}"/>
            </ac:spMkLst>
          </pc:spChg>
        </pc:sldLayoutChg>
        <pc:sldLayoutChg chg="modSp">
          <pc:chgData name="Benedict, Kaitlin (CDC/NCEZID/DFWED/MDB)" userId="c444340b-0b2f-4a36-b150-ad81ff5a1be3" providerId="ADAL" clId="{167C6B10-2FB4-492C-902A-89277F11584D}" dt="2024-10-07T11:14:44.829" v="692"/>
          <pc:sldLayoutMkLst>
            <pc:docMk/>
            <pc:sldMasterMk cId="2356774250" sldId="2147483648"/>
            <pc:sldLayoutMk cId="1556812229" sldId="2147483659"/>
          </pc:sldLayoutMkLst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556812229" sldId="2147483659"/>
              <ac:spMk id="2" creationId="{94329C99-38DB-BDBA-FE51-74375688584E}"/>
            </ac:spMkLst>
          </pc:spChg>
          <pc:spChg chg="mod">
            <ac:chgData name="Benedict, Kaitlin (CDC/NCEZID/DFWED/MDB)" userId="c444340b-0b2f-4a36-b150-ad81ff5a1be3" providerId="ADAL" clId="{167C6B10-2FB4-492C-902A-89277F11584D}" dt="2024-10-07T11:14:44.829" v="692"/>
            <ac:spMkLst>
              <pc:docMk/>
              <pc:sldMasterMk cId="2356774250" sldId="2147483648"/>
              <pc:sldLayoutMk cId="1556812229" sldId="2147483659"/>
              <ac:spMk id="3" creationId="{E89CDBBA-9D6F-B733-F44F-6F379E50674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A64BB-9D93-42CC-8587-FA075C3A57B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1143000"/>
            <a:ext cx="2400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53D29-A3A7-4E4A-BFDD-AA76C2E3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1pPr>
    <a:lvl2pPr marL="375133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2pPr>
    <a:lvl3pPr marL="750265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3pPr>
    <a:lvl4pPr marL="1125398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4pPr>
    <a:lvl5pPr marL="1500530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5pPr>
    <a:lvl6pPr marL="1875663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6pPr>
    <a:lvl7pPr marL="2250796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7pPr>
    <a:lvl8pPr marL="2625928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8pPr>
    <a:lvl9pPr marL="3001061" algn="l" defTabSz="750265" rtl="0" eaLnBrk="1" latinLnBrk="0" hangingPunct="1">
      <a:defRPr sz="98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8850" y="1143000"/>
            <a:ext cx="24003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	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53D29-A3A7-4E4A-BFDD-AA76C2E334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74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346836"/>
            <a:ext cx="5440680" cy="28651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322446"/>
            <a:ext cx="4800600" cy="1986914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1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1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051688"/>
            <a:ext cx="5520690" cy="3423284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507358"/>
            <a:ext cx="5520690" cy="1800224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0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190750"/>
            <a:ext cx="272034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190750"/>
            <a:ext cx="272034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5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38152"/>
            <a:ext cx="552069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017396"/>
            <a:ext cx="2707838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006090"/>
            <a:ext cx="2707838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017396"/>
            <a:ext cx="2721174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006090"/>
            <a:ext cx="272117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9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7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2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184912"/>
            <a:ext cx="3240405" cy="5848350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7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184912"/>
            <a:ext cx="3240405" cy="5848350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3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38150"/>
            <a:ext cx="1380173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38150"/>
            <a:ext cx="4060508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7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38152"/>
            <a:ext cx="552069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190750"/>
            <a:ext cx="552069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F21DD-46C1-4952-8164-06B12822982F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627622"/>
            <a:ext cx="216027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E6724-3402-4DA1-883A-368F55405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8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23E599-F568-F7B7-1736-47A1F349E04E}"/>
              </a:ext>
            </a:extLst>
          </p:cNvPr>
          <p:cNvGrpSpPr/>
          <p:nvPr/>
        </p:nvGrpSpPr>
        <p:grpSpPr>
          <a:xfrm>
            <a:off x="391738" y="1736333"/>
            <a:ext cx="5258508" cy="3990559"/>
            <a:chOff x="391738" y="2015677"/>
            <a:chExt cx="5258508" cy="400737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FF2113-8D6F-A9E9-57EF-F262DCAEE808}"/>
                </a:ext>
              </a:extLst>
            </p:cNvPr>
            <p:cNvSpPr txBox="1"/>
            <p:nvPr/>
          </p:nvSpPr>
          <p:spPr>
            <a:xfrm>
              <a:off x="391739" y="2015677"/>
              <a:ext cx="2612212" cy="4308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45,926,787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patients in the database during 1/1/2018 to 6/30/2023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A6479B-C08E-F4A0-182F-F7C31DDB8DE1}"/>
                </a:ext>
              </a:extLst>
            </p:cNvPr>
            <p:cNvSpPr txBox="1"/>
            <p:nvPr/>
          </p:nvSpPr>
          <p:spPr>
            <a:xfrm>
              <a:off x="391739" y="2823033"/>
              <a:ext cx="2612207" cy="2689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12,832 patients with histoplasmosis 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F60608-C5E6-D3C5-6F0D-50F0F82A64F5}"/>
                </a:ext>
              </a:extLst>
            </p:cNvPr>
            <p:cNvSpPr txBox="1"/>
            <p:nvPr/>
          </p:nvSpPr>
          <p:spPr>
            <a:xfrm>
              <a:off x="391739" y="3458114"/>
              <a:ext cx="2710276" cy="4456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10,544 had continuous enrollment in the 365 days before and after the index date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527642F-0A63-B0E1-E0C3-A102598E566C}"/>
                </a:ext>
              </a:extLst>
            </p:cNvPr>
            <p:cNvSpPr txBox="1"/>
            <p:nvPr/>
          </p:nvSpPr>
          <p:spPr>
            <a:xfrm>
              <a:off x="391739" y="4260014"/>
              <a:ext cx="2710273" cy="26898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1,819 study population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0B0D12-948A-7DCB-5CE5-C725F3815C2A}"/>
                </a:ext>
              </a:extLst>
            </p:cNvPr>
            <p:cNvSpPr txBox="1"/>
            <p:nvPr/>
          </p:nvSpPr>
          <p:spPr>
            <a:xfrm>
              <a:off x="3333509" y="3567451"/>
              <a:ext cx="2316737" cy="11079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Excluded:</a:t>
              </a:r>
            </a:p>
            <a:p>
              <a:pPr marL="182165" indent="-182165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7,783 with presumed ocular histoplasmosis</a:t>
              </a:r>
            </a:p>
            <a:p>
              <a:pPr marL="182165" indent="-182165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713 with prior asthma diagnosis code or SABA</a:t>
              </a:r>
            </a:p>
            <a:p>
              <a:pPr marL="182165" indent="-182165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229 with prior histoplasmosis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593F4B-F97B-2171-B6D3-29C3F9741106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 flipH="1">
              <a:off x="1697843" y="2446564"/>
              <a:ext cx="2" cy="376469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73758D4-0C21-E88C-CB5D-3FD5C3F39DD2}"/>
                </a:ext>
              </a:extLst>
            </p:cNvPr>
            <p:cNvCxnSpPr>
              <a:cxnSpLocks/>
            </p:cNvCxnSpPr>
            <p:nvPr/>
          </p:nvCxnSpPr>
          <p:spPr>
            <a:xfrm>
              <a:off x="1691805" y="4084900"/>
              <a:ext cx="164170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A104C4F-F16C-2887-F016-7DD303EC6B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97840" y="3101849"/>
              <a:ext cx="2" cy="361721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50A37C-1BFC-B885-717B-7D2ECE6316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91805" y="3908124"/>
              <a:ext cx="2" cy="361721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22C5BD7-DFDC-1AF2-2B5E-534A638A39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91805" y="4538830"/>
              <a:ext cx="2" cy="361721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DC8B6C-7DB3-CBA8-757B-5CFD104EC2DB}"/>
                </a:ext>
              </a:extLst>
            </p:cNvPr>
            <p:cNvSpPr txBox="1"/>
            <p:nvPr/>
          </p:nvSpPr>
          <p:spPr>
            <a:xfrm>
              <a:off x="391738" y="4910383"/>
              <a:ext cx="2710269" cy="11126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1,567 had no asthma diagnosis code or SABA in the 365 days after the index date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252 had an asthma diagnosis code or SABA in the 365 days after the index 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944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</TotalTime>
  <Words>84</Words>
  <Application>Microsoft Office PowerPoint</Application>
  <PresentationFormat>Custom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Benedict, Kaitlin (CDC/NCEZID/DFWED/MDB)</dc:creator>
  <cp:lastModifiedBy>Benedict, Kaitlin (CDC/NCEZID/DFWED/MDB)</cp:lastModifiedBy>
  <cp:revision>4</cp:revision>
  <dcterms:created xsi:type="dcterms:W3CDTF">2024-10-07T11:00:25Z</dcterms:created>
  <dcterms:modified xsi:type="dcterms:W3CDTF">2025-05-19T12:03:49Z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2024-10-07T11:08:36Z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bf3b94c9-0539-4cd5-8e79-d6ef545a8998</vt:lpwstr>
  </property>
  <property fmtid="{D5CDD505-2E9C-101B-9397-08002B2CF9AE}" pid="8" name="MSIP_Label_7b94a7b8-f06c-4dfe-bdcc-9b548fd58c31_ContentBits">
    <vt:lpwstr>0</vt:lpwstr>
  </property>
</Properties>
</file>