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210" d="100"/>
          <a:sy n="210" d="100"/>
        </p:scale>
        <p:origin x="2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1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9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09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51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8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55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021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8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9495C-3EEF-4C1A-BE19-71A29278749D}" type="datetimeFigureOut">
              <a:rPr lang="en-US" smtClean="0"/>
              <a:t>7/11/25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2D3EB-13AD-48AD-B70A-22AA34935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50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1666263-9668-412A-8411-9EC3C5F8B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5" y="1451110"/>
            <a:ext cx="4572009" cy="36576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3258162-DC99-4E87-BB8B-EC02AC7ADBC9}"/>
              </a:ext>
            </a:extLst>
          </p:cNvPr>
          <p:cNvSpPr txBox="1"/>
          <p:nvPr/>
        </p:nvSpPr>
        <p:spPr>
          <a:xfrm>
            <a:off x="79514" y="272750"/>
            <a:ext cx="8478078" cy="735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6000"/>
              </a:lnSpc>
            </a:pPr>
            <a:r>
              <a:rPr lang="en-U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Supplementary Figure S7: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Fold SLC6A6 mRNA expression </a:t>
            </a:r>
            <a:r>
              <a:rPr lang="en-US" sz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normal/non-neoplastic pancreas tissue 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(blue dots, n=4), IPMN (green dots, n= 3) and PDAC samples (red dots, n=3). Values represent the mean ± SEM.  Statistical significance is denoted by an asterisk (*), indicating p-values less than 0.05; # represents p-value = 0.067.  </a:t>
            </a:r>
            <a:endParaRPr lang="en-US" sz="12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437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63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Calibri</vt:lpstr>
      <vt:lpstr>Calibri Light</vt:lpstr>
      <vt:lpstr>Times New Roman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Saleem Yousf</dc:creator>
  <cp:lastModifiedBy>Zaver Bhujwalla</cp:lastModifiedBy>
  <cp:revision>3</cp:revision>
  <dcterms:created xsi:type="dcterms:W3CDTF">2025-07-10T18:48:27Z</dcterms:created>
  <dcterms:modified xsi:type="dcterms:W3CDTF">2025-07-11T21:23:50Z</dcterms:modified>
</cp:coreProperties>
</file>