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325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0FE4F-EB65-45A5-AD07-F9351888B752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E7696-25A1-4427-B5A1-C85D2439C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283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0FE4F-EB65-45A5-AD07-F9351888B752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E7696-25A1-4427-B5A1-C85D2439C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264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0FE4F-EB65-45A5-AD07-F9351888B752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E7696-25A1-4427-B5A1-C85D2439C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720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0FE4F-EB65-45A5-AD07-F9351888B752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E7696-25A1-4427-B5A1-C85D2439C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130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0FE4F-EB65-45A5-AD07-F9351888B752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E7696-25A1-4427-B5A1-C85D2439C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827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0FE4F-EB65-45A5-AD07-F9351888B752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E7696-25A1-4427-B5A1-C85D2439C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130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0FE4F-EB65-45A5-AD07-F9351888B752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E7696-25A1-4427-B5A1-C85D2439C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120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0FE4F-EB65-45A5-AD07-F9351888B752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E7696-25A1-4427-B5A1-C85D2439C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933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0FE4F-EB65-45A5-AD07-F9351888B752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E7696-25A1-4427-B5A1-C85D2439C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103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0FE4F-EB65-45A5-AD07-F9351888B752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E7696-25A1-4427-B5A1-C85D2439C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343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0FE4F-EB65-45A5-AD07-F9351888B752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E7696-25A1-4427-B5A1-C85D2439C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926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90FE4F-EB65-45A5-AD07-F9351888B752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0E7696-25A1-4427-B5A1-C85D2439C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524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"/><Relationship Id="rId13" Type="http://schemas.openxmlformats.org/officeDocument/2006/relationships/image" Target="../media/image12.tif"/><Relationship Id="rId18" Type="http://schemas.openxmlformats.org/officeDocument/2006/relationships/image" Target="../media/image17.tif"/><Relationship Id="rId26" Type="http://schemas.openxmlformats.org/officeDocument/2006/relationships/image" Target="../media/image25.tif"/><Relationship Id="rId3" Type="http://schemas.openxmlformats.org/officeDocument/2006/relationships/image" Target="../media/image2.tif"/><Relationship Id="rId21" Type="http://schemas.openxmlformats.org/officeDocument/2006/relationships/image" Target="../media/image20.tif"/><Relationship Id="rId7" Type="http://schemas.openxmlformats.org/officeDocument/2006/relationships/image" Target="../media/image6.tif"/><Relationship Id="rId12" Type="http://schemas.openxmlformats.org/officeDocument/2006/relationships/image" Target="../media/image11.tif"/><Relationship Id="rId17" Type="http://schemas.openxmlformats.org/officeDocument/2006/relationships/image" Target="../media/image16.tif"/><Relationship Id="rId25" Type="http://schemas.openxmlformats.org/officeDocument/2006/relationships/image" Target="../media/image24.tif"/><Relationship Id="rId2" Type="http://schemas.openxmlformats.org/officeDocument/2006/relationships/image" Target="../media/image1.tif"/><Relationship Id="rId16" Type="http://schemas.openxmlformats.org/officeDocument/2006/relationships/image" Target="../media/image15.tif"/><Relationship Id="rId20" Type="http://schemas.openxmlformats.org/officeDocument/2006/relationships/image" Target="../media/image19.tif"/><Relationship Id="rId29" Type="http://schemas.openxmlformats.org/officeDocument/2006/relationships/image" Target="../media/image28.t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tif"/><Relationship Id="rId11" Type="http://schemas.openxmlformats.org/officeDocument/2006/relationships/image" Target="../media/image10.tif"/><Relationship Id="rId24" Type="http://schemas.openxmlformats.org/officeDocument/2006/relationships/image" Target="../media/image23.tif"/><Relationship Id="rId5" Type="http://schemas.openxmlformats.org/officeDocument/2006/relationships/image" Target="../media/image4.tif"/><Relationship Id="rId15" Type="http://schemas.openxmlformats.org/officeDocument/2006/relationships/image" Target="../media/image14.tif"/><Relationship Id="rId23" Type="http://schemas.openxmlformats.org/officeDocument/2006/relationships/image" Target="../media/image22.tif"/><Relationship Id="rId28" Type="http://schemas.openxmlformats.org/officeDocument/2006/relationships/image" Target="../media/image27.tif"/><Relationship Id="rId10" Type="http://schemas.openxmlformats.org/officeDocument/2006/relationships/image" Target="../media/image9.tif"/><Relationship Id="rId19" Type="http://schemas.openxmlformats.org/officeDocument/2006/relationships/image" Target="../media/image18.tif"/><Relationship Id="rId4" Type="http://schemas.openxmlformats.org/officeDocument/2006/relationships/image" Target="../media/image3.tif"/><Relationship Id="rId9" Type="http://schemas.openxmlformats.org/officeDocument/2006/relationships/image" Target="../media/image8.tif"/><Relationship Id="rId14" Type="http://schemas.openxmlformats.org/officeDocument/2006/relationships/image" Target="../media/image13.tif"/><Relationship Id="rId22" Type="http://schemas.openxmlformats.org/officeDocument/2006/relationships/image" Target="../media/image21.tif"/><Relationship Id="rId27" Type="http://schemas.openxmlformats.org/officeDocument/2006/relationships/image" Target="../media/image26.t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tif"/><Relationship Id="rId13" Type="http://schemas.openxmlformats.org/officeDocument/2006/relationships/image" Target="../media/image40.tif"/><Relationship Id="rId3" Type="http://schemas.openxmlformats.org/officeDocument/2006/relationships/image" Target="../media/image30.tif"/><Relationship Id="rId7" Type="http://schemas.openxmlformats.org/officeDocument/2006/relationships/image" Target="../media/image34.tif"/><Relationship Id="rId12" Type="http://schemas.openxmlformats.org/officeDocument/2006/relationships/image" Target="../media/image39.tif"/><Relationship Id="rId2" Type="http://schemas.openxmlformats.org/officeDocument/2006/relationships/image" Target="../media/image29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tif"/><Relationship Id="rId11" Type="http://schemas.openxmlformats.org/officeDocument/2006/relationships/image" Target="../media/image38.tif"/><Relationship Id="rId5" Type="http://schemas.openxmlformats.org/officeDocument/2006/relationships/image" Target="../media/image32.tif"/><Relationship Id="rId10" Type="http://schemas.openxmlformats.org/officeDocument/2006/relationships/image" Target="../media/image37.tif"/><Relationship Id="rId4" Type="http://schemas.openxmlformats.org/officeDocument/2006/relationships/image" Target="../media/image31.tif"/><Relationship Id="rId9" Type="http://schemas.openxmlformats.org/officeDocument/2006/relationships/image" Target="../media/image36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normal and ipm&#10;&#10;AI-generated content may be incorrect.">
            <a:extLst>
              <a:ext uri="{FF2B5EF4-FFF2-40B4-BE49-F238E27FC236}">
                <a16:creationId xmlns:a16="http://schemas.microsoft.com/office/drawing/2014/main" id="{92FA4021-E45E-83E2-93F0-7BA00E6590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83" y="822450"/>
            <a:ext cx="1371600" cy="1306002"/>
          </a:xfrm>
          <a:prstGeom prst="rect">
            <a:avLst/>
          </a:prstGeom>
        </p:spPr>
      </p:pic>
      <p:pic>
        <p:nvPicPr>
          <p:cNvPr id="7" name="Picture 6" descr="A diagram of a normal and ipm&#10;&#10;AI-generated content may be incorrect.">
            <a:extLst>
              <a:ext uri="{FF2B5EF4-FFF2-40B4-BE49-F238E27FC236}">
                <a16:creationId xmlns:a16="http://schemas.microsoft.com/office/drawing/2014/main" id="{7A492B18-61AC-E00C-8448-34E3261415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890" y="822450"/>
            <a:ext cx="1371600" cy="1306002"/>
          </a:xfrm>
          <a:prstGeom prst="rect">
            <a:avLst/>
          </a:prstGeom>
        </p:spPr>
      </p:pic>
      <p:pic>
        <p:nvPicPr>
          <p:cNvPr id="9" name="Picture 8" descr="A diagram of a graph&#10;&#10;AI-generated content may be incorrect.">
            <a:extLst>
              <a:ext uri="{FF2B5EF4-FFF2-40B4-BE49-F238E27FC236}">
                <a16:creationId xmlns:a16="http://schemas.microsoft.com/office/drawing/2014/main" id="{F25066C8-3E95-1954-C983-13BC55C886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597" y="852048"/>
            <a:ext cx="1371600" cy="1276404"/>
          </a:xfrm>
          <a:prstGeom prst="rect">
            <a:avLst/>
          </a:prstGeom>
        </p:spPr>
      </p:pic>
      <p:pic>
        <p:nvPicPr>
          <p:cNvPr id="11" name="Picture 10" descr="A graph of a number of numbers and a line&#10;&#10;AI-generated content may be incorrect.">
            <a:extLst>
              <a:ext uri="{FF2B5EF4-FFF2-40B4-BE49-F238E27FC236}">
                <a16:creationId xmlns:a16="http://schemas.microsoft.com/office/drawing/2014/main" id="{710F9822-AAA9-30F3-CADF-DF4DD45F19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305" y="2080017"/>
            <a:ext cx="1371600" cy="1248118"/>
          </a:xfrm>
          <a:prstGeom prst="rect">
            <a:avLst/>
          </a:prstGeom>
        </p:spPr>
      </p:pic>
      <p:pic>
        <p:nvPicPr>
          <p:cNvPr id="13" name="Picture 12" descr="A diagram of a graph&#10;&#10;AI-generated content may be incorrect.">
            <a:extLst>
              <a:ext uri="{FF2B5EF4-FFF2-40B4-BE49-F238E27FC236}">
                <a16:creationId xmlns:a16="http://schemas.microsoft.com/office/drawing/2014/main" id="{FF8FE8CF-CF5E-BA0C-2C6D-BFDA3C8D64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597" y="2091135"/>
            <a:ext cx="1371600" cy="1282147"/>
          </a:xfrm>
          <a:prstGeom prst="rect">
            <a:avLst/>
          </a:prstGeom>
        </p:spPr>
      </p:pic>
      <p:pic>
        <p:nvPicPr>
          <p:cNvPr id="15" name="Picture 14" descr="A diagram of a normal and a normal&#10;&#10;AI-generated content may be incorrect.">
            <a:extLst>
              <a:ext uri="{FF2B5EF4-FFF2-40B4-BE49-F238E27FC236}">
                <a16:creationId xmlns:a16="http://schemas.microsoft.com/office/drawing/2014/main" id="{137EB16A-C419-72E0-7DBF-8A74FFA72C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890" y="2115435"/>
            <a:ext cx="1371600" cy="1276404"/>
          </a:xfrm>
          <a:prstGeom prst="rect">
            <a:avLst/>
          </a:prstGeom>
        </p:spPr>
      </p:pic>
      <p:pic>
        <p:nvPicPr>
          <p:cNvPr id="17" name="Picture 16" descr="A diagram of a number of numbers&#10;&#10;AI-generated content may be incorrect.">
            <a:extLst>
              <a:ext uri="{FF2B5EF4-FFF2-40B4-BE49-F238E27FC236}">
                <a16:creationId xmlns:a16="http://schemas.microsoft.com/office/drawing/2014/main" id="{7791211D-3047-8721-6077-518D0D5B2E9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28" y="2094500"/>
            <a:ext cx="1371600" cy="1276404"/>
          </a:xfrm>
          <a:prstGeom prst="rect">
            <a:avLst/>
          </a:prstGeom>
        </p:spPr>
      </p:pic>
      <p:pic>
        <p:nvPicPr>
          <p:cNvPr id="19" name="Picture 18" descr="A diagram of a normal and ipm&#10;&#10;AI-generated content may be incorrect.">
            <a:extLst>
              <a:ext uri="{FF2B5EF4-FFF2-40B4-BE49-F238E27FC236}">
                <a16:creationId xmlns:a16="http://schemas.microsoft.com/office/drawing/2014/main" id="{AF9E3F12-29BE-19D8-43AD-B8F5BDFBA66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305" y="822450"/>
            <a:ext cx="1371600" cy="1306002"/>
          </a:xfrm>
          <a:prstGeom prst="rect">
            <a:avLst/>
          </a:prstGeom>
        </p:spPr>
      </p:pic>
      <p:pic>
        <p:nvPicPr>
          <p:cNvPr id="21" name="Picture 20" descr="A diagram of a normal and ipm&#10;&#10;AI-generated content may be incorrect.">
            <a:extLst>
              <a:ext uri="{FF2B5EF4-FFF2-40B4-BE49-F238E27FC236}">
                <a16:creationId xmlns:a16="http://schemas.microsoft.com/office/drawing/2014/main" id="{94B5E9FF-39C0-138E-9088-D7581368AC5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71" y="4575051"/>
            <a:ext cx="1371600" cy="1306002"/>
          </a:xfrm>
          <a:prstGeom prst="rect">
            <a:avLst/>
          </a:prstGeom>
        </p:spPr>
      </p:pic>
      <p:pic>
        <p:nvPicPr>
          <p:cNvPr id="23" name="Picture 22" descr="A diagram of a normal and ipm&#10;&#10;AI-generated content may be incorrect.">
            <a:extLst>
              <a:ext uri="{FF2B5EF4-FFF2-40B4-BE49-F238E27FC236}">
                <a16:creationId xmlns:a16="http://schemas.microsoft.com/office/drawing/2014/main" id="{99CE09DA-01C5-C190-508C-A5C7C8494DA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566" y="3303116"/>
            <a:ext cx="1371600" cy="1306002"/>
          </a:xfrm>
          <a:prstGeom prst="rect">
            <a:avLst/>
          </a:prstGeom>
        </p:spPr>
      </p:pic>
      <p:pic>
        <p:nvPicPr>
          <p:cNvPr id="25" name="Picture 24" descr="A diagram of a normal and ipm&#10;&#10;AI-generated content may be incorrect.">
            <a:extLst>
              <a:ext uri="{FF2B5EF4-FFF2-40B4-BE49-F238E27FC236}">
                <a16:creationId xmlns:a16="http://schemas.microsoft.com/office/drawing/2014/main" id="{F38DA189-474F-ECBC-0899-64D8374ECEA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597" y="3335964"/>
            <a:ext cx="1371600" cy="1276404"/>
          </a:xfrm>
          <a:prstGeom prst="rect">
            <a:avLst/>
          </a:prstGeom>
        </p:spPr>
      </p:pic>
      <p:pic>
        <p:nvPicPr>
          <p:cNvPr id="27" name="Picture 26" descr="A diagram of a normal and ipm&#10;&#10;AI-generated content may be incorrect.">
            <a:extLst>
              <a:ext uri="{FF2B5EF4-FFF2-40B4-BE49-F238E27FC236}">
                <a16:creationId xmlns:a16="http://schemas.microsoft.com/office/drawing/2014/main" id="{84BF1C71-F30E-785D-BAF4-EE8556A86ED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890" y="3378822"/>
            <a:ext cx="1371600" cy="1276404"/>
          </a:xfrm>
          <a:prstGeom prst="rect">
            <a:avLst/>
          </a:prstGeom>
        </p:spPr>
      </p:pic>
      <p:pic>
        <p:nvPicPr>
          <p:cNvPr id="29" name="Picture 28" descr="A diagram of a normal and ipm&#10;&#10;AI-generated content may be incorrect.">
            <a:extLst>
              <a:ext uri="{FF2B5EF4-FFF2-40B4-BE49-F238E27FC236}">
                <a16:creationId xmlns:a16="http://schemas.microsoft.com/office/drawing/2014/main" id="{869F7C94-3585-7C22-CF59-01A42EC4456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92" y="3336952"/>
            <a:ext cx="1371600" cy="1306002"/>
          </a:xfrm>
          <a:prstGeom prst="rect">
            <a:avLst/>
          </a:prstGeom>
        </p:spPr>
      </p:pic>
      <p:pic>
        <p:nvPicPr>
          <p:cNvPr id="33" name="Picture 32" descr="A diagram of a normal and ipm&#10;&#10;AI-generated content may be incorrect.">
            <a:extLst>
              <a:ext uri="{FF2B5EF4-FFF2-40B4-BE49-F238E27FC236}">
                <a16:creationId xmlns:a16="http://schemas.microsoft.com/office/drawing/2014/main" id="{94072664-5D51-2431-098C-DC2FCFE9A45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083" y="5889120"/>
            <a:ext cx="1371600" cy="1276404"/>
          </a:xfrm>
          <a:prstGeom prst="rect">
            <a:avLst/>
          </a:prstGeom>
        </p:spPr>
      </p:pic>
      <p:pic>
        <p:nvPicPr>
          <p:cNvPr id="35" name="Picture 34" descr="A diagram of a normal and ipm&#10;&#10;AI-generated content may be incorrect.">
            <a:extLst>
              <a:ext uri="{FF2B5EF4-FFF2-40B4-BE49-F238E27FC236}">
                <a16:creationId xmlns:a16="http://schemas.microsoft.com/office/drawing/2014/main" id="{352B8DF4-8C97-DCAD-2C47-F0295629AA1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353" y="4664715"/>
            <a:ext cx="1371600" cy="1194807"/>
          </a:xfrm>
          <a:prstGeom prst="rect">
            <a:avLst/>
          </a:prstGeom>
        </p:spPr>
      </p:pic>
      <p:pic>
        <p:nvPicPr>
          <p:cNvPr id="37" name="Picture 36" descr="A diagram of a number of people&#10;&#10;AI-generated content may be incorrect.">
            <a:extLst>
              <a:ext uri="{FF2B5EF4-FFF2-40B4-BE49-F238E27FC236}">
                <a16:creationId xmlns:a16="http://schemas.microsoft.com/office/drawing/2014/main" id="{7DD34855-FAC2-57FD-FDBD-C754BC37467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597" y="4529667"/>
            <a:ext cx="1371600" cy="1358000"/>
          </a:xfrm>
          <a:prstGeom prst="rect">
            <a:avLst/>
          </a:prstGeom>
        </p:spPr>
      </p:pic>
      <p:pic>
        <p:nvPicPr>
          <p:cNvPr id="39" name="Picture 38" descr="A diagram of a normal and ipm&#10;&#10;AI-generated content may be incorrect.">
            <a:extLst>
              <a:ext uri="{FF2B5EF4-FFF2-40B4-BE49-F238E27FC236}">
                <a16:creationId xmlns:a16="http://schemas.microsoft.com/office/drawing/2014/main" id="{B4630E83-BEE4-9D9E-FED6-2643EEA3791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890" y="4575051"/>
            <a:ext cx="1371600" cy="1276404"/>
          </a:xfrm>
          <a:prstGeom prst="rect">
            <a:avLst/>
          </a:prstGeom>
        </p:spPr>
      </p:pic>
      <p:pic>
        <p:nvPicPr>
          <p:cNvPr id="41" name="Picture 40" descr="A diagram of a number of numbers&#10;&#10;AI-generated content may be incorrect.">
            <a:extLst>
              <a:ext uri="{FF2B5EF4-FFF2-40B4-BE49-F238E27FC236}">
                <a16:creationId xmlns:a16="http://schemas.microsoft.com/office/drawing/2014/main" id="{27E33513-2E43-6178-6748-555DFB877AD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597" y="7134821"/>
            <a:ext cx="1371600" cy="1276404"/>
          </a:xfrm>
          <a:prstGeom prst="rect">
            <a:avLst/>
          </a:prstGeom>
        </p:spPr>
      </p:pic>
      <p:pic>
        <p:nvPicPr>
          <p:cNvPr id="43" name="Picture 42" descr="A diagram of a normal and ipm&#10;&#10;AI-generated content may be incorrect.">
            <a:extLst>
              <a:ext uri="{FF2B5EF4-FFF2-40B4-BE49-F238E27FC236}">
                <a16:creationId xmlns:a16="http://schemas.microsoft.com/office/drawing/2014/main" id="{7608DF88-779C-9046-5FB4-CBAE03284E81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890" y="7134821"/>
            <a:ext cx="1371600" cy="1264748"/>
          </a:xfrm>
          <a:prstGeom prst="rect">
            <a:avLst/>
          </a:prstGeom>
        </p:spPr>
      </p:pic>
      <p:pic>
        <p:nvPicPr>
          <p:cNvPr id="47" name="Picture 46" descr="A diagram of a normal and ipm&#10;&#10;AI-generated content may be incorrect.">
            <a:extLst>
              <a:ext uri="{FF2B5EF4-FFF2-40B4-BE49-F238E27FC236}">
                <a16:creationId xmlns:a16="http://schemas.microsoft.com/office/drawing/2014/main" id="{9CAEF1E2-BB0B-1FF6-935B-FAB0484BB8F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305" y="5859522"/>
            <a:ext cx="1371600" cy="1306002"/>
          </a:xfrm>
          <a:prstGeom prst="rect">
            <a:avLst/>
          </a:prstGeom>
        </p:spPr>
      </p:pic>
      <p:pic>
        <p:nvPicPr>
          <p:cNvPr id="49" name="Picture 48" descr="A diagram of a normal and ipm&#10;&#10;AI-generated content may be incorrect.">
            <a:extLst>
              <a:ext uri="{FF2B5EF4-FFF2-40B4-BE49-F238E27FC236}">
                <a16:creationId xmlns:a16="http://schemas.microsoft.com/office/drawing/2014/main" id="{B02EF883-2E8A-41A7-664D-529E04438B3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597" y="5859522"/>
            <a:ext cx="1371600" cy="1306002"/>
          </a:xfrm>
          <a:prstGeom prst="rect">
            <a:avLst/>
          </a:prstGeom>
        </p:spPr>
      </p:pic>
      <p:pic>
        <p:nvPicPr>
          <p:cNvPr id="51" name="Picture 50" descr="A diagram of a normal and ipm&#10;&#10;AI-generated content may be incorrect.">
            <a:extLst>
              <a:ext uri="{FF2B5EF4-FFF2-40B4-BE49-F238E27FC236}">
                <a16:creationId xmlns:a16="http://schemas.microsoft.com/office/drawing/2014/main" id="{B80C40D6-6B30-47A0-6EC3-C26B79F3C6D2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305" y="8296162"/>
            <a:ext cx="1371600" cy="1393466"/>
          </a:xfrm>
          <a:prstGeom prst="rect">
            <a:avLst/>
          </a:prstGeom>
        </p:spPr>
      </p:pic>
      <p:pic>
        <p:nvPicPr>
          <p:cNvPr id="53" name="Picture 52" descr="A diagram of a normal and ipm&#10;&#10;AI-generated content may be incorrect.">
            <a:extLst>
              <a:ext uri="{FF2B5EF4-FFF2-40B4-BE49-F238E27FC236}">
                <a16:creationId xmlns:a16="http://schemas.microsoft.com/office/drawing/2014/main" id="{481B5D41-FC8B-5CD0-50BA-C5A91A666BE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597" y="8403504"/>
            <a:ext cx="1371600" cy="1286124"/>
          </a:xfrm>
          <a:prstGeom prst="rect">
            <a:avLst/>
          </a:prstGeom>
        </p:spPr>
      </p:pic>
      <p:pic>
        <p:nvPicPr>
          <p:cNvPr id="55" name="Picture 54" descr="A diagram of a normal and ipm&#10;&#10;AI-generated content may be incorrect.">
            <a:extLst>
              <a:ext uri="{FF2B5EF4-FFF2-40B4-BE49-F238E27FC236}">
                <a16:creationId xmlns:a16="http://schemas.microsoft.com/office/drawing/2014/main" id="{D2814137-4A2C-6622-4BEE-13D01E30ABB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890" y="8398626"/>
            <a:ext cx="1371600" cy="1306002"/>
          </a:xfrm>
          <a:prstGeom prst="rect">
            <a:avLst/>
          </a:prstGeom>
        </p:spPr>
      </p:pic>
      <p:pic>
        <p:nvPicPr>
          <p:cNvPr id="57" name="Picture 56" descr="A diagram of a normal and ipm&#10;&#10;AI-generated content may be incorrect.">
            <a:extLst>
              <a:ext uri="{FF2B5EF4-FFF2-40B4-BE49-F238E27FC236}">
                <a16:creationId xmlns:a16="http://schemas.microsoft.com/office/drawing/2014/main" id="{CD645153-7475-D02E-1C39-2576CF120365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69" y="8377110"/>
            <a:ext cx="1371600" cy="1405393"/>
          </a:xfrm>
          <a:prstGeom prst="rect">
            <a:avLst/>
          </a:prstGeom>
        </p:spPr>
      </p:pic>
      <p:pic>
        <p:nvPicPr>
          <p:cNvPr id="59" name="Picture 58" descr="A diagram of a normal and ipm&#10;&#10;AI-generated content may be incorrect.">
            <a:extLst>
              <a:ext uri="{FF2B5EF4-FFF2-40B4-BE49-F238E27FC236}">
                <a16:creationId xmlns:a16="http://schemas.microsoft.com/office/drawing/2014/main" id="{65CEF848-9A42-BD6D-6517-AB27ECFB06D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305" y="7134821"/>
            <a:ext cx="1371600" cy="1306002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FC3418DF-8649-1B9D-1616-1142AFCC8552}"/>
              </a:ext>
            </a:extLst>
          </p:cNvPr>
          <p:cNvSpPr txBox="1"/>
          <p:nvPr/>
        </p:nvSpPr>
        <p:spPr>
          <a:xfrm>
            <a:off x="0" y="5558"/>
            <a:ext cx="662966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S6: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 plots depicting the relative abundance of significantly dysregulated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m/</a:t>
            </a:r>
            <a:r>
              <a:rPr lang="en-US" sz="1200" i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features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normal/non-neoplastic pancreas tissue, IPMN, and PDAC tissue samples (N = 5 per group). Data are presented as mean ± SD. Statistical comparisons were performed using a Student’s t-test, with p &lt; 0.05 considered statistically significant. </a:t>
            </a:r>
          </a:p>
        </p:txBody>
      </p:sp>
      <p:pic>
        <p:nvPicPr>
          <p:cNvPr id="62" name="Picture 61" descr="A diagram of a normal and ipm&#10;&#10;AI-generated content may be incorrect.">
            <a:extLst>
              <a:ext uri="{FF2B5EF4-FFF2-40B4-BE49-F238E27FC236}">
                <a16:creationId xmlns:a16="http://schemas.microsoft.com/office/drawing/2014/main" id="{B23FF5DC-B0C4-14E6-E698-56EC39AC8A45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719" y="7134821"/>
            <a:ext cx="1371600" cy="13060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A68D17F-75CC-CAAA-8715-1B66400B9A2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271" y="5900958"/>
            <a:ext cx="1366964" cy="12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105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diagram of a normal and ipm&#10;&#10;AI-generated content may be incorrect.">
            <a:extLst>
              <a:ext uri="{FF2B5EF4-FFF2-40B4-BE49-F238E27FC236}">
                <a16:creationId xmlns:a16="http://schemas.microsoft.com/office/drawing/2014/main" id="{2BA57566-5D08-1664-8405-C54C92C47A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252" y="154602"/>
            <a:ext cx="1371600" cy="1306002"/>
          </a:xfrm>
        </p:spPr>
      </p:pic>
      <p:pic>
        <p:nvPicPr>
          <p:cNvPr id="7" name="Picture 6" descr="A diagram of a normal and ipm&#10;&#10;AI-generated content may be incorrect.">
            <a:extLst>
              <a:ext uri="{FF2B5EF4-FFF2-40B4-BE49-F238E27FC236}">
                <a16:creationId xmlns:a16="http://schemas.microsoft.com/office/drawing/2014/main" id="{13B65116-3EA6-11EC-5544-5C2DB68F14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0297" y="169401"/>
            <a:ext cx="1371600" cy="1276404"/>
          </a:xfrm>
          <a:prstGeom prst="rect">
            <a:avLst/>
          </a:prstGeom>
        </p:spPr>
      </p:pic>
      <p:pic>
        <p:nvPicPr>
          <p:cNvPr id="9" name="Picture 8" descr="A diagram of a normal and ipm&#10;&#10;AI-generated content may be incorrect.">
            <a:extLst>
              <a:ext uri="{FF2B5EF4-FFF2-40B4-BE49-F238E27FC236}">
                <a16:creationId xmlns:a16="http://schemas.microsoft.com/office/drawing/2014/main" id="{B8663167-86BD-5E72-4D10-125C00C2EE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342" y="139803"/>
            <a:ext cx="1371600" cy="1306002"/>
          </a:xfrm>
          <a:prstGeom prst="rect">
            <a:avLst/>
          </a:prstGeom>
        </p:spPr>
      </p:pic>
      <p:pic>
        <p:nvPicPr>
          <p:cNvPr id="11" name="Picture 10" descr="A diagram of a normal and ipm&#10;&#10;AI-generated content may be incorrect.">
            <a:extLst>
              <a:ext uri="{FF2B5EF4-FFF2-40B4-BE49-F238E27FC236}">
                <a16:creationId xmlns:a16="http://schemas.microsoft.com/office/drawing/2014/main" id="{7F80A09E-3F1D-78A5-9D5A-64240F9609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27" y="1445805"/>
            <a:ext cx="1371600" cy="1306002"/>
          </a:xfrm>
          <a:prstGeom prst="rect">
            <a:avLst/>
          </a:prstGeom>
        </p:spPr>
      </p:pic>
      <p:pic>
        <p:nvPicPr>
          <p:cNvPr id="13" name="Picture 12" descr="A diagram of a normal and ipm&#10;&#10;AI-generated content may be incorrect.">
            <a:extLst>
              <a:ext uri="{FF2B5EF4-FFF2-40B4-BE49-F238E27FC236}">
                <a16:creationId xmlns:a16="http://schemas.microsoft.com/office/drawing/2014/main" id="{7C86B1A1-3D97-0431-CA1B-F8D0D8711F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293" y="1445805"/>
            <a:ext cx="1371600" cy="1306002"/>
          </a:xfrm>
          <a:prstGeom prst="rect">
            <a:avLst/>
          </a:prstGeom>
        </p:spPr>
      </p:pic>
      <p:pic>
        <p:nvPicPr>
          <p:cNvPr id="15" name="Picture 14" descr="A diagram of a normal and ipm&#10;&#10;AI-generated content may be incorrect.">
            <a:extLst>
              <a:ext uri="{FF2B5EF4-FFF2-40B4-BE49-F238E27FC236}">
                <a16:creationId xmlns:a16="http://schemas.microsoft.com/office/drawing/2014/main" id="{CD2521E9-D566-5225-DE4E-E15D08DD8E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531" y="1452798"/>
            <a:ext cx="1371600" cy="1306002"/>
          </a:xfrm>
          <a:prstGeom prst="rect">
            <a:avLst/>
          </a:prstGeom>
        </p:spPr>
      </p:pic>
      <p:pic>
        <p:nvPicPr>
          <p:cNvPr id="17" name="Picture 16" descr="A diagram of a normal and ipm&#10;&#10;AI-generated content may be incorrect.">
            <a:extLst>
              <a:ext uri="{FF2B5EF4-FFF2-40B4-BE49-F238E27FC236}">
                <a16:creationId xmlns:a16="http://schemas.microsoft.com/office/drawing/2014/main" id="{D52C0CB1-DFB4-ED15-5E3A-EF4F16CD97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897" y="1445805"/>
            <a:ext cx="1371600" cy="1306002"/>
          </a:xfrm>
          <a:prstGeom prst="rect">
            <a:avLst/>
          </a:prstGeom>
        </p:spPr>
      </p:pic>
      <p:pic>
        <p:nvPicPr>
          <p:cNvPr id="19" name="Picture 18" descr="A diagram of a normal and ipm&#10;&#10;AI-generated content may be incorrect.">
            <a:extLst>
              <a:ext uri="{FF2B5EF4-FFF2-40B4-BE49-F238E27FC236}">
                <a16:creationId xmlns:a16="http://schemas.microsoft.com/office/drawing/2014/main" id="{0D96CF12-47EB-A0F6-00BB-D9F3E9A334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869" y="2758801"/>
            <a:ext cx="1371600" cy="1278173"/>
          </a:xfrm>
          <a:prstGeom prst="rect">
            <a:avLst/>
          </a:prstGeom>
        </p:spPr>
      </p:pic>
      <p:pic>
        <p:nvPicPr>
          <p:cNvPr id="21" name="Picture 20" descr="A diagram of a normal and ipm&#10;&#10;AI-generated content may be incorrect.">
            <a:extLst>
              <a:ext uri="{FF2B5EF4-FFF2-40B4-BE49-F238E27FC236}">
                <a16:creationId xmlns:a16="http://schemas.microsoft.com/office/drawing/2014/main" id="{89682569-CC7B-4616-81BE-D988AC13AFE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506" y="2730015"/>
            <a:ext cx="1371600" cy="1306002"/>
          </a:xfrm>
          <a:prstGeom prst="rect">
            <a:avLst/>
          </a:prstGeom>
        </p:spPr>
      </p:pic>
      <p:pic>
        <p:nvPicPr>
          <p:cNvPr id="25" name="Picture 24" descr="A diagram of a normal and ipm&#10;&#10;AI-generated content may be incorrect.">
            <a:extLst>
              <a:ext uri="{FF2B5EF4-FFF2-40B4-BE49-F238E27FC236}">
                <a16:creationId xmlns:a16="http://schemas.microsoft.com/office/drawing/2014/main" id="{F9AEAFFF-8948-0A9F-2C0F-20BB1F7AE42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281" y="2722209"/>
            <a:ext cx="1371600" cy="1306002"/>
          </a:xfrm>
          <a:prstGeom prst="rect">
            <a:avLst/>
          </a:prstGeom>
        </p:spPr>
      </p:pic>
      <p:pic>
        <p:nvPicPr>
          <p:cNvPr id="27" name="Picture 26" descr="A diagram of a normal and ipm&#10;&#10;AI-generated content may be incorrect.">
            <a:extLst>
              <a:ext uri="{FF2B5EF4-FFF2-40B4-BE49-F238E27FC236}">
                <a16:creationId xmlns:a16="http://schemas.microsoft.com/office/drawing/2014/main" id="{CD41499F-6EAF-8127-9A1A-0C51C606D9F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106" y="2722209"/>
            <a:ext cx="1371600" cy="1306002"/>
          </a:xfrm>
          <a:prstGeom prst="rect">
            <a:avLst/>
          </a:prstGeom>
        </p:spPr>
      </p:pic>
      <p:pic>
        <p:nvPicPr>
          <p:cNvPr id="2" name="Picture 1" descr="A diagram of a normal and ipm&#10;&#10;AI-generated content may be incorrect.">
            <a:extLst>
              <a:ext uri="{FF2B5EF4-FFF2-40B4-BE49-F238E27FC236}">
                <a16:creationId xmlns:a16="http://schemas.microsoft.com/office/drawing/2014/main" id="{70F3598C-38DE-6A30-1D47-C40A2860A86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67" y="221232"/>
            <a:ext cx="1371600" cy="1254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651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150</TotalTime>
  <Words>62</Words>
  <Application>Microsoft Office PowerPoint</Application>
  <PresentationFormat>A4 Paper (210x297 mm)</PresentationFormat>
  <Paragraphs>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Times New Roman</vt:lpstr>
      <vt:lpstr>Office Theme</vt:lpstr>
      <vt:lpstr>PowerPoint Presentation</vt:lpstr>
      <vt:lpstr>PowerPoint Presentation</vt:lpstr>
    </vt:vector>
  </TitlesOfParts>
  <Company>Johns Hopkins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Saleem Yousf</dc:creator>
  <cp:lastModifiedBy>Saleem Yousf</cp:lastModifiedBy>
  <cp:revision>12</cp:revision>
  <dcterms:created xsi:type="dcterms:W3CDTF">2025-12-08T17:14:11Z</dcterms:created>
  <dcterms:modified xsi:type="dcterms:W3CDTF">2026-02-05T19:56:32Z</dcterms:modified>
</cp:coreProperties>
</file>