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447" r:id="rId2"/>
    <p:sldId id="448" r:id="rId3"/>
  </p:sldIdLst>
  <p:sldSz cx="6858000" cy="9906000" type="A4"/>
  <p:notesSz cx="6954838" cy="92408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04" autoAdjust="0"/>
    <p:restoredTop sz="94660"/>
  </p:normalViewPr>
  <p:slideViewPr>
    <p:cSldViewPr snapToGrid="0">
      <p:cViewPr>
        <p:scale>
          <a:sx n="136" d="100"/>
          <a:sy n="136" d="100"/>
        </p:scale>
        <p:origin x="178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DF13-3423-4D32-A27B-D9ED19F2460E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0BE13-A072-4E1E-8364-2BE31DF65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192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DF13-3423-4D32-A27B-D9ED19F2460E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0BE13-A072-4E1E-8364-2BE31DF65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737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DF13-3423-4D32-A27B-D9ED19F2460E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0BE13-A072-4E1E-8364-2BE31DF65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95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DF13-3423-4D32-A27B-D9ED19F2460E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0BE13-A072-4E1E-8364-2BE31DF65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025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DF13-3423-4D32-A27B-D9ED19F2460E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0BE13-A072-4E1E-8364-2BE31DF65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083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DF13-3423-4D32-A27B-D9ED19F2460E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0BE13-A072-4E1E-8364-2BE31DF65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246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DF13-3423-4D32-A27B-D9ED19F2460E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0BE13-A072-4E1E-8364-2BE31DF65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434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DF13-3423-4D32-A27B-D9ED19F2460E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0BE13-A072-4E1E-8364-2BE31DF65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74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DF13-3423-4D32-A27B-D9ED19F2460E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0BE13-A072-4E1E-8364-2BE31DF65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511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DF13-3423-4D32-A27B-D9ED19F2460E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0BE13-A072-4E1E-8364-2BE31DF65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74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3DF13-3423-4D32-A27B-D9ED19F2460E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0BE13-A072-4E1E-8364-2BE31DF65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776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A3DF13-3423-4D32-A27B-D9ED19F2460E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0BE13-A072-4E1E-8364-2BE31DF65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759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2409B5E-86C4-44AB-B98C-8321BBEF2DA4}"/>
              </a:ext>
            </a:extLst>
          </p:cNvPr>
          <p:cNvSpPr txBox="1"/>
          <p:nvPr/>
        </p:nvSpPr>
        <p:spPr>
          <a:xfrm>
            <a:off x="0" y="0"/>
            <a:ext cx="669520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S5: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MALDI-MSI analysis showing the spatial distribution of dysregulated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m/</a:t>
            </a:r>
            <a:r>
              <a:rPr lang="en-US" sz="1200" i="1">
                <a:latin typeface="Times New Roman" panose="02020603050405020304" pitchFamily="18" charset="0"/>
                <a:cs typeface="Times New Roman" panose="02020603050405020304" pitchFamily="18" charset="0"/>
              </a:rPr>
              <a:t>z </a:t>
            </a:r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features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pancreatic tissue samples (MGT 1-5: 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normal/non-neoplastic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MGT 6-10: IPMN, MGT 11-15: PDAC). The ion images display metabolite localization patterns in normal/non-neoplastic pancreas tissue, IPMN, and PDAC tissue samples. Tissue sections were prepared at 10 µm thickness, and MALDI MSI was obtained at a spatial resolution of 200 µm. The color scale depicts relative intensity normalized to total ion count (TIC), with blue representing the minimum signal intensity and yellow indicating maximum signal intensity.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AD17B6-EBD7-3EDC-FFF8-CA54E8C627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41" y="1384995"/>
            <a:ext cx="6308117" cy="8311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704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9936C7E-CC5C-991D-ADE0-B174CF01D1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47" y="107471"/>
            <a:ext cx="6480105" cy="430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05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688</TotalTime>
  <Words>109</Words>
  <Application>Microsoft Office PowerPoint</Application>
  <PresentationFormat>A4 Paper (210x297 mm)</PresentationFormat>
  <Paragraphs>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Saleem Yousf</dc:creator>
  <cp:lastModifiedBy>Saleem Yousf</cp:lastModifiedBy>
  <cp:revision>62</cp:revision>
  <cp:lastPrinted>2025-04-14T18:52:37Z</cp:lastPrinted>
  <dcterms:created xsi:type="dcterms:W3CDTF">2024-12-18T19:43:50Z</dcterms:created>
  <dcterms:modified xsi:type="dcterms:W3CDTF">2026-03-04T18:01:14Z</dcterms:modified>
</cp:coreProperties>
</file>