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0" autoAdjust="0"/>
    <p:restoredTop sz="94660"/>
  </p:normalViewPr>
  <p:slideViewPr>
    <p:cSldViewPr snapToGrid="0">
      <p:cViewPr varScale="1">
        <p:scale>
          <a:sx n="111" d="100"/>
          <a:sy n="111" d="100"/>
        </p:scale>
        <p:origin x="59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49096-6044-4029-BE7F-8C46577D7FD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D6DFA11-7464-4929-B825-743A331624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CA3C59E-E71E-44D2-ACBE-A7C8DC898D84}"/>
              </a:ext>
            </a:extLst>
          </p:cNvPr>
          <p:cNvSpPr>
            <a:spLocks noGrp="1"/>
          </p:cNvSpPr>
          <p:nvPr>
            <p:ph type="dt" sz="half" idx="10"/>
          </p:nvPr>
        </p:nvSpPr>
        <p:spPr/>
        <p:txBody>
          <a:bodyPr/>
          <a:lstStyle/>
          <a:p>
            <a:fld id="{63A9EDA9-35AF-4DE6-870E-6873C72DAED9}" type="datetimeFigureOut">
              <a:rPr lang="en-US" smtClean="0"/>
              <a:t>2/20/2026</a:t>
            </a:fld>
            <a:endParaRPr lang="en-US"/>
          </a:p>
        </p:txBody>
      </p:sp>
      <p:sp>
        <p:nvSpPr>
          <p:cNvPr id="5" name="Footer Placeholder 4">
            <a:extLst>
              <a:ext uri="{FF2B5EF4-FFF2-40B4-BE49-F238E27FC236}">
                <a16:creationId xmlns:a16="http://schemas.microsoft.com/office/drawing/2014/main" id="{2F28FA8A-C25E-494A-9F33-2FA3F0D3E1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3341180-D6CC-4C53-81D8-FD7DA3CAB2FB}"/>
              </a:ext>
            </a:extLst>
          </p:cNvPr>
          <p:cNvSpPr>
            <a:spLocks noGrp="1"/>
          </p:cNvSpPr>
          <p:nvPr>
            <p:ph type="sldNum" sz="quarter" idx="12"/>
          </p:nvPr>
        </p:nvSpPr>
        <p:spPr/>
        <p:txBody>
          <a:bodyPr/>
          <a:lstStyle/>
          <a:p>
            <a:fld id="{AADD9F72-87A2-4600-B24A-61E043EF3B7B}" type="slidenum">
              <a:rPr lang="en-US" smtClean="0"/>
              <a:t>‹#›</a:t>
            </a:fld>
            <a:endParaRPr lang="en-US"/>
          </a:p>
        </p:txBody>
      </p:sp>
    </p:spTree>
    <p:extLst>
      <p:ext uri="{BB962C8B-B14F-4D97-AF65-F5344CB8AC3E}">
        <p14:creationId xmlns:p14="http://schemas.microsoft.com/office/powerpoint/2010/main" val="2263449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5D2841-6F2A-4A46-9222-BC661B409AC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BF6CD97-02AA-4148-908C-800432E0A99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A8FB73C-8E42-42E7-81B2-16A2B98292E0}"/>
              </a:ext>
            </a:extLst>
          </p:cNvPr>
          <p:cNvSpPr>
            <a:spLocks noGrp="1"/>
          </p:cNvSpPr>
          <p:nvPr>
            <p:ph type="dt" sz="half" idx="10"/>
          </p:nvPr>
        </p:nvSpPr>
        <p:spPr/>
        <p:txBody>
          <a:bodyPr/>
          <a:lstStyle/>
          <a:p>
            <a:fld id="{63A9EDA9-35AF-4DE6-870E-6873C72DAED9}" type="datetimeFigureOut">
              <a:rPr lang="en-US" smtClean="0"/>
              <a:t>2/20/2026</a:t>
            </a:fld>
            <a:endParaRPr lang="en-US"/>
          </a:p>
        </p:txBody>
      </p:sp>
      <p:sp>
        <p:nvSpPr>
          <p:cNvPr id="5" name="Footer Placeholder 4">
            <a:extLst>
              <a:ext uri="{FF2B5EF4-FFF2-40B4-BE49-F238E27FC236}">
                <a16:creationId xmlns:a16="http://schemas.microsoft.com/office/drawing/2014/main" id="{D8C2C622-56E7-4F56-9485-84F069B4BA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87069A-A42B-432D-B919-AEEC61F212FC}"/>
              </a:ext>
            </a:extLst>
          </p:cNvPr>
          <p:cNvSpPr>
            <a:spLocks noGrp="1"/>
          </p:cNvSpPr>
          <p:nvPr>
            <p:ph type="sldNum" sz="quarter" idx="12"/>
          </p:nvPr>
        </p:nvSpPr>
        <p:spPr/>
        <p:txBody>
          <a:bodyPr/>
          <a:lstStyle/>
          <a:p>
            <a:fld id="{AADD9F72-87A2-4600-B24A-61E043EF3B7B}" type="slidenum">
              <a:rPr lang="en-US" smtClean="0"/>
              <a:t>‹#›</a:t>
            </a:fld>
            <a:endParaRPr lang="en-US"/>
          </a:p>
        </p:txBody>
      </p:sp>
    </p:spTree>
    <p:extLst>
      <p:ext uri="{BB962C8B-B14F-4D97-AF65-F5344CB8AC3E}">
        <p14:creationId xmlns:p14="http://schemas.microsoft.com/office/powerpoint/2010/main" val="15509174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9075A-0EC7-4F00-9609-E47BD163F4D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36BC221-6420-416A-9C89-A58D1E4660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19267FE-9601-422C-8671-DB60DBDBFBA3}"/>
              </a:ext>
            </a:extLst>
          </p:cNvPr>
          <p:cNvSpPr>
            <a:spLocks noGrp="1"/>
          </p:cNvSpPr>
          <p:nvPr>
            <p:ph type="dt" sz="half" idx="10"/>
          </p:nvPr>
        </p:nvSpPr>
        <p:spPr/>
        <p:txBody>
          <a:bodyPr/>
          <a:lstStyle/>
          <a:p>
            <a:fld id="{63A9EDA9-35AF-4DE6-870E-6873C72DAED9}" type="datetimeFigureOut">
              <a:rPr lang="en-US" smtClean="0"/>
              <a:t>2/20/2026</a:t>
            </a:fld>
            <a:endParaRPr lang="en-US"/>
          </a:p>
        </p:txBody>
      </p:sp>
      <p:sp>
        <p:nvSpPr>
          <p:cNvPr id="5" name="Footer Placeholder 4">
            <a:extLst>
              <a:ext uri="{FF2B5EF4-FFF2-40B4-BE49-F238E27FC236}">
                <a16:creationId xmlns:a16="http://schemas.microsoft.com/office/drawing/2014/main" id="{96A99075-E85B-4FCF-94F1-5F27C30C63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B2A4BE-2FA2-4676-ABFE-160F26A1507F}"/>
              </a:ext>
            </a:extLst>
          </p:cNvPr>
          <p:cNvSpPr>
            <a:spLocks noGrp="1"/>
          </p:cNvSpPr>
          <p:nvPr>
            <p:ph type="sldNum" sz="quarter" idx="12"/>
          </p:nvPr>
        </p:nvSpPr>
        <p:spPr/>
        <p:txBody>
          <a:bodyPr/>
          <a:lstStyle/>
          <a:p>
            <a:fld id="{AADD9F72-87A2-4600-B24A-61E043EF3B7B}" type="slidenum">
              <a:rPr lang="en-US" smtClean="0"/>
              <a:t>‹#›</a:t>
            </a:fld>
            <a:endParaRPr lang="en-US"/>
          </a:p>
        </p:txBody>
      </p:sp>
    </p:spTree>
    <p:extLst>
      <p:ext uri="{BB962C8B-B14F-4D97-AF65-F5344CB8AC3E}">
        <p14:creationId xmlns:p14="http://schemas.microsoft.com/office/powerpoint/2010/main" val="6381616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E50781-6874-4511-9A65-C706988E3DA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E5791B7-6E7C-4A5E-93E2-DCCA2DD31BE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774FC0-B47C-47B2-9BF9-C703D7E97A9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705DEA6-33AA-4942-8578-A2FE10A905EC}"/>
              </a:ext>
            </a:extLst>
          </p:cNvPr>
          <p:cNvSpPr>
            <a:spLocks noGrp="1"/>
          </p:cNvSpPr>
          <p:nvPr>
            <p:ph type="dt" sz="half" idx="10"/>
          </p:nvPr>
        </p:nvSpPr>
        <p:spPr/>
        <p:txBody>
          <a:bodyPr/>
          <a:lstStyle/>
          <a:p>
            <a:fld id="{63A9EDA9-35AF-4DE6-870E-6873C72DAED9}" type="datetimeFigureOut">
              <a:rPr lang="en-US" smtClean="0"/>
              <a:t>2/20/2026</a:t>
            </a:fld>
            <a:endParaRPr lang="en-US"/>
          </a:p>
        </p:txBody>
      </p:sp>
      <p:sp>
        <p:nvSpPr>
          <p:cNvPr id="6" name="Footer Placeholder 5">
            <a:extLst>
              <a:ext uri="{FF2B5EF4-FFF2-40B4-BE49-F238E27FC236}">
                <a16:creationId xmlns:a16="http://schemas.microsoft.com/office/drawing/2014/main" id="{930D28E1-DBE0-4F34-BEBE-87EA1068612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760CDD8-A899-4C8E-9F4E-110B74EE0957}"/>
              </a:ext>
            </a:extLst>
          </p:cNvPr>
          <p:cNvSpPr>
            <a:spLocks noGrp="1"/>
          </p:cNvSpPr>
          <p:nvPr>
            <p:ph type="sldNum" sz="quarter" idx="12"/>
          </p:nvPr>
        </p:nvSpPr>
        <p:spPr/>
        <p:txBody>
          <a:bodyPr/>
          <a:lstStyle/>
          <a:p>
            <a:fld id="{AADD9F72-87A2-4600-B24A-61E043EF3B7B}" type="slidenum">
              <a:rPr lang="en-US" smtClean="0"/>
              <a:t>‹#›</a:t>
            </a:fld>
            <a:endParaRPr lang="en-US"/>
          </a:p>
        </p:txBody>
      </p:sp>
    </p:spTree>
    <p:extLst>
      <p:ext uri="{BB962C8B-B14F-4D97-AF65-F5344CB8AC3E}">
        <p14:creationId xmlns:p14="http://schemas.microsoft.com/office/powerpoint/2010/main" val="19575329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8A34BC-97BE-419F-AAA5-BE66B0DB5CA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538417B-AFDC-46FF-85CE-87882A7E47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BAC5390-5D0F-42F2-AC55-4E91A83168BD}"/>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8654185-77D4-4241-B180-D03A58396B2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A539FEE-FA90-4215-AA4F-F92F8E0FC39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6C3FC23-EED5-4A79-8727-B38CD18589F1}"/>
              </a:ext>
            </a:extLst>
          </p:cNvPr>
          <p:cNvSpPr>
            <a:spLocks noGrp="1"/>
          </p:cNvSpPr>
          <p:nvPr>
            <p:ph type="dt" sz="half" idx="10"/>
          </p:nvPr>
        </p:nvSpPr>
        <p:spPr/>
        <p:txBody>
          <a:bodyPr/>
          <a:lstStyle/>
          <a:p>
            <a:fld id="{63A9EDA9-35AF-4DE6-870E-6873C72DAED9}" type="datetimeFigureOut">
              <a:rPr lang="en-US" smtClean="0"/>
              <a:t>2/20/2026</a:t>
            </a:fld>
            <a:endParaRPr lang="en-US"/>
          </a:p>
        </p:txBody>
      </p:sp>
      <p:sp>
        <p:nvSpPr>
          <p:cNvPr id="8" name="Footer Placeholder 7">
            <a:extLst>
              <a:ext uri="{FF2B5EF4-FFF2-40B4-BE49-F238E27FC236}">
                <a16:creationId xmlns:a16="http://schemas.microsoft.com/office/drawing/2014/main" id="{9DC194A3-FB7B-4C89-A0C3-9885CE04D48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5ADEA09-D5D3-464E-8D4E-6C8A4118BCD9}"/>
              </a:ext>
            </a:extLst>
          </p:cNvPr>
          <p:cNvSpPr>
            <a:spLocks noGrp="1"/>
          </p:cNvSpPr>
          <p:nvPr>
            <p:ph type="sldNum" sz="quarter" idx="12"/>
          </p:nvPr>
        </p:nvSpPr>
        <p:spPr/>
        <p:txBody>
          <a:bodyPr/>
          <a:lstStyle/>
          <a:p>
            <a:fld id="{AADD9F72-87A2-4600-B24A-61E043EF3B7B}" type="slidenum">
              <a:rPr lang="en-US" smtClean="0"/>
              <a:t>‹#›</a:t>
            </a:fld>
            <a:endParaRPr lang="en-US"/>
          </a:p>
        </p:txBody>
      </p:sp>
    </p:spTree>
    <p:extLst>
      <p:ext uri="{BB962C8B-B14F-4D97-AF65-F5344CB8AC3E}">
        <p14:creationId xmlns:p14="http://schemas.microsoft.com/office/powerpoint/2010/main" val="22195212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7D564-34C6-4BAC-9F87-31A91E3BB55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6C1263D-0D1A-4525-8C81-280C029078DC}"/>
              </a:ext>
            </a:extLst>
          </p:cNvPr>
          <p:cNvSpPr>
            <a:spLocks noGrp="1"/>
          </p:cNvSpPr>
          <p:nvPr>
            <p:ph type="dt" sz="half" idx="10"/>
          </p:nvPr>
        </p:nvSpPr>
        <p:spPr/>
        <p:txBody>
          <a:bodyPr/>
          <a:lstStyle/>
          <a:p>
            <a:fld id="{63A9EDA9-35AF-4DE6-870E-6873C72DAED9}" type="datetimeFigureOut">
              <a:rPr lang="en-US" smtClean="0"/>
              <a:t>2/20/2026</a:t>
            </a:fld>
            <a:endParaRPr lang="en-US"/>
          </a:p>
        </p:txBody>
      </p:sp>
      <p:sp>
        <p:nvSpPr>
          <p:cNvPr id="4" name="Footer Placeholder 3">
            <a:extLst>
              <a:ext uri="{FF2B5EF4-FFF2-40B4-BE49-F238E27FC236}">
                <a16:creationId xmlns:a16="http://schemas.microsoft.com/office/drawing/2014/main" id="{F0F4D473-3C0F-49CD-A15F-239A511ABEA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25A81D8-C95F-435B-9204-2ED1DCF2B21A}"/>
              </a:ext>
            </a:extLst>
          </p:cNvPr>
          <p:cNvSpPr>
            <a:spLocks noGrp="1"/>
          </p:cNvSpPr>
          <p:nvPr>
            <p:ph type="sldNum" sz="quarter" idx="12"/>
          </p:nvPr>
        </p:nvSpPr>
        <p:spPr/>
        <p:txBody>
          <a:bodyPr/>
          <a:lstStyle/>
          <a:p>
            <a:fld id="{AADD9F72-87A2-4600-B24A-61E043EF3B7B}" type="slidenum">
              <a:rPr lang="en-US" smtClean="0"/>
              <a:t>‹#›</a:t>
            </a:fld>
            <a:endParaRPr lang="en-US"/>
          </a:p>
        </p:txBody>
      </p:sp>
    </p:spTree>
    <p:extLst>
      <p:ext uri="{BB962C8B-B14F-4D97-AF65-F5344CB8AC3E}">
        <p14:creationId xmlns:p14="http://schemas.microsoft.com/office/powerpoint/2010/main" val="4881056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2E6FB1A-9CF5-417F-B0E6-053FEB2FCFC8}"/>
              </a:ext>
            </a:extLst>
          </p:cNvPr>
          <p:cNvSpPr>
            <a:spLocks noGrp="1"/>
          </p:cNvSpPr>
          <p:nvPr>
            <p:ph type="dt" sz="half" idx="10"/>
          </p:nvPr>
        </p:nvSpPr>
        <p:spPr/>
        <p:txBody>
          <a:bodyPr/>
          <a:lstStyle/>
          <a:p>
            <a:fld id="{63A9EDA9-35AF-4DE6-870E-6873C72DAED9}" type="datetimeFigureOut">
              <a:rPr lang="en-US" smtClean="0"/>
              <a:t>2/20/2026</a:t>
            </a:fld>
            <a:endParaRPr lang="en-US"/>
          </a:p>
        </p:txBody>
      </p:sp>
      <p:sp>
        <p:nvSpPr>
          <p:cNvPr id="3" name="Footer Placeholder 2">
            <a:extLst>
              <a:ext uri="{FF2B5EF4-FFF2-40B4-BE49-F238E27FC236}">
                <a16:creationId xmlns:a16="http://schemas.microsoft.com/office/drawing/2014/main" id="{7B38A463-91DF-457A-97AF-3452B5CB728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AB894FF-7218-4B41-8F19-71CFC93D28B2}"/>
              </a:ext>
            </a:extLst>
          </p:cNvPr>
          <p:cNvSpPr>
            <a:spLocks noGrp="1"/>
          </p:cNvSpPr>
          <p:nvPr>
            <p:ph type="sldNum" sz="quarter" idx="12"/>
          </p:nvPr>
        </p:nvSpPr>
        <p:spPr/>
        <p:txBody>
          <a:bodyPr/>
          <a:lstStyle/>
          <a:p>
            <a:fld id="{AADD9F72-87A2-4600-B24A-61E043EF3B7B}" type="slidenum">
              <a:rPr lang="en-US" smtClean="0"/>
              <a:t>‹#›</a:t>
            </a:fld>
            <a:endParaRPr lang="en-US"/>
          </a:p>
        </p:txBody>
      </p:sp>
    </p:spTree>
    <p:extLst>
      <p:ext uri="{BB962C8B-B14F-4D97-AF65-F5344CB8AC3E}">
        <p14:creationId xmlns:p14="http://schemas.microsoft.com/office/powerpoint/2010/main" val="125506016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3116F-A4EC-4300-BE3C-D690F134AC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6AC8EE9-2E62-402D-8BA4-6B279158336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C570FC1-7A4D-4DA3-8B7F-BF5E559280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996578-C5E0-450F-9669-95C9F63A22BD}"/>
              </a:ext>
            </a:extLst>
          </p:cNvPr>
          <p:cNvSpPr>
            <a:spLocks noGrp="1"/>
          </p:cNvSpPr>
          <p:nvPr>
            <p:ph type="dt" sz="half" idx="10"/>
          </p:nvPr>
        </p:nvSpPr>
        <p:spPr/>
        <p:txBody>
          <a:bodyPr/>
          <a:lstStyle/>
          <a:p>
            <a:fld id="{63A9EDA9-35AF-4DE6-870E-6873C72DAED9}" type="datetimeFigureOut">
              <a:rPr lang="en-US" smtClean="0"/>
              <a:t>2/20/2026</a:t>
            </a:fld>
            <a:endParaRPr lang="en-US"/>
          </a:p>
        </p:txBody>
      </p:sp>
      <p:sp>
        <p:nvSpPr>
          <p:cNvPr id="6" name="Footer Placeholder 5">
            <a:extLst>
              <a:ext uri="{FF2B5EF4-FFF2-40B4-BE49-F238E27FC236}">
                <a16:creationId xmlns:a16="http://schemas.microsoft.com/office/drawing/2014/main" id="{73B48BD1-876D-427D-AB3A-04567787E29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8AC115-51FE-44A7-A7BB-2B052BDF52BF}"/>
              </a:ext>
            </a:extLst>
          </p:cNvPr>
          <p:cNvSpPr>
            <a:spLocks noGrp="1"/>
          </p:cNvSpPr>
          <p:nvPr>
            <p:ph type="sldNum" sz="quarter" idx="12"/>
          </p:nvPr>
        </p:nvSpPr>
        <p:spPr/>
        <p:txBody>
          <a:bodyPr/>
          <a:lstStyle/>
          <a:p>
            <a:fld id="{AADD9F72-87A2-4600-B24A-61E043EF3B7B}" type="slidenum">
              <a:rPr lang="en-US" smtClean="0"/>
              <a:t>‹#›</a:t>
            </a:fld>
            <a:endParaRPr lang="en-US"/>
          </a:p>
        </p:txBody>
      </p:sp>
    </p:spTree>
    <p:extLst>
      <p:ext uri="{BB962C8B-B14F-4D97-AF65-F5344CB8AC3E}">
        <p14:creationId xmlns:p14="http://schemas.microsoft.com/office/powerpoint/2010/main" val="16909461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8DC41-7C76-499F-9E64-46650A1DF3F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1A7F3025-1ADF-480E-97D7-0C6D7271251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3A76A84-E4D2-409B-84BC-F626607D7D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03C5E53-E739-43A9-8E1F-9FC684042507}"/>
              </a:ext>
            </a:extLst>
          </p:cNvPr>
          <p:cNvSpPr>
            <a:spLocks noGrp="1"/>
          </p:cNvSpPr>
          <p:nvPr>
            <p:ph type="dt" sz="half" idx="10"/>
          </p:nvPr>
        </p:nvSpPr>
        <p:spPr/>
        <p:txBody>
          <a:bodyPr/>
          <a:lstStyle/>
          <a:p>
            <a:fld id="{63A9EDA9-35AF-4DE6-870E-6873C72DAED9}" type="datetimeFigureOut">
              <a:rPr lang="en-US" smtClean="0"/>
              <a:t>2/20/2026</a:t>
            </a:fld>
            <a:endParaRPr lang="en-US"/>
          </a:p>
        </p:txBody>
      </p:sp>
      <p:sp>
        <p:nvSpPr>
          <p:cNvPr id="6" name="Footer Placeholder 5">
            <a:extLst>
              <a:ext uri="{FF2B5EF4-FFF2-40B4-BE49-F238E27FC236}">
                <a16:creationId xmlns:a16="http://schemas.microsoft.com/office/drawing/2014/main" id="{046D82B1-C6B5-43ED-960B-7A756D72B4D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0CBF5D-E8C6-480D-A936-D0015A4F6E6A}"/>
              </a:ext>
            </a:extLst>
          </p:cNvPr>
          <p:cNvSpPr>
            <a:spLocks noGrp="1"/>
          </p:cNvSpPr>
          <p:nvPr>
            <p:ph type="sldNum" sz="quarter" idx="12"/>
          </p:nvPr>
        </p:nvSpPr>
        <p:spPr/>
        <p:txBody>
          <a:bodyPr/>
          <a:lstStyle/>
          <a:p>
            <a:fld id="{AADD9F72-87A2-4600-B24A-61E043EF3B7B}" type="slidenum">
              <a:rPr lang="en-US" smtClean="0"/>
              <a:t>‹#›</a:t>
            </a:fld>
            <a:endParaRPr lang="en-US"/>
          </a:p>
        </p:txBody>
      </p:sp>
    </p:spTree>
    <p:extLst>
      <p:ext uri="{BB962C8B-B14F-4D97-AF65-F5344CB8AC3E}">
        <p14:creationId xmlns:p14="http://schemas.microsoft.com/office/powerpoint/2010/main" val="2920862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2EDD85-DC5E-463E-831E-EA66D372ED4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032453B-506B-4D6C-A6C5-9E17BDE4FAE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3C8B85-D4AD-4A0B-A130-C801C5225ED8}"/>
              </a:ext>
            </a:extLst>
          </p:cNvPr>
          <p:cNvSpPr>
            <a:spLocks noGrp="1"/>
          </p:cNvSpPr>
          <p:nvPr>
            <p:ph type="dt" sz="half" idx="10"/>
          </p:nvPr>
        </p:nvSpPr>
        <p:spPr/>
        <p:txBody>
          <a:bodyPr/>
          <a:lstStyle/>
          <a:p>
            <a:fld id="{63A9EDA9-35AF-4DE6-870E-6873C72DAED9}" type="datetimeFigureOut">
              <a:rPr lang="en-US" smtClean="0"/>
              <a:t>2/20/2026</a:t>
            </a:fld>
            <a:endParaRPr lang="en-US"/>
          </a:p>
        </p:txBody>
      </p:sp>
      <p:sp>
        <p:nvSpPr>
          <p:cNvPr id="5" name="Footer Placeholder 4">
            <a:extLst>
              <a:ext uri="{FF2B5EF4-FFF2-40B4-BE49-F238E27FC236}">
                <a16:creationId xmlns:a16="http://schemas.microsoft.com/office/drawing/2014/main" id="{732F26E4-8D4B-4589-AAFB-3D65276AF9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D854115-F716-40F5-9594-1D51E222B88C}"/>
              </a:ext>
            </a:extLst>
          </p:cNvPr>
          <p:cNvSpPr>
            <a:spLocks noGrp="1"/>
          </p:cNvSpPr>
          <p:nvPr>
            <p:ph type="sldNum" sz="quarter" idx="12"/>
          </p:nvPr>
        </p:nvSpPr>
        <p:spPr/>
        <p:txBody>
          <a:bodyPr/>
          <a:lstStyle/>
          <a:p>
            <a:fld id="{AADD9F72-87A2-4600-B24A-61E043EF3B7B}" type="slidenum">
              <a:rPr lang="en-US" smtClean="0"/>
              <a:t>‹#›</a:t>
            </a:fld>
            <a:endParaRPr lang="en-US"/>
          </a:p>
        </p:txBody>
      </p:sp>
    </p:spTree>
    <p:extLst>
      <p:ext uri="{BB962C8B-B14F-4D97-AF65-F5344CB8AC3E}">
        <p14:creationId xmlns:p14="http://schemas.microsoft.com/office/powerpoint/2010/main" val="36116077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4991CAF-5F4D-4766-BDB6-FDBA7BC2205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43C2522-2B9B-46C4-B2B7-5C9BD22E33DA}"/>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5632DA-D1CE-4CB2-8924-CD0A424D360B}"/>
              </a:ext>
            </a:extLst>
          </p:cNvPr>
          <p:cNvSpPr>
            <a:spLocks noGrp="1"/>
          </p:cNvSpPr>
          <p:nvPr>
            <p:ph type="dt" sz="half" idx="10"/>
          </p:nvPr>
        </p:nvSpPr>
        <p:spPr/>
        <p:txBody>
          <a:bodyPr/>
          <a:lstStyle/>
          <a:p>
            <a:fld id="{63A9EDA9-35AF-4DE6-870E-6873C72DAED9}" type="datetimeFigureOut">
              <a:rPr lang="en-US" smtClean="0"/>
              <a:t>2/20/2026</a:t>
            </a:fld>
            <a:endParaRPr lang="en-US"/>
          </a:p>
        </p:txBody>
      </p:sp>
      <p:sp>
        <p:nvSpPr>
          <p:cNvPr id="5" name="Footer Placeholder 4">
            <a:extLst>
              <a:ext uri="{FF2B5EF4-FFF2-40B4-BE49-F238E27FC236}">
                <a16:creationId xmlns:a16="http://schemas.microsoft.com/office/drawing/2014/main" id="{3FC8C717-D2F3-4C12-B06F-F9DEA68EEF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207141-F46F-47F9-AD3A-341ABA590B99}"/>
              </a:ext>
            </a:extLst>
          </p:cNvPr>
          <p:cNvSpPr>
            <a:spLocks noGrp="1"/>
          </p:cNvSpPr>
          <p:nvPr>
            <p:ph type="sldNum" sz="quarter" idx="12"/>
          </p:nvPr>
        </p:nvSpPr>
        <p:spPr/>
        <p:txBody>
          <a:bodyPr/>
          <a:lstStyle/>
          <a:p>
            <a:fld id="{AADD9F72-87A2-4600-B24A-61E043EF3B7B}" type="slidenum">
              <a:rPr lang="en-US" smtClean="0"/>
              <a:t>‹#›</a:t>
            </a:fld>
            <a:endParaRPr lang="en-US"/>
          </a:p>
        </p:txBody>
      </p:sp>
    </p:spTree>
    <p:extLst>
      <p:ext uri="{BB962C8B-B14F-4D97-AF65-F5344CB8AC3E}">
        <p14:creationId xmlns:p14="http://schemas.microsoft.com/office/powerpoint/2010/main" val="31731869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2329DD-B41C-4AC8-AA3C-69A8771234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C3336BA-3771-4927-9B21-495B51DC2A2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6382BB-FCC9-4A99-8F6C-CD546AC1EFD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3A9EDA9-35AF-4DE6-870E-6873C72DAED9}" type="datetimeFigureOut">
              <a:rPr lang="en-US" smtClean="0"/>
              <a:t>2/20/2026</a:t>
            </a:fld>
            <a:endParaRPr lang="en-US"/>
          </a:p>
        </p:txBody>
      </p:sp>
      <p:sp>
        <p:nvSpPr>
          <p:cNvPr id="5" name="Footer Placeholder 4">
            <a:extLst>
              <a:ext uri="{FF2B5EF4-FFF2-40B4-BE49-F238E27FC236}">
                <a16:creationId xmlns:a16="http://schemas.microsoft.com/office/drawing/2014/main" id="{D7F4BC57-CADE-4EA0-AFF0-6ADC6C7515C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DC9F270-BCBD-40A6-8128-C15F8F23B28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DD9F72-87A2-4600-B24A-61E043EF3B7B}" type="slidenum">
              <a:rPr lang="en-US" smtClean="0"/>
              <a:t>‹#›</a:t>
            </a:fld>
            <a:endParaRPr lang="en-US"/>
          </a:p>
        </p:txBody>
      </p:sp>
    </p:spTree>
    <p:extLst>
      <p:ext uri="{BB962C8B-B14F-4D97-AF65-F5344CB8AC3E}">
        <p14:creationId xmlns:p14="http://schemas.microsoft.com/office/powerpoint/2010/main" val="185852625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911D56B-F0FA-4597-938A-524827A8F10D}"/>
              </a:ext>
            </a:extLst>
          </p:cNvPr>
          <p:cNvPicPr>
            <a:picLocks noChangeAspect="1"/>
          </p:cNvPicPr>
          <p:nvPr/>
        </p:nvPicPr>
        <p:blipFill rotWithShape="1">
          <a:blip r:embed="rId2">
            <a:extLst>
              <a:ext uri="{28A0092B-C50C-407E-A947-70E740481C1C}">
                <a14:useLocalDpi xmlns:a14="http://schemas.microsoft.com/office/drawing/2010/main" val="0"/>
              </a:ext>
            </a:extLst>
          </a:blip>
          <a:srcRect l="6597" t="9506" r="8264" b="5556"/>
          <a:stretch/>
        </p:blipFill>
        <p:spPr>
          <a:xfrm>
            <a:off x="1066798" y="1464731"/>
            <a:ext cx="9399453" cy="5274735"/>
          </a:xfrm>
          <a:prstGeom prst="rect">
            <a:avLst/>
          </a:prstGeom>
        </p:spPr>
      </p:pic>
      <p:sp>
        <p:nvSpPr>
          <p:cNvPr id="6" name="TextBox 5">
            <a:extLst>
              <a:ext uri="{FF2B5EF4-FFF2-40B4-BE49-F238E27FC236}">
                <a16:creationId xmlns:a16="http://schemas.microsoft.com/office/drawing/2014/main" id="{C81EF58A-251D-45B7-8813-4BB1612B4741}"/>
              </a:ext>
            </a:extLst>
          </p:cNvPr>
          <p:cNvSpPr txBox="1"/>
          <p:nvPr/>
        </p:nvSpPr>
        <p:spPr>
          <a:xfrm>
            <a:off x="0" y="0"/>
            <a:ext cx="12115800" cy="1200329"/>
          </a:xfrm>
          <a:prstGeom prst="rect">
            <a:avLst/>
          </a:prstGeom>
          <a:noFill/>
        </p:spPr>
        <p:txBody>
          <a:bodyPr wrap="square">
            <a:spAutoFit/>
          </a:bodyPr>
          <a:lstStyle/>
          <a:p>
            <a:pPr lvl="0">
              <a:defRPr/>
            </a:pPr>
            <a:r>
              <a:rPr lang="en-US" sz="1200" b="1" baseline="0" dirty="0">
                <a:solidFill>
                  <a:schemeClr val="tx1"/>
                </a:solidFill>
                <a:effectLst/>
                <a:latin typeface="Times New Roman" panose="02020603050405020304" pitchFamily="18" charset="0"/>
                <a:cs typeface="Times New Roman" panose="02020603050405020304" pitchFamily="18" charset="0"/>
              </a:rPr>
              <a:t>Supplementary Figure S4: </a:t>
            </a:r>
            <a:r>
              <a:rPr lang="en-US" sz="1200" b="0" i="0" baseline="0" dirty="0">
                <a:solidFill>
                  <a:schemeClr val="tx1"/>
                </a:solidFill>
                <a:effectLst/>
                <a:latin typeface="Times New Roman" panose="02020603050405020304" pitchFamily="18" charset="0"/>
                <a:cs typeface="Times New Roman" panose="02020603050405020304" pitchFamily="18" charset="0"/>
              </a:rPr>
              <a:t>Histogram plots showing spatial homogeneity in </a:t>
            </a:r>
            <a:r>
              <a:rPr lang="en-US" sz="1200" dirty="0">
                <a:latin typeface="Times New Roman" panose="02020603050405020304" pitchFamily="18" charset="0"/>
                <a:cs typeface="Times New Roman" panose="02020603050405020304" pitchFamily="18" charset="0"/>
              </a:rPr>
              <a:t>normal/non-neoplastic pancreas tissue </a:t>
            </a:r>
            <a:r>
              <a:rPr lang="en-US" sz="1200" b="0" i="0" baseline="0" dirty="0">
                <a:solidFill>
                  <a:schemeClr val="tx1"/>
                </a:solidFill>
                <a:effectLst/>
                <a:latin typeface="Times New Roman" panose="02020603050405020304" pitchFamily="18" charset="0"/>
                <a:cs typeface="Times New Roman" panose="02020603050405020304" pitchFamily="18" charset="0"/>
              </a:rPr>
              <a:t>(green), IPMN (orange), and PDAC (red) tissue samples. Homogeneity was calculated using </a:t>
            </a:r>
            <a:r>
              <a:rPr lang="en-US" sz="1200" b="0" i="0" baseline="0" dirty="0" err="1">
                <a:solidFill>
                  <a:schemeClr val="tx1"/>
                </a:solidFill>
                <a:effectLst/>
                <a:latin typeface="Times New Roman" panose="02020603050405020304" pitchFamily="18" charset="0"/>
                <a:cs typeface="Times New Roman" panose="02020603050405020304" pitchFamily="18" charset="0"/>
              </a:rPr>
              <a:t>Haralick</a:t>
            </a:r>
            <a:r>
              <a:rPr lang="en-US" sz="1200" b="0" i="0" baseline="0" dirty="0">
                <a:solidFill>
                  <a:schemeClr val="tx1"/>
                </a:solidFill>
                <a:effectLst/>
                <a:latin typeface="Times New Roman" panose="02020603050405020304" pitchFamily="18" charset="0"/>
                <a:cs typeface="Times New Roman" panose="02020603050405020304" pitchFamily="18" charset="0"/>
              </a:rPr>
              <a:t> texture features from MALDI-MSI ion images for eight metabolites: taurine, </a:t>
            </a:r>
            <a:r>
              <a:rPr lang="en-US" sz="1200" b="0" i="0" baseline="0" dirty="0" err="1">
                <a:solidFill>
                  <a:schemeClr val="tx1"/>
                </a:solidFill>
                <a:effectLst/>
                <a:latin typeface="Times New Roman" panose="02020603050405020304" pitchFamily="18" charset="0"/>
                <a:cs typeface="Times New Roman" panose="02020603050405020304" pitchFamily="18" charset="0"/>
              </a:rPr>
              <a:t>acetylcarnitine</a:t>
            </a:r>
            <a:r>
              <a:rPr lang="en-US" sz="1200" b="0" i="0" baseline="0" dirty="0">
                <a:solidFill>
                  <a:schemeClr val="tx1"/>
                </a:solidFill>
                <a:effectLst/>
                <a:latin typeface="Times New Roman" panose="02020603050405020304" pitchFamily="18" charset="0"/>
                <a:cs typeface="Times New Roman" panose="02020603050405020304" pitchFamily="18" charset="0"/>
              </a:rPr>
              <a:t>, creatine, malate, ascorbic acid, m/z </a:t>
            </a:r>
            <a:r>
              <a:rPr lang="en-US" sz="1200" b="0" i="0" baseline="0" dirty="0">
                <a:effectLst/>
                <a:latin typeface="Times New Roman" panose="02020603050405020304" pitchFamily="18" charset="0"/>
                <a:cs typeface="Times New Roman" panose="02020603050405020304" pitchFamily="18" charset="0"/>
              </a:rPr>
              <a:t>835.64 </a:t>
            </a:r>
            <a:r>
              <a:rPr lang="en-US" sz="1200" dirty="0">
                <a:effectLst/>
                <a:latin typeface="Times New Roman" panose="02020603050405020304" pitchFamily="18" charset="0"/>
                <a:ea typeface="Times New Roman" panose="02020603050405020304" pitchFamily="18" charset="0"/>
              </a:rPr>
              <a:t>(tentatively identified as sphingomyelin SM 42:2;O2)</a:t>
            </a:r>
            <a:r>
              <a:rPr lang="en-US" sz="1200" b="0" i="0" baseline="0" dirty="0">
                <a:solidFill>
                  <a:schemeClr val="tx1"/>
                </a:solidFill>
                <a:effectLst/>
                <a:latin typeface="Times New Roman" panose="02020603050405020304" pitchFamily="18" charset="0"/>
                <a:cs typeface="Times New Roman" panose="02020603050405020304" pitchFamily="18" charset="0"/>
              </a:rPr>
              <a:t>, PC 34:3, and PC 32:0 across all (n = 5) tissue samples in each group (One IPMN sample MGT10 was excluded due to bad tissue quality). For trend interpretation, the top four histogram bins were analyzed in each group. The top four bin counts for normal samples (green) indicate higher spatial homogeneity (i.e., lower heterogeneity). The IPMN samples (orange) show intermediate spatial homogeneity, suggesting a shift away from the higher homogeneity seen in normal tissues but not yet reaching the lower homogeneity typical of PDAC. The PDAC samples (red) show a shift toward lower spatial homogeneity, indicating increased heterogeneity. </a:t>
            </a:r>
            <a:endParaRPr lang="en-US" sz="1200" b="0" dirty="0">
              <a:effectLst/>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7711963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267</TotalTime>
  <Words>191</Words>
  <Application>Microsoft Office PowerPoint</Application>
  <PresentationFormat>Widescreen</PresentationFormat>
  <Paragraphs>1</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Times New Roman</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Saleem Yousf</dc:creator>
  <cp:lastModifiedBy>Saleem Yousf</cp:lastModifiedBy>
  <cp:revision>9</cp:revision>
  <dcterms:created xsi:type="dcterms:W3CDTF">2025-07-09T18:28:21Z</dcterms:created>
  <dcterms:modified xsi:type="dcterms:W3CDTF">2026-02-20T22:01:34Z</dcterms:modified>
</cp:coreProperties>
</file>