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210" d="100"/>
          <a:sy n="210" d="100"/>
        </p:scale>
        <p:origin x="2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49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12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2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2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5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2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2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9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507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8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3303-8E4B-49F8-94D7-A6AD1B5F4804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850F-9691-4E0C-B3A2-6FF8B93C3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3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microsoft.com/office/2007/relationships/hdphoto" Target="../media/hdphoto2.wdp"/><Relationship Id="rId6" Type="http://schemas.openxmlformats.org/officeDocument/2006/relationships/image" Target="../media/image3.png"/><Relationship Id="rId7" Type="http://schemas.microsoft.com/office/2007/relationships/hdphoto" Target="../media/hdphoto3.wdp"/><Relationship Id="rId8" Type="http://schemas.openxmlformats.org/officeDocument/2006/relationships/image" Target="../media/image4.png"/><Relationship Id="rId9" Type="http://schemas.microsoft.com/office/2007/relationships/hdphoto" Target="../media/hdphoto4.wdp"/><Relationship Id="rId10" Type="http://schemas.openxmlformats.org/officeDocument/2006/relationships/image" Target="../media/image5.png"/><Relationship Id="rId11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2401DD2-4301-47DD-8F19-9E0BD1A81EF6}"/>
              </a:ext>
            </a:extLst>
          </p:cNvPr>
          <p:cNvGrpSpPr/>
          <p:nvPr/>
        </p:nvGrpSpPr>
        <p:grpSpPr>
          <a:xfrm>
            <a:off x="1978225" y="1199448"/>
            <a:ext cx="5644749" cy="5370393"/>
            <a:chOff x="457668" y="934332"/>
            <a:chExt cx="6344964" cy="60365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67E7307-A6A8-4366-B340-6C9859152C96}"/>
                </a:ext>
              </a:extLst>
            </p:cNvPr>
            <p:cNvSpPr txBox="1"/>
            <p:nvPr/>
          </p:nvSpPr>
          <p:spPr>
            <a:xfrm>
              <a:off x="919143" y="3864945"/>
              <a:ext cx="731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MGT-1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E2B4F5C4-7E3D-430A-A397-5C9E4CF8D977}"/>
                </a:ext>
              </a:extLst>
            </p:cNvPr>
            <p:cNvSpPr txBox="1"/>
            <p:nvPr/>
          </p:nvSpPr>
          <p:spPr>
            <a:xfrm>
              <a:off x="2834847" y="3836875"/>
              <a:ext cx="731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MGT-2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FCAC0BB5-03B4-47D7-9D2E-A61DFDE85046}"/>
                </a:ext>
              </a:extLst>
            </p:cNvPr>
            <p:cNvSpPr txBox="1"/>
            <p:nvPr/>
          </p:nvSpPr>
          <p:spPr>
            <a:xfrm>
              <a:off x="5227336" y="3711057"/>
              <a:ext cx="731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MGT-3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72CF506A-085A-4C9A-A263-B25DFFB1C98D}"/>
                </a:ext>
              </a:extLst>
            </p:cNvPr>
            <p:cNvSpPr txBox="1"/>
            <p:nvPr/>
          </p:nvSpPr>
          <p:spPr>
            <a:xfrm>
              <a:off x="1640858" y="6663130"/>
              <a:ext cx="731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MGT-4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DECC889F-61F1-47FC-8562-7EAB493B5F90}"/>
                </a:ext>
              </a:extLst>
            </p:cNvPr>
            <p:cNvSpPr txBox="1"/>
            <p:nvPr/>
          </p:nvSpPr>
          <p:spPr>
            <a:xfrm>
              <a:off x="5718946" y="5644236"/>
              <a:ext cx="7310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MGT-5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BFA15305-F991-4AAD-847F-D8D7F530B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5043" y="4356473"/>
              <a:ext cx="1923903" cy="258643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981DD3ED-3EEB-41E1-99A4-74BE9E4C3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370" y="1043760"/>
              <a:ext cx="2707262" cy="258643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94082CD2-5080-4EA5-92C5-B73F2CA4B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8322" y="1043761"/>
              <a:ext cx="1773331" cy="276391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51D1DD7B-D04C-460C-A413-4566B4A84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809" y="4655223"/>
              <a:ext cx="2283748" cy="2007907"/>
            </a:xfrm>
            <a:prstGeom prst="rect">
              <a:avLst/>
            </a:prstGeom>
          </p:spPr>
        </p:pic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xmlns="" id="{FACFB968-1E96-4C3A-866A-45321CFC671A}"/>
                </a:ext>
              </a:extLst>
            </p:cNvPr>
            <p:cNvSpPr/>
            <p:nvPr/>
          </p:nvSpPr>
          <p:spPr>
            <a:xfrm>
              <a:off x="457668" y="934332"/>
              <a:ext cx="1632900" cy="2902543"/>
            </a:xfrm>
            <a:custGeom>
              <a:avLst/>
              <a:gdLst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234892 w 3884103"/>
                <a:gd name="connsiteY31" fmla="*/ 3791824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168631 w 3884103"/>
                <a:gd name="connsiteY31" fmla="*/ 3586416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168631 w 3884103"/>
                <a:gd name="connsiteY31" fmla="*/ 3612920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181883 w 3884103"/>
                <a:gd name="connsiteY31" fmla="*/ 3612920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208387 w 3884103"/>
                <a:gd name="connsiteY31" fmla="*/ 3811703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208387 w 3884103"/>
                <a:gd name="connsiteY31" fmla="*/ 3811703 h 6904139"/>
                <a:gd name="connsiteX32" fmla="*/ 193312 w 3884103"/>
                <a:gd name="connsiteY32" fmla="*/ 3764043 h 6904139"/>
                <a:gd name="connsiteX0" fmla="*/ 151002 w 3884103"/>
                <a:gd name="connsiteY0" fmla="*/ 3590488 h 6904139"/>
                <a:gd name="connsiteX1" fmla="*/ 0 w 3884103"/>
                <a:gd name="connsiteY1" fmla="*/ 2952925 h 6904139"/>
                <a:gd name="connsiteX2" fmla="*/ 33556 w 3884103"/>
                <a:gd name="connsiteY2" fmla="*/ 2558642 h 6904139"/>
                <a:gd name="connsiteX3" fmla="*/ 184558 w 3884103"/>
                <a:gd name="connsiteY3" fmla="*/ 2088859 h 6904139"/>
                <a:gd name="connsiteX4" fmla="*/ 201336 w 3884103"/>
                <a:gd name="connsiteY4" fmla="*/ 1694576 h 6904139"/>
                <a:gd name="connsiteX5" fmla="*/ 369116 w 3884103"/>
                <a:gd name="connsiteY5" fmla="*/ 1157681 h 6904139"/>
                <a:gd name="connsiteX6" fmla="*/ 343949 w 3884103"/>
                <a:gd name="connsiteY6" fmla="*/ 536895 h 6904139"/>
                <a:gd name="connsiteX7" fmla="*/ 528507 w 3884103"/>
                <a:gd name="connsiteY7" fmla="*/ 218114 h 6904139"/>
                <a:gd name="connsiteX8" fmla="*/ 1367406 w 3884103"/>
                <a:gd name="connsiteY8" fmla="*/ 0 h 6904139"/>
                <a:gd name="connsiteX9" fmla="*/ 2030136 w 3884103"/>
                <a:gd name="connsiteY9" fmla="*/ 83890 h 6904139"/>
                <a:gd name="connsiteX10" fmla="*/ 2457975 w 3884103"/>
                <a:gd name="connsiteY10" fmla="*/ 377505 h 6904139"/>
                <a:gd name="connsiteX11" fmla="*/ 2986481 w 3884103"/>
                <a:gd name="connsiteY11" fmla="*/ 654341 h 6904139"/>
                <a:gd name="connsiteX12" fmla="*/ 3254929 w 3884103"/>
                <a:gd name="connsiteY12" fmla="*/ 880844 h 6904139"/>
                <a:gd name="connsiteX13" fmla="*/ 3707934 w 3884103"/>
                <a:gd name="connsiteY13" fmla="*/ 1409350 h 6904139"/>
                <a:gd name="connsiteX14" fmla="*/ 3884103 w 3884103"/>
                <a:gd name="connsiteY14" fmla="*/ 1845578 h 6904139"/>
                <a:gd name="connsiteX15" fmla="*/ 3867325 w 3884103"/>
                <a:gd name="connsiteY15" fmla="*/ 2231472 h 6904139"/>
                <a:gd name="connsiteX16" fmla="*/ 3867325 w 3884103"/>
                <a:gd name="connsiteY16" fmla="*/ 3078760 h 6904139"/>
                <a:gd name="connsiteX17" fmla="*/ 3858936 w 3884103"/>
                <a:gd name="connsiteY17" fmla="*/ 4379053 h 6904139"/>
                <a:gd name="connsiteX18" fmla="*/ 3867325 w 3884103"/>
                <a:gd name="connsiteY18" fmla="*/ 4454554 h 6904139"/>
                <a:gd name="connsiteX19" fmla="*/ 3884103 w 3884103"/>
                <a:gd name="connsiteY19" fmla="*/ 5268286 h 6904139"/>
                <a:gd name="connsiteX20" fmla="*/ 3884103 w 3884103"/>
                <a:gd name="connsiteY20" fmla="*/ 5872294 h 6904139"/>
                <a:gd name="connsiteX21" fmla="*/ 3624044 w 3884103"/>
                <a:gd name="connsiteY21" fmla="*/ 6199464 h 6904139"/>
                <a:gd name="connsiteX22" fmla="*/ 3112316 w 3884103"/>
                <a:gd name="connsiteY22" fmla="*/ 6686026 h 6904139"/>
                <a:gd name="connsiteX23" fmla="*/ 2541865 w 3884103"/>
                <a:gd name="connsiteY23" fmla="*/ 6845417 h 6904139"/>
                <a:gd name="connsiteX24" fmla="*/ 1988191 w 3884103"/>
                <a:gd name="connsiteY24" fmla="*/ 6904139 h 6904139"/>
                <a:gd name="connsiteX25" fmla="*/ 1224793 w 3884103"/>
                <a:gd name="connsiteY25" fmla="*/ 6811861 h 6904139"/>
                <a:gd name="connsiteX26" fmla="*/ 964734 w 3884103"/>
                <a:gd name="connsiteY26" fmla="*/ 6686026 h 6904139"/>
                <a:gd name="connsiteX27" fmla="*/ 771788 w 3884103"/>
                <a:gd name="connsiteY27" fmla="*/ 6048462 h 6904139"/>
                <a:gd name="connsiteX28" fmla="*/ 604008 w 3884103"/>
                <a:gd name="connsiteY28" fmla="*/ 5209563 h 6904139"/>
                <a:gd name="connsiteX29" fmla="*/ 394283 w 3884103"/>
                <a:gd name="connsiteY29" fmla="*/ 4420998 h 6904139"/>
                <a:gd name="connsiteX30" fmla="*/ 318782 w 3884103"/>
                <a:gd name="connsiteY30" fmla="*/ 4152550 h 6904139"/>
                <a:gd name="connsiteX31" fmla="*/ 208387 w 3884103"/>
                <a:gd name="connsiteY31" fmla="*/ 3811703 h 6904139"/>
                <a:gd name="connsiteX32" fmla="*/ 146929 w 3884103"/>
                <a:gd name="connsiteY32" fmla="*/ 3611643 h 69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884103" h="6904139">
                  <a:moveTo>
                    <a:pt x="151002" y="3590488"/>
                  </a:moveTo>
                  <a:lnTo>
                    <a:pt x="0" y="2952925"/>
                  </a:lnTo>
                  <a:lnTo>
                    <a:pt x="33556" y="2558642"/>
                  </a:lnTo>
                  <a:lnTo>
                    <a:pt x="184558" y="2088859"/>
                  </a:lnTo>
                  <a:lnTo>
                    <a:pt x="201336" y="1694576"/>
                  </a:lnTo>
                  <a:lnTo>
                    <a:pt x="369116" y="1157681"/>
                  </a:lnTo>
                  <a:lnTo>
                    <a:pt x="343949" y="536895"/>
                  </a:lnTo>
                  <a:lnTo>
                    <a:pt x="528507" y="218114"/>
                  </a:lnTo>
                  <a:lnTo>
                    <a:pt x="1367406" y="0"/>
                  </a:lnTo>
                  <a:lnTo>
                    <a:pt x="2030136" y="83890"/>
                  </a:lnTo>
                  <a:lnTo>
                    <a:pt x="2457975" y="377505"/>
                  </a:lnTo>
                  <a:lnTo>
                    <a:pt x="2986481" y="654341"/>
                  </a:lnTo>
                  <a:lnTo>
                    <a:pt x="3254929" y="880844"/>
                  </a:lnTo>
                  <a:lnTo>
                    <a:pt x="3707934" y="1409350"/>
                  </a:lnTo>
                  <a:lnTo>
                    <a:pt x="3884103" y="1845578"/>
                  </a:lnTo>
                  <a:lnTo>
                    <a:pt x="3867325" y="2231472"/>
                  </a:lnTo>
                  <a:lnTo>
                    <a:pt x="3867325" y="3078760"/>
                  </a:lnTo>
                  <a:cubicBezTo>
                    <a:pt x="3864529" y="3512191"/>
                    <a:pt x="3861732" y="3945622"/>
                    <a:pt x="3858936" y="4379053"/>
                  </a:cubicBezTo>
                  <a:lnTo>
                    <a:pt x="3867325" y="4454554"/>
                  </a:lnTo>
                  <a:lnTo>
                    <a:pt x="3884103" y="5268286"/>
                  </a:lnTo>
                  <a:lnTo>
                    <a:pt x="3884103" y="5872294"/>
                  </a:lnTo>
                  <a:lnTo>
                    <a:pt x="3624044" y="6199464"/>
                  </a:lnTo>
                  <a:lnTo>
                    <a:pt x="3112316" y="6686026"/>
                  </a:lnTo>
                  <a:lnTo>
                    <a:pt x="2541865" y="6845417"/>
                  </a:lnTo>
                  <a:lnTo>
                    <a:pt x="1988191" y="6904139"/>
                  </a:lnTo>
                  <a:lnTo>
                    <a:pt x="1224793" y="6811861"/>
                  </a:lnTo>
                  <a:lnTo>
                    <a:pt x="964734" y="6686026"/>
                  </a:lnTo>
                  <a:lnTo>
                    <a:pt x="771788" y="6048462"/>
                  </a:lnTo>
                  <a:lnTo>
                    <a:pt x="604008" y="5209563"/>
                  </a:lnTo>
                  <a:lnTo>
                    <a:pt x="394283" y="4420998"/>
                  </a:lnTo>
                  <a:lnTo>
                    <a:pt x="318782" y="4152550"/>
                  </a:lnTo>
                  <a:lnTo>
                    <a:pt x="208387" y="3811703"/>
                  </a:lnTo>
                  <a:cubicBezTo>
                    <a:pt x="187475" y="3746952"/>
                    <a:pt x="150070" y="3621572"/>
                    <a:pt x="146929" y="3611643"/>
                  </a:cubicBezTo>
                </a:path>
              </a:pathLst>
            </a:custGeom>
            <a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50000"/>
                        </a14:imgEffect>
                        <a14:imgEffect>
                          <a14:colorTemperature colorTemp="53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2BC5A52-6979-4575-9D78-75B7246153CC}"/>
              </a:ext>
            </a:extLst>
          </p:cNvPr>
          <p:cNvSpPr txBox="1"/>
          <p:nvPr/>
        </p:nvSpPr>
        <p:spPr>
          <a:xfrm>
            <a:off x="175422" y="174566"/>
            <a:ext cx="84856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S3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Hematoxylin and eosin-stained images of </a:t>
            </a: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normal/non-neoplastic </a:t>
            </a:r>
            <a:r>
              <a:rPr lang="en-US" sz="1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pancreatic 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tissue samples. 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171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10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Saleem Yousf</dc:creator>
  <cp:lastModifiedBy>Zaver Bhujwalla</cp:lastModifiedBy>
  <cp:revision>5</cp:revision>
  <dcterms:created xsi:type="dcterms:W3CDTF">2025-07-10T17:12:32Z</dcterms:created>
  <dcterms:modified xsi:type="dcterms:W3CDTF">2025-07-11T20:37:09Z</dcterms:modified>
</cp:coreProperties>
</file>