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6"/>
  </p:notesMasterIdLst>
  <p:sldIdLst>
    <p:sldId id="290" r:id="rId5"/>
    <p:sldId id="293" r:id="rId6"/>
    <p:sldId id="294" r:id="rId7"/>
    <p:sldId id="296" r:id="rId8"/>
    <p:sldId id="297" r:id="rId9"/>
    <p:sldId id="311" r:id="rId10"/>
    <p:sldId id="2147483514" r:id="rId11"/>
    <p:sldId id="2147483530" r:id="rId12"/>
    <p:sldId id="315" r:id="rId13"/>
    <p:sldId id="2147483558" r:id="rId14"/>
    <p:sldId id="2147483507" r:id="rId15"/>
    <p:sldId id="2147483531" r:id="rId16"/>
    <p:sldId id="2147483532" r:id="rId17"/>
    <p:sldId id="2147483534" r:id="rId18"/>
    <p:sldId id="2147483535" r:id="rId19"/>
    <p:sldId id="2147483536" r:id="rId20"/>
    <p:sldId id="2147483537" r:id="rId21"/>
    <p:sldId id="2147483566" r:id="rId22"/>
    <p:sldId id="2147483568" r:id="rId23"/>
    <p:sldId id="2147483567" r:id="rId24"/>
    <p:sldId id="2147483569" r:id="rId25"/>
    <p:sldId id="312" r:id="rId26"/>
    <p:sldId id="2147483539" r:id="rId27"/>
    <p:sldId id="2147483540" r:id="rId28"/>
    <p:sldId id="2147483528" r:id="rId29"/>
    <p:sldId id="314" r:id="rId30"/>
    <p:sldId id="2147483516" r:id="rId31"/>
    <p:sldId id="2147483517" r:id="rId32"/>
    <p:sldId id="324" r:id="rId33"/>
    <p:sldId id="318" r:id="rId34"/>
    <p:sldId id="2147483547" r:id="rId35"/>
    <p:sldId id="320" r:id="rId36"/>
    <p:sldId id="321" r:id="rId37"/>
    <p:sldId id="2147483522" r:id="rId38"/>
    <p:sldId id="2147483512" r:id="rId39"/>
    <p:sldId id="2147483521" r:id="rId40"/>
    <p:sldId id="2147483505" r:id="rId41"/>
    <p:sldId id="2147483523" r:id="rId42"/>
    <p:sldId id="2147483526" r:id="rId43"/>
    <p:sldId id="2147483544" r:id="rId44"/>
    <p:sldId id="2147483545" r:id="rId45"/>
    <p:sldId id="2147483546" r:id="rId46"/>
    <p:sldId id="319" r:id="rId47"/>
    <p:sldId id="2147483504" r:id="rId48"/>
    <p:sldId id="2147483506" r:id="rId49"/>
    <p:sldId id="2147483562" r:id="rId50"/>
    <p:sldId id="2147483561" r:id="rId51"/>
    <p:sldId id="2147483563" r:id="rId52"/>
    <p:sldId id="2147483560" r:id="rId53"/>
    <p:sldId id="2147483518" r:id="rId54"/>
    <p:sldId id="2147483550" r:id="rId55"/>
    <p:sldId id="2147483548" r:id="rId56"/>
    <p:sldId id="2147483549" r:id="rId57"/>
    <p:sldId id="2147483551" r:id="rId58"/>
    <p:sldId id="2147483552" r:id="rId59"/>
    <p:sldId id="2147483554" r:id="rId60"/>
    <p:sldId id="2147483556" r:id="rId61"/>
    <p:sldId id="325" r:id="rId62"/>
    <p:sldId id="272" r:id="rId63"/>
    <p:sldId id="286" r:id="rId64"/>
    <p:sldId id="288"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299E01-29A0-8592-63AC-2C6AA39A4D3D}" name="Allen Tchoukalov, Jessica A. (CDC/OCOO/OCIO/OD)" initials="JA" userId="S::ixm4@cdc.gov::a23e7b43-e480-40ab-9be8-85506eb0b8ea" providerId="AD"/>
  <p188:author id="{BB047607-87C1-37EC-3069-96B2E024C813}" name="Fisher, Angela H. (CDC/OCOO/OD)" initials="AF" userId="S::iwg7@cdc.gov::5f25ee80-b891-45e5-931e-980e7aaffc94" providerId="AD"/>
  <p188:author id="{955A6A35-4C19-D320-6534-70DD0BFF98FE}" name="Williams, KaNisa (CDC/OCOO/OCIO/OD) (CTR)" initials="KW" userId="S::vxo4@cdc.gov::8de168e5-0299-415c-a337-ecbf5cfbb253" providerId="AD"/>
  <p188:author id="{6EF8063A-2F93-7888-2C4B-AF07796600EF}" name="Heney, Nicole (CDC/OCOO/OD)" initials="HN" userId="S::siq5@cdc.gov::b90ea2cc-30bb-4d31-9ff8-ec6001ea1c5a" providerId="AD"/>
  <p188:author id="{88766776-3BC2-8366-A3AE-FAA4E4F0E67F}" name="Harrison, Ryan (CDC/OCOO/OCIO/OD)" initials="RH" userId="S::toj9@cdc.gov::981b1678-7e32-4249-85bf-45a6459ba87d" providerId="AD"/>
  <p188:author id="{5A324F78-4B94-9B78-F71B-7B18CB9AE105}" name="Morrione, Karen (CDC/OCOO/OD)" initials="KM" userId="S::AYI4@cdc.gov::d35d8326-dae0-4edb-9bbd-e03c97c9348e" providerId="AD"/>
  <p188:author id="{FCFF0F7D-DA4A-2580-5A0D-F3F98511965B}" name="Gatewood, Johanzynn (CDC/OCOO/OD)" initials="JG" userId="S::ocs6@cdc.gov::82cf88b1-28b6-4f24-a76b-9146e414bd66" providerId="AD"/>
  <p188:author id="{811CE6A5-93CB-481C-082E-9A56C49DE4C9}" name="Wong, Dorris L (CDC/OCOO/OCIO/OD)" initials="" userId="S::zvs5@cdc.gov::0a4cbc8b-3f3d-4af2-ae28-4f7469750f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45F"/>
    <a:srgbClr val="CCDDEE"/>
    <a:srgbClr val="1A9AC8"/>
    <a:srgbClr val="23A183"/>
    <a:srgbClr val="BE8906"/>
    <a:srgbClr val="C17903"/>
    <a:srgbClr val="B97403"/>
    <a:srgbClr val="CA9102"/>
    <a:srgbClr val="CC9700"/>
    <a:srgbClr val="1E22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26420-DE0E-40E4-B1EA-FAD4811E3460}" v="28" dt="2026-03-11T21:42:31.442"/>
    <p1510:client id="{87F9BB66-5EF3-49F7-AD75-64900C9329F1}" v="16" dt="2026-03-11T17:21:09.0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75" autoAdjust="0"/>
    <p:restoredTop sz="80761" autoAdjust="0"/>
  </p:normalViewPr>
  <p:slideViewPr>
    <p:cSldViewPr snapToGrid="0">
      <p:cViewPr varScale="1">
        <p:scale>
          <a:sx n="81" d="100"/>
          <a:sy n="81" d="100"/>
        </p:scale>
        <p:origin x="1614" y="4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son, Ryan (CDC/OCOO/OCIO/OD)" userId="981b1678-7e32-4249-85bf-45a6459ba87d" providerId="ADAL" clId="{7A129B34-515D-49A7-B52A-C0B6B32D8EAE}"/>
    <pc:docChg chg="undo custSel addSld modSld sldOrd">
      <pc:chgData name="Harrison, Ryan (CDC/OCOO/OCIO/OD)" userId="981b1678-7e32-4249-85bf-45a6459ba87d" providerId="ADAL" clId="{7A129B34-515D-49A7-B52A-C0B6B32D8EAE}" dt="2026-03-05T18:25:48.396" v="803" actId="114"/>
      <pc:docMkLst>
        <pc:docMk/>
      </pc:docMkLst>
      <pc:sldChg chg="addSp delSp modSp mod">
        <pc:chgData name="Harrison, Ryan (CDC/OCOO/OCIO/OD)" userId="981b1678-7e32-4249-85bf-45a6459ba87d" providerId="ADAL" clId="{7A129B34-515D-49A7-B52A-C0B6B32D8EAE}" dt="2026-03-05T18:25:48.396" v="803" actId="114"/>
        <pc:sldMkLst>
          <pc:docMk/>
          <pc:sldMk cId="3104794734" sldId="272"/>
        </pc:sldMkLst>
        <pc:spChg chg="mod">
          <ac:chgData name="Harrison, Ryan (CDC/OCOO/OCIO/OD)" userId="981b1678-7e32-4249-85bf-45a6459ba87d" providerId="ADAL" clId="{7A129B34-515D-49A7-B52A-C0B6B32D8EAE}" dt="2026-03-05T18:24:19.036" v="782" actId="14100"/>
          <ac:spMkLst>
            <pc:docMk/>
            <pc:sldMk cId="3104794734" sldId="272"/>
            <ac:spMk id="3" creationId="{3648B32B-03ED-EEAC-1122-D455605B2934}"/>
          </ac:spMkLst>
        </pc:spChg>
        <pc:spChg chg="mod">
          <ac:chgData name="Harrison, Ryan (CDC/OCOO/OCIO/OD)" userId="981b1678-7e32-4249-85bf-45a6459ba87d" providerId="ADAL" clId="{7A129B34-515D-49A7-B52A-C0B6B32D8EAE}" dt="2026-03-05T18:24:22.629" v="783" actId="14100"/>
          <ac:spMkLst>
            <pc:docMk/>
            <pc:sldMk cId="3104794734" sldId="272"/>
            <ac:spMk id="5" creationId="{40FA74AA-14E7-37C4-8905-AD9B7B86F733}"/>
          </ac:spMkLst>
        </pc:spChg>
        <pc:spChg chg="add mod">
          <ac:chgData name="Harrison, Ryan (CDC/OCOO/OCIO/OD)" userId="981b1678-7e32-4249-85bf-45a6459ba87d" providerId="ADAL" clId="{7A129B34-515D-49A7-B52A-C0B6B32D8EAE}" dt="2026-03-05T18:25:28.374" v="797" actId="1076"/>
          <ac:spMkLst>
            <pc:docMk/>
            <pc:sldMk cId="3104794734" sldId="272"/>
            <ac:spMk id="8" creationId="{BBA7A4FC-065B-D3EA-1858-7562BE09F0F6}"/>
          </ac:spMkLst>
        </pc:spChg>
        <pc:spChg chg="add mod ord">
          <ac:chgData name="Harrison, Ryan (CDC/OCOO/OCIO/OD)" userId="981b1678-7e32-4249-85bf-45a6459ba87d" providerId="ADAL" clId="{7A129B34-515D-49A7-B52A-C0B6B32D8EAE}" dt="2026-03-05T18:24:10.067" v="781" actId="14100"/>
          <ac:spMkLst>
            <pc:docMk/>
            <pc:sldMk cId="3104794734" sldId="272"/>
            <ac:spMk id="12" creationId="{FD570942-3FC9-E9B3-821F-FE5728D875C1}"/>
          </ac:spMkLst>
        </pc:spChg>
        <pc:spChg chg="add mod">
          <ac:chgData name="Harrison, Ryan (CDC/OCOO/OCIO/OD)" userId="981b1678-7e32-4249-85bf-45a6459ba87d" providerId="ADAL" clId="{7A129B34-515D-49A7-B52A-C0B6B32D8EAE}" dt="2026-03-05T18:23:20.237" v="767" actId="20577"/>
          <ac:spMkLst>
            <pc:docMk/>
            <pc:sldMk cId="3104794734" sldId="272"/>
            <ac:spMk id="13" creationId="{2B0CD83E-340C-FC65-EBEB-E1C822DEA389}"/>
          </ac:spMkLst>
        </pc:spChg>
        <pc:spChg chg="mod">
          <ac:chgData name="Harrison, Ryan (CDC/OCOO/OCIO/OD)" userId="981b1678-7e32-4249-85bf-45a6459ba87d" providerId="ADAL" clId="{7A129B34-515D-49A7-B52A-C0B6B32D8EAE}" dt="2026-03-05T18:24:24.751" v="784" actId="1076"/>
          <ac:spMkLst>
            <pc:docMk/>
            <pc:sldMk cId="3104794734" sldId="272"/>
            <ac:spMk id="16" creationId="{AEB2A771-7A36-347E-E4C7-4CA0777033C0}"/>
          </ac:spMkLst>
        </pc:spChg>
        <pc:spChg chg="mod">
          <ac:chgData name="Harrison, Ryan (CDC/OCOO/OCIO/OD)" userId="981b1678-7e32-4249-85bf-45a6459ba87d" providerId="ADAL" clId="{7A129B34-515D-49A7-B52A-C0B6B32D8EAE}" dt="2026-03-05T18:25:42.836" v="800" actId="114"/>
          <ac:spMkLst>
            <pc:docMk/>
            <pc:sldMk cId="3104794734" sldId="272"/>
            <ac:spMk id="35" creationId="{D8C37011-D863-0887-8315-F173BDE39151}"/>
          </ac:spMkLst>
        </pc:spChg>
        <pc:spChg chg="mod">
          <ac:chgData name="Harrison, Ryan (CDC/OCOO/OCIO/OD)" userId="981b1678-7e32-4249-85bf-45a6459ba87d" providerId="ADAL" clId="{7A129B34-515D-49A7-B52A-C0B6B32D8EAE}" dt="2026-03-05T18:25:23.457" v="796" actId="1076"/>
          <ac:spMkLst>
            <pc:docMk/>
            <pc:sldMk cId="3104794734" sldId="272"/>
            <ac:spMk id="36" creationId="{18EA3A6A-C544-0F3C-29AB-96ABE20AF6B8}"/>
          </ac:spMkLst>
        </pc:spChg>
        <pc:spChg chg="mod">
          <ac:chgData name="Harrison, Ryan (CDC/OCOO/OCIO/OD)" userId="981b1678-7e32-4249-85bf-45a6459ba87d" providerId="ADAL" clId="{7A129B34-515D-49A7-B52A-C0B6B32D8EAE}" dt="2026-03-05T18:22:45.036" v="749" actId="1076"/>
          <ac:spMkLst>
            <pc:docMk/>
            <pc:sldMk cId="3104794734" sldId="272"/>
            <ac:spMk id="37" creationId="{93D8A9E7-AC70-E2B0-CF02-47F42EE0A633}"/>
          </ac:spMkLst>
        </pc:spChg>
        <pc:spChg chg="mod">
          <ac:chgData name="Harrison, Ryan (CDC/OCOO/OCIO/OD)" userId="981b1678-7e32-4249-85bf-45a6459ba87d" providerId="ADAL" clId="{7A129B34-515D-49A7-B52A-C0B6B32D8EAE}" dt="2026-03-05T18:25:48.396" v="803" actId="114"/>
          <ac:spMkLst>
            <pc:docMk/>
            <pc:sldMk cId="3104794734" sldId="272"/>
            <ac:spMk id="38" creationId="{50F21A1E-4A69-53F3-06B1-A1383B02CA28}"/>
          </ac:spMkLst>
        </pc:spChg>
        <pc:spChg chg="mod">
          <ac:chgData name="Harrison, Ryan (CDC/OCOO/OCIO/OD)" userId="981b1678-7e32-4249-85bf-45a6459ba87d" providerId="ADAL" clId="{7A129B34-515D-49A7-B52A-C0B6B32D8EAE}" dt="2026-03-05T18:24:56.312" v="790" actId="20577"/>
          <ac:spMkLst>
            <pc:docMk/>
            <pc:sldMk cId="3104794734" sldId="272"/>
            <ac:spMk id="40" creationId="{D0B95E48-2131-8B19-6E41-3B95E908F83A}"/>
          </ac:spMkLst>
        </pc:spChg>
        <pc:picChg chg="add del mod">
          <ac:chgData name="Harrison, Ryan (CDC/OCOO/OCIO/OD)" userId="981b1678-7e32-4249-85bf-45a6459ba87d" providerId="ADAL" clId="{7A129B34-515D-49A7-B52A-C0B6B32D8EAE}" dt="2026-03-05T18:25:28.374" v="797" actId="1076"/>
          <ac:picMkLst>
            <pc:docMk/>
            <pc:sldMk cId="3104794734" sldId="272"/>
            <ac:picMk id="4" creationId="{C1143DD0-D7B0-5E95-29A2-7AEB02C501D1}"/>
          </ac:picMkLst>
        </pc:picChg>
        <pc:picChg chg="mod">
          <ac:chgData name="Harrison, Ryan (CDC/OCOO/OCIO/OD)" userId="981b1678-7e32-4249-85bf-45a6459ba87d" providerId="ADAL" clId="{7A129B34-515D-49A7-B52A-C0B6B32D8EAE}" dt="2026-03-05T18:22:19.816" v="745" actId="1038"/>
          <ac:picMkLst>
            <pc:docMk/>
            <pc:sldMk cId="3104794734" sldId="272"/>
            <ac:picMk id="14" creationId="{6FDEFFDC-5EBD-4B81-3FA9-5DB34F19686E}"/>
          </ac:picMkLst>
        </pc:picChg>
        <pc:picChg chg="mod">
          <ac:chgData name="Harrison, Ryan (CDC/OCOO/OCIO/OD)" userId="981b1678-7e32-4249-85bf-45a6459ba87d" providerId="ADAL" clId="{7A129B34-515D-49A7-B52A-C0B6B32D8EAE}" dt="2026-03-05T18:25:23.457" v="796" actId="1076"/>
          <ac:picMkLst>
            <pc:docMk/>
            <pc:sldMk cId="3104794734" sldId="272"/>
            <ac:picMk id="18" creationId="{E265F013-72B9-9078-62D4-C538294029F4}"/>
          </ac:picMkLst>
        </pc:picChg>
        <pc:picChg chg="mod">
          <ac:chgData name="Harrison, Ryan (CDC/OCOO/OCIO/OD)" userId="981b1678-7e32-4249-85bf-45a6459ba87d" providerId="ADAL" clId="{7A129B34-515D-49A7-B52A-C0B6B32D8EAE}" dt="2026-03-05T18:21:34.694" v="654" actId="1037"/>
          <ac:picMkLst>
            <pc:docMk/>
            <pc:sldMk cId="3104794734" sldId="272"/>
            <ac:picMk id="21" creationId="{D4ABE831-5C43-4D51-D36A-69CE9EAF074C}"/>
          </ac:picMkLst>
        </pc:picChg>
        <pc:picChg chg="mod">
          <ac:chgData name="Harrison, Ryan (CDC/OCOO/OCIO/OD)" userId="981b1678-7e32-4249-85bf-45a6459ba87d" providerId="ADAL" clId="{7A129B34-515D-49A7-B52A-C0B6B32D8EAE}" dt="2026-03-05T18:22:45.036" v="749" actId="1076"/>
          <ac:picMkLst>
            <pc:docMk/>
            <pc:sldMk cId="3104794734" sldId="272"/>
            <ac:picMk id="23" creationId="{74BF6528-BBD2-3F03-0800-72D28658D57F}"/>
          </ac:picMkLst>
        </pc:picChg>
        <pc:picChg chg="mod">
          <ac:chgData name="Harrison, Ryan (CDC/OCOO/OCIO/OD)" userId="981b1678-7e32-4249-85bf-45a6459ba87d" providerId="ADAL" clId="{7A129B34-515D-49A7-B52A-C0B6B32D8EAE}" dt="2026-03-05T18:22:34.909" v="748" actId="1076"/>
          <ac:picMkLst>
            <pc:docMk/>
            <pc:sldMk cId="3104794734" sldId="272"/>
            <ac:picMk id="24" creationId="{654467B9-519E-1179-0939-CFA9A84DA5E7}"/>
          </ac:picMkLst>
        </pc:picChg>
      </pc:sldChg>
      <pc:sldChg chg="addSp delSp modSp add mod">
        <pc:chgData name="Harrison, Ryan (CDC/OCOO/OCIO/OD)" userId="981b1678-7e32-4249-85bf-45a6459ba87d" providerId="ADAL" clId="{7A129B34-515D-49A7-B52A-C0B6B32D8EAE}" dt="2026-03-05T18:08:40.908" v="544" actId="1076"/>
        <pc:sldMkLst>
          <pc:docMk/>
          <pc:sldMk cId="3298544786" sldId="2147483569"/>
        </pc:sldMkLst>
        <pc:spChg chg="mod">
          <ac:chgData name="Harrison, Ryan (CDC/OCOO/OCIO/OD)" userId="981b1678-7e32-4249-85bf-45a6459ba87d" providerId="ADAL" clId="{7A129B34-515D-49A7-B52A-C0B6B32D8EAE}" dt="2026-03-05T17:15:24.245" v="7" actId="20577"/>
          <ac:spMkLst>
            <pc:docMk/>
            <pc:sldMk cId="3298544786" sldId="2147483569"/>
            <ac:spMk id="9" creationId="{A5304445-D7FC-A623-77A0-2C7585CA0346}"/>
          </ac:spMkLst>
        </pc:spChg>
        <pc:spChg chg="mod">
          <ac:chgData name="Harrison, Ryan (CDC/OCOO/OCIO/OD)" userId="981b1678-7e32-4249-85bf-45a6459ba87d" providerId="ADAL" clId="{7A129B34-515D-49A7-B52A-C0B6B32D8EAE}" dt="2026-03-05T17:15:53.144" v="63" actId="1076"/>
          <ac:spMkLst>
            <pc:docMk/>
            <pc:sldMk cId="3298544786" sldId="2147483569"/>
            <ac:spMk id="10" creationId="{FF583132-92B0-C023-3F30-B5779021021D}"/>
          </ac:spMkLst>
        </pc:spChg>
        <pc:picChg chg="add mod">
          <ac:chgData name="Harrison, Ryan (CDC/OCOO/OCIO/OD)" userId="981b1678-7e32-4249-85bf-45a6459ba87d" providerId="ADAL" clId="{7A129B34-515D-49A7-B52A-C0B6B32D8EAE}" dt="2026-03-05T18:08:40.908" v="544" actId="1076"/>
          <ac:picMkLst>
            <pc:docMk/>
            <pc:sldMk cId="3298544786" sldId="2147483569"/>
            <ac:picMk id="5" creationId="{A6E0C32F-05B0-DE60-78B1-1FAA445773B0}"/>
          </ac:picMkLst>
        </pc:picChg>
      </pc:sldChg>
    </pc:docChg>
  </pc:docChgLst>
  <pc:docChgLst>
    <pc:chgData name="Rogers, Benjamin (CDC/OD/OPHDST)" userId="S::qtw4@cdc.gov::f85e606a-6e07-4768-8998-a4148ce06d57" providerId="AD" clId="Web-{0BE26420-DE0E-40E4-B1EA-FAD4811E3460}"/>
    <pc:docChg chg="modSld">
      <pc:chgData name="Rogers, Benjamin (CDC/OD/OPHDST)" userId="S::qtw4@cdc.gov::f85e606a-6e07-4768-8998-a4148ce06d57" providerId="AD" clId="Web-{0BE26420-DE0E-40E4-B1EA-FAD4811E3460}" dt="2026-03-11T21:42:30.348" v="16" actId="20577"/>
      <pc:docMkLst>
        <pc:docMk/>
      </pc:docMkLst>
      <pc:sldChg chg="modSp">
        <pc:chgData name="Rogers, Benjamin (CDC/OD/OPHDST)" userId="S::qtw4@cdc.gov::f85e606a-6e07-4768-8998-a4148ce06d57" providerId="AD" clId="Web-{0BE26420-DE0E-40E4-B1EA-FAD4811E3460}" dt="2026-03-11T21:42:30.348" v="16" actId="20577"/>
        <pc:sldMkLst>
          <pc:docMk/>
          <pc:sldMk cId="121730284" sldId="2147483566"/>
        </pc:sldMkLst>
        <pc:spChg chg="mod">
          <ac:chgData name="Rogers, Benjamin (CDC/OD/OPHDST)" userId="S::qtw4@cdc.gov::f85e606a-6e07-4768-8998-a4148ce06d57" providerId="AD" clId="Web-{0BE26420-DE0E-40E4-B1EA-FAD4811E3460}" dt="2026-03-11T21:42:30.348" v="16" actId="20577"/>
          <ac:spMkLst>
            <pc:docMk/>
            <pc:sldMk cId="121730284" sldId="2147483566"/>
            <ac:spMk id="54" creationId="{14E2D161-69FA-861C-BD25-F29540A7513E}"/>
          </ac:spMkLst>
        </pc:spChg>
        <pc:spChg chg="mod">
          <ac:chgData name="Rogers, Benjamin (CDC/OD/OPHDST)" userId="S::qtw4@cdc.gov::f85e606a-6e07-4768-8998-a4148ce06d57" providerId="AD" clId="Web-{0BE26420-DE0E-40E4-B1EA-FAD4811E3460}" dt="2026-03-11T21:42:27.817" v="15" actId="20577"/>
          <ac:spMkLst>
            <pc:docMk/>
            <pc:sldMk cId="121730284" sldId="2147483566"/>
            <ac:spMk id="56" creationId="{33245505-907B-7E83-B6DB-4C98B20DAB53}"/>
          </ac:spMkLst>
        </pc:spChg>
      </pc:sldChg>
    </pc:docChg>
  </pc:docChgLst>
  <pc:docChgLst>
    <pc:chgData name="Harrison, Ryan (CDC/OCOO/OCIO/OD)" userId="981b1678-7e32-4249-85bf-45a6459ba87d" providerId="ADAL" clId="{4A876E8A-3E8A-43D7-A617-0D5404D34E49}"/>
    <pc:docChg chg="undo redo custSel addSld delSld modSld sldOrd delMainMaster">
      <pc:chgData name="Harrison, Ryan (CDC/OCOO/OCIO/OD)" userId="981b1678-7e32-4249-85bf-45a6459ba87d" providerId="ADAL" clId="{4A876E8A-3E8A-43D7-A617-0D5404D34E49}" dt="2026-03-11T17:21:09.025" v="3420"/>
      <pc:docMkLst>
        <pc:docMk/>
      </pc:docMkLst>
      <pc:sldChg chg="addSp delSp modSp mod modNotesTx">
        <pc:chgData name="Harrison, Ryan (CDC/OCOO/OCIO/OD)" userId="981b1678-7e32-4249-85bf-45a6459ba87d" providerId="ADAL" clId="{4A876E8A-3E8A-43D7-A617-0D5404D34E49}" dt="2026-03-09T16:23:19.704" v="3390" actId="14100"/>
        <pc:sldMkLst>
          <pc:docMk/>
          <pc:sldMk cId="3104794734" sldId="272"/>
        </pc:sldMkLst>
        <pc:spChg chg="mod">
          <ac:chgData name="Harrison, Ryan (CDC/OCOO/OCIO/OD)" userId="981b1678-7e32-4249-85bf-45a6459ba87d" providerId="ADAL" clId="{4A876E8A-3E8A-43D7-A617-0D5404D34E49}" dt="2026-03-09T16:23:19.704" v="3390" actId="14100"/>
          <ac:spMkLst>
            <pc:docMk/>
            <pc:sldMk cId="3104794734" sldId="272"/>
            <ac:spMk id="3" creationId="{3648B32B-03ED-EEAC-1122-D455605B2934}"/>
          </ac:spMkLst>
        </pc:spChg>
        <pc:spChg chg="mod">
          <ac:chgData name="Harrison, Ryan (CDC/OCOO/OCIO/OD)" userId="981b1678-7e32-4249-85bf-45a6459ba87d" providerId="ADAL" clId="{4A876E8A-3E8A-43D7-A617-0D5404D34E49}" dt="2026-02-10T22:34:09.351" v="2496" actId="14100"/>
          <ac:spMkLst>
            <pc:docMk/>
            <pc:sldMk cId="3104794734" sldId="272"/>
            <ac:spMk id="5" creationId="{40FA74AA-14E7-37C4-8905-AD9B7B86F733}"/>
          </ac:spMkLst>
        </pc:spChg>
        <pc:spChg chg="mod">
          <ac:chgData name="Harrison, Ryan (CDC/OCOO/OCIO/OD)" userId="981b1678-7e32-4249-85bf-45a6459ba87d" providerId="ADAL" clId="{4A876E8A-3E8A-43D7-A617-0D5404D34E49}" dt="2026-02-09T23:32:54.095" v="2414" actId="20577"/>
          <ac:spMkLst>
            <pc:docMk/>
            <pc:sldMk cId="3104794734" sldId="272"/>
            <ac:spMk id="6" creationId="{1F8A4A0E-26B2-100C-652F-BB96BE692A72}"/>
          </ac:spMkLst>
        </pc:spChg>
        <pc:spChg chg="mod">
          <ac:chgData name="Harrison, Ryan (CDC/OCOO/OCIO/OD)" userId="981b1678-7e32-4249-85bf-45a6459ba87d" providerId="ADAL" clId="{4A876E8A-3E8A-43D7-A617-0D5404D34E49}" dt="2026-02-10T22:34:39.665" v="2551" actId="1076"/>
          <ac:spMkLst>
            <pc:docMk/>
            <pc:sldMk cId="3104794734" sldId="272"/>
            <ac:spMk id="11" creationId="{A1CB0EFC-52F0-F106-E1F9-3641457E24DC}"/>
          </ac:spMkLst>
        </pc:spChg>
        <pc:spChg chg="mod">
          <ac:chgData name="Harrison, Ryan (CDC/OCOO/OCIO/OD)" userId="981b1678-7e32-4249-85bf-45a6459ba87d" providerId="ADAL" clId="{4A876E8A-3E8A-43D7-A617-0D5404D34E49}" dt="2026-02-09T23:32:59.075" v="2419" actId="20577"/>
          <ac:spMkLst>
            <pc:docMk/>
            <pc:sldMk cId="3104794734" sldId="272"/>
            <ac:spMk id="16" creationId="{AEB2A771-7A36-347E-E4C7-4CA0777033C0}"/>
          </ac:spMkLst>
        </pc:spChg>
        <pc:spChg chg="mod">
          <ac:chgData name="Harrison, Ryan (CDC/OCOO/OCIO/OD)" userId="981b1678-7e32-4249-85bf-45a6459ba87d" providerId="ADAL" clId="{4A876E8A-3E8A-43D7-A617-0D5404D34E49}" dt="2026-02-10T22:34:53.627" v="2589" actId="1037"/>
          <ac:spMkLst>
            <pc:docMk/>
            <pc:sldMk cId="3104794734" sldId="272"/>
            <ac:spMk id="26" creationId="{5A486A47-BD3B-91E1-2D9E-59ACC07C6938}"/>
          </ac:spMkLst>
        </pc:spChg>
        <pc:spChg chg="mod">
          <ac:chgData name="Harrison, Ryan (CDC/OCOO/OCIO/OD)" userId="981b1678-7e32-4249-85bf-45a6459ba87d" providerId="ADAL" clId="{4A876E8A-3E8A-43D7-A617-0D5404D34E49}" dt="2026-02-10T22:34:44.652" v="2577" actId="1038"/>
          <ac:spMkLst>
            <pc:docMk/>
            <pc:sldMk cId="3104794734" sldId="272"/>
            <ac:spMk id="35" creationId="{D8C37011-D863-0887-8315-F173BDE39151}"/>
          </ac:spMkLst>
        </pc:spChg>
        <pc:spChg chg="mod">
          <ac:chgData name="Harrison, Ryan (CDC/OCOO/OCIO/OD)" userId="981b1678-7e32-4249-85bf-45a6459ba87d" providerId="ADAL" clId="{4A876E8A-3E8A-43D7-A617-0D5404D34E49}" dt="2026-02-10T22:35:09.892" v="2633" actId="1037"/>
          <ac:spMkLst>
            <pc:docMk/>
            <pc:sldMk cId="3104794734" sldId="272"/>
            <ac:spMk id="36" creationId="{18EA3A6A-C544-0F3C-29AB-96ABE20AF6B8}"/>
          </ac:spMkLst>
        </pc:spChg>
        <pc:spChg chg="mod">
          <ac:chgData name="Harrison, Ryan (CDC/OCOO/OCIO/OD)" userId="981b1678-7e32-4249-85bf-45a6459ba87d" providerId="ADAL" clId="{4A876E8A-3E8A-43D7-A617-0D5404D34E49}" dt="2026-02-10T22:35:15.330" v="2651" actId="1038"/>
          <ac:spMkLst>
            <pc:docMk/>
            <pc:sldMk cId="3104794734" sldId="272"/>
            <ac:spMk id="37" creationId="{93D8A9E7-AC70-E2B0-CF02-47F42EE0A633}"/>
          </ac:spMkLst>
        </pc:spChg>
        <pc:spChg chg="mod">
          <ac:chgData name="Harrison, Ryan (CDC/OCOO/OCIO/OD)" userId="981b1678-7e32-4249-85bf-45a6459ba87d" providerId="ADAL" clId="{4A876E8A-3E8A-43D7-A617-0D5404D34E49}" dt="2026-02-10T22:35:02.954" v="2617" actId="1038"/>
          <ac:spMkLst>
            <pc:docMk/>
            <pc:sldMk cId="3104794734" sldId="272"/>
            <ac:spMk id="38" creationId="{50F21A1E-4A69-53F3-06B1-A1383B02CA28}"/>
          </ac:spMkLst>
        </pc:spChg>
        <pc:spChg chg="mod">
          <ac:chgData name="Harrison, Ryan (CDC/OCOO/OCIO/OD)" userId="981b1678-7e32-4249-85bf-45a6459ba87d" providerId="ADAL" clId="{4A876E8A-3E8A-43D7-A617-0D5404D34E49}" dt="2026-02-10T22:34:53.627" v="2589" actId="1037"/>
          <ac:spMkLst>
            <pc:docMk/>
            <pc:sldMk cId="3104794734" sldId="272"/>
            <ac:spMk id="40" creationId="{D0B95E48-2131-8B19-6E41-3B95E908F83A}"/>
          </ac:spMkLst>
        </pc:spChg>
        <pc:spChg chg="mod">
          <ac:chgData name="Harrison, Ryan (CDC/OCOO/OCIO/OD)" userId="981b1678-7e32-4249-85bf-45a6459ba87d" providerId="ADAL" clId="{4A876E8A-3E8A-43D7-A617-0D5404D34E49}" dt="2026-02-10T22:35:02.954" v="2617" actId="1038"/>
          <ac:spMkLst>
            <pc:docMk/>
            <pc:sldMk cId="3104794734" sldId="272"/>
            <ac:spMk id="41" creationId="{2A2529BF-604F-C61E-FBD2-C1373586E4DA}"/>
          </ac:spMkLst>
        </pc:spChg>
        <pc:spChg chg="mod">
          <ac:chgData name="Harrison, Ryan (CDC/OCOO/OCIO/OD)" userId="981b1678-7e32-4249-85bf-45a6459ba87d" providerId="ADAL" clId="{4A876E8A-3E8A-43D7-A617-0D5404D34E49}" dt="2026-02-10T22:35:09.892" v="2633" actId="1037"/>
          <ac:spMkLst>
            <pc:docMk/>
            <pc:sldMk cId="3104794734" sldId="272"/>
            <ac:spMk id="42" creationId="{E370928D-734D-CAB8-B876-8427FB85AC9E}"/>
          </ac:spMkLst>
        </pc:spChg>
        <pc:spChg chg="mod">
          <ac:chgData name="Harrison, Ryan (CDC/OCOO/OCIO/OD)" userId="981b1678-7e32-4249-85bf-45a6459ba87d" providerId="ADAL" clId="{4A876E8A-3E8A-43D7-A617-0D5404D34E49}" dt="2026-02-10T22:35:15.330" v="2651" actId="1038"/>
          <ac:spMkLst>
            <pc:docMk/>
            <pc:sldMk cId="3104794734" sldId="272"/>
            <ac:spMk id="44" creationId="{1900059C-E70B-BEA9-DDF0-49DC330538C2}"/>
          </ac:spMkLst>
        </pc:spChg>
        <pc:spChg chg="mod">
          <ac:chgData name="Harrison, Ryan (CDC/OCOO/OCIO/OD)" userId="981b1678-7e32-4249-85bf-45a6459ba87d" providerId="ADAL" clId="{4A876E8A-3E8A-43D7-A617-0D5404D34E49}" dt="2026-02-10T22:34:44.652" v="2577" actId="1038"/>
          <ac:spMkLst>
            <pc:docMk/>
            <pc:sldMk cId="3104794734" sldId="272"/>
            <ac:spMk id="45" creationId="{EBCA46D2-27C6-7E9D-AB52-329D2BBD4760}"/>
          </ac:spMkLst>
        </pc:spChg>
        <pc:picChg chg="mod">
          <ac:chgData name="Harrison, Ryan (CDC/OCOO/OCIO/OD)" userId="981b1678-7e32-4249-85bf-45a6459ba87d" providerId="ADAL" clId="{4A876E8A-3E8A-43D7-A617-0D5404D34E49}" dt="2026-02-10T22:34:53.627" v="2589" actId="1037"/>
          <ac:picMkLst>
            <pc:docMk/>
            <pc:sldMk cId="3104794734" sldId="272"/>
            <ac:picMk id="7" creationId="{5F048137-2205-0A76-5AFC-0EFDDF75FE95}"/>
          </ac:picMkLst>
        </pc:picChg>
        <pc:picChg chg="mod">
          <ac:chgData name="Harrison, Ryan (CDC/OCOO/OCIO/OD)" userId="981b1678-7e32-4249-85bf-45a6459ba87d" providerId="ADAL" clId="{4A876E8A-3E8A-43D7-A617-0D5404D34E49}" dt="2026-02-10T22:34:44.652" v="2577" actId="1038"/>
          <ac:picMkLst>
            <pc:docMk/>
            <pc:sldMk cId="3104794734" sldId="272"/>
            <ac:picMk id="14" creationId="{6FDEFFDC-5EBD-4B81-3FA9-5DB34F19686E}"/>
          </ac:picMkLst>
        </pc:picChg>
        <pc:picChg chg="mod">
          <ac:chgData name="Harrison, Ryan (CDC/OCOO/OCIO/OD)" userId="981b1678-7e32-4249-85bf-45a6459ba87d" providerId="ADAL" clId="{4A876E8A-3E8A-43D7-A617-0D5404D34E49}" dt="2026-02-10T22:35:02.954" v="2617" actId="1038"/>
          <ac:picMkLst>
            <pc:docMk/>
            <pc:sldMk cId="3104794734" sldId="272"/>
            <ac:picMk id="17" creationId="{0B82F809-6D40-DA53-B95D-D70063420EF8}"/>
          </ac:picMkLst>
        </pc:picChg>
        <pc:picChg chg="mod">
          <ac:chgData name="Harrison, Ryan (CDC/OCOO/OCIO/OD)" userId="981b1678-7e32-4249-85bf-45a6459ba87d" providerId="ADAL" clId="{4A876E8A-3E8A-43D7-A617-0D5404D34E49}" dt="2026-02-10T22:35:09.892" v="2633" actId="1037"/>
          <ac:picMkLst>
            <pc:docMk/>
            <pc:sldMk cId="3104794734" sldId="272"/>
            <ac:picMk id="18" creationId="{E265F013-72B9-9078-62D4-C538294029F4}"/>
          </ac:picMkLst>
        </pc:picChg>
        <pc:picChg chg="mod">
          <ac:chgData name="Harrison, Ryan (CDC/OCOO/OCIO/OD)" userId="981b1678-7e32-4249-85bf-45a6459ba87d" providerId="ADAL" clId="{4A876E8A-3E8A-43D7-A617-0D5404D34E49}" dt="2026-02-10T22:35:09.892" v="2633" actId="1037"/>
          <ac:picMkLst>
            <pc:docMk/>
            <pc:sldMk cId="3104794734" sldId="272"/>
            <ac:picMk id="19" creationId="{C6DE2955-BC58-3397-9CC3-87AABFC746D7}"/>
          </ac:picMkLst>
        </pc:picChg>
        <pc:picChg chg="mod">
          <ac:chgData name="Harrison, Ryan (CDC/OCOO/OCIO/OD)" userId="981b1678-7e32-4249-85bf-45a6459ba87d" providerId="ADAL" clId="{4A876E8A-3E8A-43D7-A617-0D5404D34E49}" dt="2026-02-10T22:34:53.627" v="2589" actId="1037"/>
          <ac:picMkLst>
            <pc:docMk/>
            <pc:sldMk cId="3104794734" sldId="272"/>
            <ac:picMk id="21" creationId="{D4ABE831-5C43-4D51-D36A-69CE9EAF074C}"/>
          </ac:picMkLst>
        </pc:picChg>
        <pc:picChg chg="mod">
          <ac:chgData name="Harrison, Ryan (CDC/OCOO/OCIO/OD)" userId="981b1678-7e32-4249-85bf-45a6459ba87d" providerId="ADAL" clId="{4A876E8A-3E8A-43D7-A617-0D5404D34E49}" dt="2026-02-10T22:35:15.330" v="2651" actId="1038"/>
          <ac:picMkLst>
            <pc:docMk/>
            <pc:sldMk cId="3104794734" sldId="272"/>
            <ac:picMk id="23" creationId="{74BF6528-BBD2-3F03-0800-72D28658D57F}"/>
          </ac:picMkLst>
        </pc:picChg>
        <pc:picChg chg="mod">
          <ac:chgData name="Harrison, Ryan (CDC/OCOO/OCIO/OD)" userId="981b1678-7e32-4249-85bf-45a6459ba87d" providerId="ADAL" clId="{4A876E8A-3E8A-43D7-A617-0D5404D34E49}" dt="2026-02-10T22:33:37.108" v="2490" actId="1038"/>
          <ac:picMkLst>
            <pc:docMk/>
            <pc:sldMk cId="3104794734" sldId="272"/>
            <ac:picMk id="24" creationId="{654467B9-519E-1179-0939-CFA9A84DA5E7}"/>
          </ac:picMkLst>
        </pc:picChg>
        <pc:picChg chg="mod">
          <ac:chgData name="Harrison, Ryan (CDC/OCOO/OCIO/OD)" userId="981b1678-7e32-4249-85bf-45a6459ba87d" providerId="ADAL" clId="{4A876E8A-3E8A-43D7-A617-0D5404D34E49}" dt="2026-02-10T22:35:15.330" v="2651" actId="1038"/>
          <ac:picMkLst>
            <pc:docMk/>
            <pc:sldMk cId="3104794734" sldId="272"/>
            <ac:picMk id="32" creationId="{DDF118D3-81F8-30C9-5C3F-E3B9CE84C814}"/>
          </ac:picMkLst>
        </pc:picChg>
        <pc:picChg chg="mod">
          <ac:chgData name="Harrison, Ryan (CDC/OCOO/OCIO/OD)" userId="981b1678-7e32-4249-85bf-45a6459ba87d" providerId="ADAL" clId="{4A876E8A-3E8A-43D7-A617-0D5404D34E49}" dt="2026-02-10T22:34:44.652" v="2577" actId="1038"/>
          <ac:picMkLst>
            <pc:docMk/>
            <pc:sldMk cId="3104794734" sldId="272"/>
            <ac:picMk id="34" creationId="{FB42CE91-7587-19FA-58DA-190E87C3E1E9}"/>
          </ac:picMkLst>
        </pc:picChg>
      </pc:sldChg>
      <pc:sldChg chg="modSp mod">
        <pc:chgData name="Harrison, Ryan (CDC/OCOO/OCIO/OD)" userId="981b1678-7e32-4249-85bf-45a6459ba87d" providerId="ADAL" clId="{4A876E8A-3E8A-43D7-A617-0D5404D34E49}" dt="2026-02-10T22:35:31.624" v="2653" actId="20577"/>
        <pc:sldMkLst>
          <pc:docMk/>
          <pc:sldMk cId="1719175553" sldId="286"/>
        </pc:sldMkLst>
        <pc:spChg chg="mod">
          <ac:chgData name="Harrison, Ryan (CDC/OCOO/OCIO/OD)" userId="981b1678-7e32-4249-85bf-45a6459ba87d" providerId="ADAL" clId="{4A876E8A-3E8A-43D7-A617-0D5404D34E49}" dt="2026-02-10T22:35:31.624" v="2653" actId="20577"/>
          <ac:spMkLst>
            <pc:docMk/>
            <pc:sldMk cId="1719175553" sldId="286"/>
            <ac:spMk id="2" creationId="{4594965D-E074-7C9B-C5C2-0344B721435F}"/>
          </ac:spMkLst>
        </pc:spChg>
      </pc:sldChg>
      <pc:sldChg chg="modNotesTx">
        <pc:chgData name="Harrison, Ryan (CDC/OCOO/OCIO/OD)" userId="981b1678-7e32-4249-85bf-45a6459ba87d" providerId="ADAL" clId="{4A876E8A-3E8A-43D7-A617-0D5404D34E49}" dt="2026-02-17T21:00:10.434" v="3084" actId="20577"/>
        <pc:sldMkLst>
          <pc:docMk/>
          <pc:sldMk cId="4015645856" sldId="290"/>
        </pc:sldMkLst>
      </pc:sldChg>
      <pc:sldChg chg="addSp modSp mod">
        <pc:chgData name="Harrison, Ryan (CDC/OCOO/OCIO/OD)" userId="981b1678-7e32-4249-85bf-45a6459ba87d" providerId="ADAL" clId="{4A876E8A-3E8A-43D7-A617-0D5404D34E49}" dt="2026-02-09T19:10:29.995" v="1805" actId="255"/>
        <pc:sldMkLst>
          <pc:docMk/>
          <pc:sldMk cId="175809993" sldId="320"/>
        </pc:sldMkLst>
        <pc:spChg chg="add mod">
          <ac:chgData name="Harrison, Ryan (CDC/OCOO/OCIO/OD)" userId="981b1678-7e32-4249-85bf-45a6459ba87d" providerId="ADAL" clId="{4A876E8A-3E8A-43D7-A617-0D5404D34E49}" dt="2026-02-09T19:10:29.995" v="1805" actId="255"/>
          <ac:spMkLst>
            <pc:docMk/>
            <pc:sldMk cId="175809993" sldId="320"/>
            <ac:spMk id="4" creationId="{8A70A1A0-970A-17CC-AC7A-63D95099ECC5}"/>
          </ac:spMkLst>
        </pc:spChg>
        <pc:spChg chg="mod">
          <ac:chgData name="Harrison, Ryan (CDC/OCOO/OCIO/OD)" userId="981b1678-7e32-4249-85bf-45a6459ba87d" providerId="ADAL" clId="{4A876E8A-3E8A-43D7-A617-0D5404D34E49}" dt="2026-02-09T19:03:03.942" v="1721" actId="3626"/>
          <ac:spMkLst>
            <pc:docMk/>
            <pc:sldMk cId="175809993" sldId="320"/>
            <ac:spMk id="8" creationId="{45CE36FE-F495-0B0A-B3D2-3027073D993B}"/>
          </ac:spMkLst>
        </pc:spChg>
      </pc:sldChg>
      <pc:sldChg chg="add del modNotesTx">
        <pc:chgData name="Harrison, Ryan (CDC/OCOO/OCIO/OD)" userId="981b1678-7e32-4249-85bf-45a6459ba87d" providerId="ADAL" clId="{4A876E8A-3E8A-43D7-A617-0D5404D34E49}" dt="2026-02-16T17:21:30.012" v="3078" actId="20577"/>
        <pc:sldMkLst>
          <pc:docMk/>
          <pc:sldMk cId="1436600178" sldId="325"/>
        </pc:sldMkLst>
      </pc:sldChg>
      <pc:sldChg chg="addSp modSp mod">
        <pc:chgData name="Harrison, Ryan (CDC/OCOO/OCIO/OD)" userId="981b1678-7e32-4249-85bf-45a6459ba87d" providerId="ADAL" clId="{4A876E8A-3E8A-43D7-A617-0D5404D34E49}" dt="2026-02-09T19:07:25.229" v="1767" actId="1076"/>
        <pc:sldMkLst>
          <pc:docMk/>
          <pc:sldMk cId="1466113585" sldId="2147483504"/>
        </pc:sldMkLst>
        <pc:spChg chg="add mod">
          <ac:chgData name="Harrison, Ryan (CDC/OCOO/OCIO/OD)" userId="981b1678-7e32-4249-85bf-45a6459ba87d" providerId="ADAL" clId="{4A876E8A-3E8A-43D7-A617-0D5404D34E49}" dt="2026-02-09T19:07:25.229" v="1767" actId="1076"/>
          <ac:spMkLst>
            <pc:docMk/>
            <pc:sldMk cId="1466113585" sldId="2147483504"/>
            <ac:spMk id="8" creationId="{E70CCA2D-A359-897A-7879-A8EE86580DBC}"/>
          </ac:spMkLst>
        </pc:spChg>
      </pc:sldChg>
      <pc:sldChg chg="modSp mod modCm">
        <pc:chgData name="Harrison, Ryan (CDC/OCOO/OCIO/OD)" userId="981b1678-7e32-4249-85bf-45a6459ba87d" providerId="ADAL" clId="{4A876E8A-3E8A-43D7-A617-0D5404D34E49}" dt="2026-02-09T19:31:35.159" v="1837" actId="14100"/>
        <pc:sldMkLst>
          <pc:docMk/>
          <pc:sldMk cId="1867217709" sldId="2147483514"/>
        </pc:sldMkLst>
        <pc:spChg chg="mod">
          <ac:chgData name="Harrison, Ryan (CDC/OCOO/OCIO/OD)" userId="981b1678-7e32-4249-85bf-45a6459ba87d" providerId="ADAL" clId="{4A876E8A-3E8A-43D7-A617-0D5404D34E49}" dt="2026-02-09T19:31:35.159" v="1837" actId="14100"/>
          <ac:spMkLst>
            <pc:docMk/>
            <pc:sldMk cId="1867217709" sldId="2147483514"/>
            <ac:spMk id="4" creationId="{830EE98D-5C62-F0BD-E4A4-E774E64F85EC}"/>
          </ac:spMkLst>
        </pc:spChg>
        <pc:spChg chg="mod">
          <ac:chgData name="Harrison, Ryan (CDC/OCOO/OCIO/OD)" userId="981b1678-7e32-4249-85bf-45a6459ba87d" providerId="ADAL" clId="{4A876E8A-3E8A-43D7-A617-0D5404D34E49}" dt="2026-02-09T19:31:30.577" v="1836" actId="14100"/>
          <ac:spMkLst>
            <pc:docMk/>
            <pc:sldMk cId="1867217709" sldId="2147483514"/>
            <ac:spMk id="7" creationId="{F9AC01D5-2398-25F1-BFBC-C7B31CEE3CD3}"/>
          </ac:spMkLst>
        </pc:spChg>
        <pc:spChg chg="mod">
          <ac:chgData name="Harrison, Ryan (CDC/OCOO/OCIO/OD)" userId="981b1678-7e32-4249-85bf-45a6459ba87d" providerId="ADAL" clId="{4A876E8A-3E8A-43D7-A617-0D5404D34E49}" dt="2026-02-09T19:31:13.260" v="1832" actId="20577"/>
          <ac:spMkLst>
            <pc:docMk/>
            <pc:sldMk cId="1867217709" sldId="2147483514"/>
            <ac:spMk id="8" creationId="{3489C670-0D2D-0733-3C5D-827F4559E0AB}"/>
          </ac:spMkLst>
        </pc:spChg>
        <pc:spChg chg="mod">
          <ac:chgData name="Harrison, Ryan (CDC/OCOO/OCIO/OD)" userId="981b1678-7e32-4249-85bf-45a6459ba87d" providerId="ADAL" clId="{4A876E8A-3E8A-43D7-A617-0D5404D34E49}" dt="2026-02-09T19:31:15.310" v="1834" actId="20577"/>
          <ac:spMkLst>
            <pc:docMk/>
            <pc:sldMk cId="1867217709" sldId="2147483514"/>
            <ac:spMk id="11" creationId="{809F4455-D65F-4168-452E-1D0B1128BDED}"/>
          </ac:spMkLst>
        </pc:spChg>
        <pc:extLst>
          <p:ext xmlns:p="http://schemas.openxmlformats.org/presentationml/2006/main" uri="{D6D511B9-2390-475A-947B-AFAB55BFBCF1}">
            <pc226:cmChg xmlns:pc226="http://schemas.microsoft.com/office/powerpoint/2022/06/main/command" chg="mod">
              <pc226:chgData name="Harrison, Ryan (CDC/OCOO/OCIO/OD)" userId="981b1678-7e32-4249-85bf-45a6459ba87d" providerId="ADAL" clId="{4A876E8A-3E8A-43D7-A617-0D5404D34E49}" dt="2026-02-09T19:31:13.260" v="1832" actId="20577"/>
              <pc2:cmMkLst xmlns:pc2="http://schemas.microsoft.com/office/powerpoint/2019/9/main/command">
                <pc:docMk/>
                <pc:sldMk cId="1867217709" sldId="2147483514"/>
                <pc2:cmMk id="{88CE3B8B-F4CA-4E01-AAA4-B121B17FEE8C}"/>
              </pc2:cmMkLst>
            </pc226:cmChg>
          </p:ext>
        </pc:extLst>
      </pc:sldChg>
      <pc:sldChg chg="addSp modSp mod modNotesTx">
        <pc:chgData name="Harrison, Ryan (CDC/OCOO/OCIO/OD)" userId="981b1678-7e32-4249-85bf-45a6459ba87d" providerId="ADAL" clId="{4A876E8A-3E8A-43D7-A617-0D5404D34E49}" dt="2026-02-16T16:54:33.213" v="2718" actId="20577"/>
        <pc:sldMkLst>
          <pc:docMk/>
          <pc:sldMk cId="882647492" sldId="2147483528"/>
        </pc:sldMkLst>
        <pc:spChg chg="add mod">
          <ac:chgData name="Harrison, Ryan (CDC/OCOO/OCIO/OD)" userId="981b1678-7e32-4249-85bf-45a6459ba87d" providerId="ADAL" clId="{4A876E8A-3E8A-43D7-A617-0D5404D34E49}" dt="2026-02-09T19:09:28.361" v="1790" actId="1076"/>
          <ac:spMkLst>
            <pc:docMk/>
            <pc:sldMk cId="882647492" sldId="2147483528"/>
            <ac:spMk id="6" creationId="{25FDB9AE-56A0-173E-701E-CC7D5DB6862A}"/>
          </ac:spMkLst>
        </pc:spChg>
        <pc:picChg chg="mod ord">
          <ac:chgData name="Harrison, Ryan (CDC/OCOO/OCIO/OD)" userId="981b1678-7e32-4249-85bf-45a6459ba87d" providerId="ADAL" clId="{4A876E8A-3E8A-43D7-A617-0D5404D34E49}" dt="2026-02-09T19:09:53.773" v="1795" actId="14100"/>
          <ac:picMkLst>
            <pc:docMk/>
            <pc:sldMk cId="882647492" sldId="2147483528"/>
            <ac:picMk id="4" creationId="{F2D118B6-85C5-8008-175D-FC981A382E1E}"/>
          </ac:picMkLst>
        </pc:picChg>
      </pc:sldChg>
      <pc:sldChg chg="modSp mod">
        <pc:chgData name="Harrison, Ryan (CDC/OCOO/OCIO/OD)" userId="981b1678-7e32-4249-85bf-45a6459ba87d" providerId="ADAL" clId="{4A876E8A-3E8A-43D7-A617-0D5404D34E49}" dt="2026-02-09T18:58:55.271" v="1709" actId="255"/>
        <pc:sldMkLst>
          <pc:docMk/>
          <pc:sldMk cId="1789831953" sldId="2147483530"/>
        </pc:sldMkLst>
        <pc:spChg chg="mod">
          <ac:chgData name="Harrison, Ryan (CDC/OCOO/OCIO/OD)" userId="981b1678-7e32-4249-85bf-45a6459ba87d" providerId="ADAL" clId="{4A876E8A-3E8A-43D7-A617-0D5404D34E49}" dt="2026-02-09T18:58:55.271" v="1709" actId="255"/>
          <ac:spMkLst>
            <pc:docMk/>
            <pc:sldMk cId="1789831953" sldId="2147483530"/>
            <ac:spMk id="10" creationId="{8D673622-16FD-A656-BF8F-C6E4D6A2DD3A}"/>
          </ac:spMkLst>
        </pc:spChg>
      </pc:sldChg>
      <pc:sldChg chg="del">
        <pc:chgData name="Harrison, Ryan (CDC/OCOO/OCIO/OD)" userId="981b1678-7e32-4249-85bf-45a6459ba87d" providerId="ADAL" clId="{4A876E8A-3E8A-43D7-A617-0D5404D34E49}" dt="2026-03-11T17:20:18.930" v="3419" actId="2696"/>
        <pc:sldMkLst>
          <pc:docMk/>
          <pc:sldMk cId="830301298" sldId="2147483532"/>
        </pc:sldMkLst>
      </pc:sldChg>
      <pc:sldChg chg="add">
        <pc:chgData name="Harrison, Ryan (CDC/OCOO/OCIO/OD)" userId="981b1678-7e32-4249-85bf-45a6459ba87d" providerId="ADAL" clId="{4A876E8A-3E8A-43D7-A617-0D5404D34E49}" dt="2026-03-11T17:21:09.025" v="3420"/>
        <pc:sldMkLst>
          <pc:docMk/>
          <pc:sldMk cId="3098269076" sldId="2147483532"/>
        </pc:sldMkLst>
      </pc:sldChg>
      <pc:sldChg chg="modSp mod">
        <pc:chgData name="Harrison, Ryan (CDC/OCOO/OCIO/OD)" userId="981b1678-7e32-4249-85bf-45a6459ba87d" providerId="ADAL" clId="{4A876E8A-3E8A-43D7-A617-0D5404D34E49}" dt="2026-02-09T19:08:27.953" v="1776" actId="255"/>
        <pc:sldMkLst>
          <pc:docMk/>
          <pc:sldMk cId="1517276223" sldId="2147483534"/>
        </pc:sldMkLst>
        <pc:spChg chg="mod">
          <ac:chgData name="Harrison, Ryan (CDC/OCOO/OCIO/OD)" userId="981b1678-7e32-4249-85bf-45a6459ba87d" providerId="ADAL" clId="{4A876E8A-3E8A-43D7-A617-0D5404D34E49}" dt="2026-02-09T19:08:27.953" v="1776" actId="255"/>
          <ac:spMkLst>
            <pc:docMk/>
            <pc:sldMk cId="1517276223" sldId="2147483534"/>
            <ac:spMk id="11" creationId="{07B10780-B1D8-3C2C-885A-5897672A6DDE}"/>
          </ac:spMkLst>
        </pc:spChg>
      </pc:sldChg>
      <pc:sldChg chg="addSp modSp mod">
        <pc:chgData name="Harrison, Ryan (CDC/OCOO/OCIO/OD)" userId="981b1678-7e32-4249-85bf-45a6459ba87d" providerId="ADAL" clId="{4A876E8A-3E8A-43D7-A617-0D5404D34E49}" dt="2026-02-09T19:28:41.523" v="1821" actId="255"/>
        <pc:sldMkLst>
          <pc:docMk/>
          <pc:sldMk cId="2499646199" sldId="2147483539"/>
        </pc:sldMkLst>
        <pc:spChg chg="add mod">
          <ac:chgData name="Harrison, Ryan (CDC/OCOO/OCIO/OD)" userId="981b1678-7e32-4249-85bf-45a6459ba87d" providerId="ADAL" clId="{4A876E8A-3E8A-43D7-A617-0D5404D34E49}" dt="2026-02-09T19:28:41.523" v="1821" actId="255"/>
          <ac:spMkLst>
            <pc:docMk/>
            <pc:sldMk cId="2499646199" sldId="2147483539"/>
            <ac:spMk id="3" creationId="{2A7D84ED-22B4-E0DB-A562-A3623AD0795F}"/>
          </ac:spMkLst>
        </pc:spChg>
      </pc:sldChg>
      <pc:sldChg chg="addSp delSp modSp mod">
        <pc:chgData name="Harrison, Ryan (CDC/OCOO/OCIO/OD)" userId="981b1678-7e32-4249-85bf-45a6459ba87d" providerId="ADAL" clId="{4A876E8A-3E8A-43D7-A617-0D5404D34E49}" dt="2026-03-10T15:32:12.837" v="3417" actId="400"/>
        <pc:sldMkLst>
          <pc:docMk/>
          <pc:sldMk cId="124348820" sldId="2147483547"/>
        </pc:sldMkLst>
        <pc:spChg chg="add del mod">
          <ac:chgData name="Harrison, Ryan (CDC/OCOO/OCIO/OD)" userId="981b1678-7e32-4249-85bf-45a6459ba87d" providerId="ADAL" clId="{4A876E8A-3E8A-43D7-A617-0D5404D34E49}" dt="2026-03-10T15:32:06.786" v="3416" actId="478"/>
          <ac:spMkLst>
            <pc:docMk/>
            <pc:sldMk cId="124348820" sldId="2147483547"/>
            <ac:spMk id="3" creationId="{8B3DC104-1613-79DE-0C1D-34A6C354B5A0}"/>
          </ac:spMkLst>
        </pc:spChg>
        <pc:spChg chg="mod">
          <ac:chgData name="Harrison, Ryan (CDC/OCOO/OCIO/OD)" userId="981b1678-7e32-4249-85bf-45a6459ba87d" providerId="ADAL" clId="{4A876E8A-3E8A-43D7-A617-0D5404D34E49}" dt="2026-03-10T15:32:12.837" v="3417" actId="400"/>
          <ac:spMkLst>
            <pc:docMk/>
            <pc:sldMk cId="124348820" sldId="2147483547"/>
            <ac:spMk id="22" creationId="{BBC5F8E3-193B-7553-51EA-6B14AA82CE93}"/>
          </ac:spMkLst>
        </pc:spChg>
      </pc:sldChg>
      <pc:sldChg chg="addSp modSp mod">
        <pc:chgData name="Harrison, Ryan (CDC/OCOO/OCIO/OD)" userId="981b1678-7e32-4249-85bf-45a6459ba87d" providerId="ADAL" clId="{4A876E8A-3E8A-43D7-A617-0D5404D34E49}" dt="2026-02-09T19:12:54.202" v="1810" actId="1076"/>
        <pc:sldMkLst>
          <pc:docMk/>
          <pc:sldMk cId="2467494832" sldId="2147483550"/>
        </pc:sldMkLst>
        <pc:spChg chg="add mod">
          <ac:chgData name="Harrison, Ryan (CDC/OCOO/OCIO/OD)" userId="981b1678-7e32-4249-85bf-45a6459ba87d" providerId="ADAL" clId="{4A876E8A-3E8A-43D7-A617-0D5404D34E49}" dt="2026-02-09T19:12:54.202" v="1810" actId="1076"/>
          <ac:spMkLst>
            <pc:docMk/>
            <pc:sldMk cId="2467494832" sldId="2147483550"/>
            <ac:spMk id="3" creationId="{C8E777C9-9972-2312-FBA6-5B6D82362672}"/>
          </ac:spMkLst>
        </pc:spChg>
      </pc:sldChg>
      <pc:sldChg chg="modSp mod">
        <pc:chgData name="Harrison, Ryan (CDC/OCOO/OCIO/OD)" userId="981b1678-7e32-4249-85bf-45a6459ba87d" providerId="ADAL" clId="{4A876E8A-3E8A-43D7-A617-0D5404D34E49}" dt="2026-02-09T19:00:21.745" v="1710" actId="20577"/>
        <pc:sldMkLst>
          <pc:docMk/>
          <pc:sldMk cId="2803392878" sldId="2147483558"/>
        </pc:sldMkLst>
        <pc:spChg chg="mod">
          <ac:chgData name="Harrison, Ryan (CDC/OCOO/OCIO/OD)" userId="981b1678-7e32-4249-85bf-45a6459ba87d" providerId="ADAL" clId="{4A876E8A-3E8A-43D7-A617-0D5404D34E49}" dt="2026-02-09T19:00:21.745" v="1710" actId="20577"/>
          <ac:spMkLst>
            <pc:docMk/>
            <pc:sldMk cId="2803392878" sldId="2147483558"/>
            <ac:spMk id="3" creationId="{D1BB4B9A-A09B-DF34-07C3-B79E4DB82043}"/>
          </ac:spMkLst>
        </pc:spChg>
      </pc:sldChg>
      <pc:sldChg chg="addSp delSp modSp add mod modNotesTx">
        <pc:chgData name="Harrison, Ryan (CDC/OCOO/OCIO/OD)" userId="981b1678-7e32-4249-85bf-45a6459ba87d" providerId="ADAL" clId="{4A876E8A-3E8A-43D7-A617-0D5404D34E49}" dt="2026-02-16T17:16:10.956" v="2863" actId="20577"/>
        <pc:sldMkLst>
          <pc:docMk/>
          <pc:sldMk cId="8385851" sldId="2147483560"/>
        </pc:sldMkLst>
      </pc:sldChg>
      <pc:sldChg chg="addSp delSp modSp add mod modNotesTx">
        <pc:chgData name="Harrison, Ryan (CDC/OCOO/OCIO/OD)" userId="981b1678-7e32-4249-85bf-45a6459ba87d" providerId="ADAL" clId="{4A876E8A-3E8A-43D7-A617-0D5404D34E49}" dt="2026-03-04T16:52:21.796" v="3207" actId="20577"/>
        <pc:sldMkLst>
          <pc:docMk/>
          <pc:sldMk cId="121730284" sldId="2147483566"/>
        </pc:sldMkLst>
        <pc:spChg chg="mod">
          <ac:chgData name="Harrison, Ryan (CDC/OCOO/OCIO/OD)" userId="981b1678-7e32-4249-85bf-45a6459ba87d" providerId="ADAL" clId="{4A876E8A-3E8A-43D7-A617-0D5404D34E49}" dt="2026-03-04T16:47:28.139" v="3178" actId="20577"/>
          <ac:spMkLst>
            <pc:docMk/>
            <pc:sldMk cId="121730284" sldId="2147483566"/>
            <ac:spMk id="2" creationId="{3C996DAE-2340-9896-5D7C-2A55D64290C4}"/>
          </ac:spMkLst>
        </pc:spChg>
        <pc:spChg chg="add del mod">
          <ac:chgData name="Harrison, Ryan (CDC/OCOO/OCIO/OD)" userId="981b1678-7e32-4249-85bf-45a6459ba87d" providerId="ADAL" clId="{4A876E8A-3E8A-43D7-A617-0D5404D34E49}" dt="2026-03-04T16:50:47.030" v="3187" actId="14100"/>
          <ac:spMkLst>
            <pc:docMk/>
            <pc:sldMk cId="121730284" sldId="2147483566"/>
            <ac:spMk id="42" creationId="{9DCA78D2-B346-2D32-E536-E44CA023EC71}"/>
          </ac:spMkLst>
        </pc:spChg>
        <pc:spChg chg="add mod">
          <ac:chgData name="Harrison, Ryan (CDC/OCOO/OCIO/OD)" userId="981b1678-7e32-4249-85bf-45a6459ba87d" providerId="ADAL" clId="{4A876E8A-3E8A-43D7-A617-0D5404D34E49}" dt="2026-03-04T16:46:00.178" v="3114"/>
          <ac:spMkLst>
            <pc:docMk/>
            <pc:sldMk cId="121730284" sldId="2147483566"/>
            <ac:spMk id="43" creationId="{9EDE77F8-A2F7-3215-1A08-53257D295152}"/>
          </ac:spMkLst>
        </pc:spChg>
        <pc:spChg chg="add mod">
          <ac:chgData name="Harrison, Ryan (CDC/OCOO/OCIO/OD)" userId="981b1678-7e32-4249-85bf-45a6459ba87d" providerId="ADAL" clId="{4A876E8A-3E8A-43D7-A617-0D5404D34E49}" dt="2026-03-04T16:46:00.178" v="3114"/>
          <ac:spMkLst>
            <pc:docMk/>
            <pc:sldMk cId="121730284" sldId="2147483566"/>
            <ac:spMk id="47" creationId="{C4FF7602-BC9B-870C-AD50-D05AC66C1763}"/>
          </ac:spMkLst>
        </pc:spChg>
        <pc:spChg chg="add mod">
          <ac:chgData name="Harrison, Ryan (CDC/OCOO/OCIO/OD)" userId="981b1678-7e32-4249-85bf-45a6459ba87d" providerId="ADAL" clId="{4A876E8A-3E8A-43D7-A617-0D5404D34E49}" dt="2026-03-04T16:46:00.178" v="3114"/>
          <ac:spMkLst>
            <pc:docMk/>
            <pc:sldMk cId="121730284" sldId="2147483566"/>
            <ac:spMk id="48" creationId="{8572D391-BC08-7642-2F43-E27BE87F5F2E}"/>
          </ac:spMkLst>
        </pc:spChg>
        <pc:spChg chg="add mod">
          <ac:chgData name="Harrison, Ryan (CDC/OCOO/OCIO/OD)" userId="981b1678-7e32-4249-85bf-45a6459ba87d" providerId="ADAL" clId="{4A876E8A-3E8A-43D7-A617-0D5404D34E49}" dt="2026-03-04T16:46:00.178" v="3114"/>
          <ac:spMkLst>
            <pc:docMk/>
            <pc:sldMk cId="121730284" sldId="2147483566"/>
            <ac:spMk id="50" creationId="{E7B36DC4-0F36-70DF-90E9-18A017586956}"/>
          </ac:spMkLst>
        </pc:spChg>
        <pc:spChg chg="add mod">
          <ac:chgData name="Harrison, Ryan (CDC/OCOO/OCIO/OD)" userId="981b1678-7e32-4249-85bf-45a6459ba87d" providerId="ADAL" clId="{4A876E8A-3E8A-43D7-A617-0D5404D34E49}" dt="2026-03-04T16:46:00.178" v="3114"/>
          <ac:spMkLst>
            <pc:docMk/>
            <pc:sldMk cId="121730284" sldId="2147483566"/>
            <ac:spMk id="53" creationId="{832069FA-CFEF-8D77-2A73-299A76C7EE50}"/>
          </ac:spMkLst>
        </pc:spChg>
        <pc:spChg chg="add mod">
          <ac:chgData name="Harrison, Ryan (CDC/OCOO/OCIO/OD)" userId="981b1678-7e32-4249-85bf-45a6459ba87d" providerId="ADAL" clId="{4A876E8A-3E8A-43D7-A617-0D5404D34E49}" dt="2026-03-04T16:46:00.178" v="3114"/>
          <ac:spMkLst>
            <pc:docMk/>
            <pc:sldMk cId="121730284" sldId="2147483566"/>
            <ac:spMk id="54" creationId="{14E2D161-69FA-861C-BD25-F29540A7513E}"/>
          </ac:spMkLst>
        </pc:spChg>
        <pc:spChg chg="add mod">
          <ac:chgData name="Harrison, Ryan (CDC/OCOO/OCIO/OD)" userId="981b1678-7e32-4249-85bf-45a6459ba87d" providerId="ADAL" clId="{4A876E8A-3E8A-43D7-A617-0D5404D34E49}" dt="2026-03-04T16:46:00.178" v="3114"/>
          <ac:spMkLst>
            <pc:docMk/>
            <pc:sldMk cId="121730284" sldId="2147483566"/>
            <ac:spMk id="55" creationId="{BB709103-8CD8-7B63-D623-3009CE24894A}"/>
          </ac:spMkLst>
        </pc:spChg>
      </pc:sldChg>
      <pc:sldChg chg="addSp delSp modSp add mod modNotesTx">
        <pc:chgData name="Harrison, Ryan (CDC/OCOO/OCIO/OD)" userId="981b1678-7e32-4249-85bf-45a6459ba87d" providerId="ADAL" clId="{4A876E8A-3E8A-43D7-A617-0D5404D34E49}" dt="2026-03-04T16:52:45.020" v="3250" actId="20577"/>
        <pc:sldMkLst>
          <pc:docMk/>
          <pc:sldMk cId="1959468100" sldId="2147483567"/>
        </pc:sldMkLst>
        <pc:spChg chg="mod">
          <ac:chgData name="Harrison, Ryan (CDC/OCOO/OCIO/OD)" userId="981b1678-7e32-4249-85bf-45a6459ba87d" providerId="ADAL" clId="{4A876E8A-3E8A-43D7-A617-0D5404D34E49}" dt="2026-03-04T16:47:23.011" v="3165" actId="20577"/>
          <ac:spMkLst>
            <pc:docMk/>
            <pc:sldMk cId="1959468100" sldId="2147483567"/>
            <ac:spMk id="2" creationId="{08099631-A5C8-C851-D9EA-F01F742BC06A}"/>
          </ac:spMkLst>
        </pc:spChg>
        <pc:spChg chg="mod">
          <ac:chgData name="Harrison, Ryan (CDC/OCOO/OCIO/OD)" userId="981b1678-7e32-4249-85bf-45a6459ba87d" providerId="ADAL" clId="{4A876E8A-3E8A-43D7-A617-0D5404D34E49}" dt="2026-03-04T16:50:49.840" v="3188" actId="14100"/>
          <ac:spMkLst>
            <pc:docMk/>
            <pc:sldMk cId="1959468100" sldId="2147483567"/>
            <ac:spMk id="5" creationId="{2B21A866-1B67-B65F-4AFD-761DEA81D18D}"/>
          </ac:spMkLst>
        </pc:spChg>
        <pc:spChg chg="add mod">
          <ac:chgData name="Harrison, Ryan (CDC/OCOO/OCIO/OD)" userId="981b1678-7e32-4249-85bf-45a6459ba87d" providerId="ADAL" clId="{4A876E8A-3E8A-43D7-A617-0D5404D34E49}" dt="2026-03-04T16:46:59.603" v="3149"/>
          <ac:spMkLst>
            <pc:docMk/>
            <pc:sldMk cId="1959468100" sldId="2147483567"/>
            <ac:spMk id="10" creationId="{3BE028BA-4A54-BC1D-DEF3-4331E30AD961}"/>
          </ac:spMkLst>
        </pc:spChg>
        <pc:spChg chg="add mod">
          <ac:chgData name="Harrison, Ryan (CDC/OCOO/OCIO/OD)" userId="981b1678-7e32-4249-85bf-45a6459ba87d" providerId="ADAL" clId="{4A876E8A-3E8A-43D7-A617-0D5404D34E49}" dt="2026-03-04T16:46:59.603" v="3149"/>
          <ac:spMkLst>
            <pc:docMk/>
            <pc:sldMk cId="1959468100" sldId="2147483567"/>
            <ac:spMk id="12" creationId="{B776BE4A-A33D-954C-BC5C-712DCE3247CE}"/>
          </ac:spMkLst>
        </pc:spChg>
        <pc:spChg chg="add mod">
          <ac:chgData name="Harrison, Ryan (CDC/OCOO/OCIO/OD)" userId="981b1678-7e32-4249-85bf-45a6459ba87d" providerId="ADAL" clId="{4A876E8A-3E8A-43D7-A617-0D5404D34E49}" dt="2026-03-04T16:46:59.603" v="3149"/>
          <ac:spMkLst>
            <pc:docMk/>
            <pc:sldMk cId="1959468100" sldId="2147483567"/>
            <ac:spMk id="13" creationId="{00D5F340-7B8A-5275-462A-34491F1DAEA4}"/>
          </ac:spMkLst>
        </pc:spChg>
        <pc:spChg chg="add mod">
          <ac:chgData name="Harrison, Ryan (CDC/OCOO/OCIO/OD)" userId="981b1678-7e32-4249-85bf-45a6459ba87d" providerId="ADAL" clId="{4A876E8A-3E8A-43D7-A617-0D5404D34E49}" dt="2026-03-04T16:46:59.603" v="3149"/>
          <ac:spMkLst>
            <pc:docMk/>
            <pc:sldMk cId="1959468100" sldId="2147483567"/>
            <ac:spMk id="14" creationId="{051A8F4E-2105-3B27-40B8-B6F443E7527A}"/>
          </ac:spMkLst>
        </pc:spChg>
        <pc:spChg chg="add mod">
          <ac:chgData name="Harrison, Ryan (CDC/OCOO/OCIO/OD)" userId="981b1678-7e32-4249-85bf-45a6459ba87d" providerId="ADAL" clId="{4A876E8A-3E8A-43D7-A617-0D5404D34E49}" dt="2026-03-04T16:46:59.603" v="3149"/>
          <ac:spMkLst>
            <pc:docMk/>
            <pc:sldMk cId="1959468100" sldId="2147483567"/>
            <ac:spMk id="15" creationId="{4F1DCD62-3C89-E522-E105-C538A657E7C0}"/>
          </ac:spMkLst>
        </pc:spChg>
        <pc:spChg chg="add mod">
          <ac:chgData name="Harrison, Ryan (CDC/OCOO/OCIO/OD)" userId="981b1678-7e32-4249-85bf-45a6459ba87d" providerId="ADAL" clId="{4A876E8A-3E8A-43D7-A617-0D5404D34E49}" dt="2026-03-04T16:46:59.603" v="3149"/>
          <ac:spMkLst>
            <pc:docMk/>
            <pc:sldMk cId="1959468100" sldId="2147483567"/>
            <ac:spMk id="16" creationId="{F253BE14-B43D-9E31-B736-883A08366EAD}"/>
          </ac:spMkLst>
        </pc:spChg>
        <pc:spChg chg="add mod">
          <ac:chgData name="Harrison, Ryan (CDC/OCOO/OCIO/OD)" userId="981b1678-7e32-4249-85bf-45a6459ba87d" providerId="ADAL" clId="{4A876E8A-3E8A-43D7-A617-0D5404D34E49}" dt="2026-03-04T16:48:24.326" v="3184" actId="115"/>
          <ac:spMkLst>
            <pc:docMk/>
            <pc:sldMk cId="1959468100" sldId="2147483567"/>
            <ac:spMk id="17" creationId="{AE06B337-B9D6-FC79-5653-D431C3B40302}"/>
          </ac:spMkLst>
        </pc:spChg>
        <pc:spChg chg="add mod">
          <ac:chgData name="Harrison, Ryan (CDC/OCOO/OCIO/OD)" userId="981b1678-7e32-4249-85bf-45a6459ba87d" providerId="ADAL" clId="{4A876E8A-3E8A-43D7-A617-0D5404D34E49}" dt="2026-03-04T16:46:59.603" v="3149"/>
          <ac:spMkLst>
            <pc:docMk/>
            <pc:sldMk cId="1959468100" sldId="2147483567"/>
            <ac:spMk id="19" creationId="{9650270C-1848-C4B2-A823-5CF679E582DF}"/>
          </ac:spMkLst>
        </pc:spChg>
        <pc:spChg chg="add mod">
          <ac:chgData name="Harrison, Ryan (CDC/OCOO/OCIO/OD)" userId="981b1678-7e32-4249-85bf-45a6459ba87d" providerId="ADAL" clId="{4A876E8A-3E8A-43D7-A617-0D5404D34E49}" dt="2026-03-04T16:46:59.603" v="3149"/>
          <ac:spMkLst>
            <pc:docMk/>
            <pc:sldMk cId="1959468100" sldId="2147483567"/>
            <ac:spMk id="22" creationId="{9FBBB7F7-E715-C511-00BB-3EFE62D4EA8A}"/>
          </ac:spMkLst>
        </pc:spChg>
      </pc:sldChg>
      <pc:sldChg chg="addSp delSp modSp add mod modNotesTx">
        <pc:chgData name="Harrison, Ryan (CDC/OCOO/OCIO/OD)" userId="981b1678-7e32-4249-85bf-45a6459ba87d" providerId="ADAL" clId="{4A876E8A-3E8A-43D7-A617-0D5404D34E49}" dt="2026-03-04T17:06:46.948" v="3349" actId="1582"/>
        <pc:sldMkLst>
          <pc:docMk/>
          <pc:sldMk cId="1323753886" sldId="2147483568"/>
        </pc:sldMkLst>
        <pc:spChg chg="add mod">
          <ac:chgData name="Harrison, Ryan (CDC/OCOO/OCIO/OD)" userId="981b1678-7e32-4249-85bf-45a6459ba87d" providerId="ADAL" clId="{4A876E8A-3E8A-43D7-A617-0D5404D34E49}" dt="2026-03-04T17:05:25.429" v="3346" actId="1076"/>
          <ac:spMkLst>
            <pc:docMk/>
            <pc:sldMk cId="1323753886" sldId="2147483568"/>
            <ac:spMk id="12" creationId="{DEDFA1A8-7AB2-F42C-37F8-2603D6816F04}"/>
          </ac:spMkLst>
        </pc:spChg>
        <pc:spChg chg="add mod">
          <ac:chgData name="Harrison, Ryan (CDC/OCOO/OCIO/OD)" userId="981b1678-7e32-4249-85bf-45a6459ba87d" providerId="ADAL" clId="{4A876E8A-3E8A-43D7-A617-0D5404D34E49}" dt="2026-03-04T17:05:28.980" v="3347" actId="1076"/>
          <ac:spMkLst>
            <pc:docMk/>
            <pc:sldMk cId="1323753886" sldId="2147483568"/>
            <ac:spMk id="13" creationId="{07633798-C8D3-2E83-7FC6-A21F750E5355}"/>
          </ac:spMkLst>
        </pc:spChg>
        <pc:picChg chg="add mod">
          <ac:chgData name="Harrison, Ryan (CDC/OCOO/OCIO/OD)" userId="981b1678-7e32-4249-85bf-45a6459ba87d" providerId="ADAL" clId="{4A876E8A-3E8A-43D7-A617-0D5404D34E49}" dt="2026-03-04T17:02:34.468" v="3277" actId="1076"/>
          <ac:picMkLst>
            <pc:docMk/>
            <pc:sldMk cId="1323753886" sldId="2147483568"/>
            <ac:picMk id="7" creationId="{13DBF2E0-C900-D7FE-9F73-E46B18F56805}"/>
          </ac:picMkLst>
        </pc:picChg>
        <pc:picChg chg="add mod modCrop">
          <ac:chgData name="Harrison, Ryan (CDC/OCOO/OCIO/OD)" userId="981b1678-7e32-4249-85bf-45a6459ba87d" providerId="ADAL" clId="{4A876E8A-3E8A-43D7-A617-0D5404D34E49}" dt="2026-03-04T17:02:36.976" v="3278" actId="1076"/>
          <ac:picMkLst>
            <pc:docMk/>
            <pc:sldMk cId="1323753886" sldId="2147483568"/>
            <ac:picMk id="9" creationId="{AD62AC6E-A201-B8DE-538F-CDD574C55E5C}"/>
          </ac:picMkLst>
        </pc:picChg>
        <pc:cxnChg chg="add mod">
          <ac:chgData name="Harrison, Ryan (CDC/OCOO/OCIO/OD)" userId="981b1678-7e32-4249-85bf-45a6459ba87d" providerId="ADAL" clId="{4A876E8A-3E8A-43D7-A617-0D5404D34E49}" dt="2026-03-04T17:06:46.948" v="3349" actId="1582"/>
          <ac:cxnSpMkLst>
            <pc:docMk/>
            <pc:sldMk cId="1323753886" sldId="2147483568"/>
            <ac:cxnSpMk id="15" creationId="{9E5E251F-5839-73F2-9A90-6B066E562EDE}"/>
          </ac:cxnSpMkLst>
        </pc:cxnChg>
      </pc:sldChg>
      <pc:sldChg chg="modSp mod">
        <pc:chgData name="Harrison, Ryan (CDC/OCOO/OCIO/OD)" userId="981b1678-7e32-4249-85bf-45a6459ba87d" providerId="ADAL" clId="{4A876E8A-3E8A-43D7-A617-0D5404D34E49}" dt="2026-03-09T16:28:46.347" v="3412" actId="1076"/>
        <pc:sldMkLst>
          <pc:docMk/>
          <pc:sldMk cId="3298544786" sldId="2147483569"/>
        </pc:sldMkLst>
        <pc:spChg chg="mod">
          <ac:chgData name="Harrison, Ryan (CDC/OCOO/OCIO/OD)" userId="981b1678-7e32-4249-85bf-45a6459ba87d" providerId="ADAL" clId="{4A876E8A-3E8A-43D7-A617-0D5404D34E49}" dt="2026-03-09T16:28:46.347" v="3412" actId="1076"/>
          <ac:spMkLst>
            <pc:docMk/>
            <pc:sldMk cId="3298544786" sldId="2147483569"/>
            <ac:spMk id="9" creationId="{A5304445-D7FC-A623-77A0-2C7585CA0346}"/>
          </ac:spMkLst>
        </pc:spChg>
      </pc:sldChg>
      <pc:sldChg chg="modSp add del mod">
        <pc:chgData name="Harrison, Ryan (CDC/OCOO/OCIO/OD)" userId="981b1678-7e32-4249-85bf-45a6459ba87d" providerId="ADAL" clId="{4A876E8A-3E8A-43D7-A617-0D5404D34E49}" dt="2026-03-10T15:32:32.136" v="3418" actId="47"/>
        <pc:sldMkLst>
          <pc:docMk/>
          <pc:sldMk cId="1868362807" sldId="2147483570"/>
        </pc:sldMkLst>
      </pc:sldChg>
      <pc:sldChg chg="add del">
        <pc:chgData name="Harrison, Ryan (CDC/OCOO/OCIO/OD)" userId="981b1678-7e32-4249-85bf-45a6459ba87d" providerId="ADAL" clId="{4A876E8A-3E8A-43D7-A617-0D5404D34E49}" dt="2026-03-10T15:31:22.720" v="3413" actId="47"/>
        <pc:sldMkLst>
          <pc:docMk/>
          <pc:sldMk cId="246162793" sldId="2147483571"/>
        </pc:sldMkLst>
      </pc:sldChg>
    </pc:docChg>
  </pc:docChgLst>
  <pc:docChgLst>
    <pc:chgData name="Williams, KaNisa (CDC/OCOO/OCIO/OD) (CTR)" userId="8de168e5-0299-415c-a337-ecbf5cfbb253" providerId="ADAL" clId="{8A55DBA3-666B-4210-8D91-7767E6045AA3}"/>
    <pc:docChg chg="undo custSel addSld modSld sldOrd">
      <pc:chgData name="Williams, KaNisa (CDC/OCOO/OCIO/OD) (CTR)" userId="8de168e5-0299-415c-a337-ecbf5cfbb253" providerId="ADAL" clId="{8A55DBA3-666B-4210-8D91-7767E6045AA3}" dt="2026-02-24T21:04:34.856" v="80"/>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dc.sharepoint.com/teams/OCIO-EA-Projects/Shared%20Documents/CDC%20Enterprise%20Architecture/Contractor%20Materials/Comms/Enterprise%20Architecture%20Communications%20Survey%20June%202025%20Resul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Tables!$K$18</c:f>
              <c:strCache>
                <c:ptCount val="1"/>
                <c:pt idx="0">
                  <c:v>% of Respondents</c:v>
                </c:pt>
              </c:strCache>
            </c:strRef>
          </c:tx>
          <c:explosion val="1"/>
          <c:dPt>
            <c:idx val="0"/>
            <c:bubble3D val="0"/>
            <c:spPr>
              <a:solidFill>
                <a:schemeClr val="accent1"/>
              </a:solidFill>
              <a:ln>
                <a:noFill/>
              </a:ln>
              <a:effectLst/>
            </c:spPr>
            <c:extLst>
              <c:ext xmlns:c16="http://schemas.microsoft.com/office/drawing/2014/chart" uri="{C3380CC4-5D6E-409C-BE32-E72D297353CC}">
                <c16:uniqueId val="{00000001-17AB-4EDF-910B-FA6BD84EA4D6}"/>
              </c:ext>
            </c:extLst>
          </c:dPt>
          <c:dPt>
            <c:idx val="1"/>
            <c:bubble3D val="0"/>
            <c:spPr>
              <a:solidFill>
                <a:schemeClr val="accent2"/>
              </a:solidFill>
              <a:ln>
                <a:noFill/>
              </a:ln>
              <a:effectLst/>
            </c:spPr>
            <c:extLst>
              <c:ext xmlns:c16="http://schemas.microsoft.com/office/drawing/2014/chart" uri="{C3380CC4-5D6E-409C-BE32-E72D297353CC}">
                <c16:uniqueId val="{00000003-17AB-4EDF-910B-FA6BD84EA4D6}"/>
              </c:ext>
            </c:extLst>
          </c:dPt>
          <c:dPt>
            <c:idx val="2"/>
            <c:bubble3D val="0"/>
            <c:spPr>
              <a:solidFill>
                <a:schemeClr val="accent3"/>
              </a:solidFill>
              <a:ln>
                <a:noFill/>
              </a:ln>
              <a:effectLst/>
            </c:spPr>
            <c:extLst>
              <c:ext xmlns:c16="http://schemas.microsoft.com/office/drawing/2014/chart" uri="{C3380CC4-5D6E-409C-BE32-E72D297353CC}">
                <c16:uniqueId val="{00000005-17AB-4EDF-910B-FA6BD84EA4D6}"/>
              </c:ext>
            </c:extLst>
          </c:dPt>
          <c:dPt>
            <c:idx val="3"/>
            <c:bubble3D val="0"/>
            <c:spPr>
              <a:solidFill>
                <a:schemeClr val="accent4"/>
              </a:solidFill>
              <a:ln>
                <a:noFill/>
              </a:ln>
              <a:effectLst/>
            </c:spPr>
            <c:extLst>
              <c:ext xmlns:c16="http://schemas.microsoft.com/office/drawing/2014/chart" uri="{C3380CC4-5D6E-409C-BE32-E72D297353CC}">
                <c16:uniqueId val="{00000007-17AB-4EDF-910B-FA6BD84EA4D6}"/>
              </c:ext>
            </c:extLst>
          </c:dPt>
          <c:dLbls>
            <c:dLbl>
              <c:idx val="0"/>
              <c:layout>
                <c:manualLayout>
                  <c:x val="-1.5575185505032911E-2"/>
                  <c:y val="2.3987009250843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AB-4EDF-910B-FA6BD84EA4D6}"/>
                </c:ext>
              </c:extLst>
            </c:dLbl>
            <c:dLbl>
              <c:idx val="1"/>
              <c:layout>
                <c:manualLayout>
                  <c:x val="1.9297491858801068E-2"/>
                  <c:y val="-6.23234822700932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AB-4EDF-910B-FA6BD84EA4D6}"/>
                </c:ext>
              </c:extLst>
            </c:dLbl>
            <c:dLbl>
              <c:idx val="2"/>
              <c:layout>
                <c:manualLayout>
                  <c:x val="-3.9542863674442794E-3"/>
                  <c:y val="5.3599647514104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AB-4EDF-910B-FA6BD84EA4D6}"/>
                </c:ext>
              </c:extLst>
            </c:dLbl>
            <c:dLbl>
              <c:idx val="3"/>
              <c:layout>
                <c:manualLayout>
                  <c:x val="1.0932001290915894E-2"/>
                  <c:y val="1.36216279879082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7AB-4EDF-910B-FA6BD84EA4D6}"/>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Tables!$I$19:$I$22</c:f>
              <c:strCache>
                <c:ptCount val="4"/>
                <c:pt idx="0">
                  <c:v>Extremely important - It's critical for our success</c:v>
                </c:pt>
                <c:pt idx="1">
                  <c:v>Very important - It would provide significant benefits</c:v>
                </c:pt>
                <c:pt idx="2">
                  <c:v>Moderately important - It would help but isn't urgent</c:v>
                </c:pt>
                <c:pt idx="3">
                  <c:v>Slightly important - It might provide some benefits</c:v>
                </c:pt>
              </c:strCache>
            </c:strRef>
          </c:cat>
          <c:val>
            <c:numRef>
              <c:f>Tables!$K$19:$K$22</c:f>
              <c:numCache>
                <c:formatCode>0%</c:formatCode>
                <c:ptCount val="4"/>
                <c:pt idx="0">
                  <c:v>0.5</c:v>
                </c:pt>
                <c:pt idx="1">
                  <c:v>0.28125</c:v>
                </c:pt>
                <c:pt idx="2">
                  <c:v>0.15625</c:v>
                </c:pt>
                <c:pt idx="3">
                  <c:v>6.25E-2</c:v>
                </c:pt>
              </c:numCache>
            </c:numRef>
          </c:val>
          <c:extLst>
            <c:ext xmlns:c16="http://schemas.microsoft.com/office/drawing/2014/chart" uri="{C3380CC4-5D6E-409C-BE32-E72D297353CC}">
              <c16:uniqueId val="{00000008-17AB-4EDF-910B-FA6BD84EA4D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2" Type="http://schemas.openxmlformats.org/officeDocument/2006/relationships/hyperlink" Target="https://www.hhs.gov/web/governance/digital-strategy/it-policy-archive/index.html" TargetMode="External"/><Relationship Id="rId1" Type="http://schemas.openxmlformats.org/officeDocument/2006/relationships/hyperlink" Target="https://www.whitehouse.gov/omb/information-resources/guidance/memoranda/" TargetMode="External"/></Relationships>
</file>

<file path=ppt/diagrams/_rels/data2.xml.rels><?xml version="1.0" encoding="UTF-8" standalone="yes"?>
<Relationships xmlns="http://schemas.openxmlformats.org/package/2006/relationships"><Relationship Id="rId2" Type="http://schemas.openxmlformats.org/officeDocument/2006/relationships/hyperlink" Target="https://www.cio.gov/assets/resources/Cloud%20Tagging%20Strategy%20Guide_v3.1.pdf" TargetMode="External"/><Relationship Id="rId1" Type="http://schemas.openxmlformats.org/officeDocument/2006/relationships/hyperlink" Target="https://cloud.cio.gov/"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hhs.gov/web/governance/digital-strategy/it-policy-archive/index.html" TargetMode="External"/><Relationship Id="rId1" Type="http://schemas.openxmlformats.org/officeDocument/2006/relationships/hyperlink" Target="https://www.whitehouse.gov/omb/information-resources/guidance/memoranda/"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www.cio.gov/assets/resources/Cloud%20Tagging%20Strategy%20Guide_v3.1.pdf" TargetMode="External"/><Relationship Id="rId1" Type="http://schemas.openxmlformats.org/officeDocument/2006/relationships/hyperlink" Target="https://cloud.cio.gov/"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53768-DD59-4FD0-B5B8-4BC99D2CBFD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C7D6397-683F-4CC8-BAD2-F52787B3CB56}">
      <dgm:prSet phldrT="[Text]" phldr="0"/>
      <dgm:spPr/>
      <dgm:t>
        <a:bodyPr/>
        <a:lstStyle/>
        <a:p>
          <a:r>
            <a:rPr lang="en-US"/>
            <a:t>Law (Statute)</a:t>
          </a:r>
        </a:p>
      </dgm:t>
    </dgm:pt>
    <dgm:pt modelId="{9F89BCA4-E966-49FC-8902-BA8DFF144502}" type="parTrans" cxnId="{B14EBB79-F04C-4813-A89C-211B39E729CB}">
      <dgm:prSet/>
      <dgm:spPr/>
      <dgm:t>
        <a:bodyPr/>
        <a:lstStyle/>
        <a:p>
          <a:endParaRPr lang="en-US"/>
        </a:p>
      </dgm:t>
    </dgm:pt>
    <dgm:pt modelId="{50285B7A-D681-49FF-9422-111154769519}" type="sibTrans" cxnId="{B14EBB79-F04C-4813-A89C-211B39E729CB}">
      <dgm:prSet/>
      <dgm:spPr/>
      <dgm:t>
        <a:bodyPr/>
        <a:lstStyle/>
        <a:p>
          <a:endParaRPr lang="en-US"/>
        </a:p>
      </dgm:t>
    </dgm:pt>
    <dgm:pt modelId="{FDEDB6A4-6CCB-430F-8B37-1C036C8A064B}">
      <dgm:prSet phldrT="[Text]" phldr="0"/>
      <dgm:spPr/>
      <dgm:t>
        <a:bodyPr/>
        <a:lstStyle/>
        <a:p>
          <a:r>
            <a:rPr lang="en-US"/>
            <a:t>Executive Order (EO)</a:t>
          </a:r>
        </a:p>
      </dgm:t>
    </dgm:pt>
    <dgm:pt modelId="{321DB48A-D4D2-4FB2-934E-DBF3779E4DC0}" type="parTrans" cxnId="{82F05105-2F45-4041-9BA6-0C051617E423}">
      <dgm:prSet/>
      <dgm:spPr/>
      <dgm:t>
        <a:bodyPr/>
        <a:lstStyle/>
        <a:p>
          <a:endParaRPr lang="en-US"/>
        </a:p>
      </dgm:t>
    </dgm:pt>
    <dgm:pt modelId="{D5FBDB8C-A255-4F86-A0F9-D6C12D1033EA}" type="sibTrans" cxnId="{82F05105-2F45-4041-9BA6-0C051617E423}">
      <dgm:prSet/>
      <dgm:spPr/>
      <dgm:t>
        <a:bodyPr/>
        <a:lstStyle/>
        <a:p>
          <a:endParaRPr lang="en-US"/>
        </a:p>
      </dgm:t>
    </dgm:pt>
    <dgm:pt modelId="{92D02BE0-28F1-4E06-BF3C-6D7BB08BB89E}">
      <dgm:prSet phldrT="[Text]" phldr="0"/>
      <dgm:spPr/>
      <dgm:t>
        <a:bodyPr/>
        <a:lstStyle/>
        <a:p>
          <a:r>
            <a:rPr lang="en-US"/>
            <a:t>Policy</a:t>
          </a:r>
        </a:p>
      </dgm:t>
    </dgm:pt>
    <dgm:pt modelId="{12013DE5-4B54-422B-9364-2449224EB023}" type="parTrans" cxnId="{5FCC9E64-2FA5-4F21-B2A4-FABA3BA179A2}">
      <dgm:prSet/>
      <dgm:spPr/>
      <dgm:t>
        <a:bodyPr/>
        <a:lstStyle/>
        <a:p>
          <a:endParaRPr lang="en-US"/>
        </a:p>
      </dgm:t>
    </dgm:pt>
    <dgm:pt modelId="{34E98639-B083-496D-A5F4-2928492F46AC}" type="sibTrans" cxnId="{5FCC9E64-2FA5-4F21-B2A4-FABA3BA179A2}">
      <dgm:prSet/>
      <dgm:spPr/>
      <dgm:t>
        <a:bodyPr/>
        <a:lstStyle/>
        <a:p>
          <a:endParaRPr lang="en-US"/>
        </a:p>
      </dgm:t>
    </dgm:pt>
    <dgm:pt modelId="{A7A7FF56-58D1-4B75-8EA4-AB4C9CD446C9}">
      <dgm:prSet phldrT="[Text]" phldr="0"/>
      <dgm:spPr/>
      <dgm:t>
        <a:bodyPr/>
        <a:lstStyle/>
        <a:p>
          <a:r>
            <a:rPr lang="en-US">
              <a:solidFill>
                <a:srgbClr val="20145F"/>
              </a:solidFill>
              <a:hlinkClick xmlns:r="http://schemas.openxmlformats.org/officeDocument/2006/relationships" r:id="rId1"/>
            </a:rPr>
            <a:t>OMB</a:t>
          </a:r>
          <a:r>
            <a:rPr lang="en-US">
              <a:solidFill>
                <a:srgbClr val="20145F"/>
              </a:solidFill>
            </a:rPr>
            <a:t> (Office of Management and Budget)</a:t>
          </a:r>
        </a:p>
      </dgm:t>
    </dgm:pt>
    <dgm:pt modelId="{C8B625AF-E750-43D8-A656-D8EA3D5A76DA}" type="parTrans" cxnId="{63DAD009-171F-4C74-A77F-EAF2A7261EDE}">
      <dgm:prSet/>
      <dgm:spPr/>
      <dgm:t>
        <a:bodyPr/>
        <a:lstStyle/>
        <a:p>
          <a:endParaRPr lang="en-US"/>
        </a:p>
      </dgm:t>
    </dgm:pt>
    <dgm:pt modelId="{B7398F14-55D7-4AD9-905D-95A2D3582176}" type="sibTrans" cxnId="{63DAD009-171F-4C74-A77F-EAF2A7261EDE}">
      <dgm:prSet/>
      <dgm:spPr/>
      <dgm:t>
        <a:bodyPr/>
        <a:lstStyle/>
        <a:p>
          <a:endParaRPr lang="en-US"/>
        </a:p>
      </dgm:t>
    </dgm:pt>
    <dgm:pt modelId="{09E23B79-DD5E-4156-9E01-4CFFD8A7B06A}">
      <dgm:prSet phldrT="[Text]" phldr="0"/>
      <dgm:spPr/>
      <dgm:t>
        <a:bodyPr/>
        <a:lstStyle/>
        <a:p>
          <a:r>
            <a:rPr lang="en-US">
              <a:solidFill>
                <a:srgbClr val="20145F"/>
              </a:solidFill>
              <a:hlinkClick xmlns:r="http://schemas.openxmlformats.org/officeDocument/2006/relationships" r:id="rId2"/>
            </a:rPr>
            <a:t>HHS</a:t>
          </a:r>
          <a:r>
            <a:rPr lang="en-US">
              <a:solidFill>
                <a:srgbClr val="20145F"/>
              </a:solidFill>
            </a:rPr>
            <a:t> (Department of Health and Human Services)</a:t>
          </a:r>
        </a:p>
      </dgm:t>
    </dgm:pt>
    <dgm:pt modelId="{4BD7D5C4-6D02-4661-BC1A-7894BA039707}" type="parTrans" cxnId="{ACD428F6-39B3-4853-8A6C-BD238B2B2985}">
      <dgm:prSet/>
      <dgm:spPr/>
      <dgm:t>
        <a:bodyPr/>
        <a:lstStyle/>
        <a:p>
          <a:endParaRPr lang="en-US"/>
        </a:p>
      </dgm:t>
    </dgm:pt>
    <dgm:pt modelId="{FB54B9DC-D80D-4AC8-A418-8E84CD256F0C}" type="sibTrans" cxnId="{ACD428F6-39B3-4853-8A6C-BD238B2B2985}">
      <dgm:prSet/>
      <dgm:spPr/>
      <dgm:t>
        <a:bodyPr/>
        <a:lstStyle/>
        <a:p>
          <a:endParaRPr lang="en-US"/>
        </a:p>
      </dgm:t>
    </dgm:pt>
    <dgm:pt modelId="{46CD7681-98C5-4942-A293-0EE91C4E47E0}">
      <dgm:prSet phldrT="[Text]" phldr="0"/>
      <dgm:spPr/>
      <dgm:t>
        <a:bodyPr/>
        <a:lstStyle/>
        <a:p>
          <a:r>
            <a:rPr lang="en-US">
              <a:solidFill>
                <a:srgbClr val="20145F"/>
              </a:solidFill>
            </a:rPr>
            <a:t>CDC (Centers for Disease Control and Prevention)</a:t>
          </a:r>
        </a:p>
      </dgm:t>
    </dgm:pt>
    <dgm:pt modelId="{1023D8DE-725D-4382-A3DD-B7C1FAC7C6B0}" type="parTrans" cxnId="{795D5C83-B652-40C6-84C7-2AC2F301D0A9}">
      <dgm:prSet/>
      <dgm:spPr/>
      <dgm:t>
        <a:bodyPr/>
        <a:lstStyle/>
        <a:p>
          <a:endParaRPr lang="en-US"/>
        </a:p>
      </dgm:t>
    </dgm:pt>
    <dgm:pt modelId="{8FC90ED7-CF49-4D33-8BA3-9B398143D5E6}" type="sibTrans" cxnId="{795D5C83-B652-40C6-84C7-2AC2F301D0A9}">
      <dgm:prSet/>
      <dgm:spPr/>
      <dgm:t>
        <a:bodyPr/>
        <a:lstStyle/>
        <a:p>
          <a:endParaRPr lang="en-US"/>
        </a:p>
      </dgm:t>
    </dgm:pt>
    <dgm:pt modelId="{97DAC8B1-6614-4668-B01C-84AB0AB24F47}">
      <dgm:prSet phldrT="[Text]"/>
      <dgm:spPr/>
      <dgm:t>
        <a:bodyPr/>
        <a:lstStyle/>
        <a:p>
          <a:r>
            <a:rPr lang="en-US" b="0" i="0" dirty="0">
              <a:solidFill>
                <a:srgbClr val="20145F"/>
              </a:solidFill>
            </a:rPr>
            <a:t>FITARA (Federal Information Technology Acquisition Reform Act)</a:t>
          </a:r>
          <a:endParaRPr lang="en-US" dirty="0">
            <a:solidFill>
              <a:srgbClr val="20145F"/>
            </a:solidFill>
          </a:endParaRPr>
        </a:p>
      </dgm:t>
    </dgm:pt>
    <dgm:pt modelId="{81AEBAB2-00A2-48DA-8B71-BBA2945A3B9E}" type="parTrans" cxnId="{EA7CADBC-D732-4BD9-9F24-3E45BCA665CF}">
      <dgm:prSet/>
      <dgm:spPr/>
      <dgm:t>
        <a:bodyPr/>
        <a:lstStyle/>
        <a:p>
          <a:endParaRPr lang="en-US"/>
        </a:p>
      </dgm:t>
    </dgm:pt>
    <dgm:pt modelId="{E3AC26CA-AECF-4A2A-B407-A5919066D99E}" type="sibTrans" cxnId="{EA7CADBC-D732-4BD9-9F24-3E45BCA665CF}">
      <dgm:prSet/>
      <dgm:spPr/>
      <dgm:t>
        <a:bodyPr/>
        <a:lstStyle/>
        <a:p>
          <a:endParaRPr lang="en-US"/>
        </a:p>
      </dgm:t>
    </dgm:pt>
    <dgm:pt modelId="{97B987D7-1058-43F1-968C-7DE97B279280}">
      <dgm:prSet phldrT="[Text]"/>
      <dgm:spPr/>
      <dgm:t>
        <a:bodyPr/>
        <a:lstStyle/>
        <a:p>
          <a:r>
            <a:rPr lang="en-US">
              <a:solidFill>
                <a:srgbClr val="20145F"/>
              </a:solidFill>
            </a:rPr>
            <a:t>MEGABYTE Act (Making Electronic Government Accountable By Yielding Tangible Efficiencies Act of 2016)</a:t>
          </a:r>
        </a:p>
      </dgm:t>
    </dgm:pt>
    <dgm:pt modelId="{E5DC7244-3539-4199-86EB-18C23BBBBB83}" type="parTrans" cxnId="{D38B36EF-478C-4220-B590-5075A02EABDB}">
      <dgm:prSet/>
      <dgm:spPr/>
      <dgm:t>
        <a:bodyPr/>
        <a:lstStyle/>
        <a:p>
          <a:endParaRPr lang="en-US"/>
        </a:p>
      </dgm:t>
    </dgm:pt>
    <dgm:pt modelId="{501CF00A-D653-4180-BD31-F87C1133E8A0}" type="sibTrans" cxnId="{D38B36EF-478C-4220-B590-5075A02EABDB}">
      <dgm:prSet/>
      <dgm:spPr/>
      <dgm:t>
        <a:bodyPr/>
        <a:lstStyle/>
        <a:p>
          <a:endParaRPr lang="en-US"/>
        </a:p>
      </dgm:t>
    </dgm:pt>
    <dgm:pt modelId="{76D1923C-6A37-4512-AC17-5A5AF3E7AE63}">
      <dgm:prSet phldrT="[Text]"/>
      <dgm:spPr/>
      <dgm:t>
        <a:bodyPr/>
        <a:lstStyle/>
        <a:p>
          <a:r>
            <a:rPr lang="en-US">
              <a:solidFill>
                <a:srgbClr val="20145F"/>
              </a:solidFill>
            </a:rPr>
            <a:t>SHARE IT Act (Source code Harmonization And Reuse in Information Technology Act)</a:t>
          </a:r>
        </a:p>
      </dgm:t>
    </dgm:pt>
    <dgm:pt modelId="{79FC01E5-7ABC-4CF1-A0CF-5D989A4136E4}" type="parTrans" cxnId="{A98EAD76-7E30-4E45-9AD7-A7F134014421}">
      <dgm:prSet/>
      <dgm:spPr/>
      <dgm:t>
        <a:bodyPr/>
        <a:lstStyle/>
        <a:p>
          <a:endParaRPr lang="en-US"/>
        </a:p>
      </dgm:t>
    </dgm:pt>
    <dgm:pt modelId="{A2ADDD77-F646-4D98-8271-B10152904F6D}" type="sibTrans" cxnId="{A98EAD76-7E30-4E45-9AD7-A7F134014421}">
      <dgm:prSet/>
      <dgm:spPr/>
      <dgm:t>
        <a:bodyPr/>
        <a:lstStyle/>
        <a:p>
          <a:endParaRPr lang="en-US"/>
        </a:p>
      </dgm:t>
    </dgm:pt>
    <dgm:pt modelId="{15692D63-85AC-449B-BEF3-1CB46A291C7B}" type="pres">
      <dgm:prSet presAssocID="{6C353768-DD59-4FD0-B5B8-4BC99D2CBFDE}" presName="linear" presStyleCnt="0">
        <dgm:presLayoutVars>
          <dgm:animLvl val="lvl"/>
          <dgm:resizeHandles val="exact"/>
        </dgm:presLayoutVars>
      </dgm:prSet>
      <dgm:spPr/>
    </dgm:pt>
    <dgm:pt modelId="{387BE430-6393-4B60-8EFE-12181DAB539E}" type="pres">
      <dgm:prSet presAssocID="{CC7D6397-683F-4CC8-BAD2-F52787B3CB56}" presName="parentText" presStyleLbl="node1" presStyleIdx="0" presStyleCnt="3">
        <dgm:presLayoutVars>
          <dgm:chMax val="0"/>
          <dgm:bulletEnabled val="1"/>
        </dgm:presLayoutVars>
      </dgm:prSet>
      <dgm:spPr/>
    </dgm:pt>
    <dgm:pt modelId="{B02EC769-653C-443E-AFB6-1C3F2D7EF042}" type="pres">
      <dgm:prSet presAssocID="{CC7D6397-683F-4CC8-BAD2-F52787B3CB56}" presName="childText" presStyleLbl="revTx" presStyleIdx="0" presStyleCnt="2">
        <dgm:presLayoutVars>
          <dgm:bulletEnabled val="1"/>
        </dgm:presLayoutVars>
      </dgm:prSet>
      <dgm:spPr/>
    </dgm:pt>
    <dgm:pt modelId="{3F1CC822-5631-48F4-A1ED-7936DDBE1F2A}" type="pres">
      <dgm:prSet presAssocID="{FDEDB6A4-6CCB-430F-8B37-1C036C8A064B}" presName="parentText" presStyleLbl="node1" presStyleIdx="1" presStyleCnt="3">
        <dgm:presLayoutVars>
          <dgm:chMax val="0"/>
          <dgm:bulletEnabled val="1"/>
        </dgm:presLayoutVars>
      </dgm:prSet>
      <dgm:spPr/>
    </dgm:pt>
    <dgm:pt modelId="{BA35619C-0994-40F3-8D80-11188DBDAAC4}" type="pres">
      <dgm:prSet presAssocID="{D5FBDB8C-A255-4F86-A0F9-D6C12D1033EA}" presName="spacer" presStyleCnt="0"/>
      <dgm:spPr/>
    </dgm:pt>
    <dgm:pt modelId="{05C40F1D-797A-403A-B772-237FC6FD5806}" type="pres">
      <dgm:prSet presAssocID="{92D02BE0-28F1-4E06-BF3C-6D7BB08BB89E}" presName="parentText" presStyleLbl="node1" presStyleIdx="2" presStyleCnt="3">
        <dgm:presLayoutVars>
          <dgm:chMax val="0"/>
          <dgm:bulletEnabled val="1"/>
        </dgm:presLayoutVars>
      </dgm:prSet>
      <dgm:spPr/>
    </dgm:pt>
    <dgm:pt modelId="{0F1F1228-249B-4CB0-8E78-BE8355E9C905}" type="pres">
      <dgm:prSet presAssocID="{92D02BE0-28F1-4E06-BF3C-6D7BB08BB89E}" presName="childText" presStyleLbl="revTx" presStyleIdx="1" presStyleCnt="2">
        <dgm:presLayoutVars>
          <dgm:bulletEnabled val="1"/>
        </dgm:presLayoutVars>
      </dgm:prSet>
      <dgm:spPr/>
    </dgm:pt>
  </dgm:ptLst>
  <dgm:cxnLst>
    <dgm:cxn modelId="{82F05105-2F45-4041-9BA6-0C051617E423}" srcId="{6C353768-DD59-4FD0-B5B8-4BC99D2CBFDE}" destId="{FDEDB6A4-6CCB-430F-8B37-1C036C8A064B}" srcOrd="1" destOrd="0" parTransId="{321DB48A-D4D2-4FB2-934E-DBF3779E4DC0}" sibTransId="{D5FBDB8C-A255-4F86-A0F9-D6C12D1033EA}"/>
    <dgm:cxn modelId="{63DAD009-171F-4C74-A77F-EAF2A7261EDE}" srcId="{92D02BE0-28F1-4E06-BF3C-6D7BB08BB89E}" destId="{A7A7FF56-58D1-4B75-8EA4-AB4C9CD446C9}" srcOrd="0" destOrd="0" parTransId="{C8B625AF-E750-43D8-A656-D8EA3D5A76DA}" sibTransId="{B7398F14-55D7-4AD9-905D-95A2D3582176}"/>
    <dgm:cxn modelId="{4366DF40-CFC9-42D6-8214-95B7214F1D1A}" type="presOf" srcId="{76D1923C-6A37-4512-AC17-5A5AF3E7AE63}" destId="{B02EC769-653C-443E-AFB6-1C3F2D7EF042}" srcOrd="0" destOrd="2" presId="urn:microsoft.com/office/officeart/2005/8/layout/vList2"/>
    <dgm:cxn modelId="{27090E60-376D-4BB7-B299-A964943E52B7}" type="presOf" srcId="{97B987D7-1058-43F1-968C-7DE97B279280}" destId="{B02EC769-653C-443E-AFB6-1C3F2D7EF042}" srcOrd="0" destOrd="1" presId="urn:microsoft.com/office/officeart/2005/8/layout/vList2"/>
    <dgm:cxn modelId="{5FCC9E64-2FA5-4F21-B2A4-FABA3BA179A2}" srcId="{6C353768-DD59-4FD0-B5B8-4BC99D2CBFDE}" destId="{92D02BE0-28F1-4E06-BF3C-6D7BB08BB89E}" srcOrd="2" destOrd="0" parTransId="{12013DE5-4B54-422B-9364-2449224EB023}" sibTransId="{34E98639-B083-496D-A5F4-2928492F46AC}"/>
    <dgm:cxn modelId="{A98EAD76-7E30-4E45-9AD7-A7F134014421}" srcId="{CC7D6397-683F-4CC8-BAD2-F52787B3CB56}" destId="{76D1923C-6A37-4512-AC17-5A5AF3E7AE63}" srcOrd="2" destOrd="0" parTransId="{79FC01E5-7ABC-4CF1-A0CF-5D989A4136E4}" sibTransId="{A2ADDD77-F646-4D98-8271-B10152904F6D}"/>
    <dgm:cxn modelId="{B14EBB79-F04C-4813-A89C-211B39E729CB}" srcId="{6C353768-DD59-4FD0-B5B8-4BC99D2CBFDE}" destId="{CC7D6397-683F-4CC8-BAD2-F52787B3CB56}" srcOrd="0" destOrd="0" parTransId="{9F89BCA4-E966-49FC-8902-BA8DFF144502}" sibTransId="{50285B7A-D681-49FF-9422-111154769519}"/>
    <dgm:cxn modelId="{795D5C83-B652-40C6-84C7-2AC2F301D0A9}" srcId="{92D02BE0-28F1-4E06-BF3C-6D7BB08BB89E}" destId="{46CD7681-98C5-4942-A293-0EE91C4E47E0}" srcOrd="2" destOrd="0" parTransId="{1023D8DE-725D-4382-A3DD-B7C1FAC7C6B0}" sibTransId="{8FC90ED7-CF49-4D33-8BA3-9B398143D5E6}"/>
    <dgm:cxn modelId="{B4245483-F021-44A1-A33A-E8CFA73E0084}" type="presOf" srcId="{A7A7FF56-58D1-4B75-8EA4-AB4C9CD446C9}" destId="{0F1F1228-249B-4CB0-8E78-BE8355E9C905}" srcOrd="0" destOrd="0" presId="urn:microsoft.com/office/officeart/2005/8/layout/vList2"/>
    <dgm:cxn modelId="{F17FA792-240D-40B6-A545-44F822F62DE0}" type="presOf" srcId="{09E23B79-DD5E-4156-9E01-4CFFD8A7B06A}" destId="{0F1F1228-249B-4CB0-8E78-BE8355E9C905}" srcOrd="0" destOrd="1" presId="urn:microsoft.com/office/officeart/2005/8/layout/vList2"/>
    <dgm:cxn modelId="{D108D0A4-23DC-4AA3-8637-B48C3C635525}" type="presOf" srcId="{FDEDB6A4-6CCB-430F-8B37-1C036C8A064B}" destId="{3F1CC822-5631-48F4-A1ED-7936DDBE1F2A}" srcOrd="0" destOrd="0" presId="urn:microsoft.com/office/officeart/2005/8/layout/vList2"/>
    <dgm:cxn modelId="{EA7CADBC-D732-4BD9-9F24-3E45BCA665CF}" srcId="{CC7D6397-683F-4CC8-BAD2-F52787B3CB56}" destId="{97DAC8B1-6614-4668-B01C-84AB0AB24F47}" srcOrd="0" destOrd="0" parTransId="{81AEBAB2-00A2-48DA-8B71-BBA2945A3B9E}" sibTransId="{E3AC26CA-AECF-4A2A-B407-A5919066D99E}"/>
    <dgm:cxn modelId="{2FD1FBBE-6A50-4A51-9202-55F64D31B35E}" type="presOf" srcId="{46CD7681-98C5-4942-A293-0EE91C4E47E0}" destId="{0F1F1228-249B-4CB0-8E78-BE8355E9C905}" srcOrd="0" destOrd="2" presId="urn:microsoft.com/office/officeart/2005/8/layout/vList2"/>
    <dgm:cxn modelId="{276424BF-6C62-4584-9EEF-764EE713463F}" type="presOf" srcId="{97DAC8B1-6614-4668-B01C-84AB0AB24F47}" destId="{B02EC769-653C-443E-AFB6-1C3F2D7EF042}" srcOrd="0" destOrd="0" presId="urn:microsoft.com/office/officeart/2005/8/layout/vList2"/>
    <dgm:cxn modelId="{58E599D2-3D8F-437E-AB47-0EED1E673F5B}" type="presOf" srcId="{6C353768-DD59-4FD0-B5B8-4BC99D2CBFDE}" destId="{15692D63-85AC-449B-BEF3-1CB46A291C7B}" srcOrd="0" destOrd="0" presId="urn:microsoft.com/office/officeart/2005/8/layout/vList2"/>
    <dgm:cxn modelId="{FC3DD8DC-0623-439F-A6F6-BF06E7BAECAD}" type="presOf" srcId="{CC7D6397-683F-4CC8-BAD2-F52787B3CB56}" destId="{387BE430-6393-4B60-8EFE-12181DAB539E}" srcOrd="0" destOrd="0" presId="urn:microsoft.com/office/officeart/2005/8/layout/vList2"/>
    <dgm:cxn modelId="{CF2396E0-EF28-499C-A680-6A967DF31C4A}" type="presOf" srcId="{92D02BE0-28F1-4E06-BF3C-6D7BB08BB89E}" destId="{05C40F1D-797A-403A-B772-237FC6FD5806}" srcOrd="0" destOrd="0" presId="urn:microsoft.com/office/officeart/2005/8/layout/vList2"/>
    <dgm:cxn modelId="{D38B36EF-478C-4220-B590-5075A02EABDB}" srcId="{CC7D6397-683F-4CC8-BAD2-F52787B3CB56}" destId="{97B987D7-1058-43F1-968C-7DE97B279280}" srcOrd="1" destOrd="0" parTransId="{E5DC7244-3539-4199-86EB-18C23BBBBB83}" sibTransId="{501CF00A-D653-4180-BD31-F87C1133E8A0}"/>
    <dgm:cxn modelId="{ACD428F6-39B3-4853-8A6C-BD238B2B2985}" srcId="{92D02BE0-28F1-4E06-BF3C-6D7BB08BB89E}" destId="{09E23B79-DD5E-4156-9E01-4CFFD8A7B06A}" srcOrd="1" destOrd="0" parTransId="{4BD7D5C4-6D02-4661-BC1A-7894BA039707}" sibTransId="{FB54B9DC-D80D-4AC8-A418-8E84CD256F0C}"/>
    <dgm:cxn modelId="{60980170-C88A-4D7C-B84C-78D6C09C03B3}" type="presParOf" srcId="{15692D63-85AC-449B-BEF3-1CB46A291C7B}" destId="{387BE430-6393-4B60-8EFE-12181DAB539E}" srcOrd="0" destOrd="0" presId="urn:microsoft.com/office/officeart/2005/8/layout/vList2"/>
    <dgm:cxn modelId="{DD838E7E-8D48-4323-B8A7-FBC12A054CC9}" type="presParOf" srcId="{15692D63-85AC-449B-BEF3-1CB46A291C7B}" destId="{B02EC769-653C-443E-AFB6-1C3F2D7EF042}" srcOrd="1" destOrd="0" presId="urn:microsoft.com/office/officeart/2005/8/layout/vList2"/>
    <dgm:cxn modelId="{D705315A-7A31-4D53-B4B9-950B1BAA6912}" type="presParOf" srcId="{15692D63-85AC-449B-BEF3-1CB46A291C7B}" destId="{3F1CC822-5631-48F4-A1ED-7936DDBE1F2A}" srcOrd="2" destOrd="0" presId="urn:microsoft.com/office/officeart/2005/8/layout/vList2"/>
    <dgm:cxn modelId="{17E42FB0-746B-49B8-B0F1-C1A8653877D2}" type="presParOf" srcId="{15692D63-85AC-449B-BEF3-1CB46A291C7B}" destId="{BA35619C-0994-40F3-8D80-11188DBDAAC4}" srcOrd="3" destOrd="0" presId="urn:microsoft.com/office/officeart/2005/8/layout/vList2"/>
    <dgm:cxn modelId="{EDACE62B-BFCF-4BD0-AEA4-8CDDCC425770}" type="presParOf" srcId="{15692D63-85AC-449B-BEF3-1CB46A291C7B}" destId="{05C40F1D-797A-403A-B772-237FC6FD5806}" srcOrd="4" destOrd="0" presId="urn:microsoft.com/office/officeart/2005/8/layout/vList2"/>
    <dgm:cxn modelId="{66A69FB0-EE22-4AA8-A30A-185E21A59339}" type="presParOf" srcId="{15692D63-85AC-449B-BEF3-1CB46A291C7B}" destId="{0F1F1228-249B-4CB0-8E78-BE8355E9C905}"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5F4AB1-4F59-47BF-976C-3B52B6F0A17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4DE4C92-72C2-4C7C-A376-7939DC844EE4}">
      <dgm:prSet phldrT="[Text]" phldr="0"/>
      <dgm:spPr/>
      <dgm:t>
        <a:bodyPr/>
        <a:lstStyle/>
        <a:p>
          <a:r>
            <a:rPr lang="en-US"/>
            <a:t>Principles</a:t>
          </a:r>
        </a:p>
      </dgm:t>
    </dgm:pt>
    <dgm:pt modelId="{640CA9A0-54F3-44BD-A5AC-F43D7193CFA3}" type="parTrans" cxnId="{C095D1C8-19C2-4837-9B6B-49A5136ECCEE}">
      <dgm:prSet/>
      <dgm:spPr/>
      <dgm:t>
        <a:bodyPr/>
        <a:lstStyle/>
        <a:p>
          <a:endParaRPr lang="en-US"/>
        </a:p>
      </dgm:t>
    </dgm:pt>
    <dgm:pt modelId="{9CE87DF1-5F56-40BD-842D-DD428362419C}" type="sibTrans" cxnId="{C095D1C8-19C2-4837-9B6B-49A5136ECCEE}">
      <dgm:prSet/>
      <dgm:spPr/>
      <dgm:t>
        <a:bodyPr/>
        <a:lstStyle/>
        <a:p>
          <a:endParaRPr lang="en-US"/>
        </a:p>
      </dgm:t>
    </dgm:pt>
    <dgm:pt modelId="{6F6318F9-52E0-45EE-B3BE-0D8E8AB33C39}">
      <dgm:prSet phldrT="[Text]" phldr="0"/>
      <dgm:spPr/>
      <dgm:t>
        <a:bodyPr/>
        <a:lstStyle/>
        <a:p>
          <a:r>
            <a:rPr lang="en-US"/>
            <a:t>Standard</a:t>
          </a:r>
          <a:br>
            <a:rPr lang="en-US"/>
          </a:br>
          <a:r>
            <a:rPr lang="en-US"/>
            <a:t>(metadata)</a:t>
          </a:r>
        </a:p>
      </dgm:t>
    </dgm:pt>
    <dgm:pt modelId="{2868A167-E324-4B0A-BA4A-004EA03D2716}" type="parTrans" cxnId="{C96F15AD-9361-412D-A61A-55485DFFB169}">
      <dgm:prSet/>
      <dgm:spPr/>
      <dgm:t>
        <a:bodyPr/>
        <a:lstStyle/>
        <a:p>
          <a:endParaRPr lang="en-US"/>
        </a:p>
      </dgm:t>
    </dgm:pt>
    <dgm:pt modelId="{E455040B-EB20-4EC4-AB41-289B0CBEA0B2}" type="sibTrans" cxnId="{C96F15AD-9361-412D-A61A-55485DFFB169}">
      <dgm:prSet/>
      <dgm:spPr/>
      <dgm:t>
        <a:bodyPr/>
        <a:lstStyle/>
        <a:p>
          <a:endParaRPr lang="en-US"/>
        </a:p>
      </dgm:t>
    </dgm:pt>
    <dgm:pt modelId="{F76B0005-04BB-4006-B835-8495973D2316}">
      <dgm:prSet phldrT="[Text]" phldr="0"/>
      <dgm:spPr/>
      <dgm:t>
        <a:bodyPr/>
        <a:lstStyle/>
        <a:p>
          <a:r>
            <a:rPr lang="en-US"/>
            <a:t>FinOps</a:t>
          </a:r>
        </a:p>
      </dgm:t>
    </dgm:pt>
    <dgm:pt modelId="{56674092-AB1C-425D-B2E0-E60A6CB867AC}" type="parTrans" cxnId="{68531D7C-B4CA-4B4D-8B45-A705F772B9B2}">
      <dgm:prSet/>
      <dgm:spPr/>
      <dgm:t>
        <a:bodyPr/>
        <a:lstStyle/>
        <a:p>
          <a:endParaRPr lang="en-US"/>
        </a:p>
      </dgm:t>
    </dgm:pt>
    <dgm:pt modelId="{68762C40-3D78-4265-9EC8-3C897E90AA73}" type="sibTrans" cxnId="{68531D7C-B4CA-4B4D-8B45-A705F772B9B2}">
      <dgm:prSet/>
      <dgm:spPr/>
      <dgm:t>
        <a:bodyPr/>
        <a:lstStyle/>
        <a:p>
          <a:endParaRPr lang="en-US"/>
        </a:p>
      </dgm:t>
    </dgm:pt>
    <dgm:pt modelId="{A1B32BD2-2D1B-4541-ACBA-5F844E8F79F1}">
      <dgm:prSet phldrT="[Text]" phldr="0"/>
      <dgm:spPr/>
      <dgm:t>
        <a:bodyPr/>
        <a:lstStyle/>
        <a:p>
          <a:r>
            <a:rPr lang="en-US" b="0" i="0">
              <a:hlinkClick xmlns:r="http://schemas.openxmlformats.org/officeDocument/2006/relationships" r:id="rId1" tooltip="Home"/>
            </a:rPr>
            <a:t>Federal Cloud Computing Strategy</a:t>
          </a:r>
          <a:endParaRPr lang="en-US"/>
        </a:p>
      </dgm:t>
    </dgm:pt>
    <dgm:pt modelId="{F88C1A8A-00D0-411D-A942-98604AE2C289}" type="parTrans" cxnId="{F026F2E2-0557-4C35-8B2A-AA451DE16533}">
      <dgm:prSet/>
      <dgm:spPr/>
      <dgm:t>
        <a:bodyPr/>
        <a:lstStyle/>
        <a:p>
          <a:endParaRPr lang="en-US"/>
        </a:p>
      </dgm:t>
    </dgm:pt>
    <dgm:pt modelId="{05DF214F-3325-468D-B86F-B9C486C6D0E5}" type="sibTrans" cxnId="{F026F2E2-0557-4C35-8B2A-AA451DE16533}">
      <dgm:prSet/>
      <dgm:spPr/>
      <dgm:t>
        <a:bodyPr/>
        <a:lstStyle/>
        <a:p>
          <a:endParaRPr lang="en-US"/>
        </a:p>
      </dgm:t>
    </dgm:pt>
    <dgm:pt modelId="{2D51679E-DBA7-4ACA-92F7-72A8C59351F7}">
      <dgm:prSet phldrT="[Text]" phldr="0"/>
      <dgm:spPr/>
      <dgm:t>
        <a:bodyPr/>
        <a:lstStyle/>
        <a:p>
          <a:r>
            <a:rPr lang="en-US"/>
            <a:t>CDC-specific metadata standard for Azure and AWS</a:t>
          </a:r>
        </a:p>
      </dgm:t>
    </dgm:pt>
    <dgm:pt modelId="{B9C92DDB-5055-4D6D-B9C8-8C8911C645BF}" type="parTrans" cxnId="{A8E49489-1E41-4553-91AF-5FC49979257A}">
      <dgm:prSet/>
      <dgm:spPr/>
      <dgm:t>
        <a:bodyPr/>
        <a:lstStyle/>
        <a:p>
          <a:endParaRPr lang="en-US"/>
        </a:p>
      </dgm:t>
    </dgm:pt>
    <dgm:pt modelId="{BF417AD9-E423-498B-9AEE-97DA501C42CB}" type="sibTrans" cxnId="{A8E49489-1E41-4553-91AF-5FC49979257A}">
      <dgm:prSet/>
      <dgm:spPr/>
      <dgm:t>
        <a:bodyPr/>
        <a:lstStyle/>
        <a:p>
          <a:endParaRPr lang="en-US"/>
        </a:p>
      </dgm:t>
    </dgm:pt>
    <dgm:pt modelId="{658C68F1-3F87-4549-9960-CA0D5D704318}">
      <dgm:prSet phldrT="[Text]" phldr="0"/>
      <dgm:spPr/>
      <dgm:t>
        <a:bodyPr/>
        <a:lstStyle/>
        <a:p>
          <a:r>
            <a:rPr lang="en-US"/>
            <a:t>Cloud Financial Dashboard</a:t>
          </a:r>
        </a:p>
      </dgm:t>
    </dgm:pt>
    <dgm:pt modelId="{B64117F7-7BF1-43A1-8900-CD57974D5E28}" type="parTrans" cxnId="{21BBCF51-A492-4571-890A-645E36846301}">
      <dgm:prSet/>
      <dgm:spPr/>
      <dgm:t>
        <a:bodyPr/>
        <a:lstStyle/>
        <a:p>
          <a:endParaRPr lang="en-US"/>
        </a:p>
      </dgm:t>
    </dgm:pt>
    <dgm:pt modelId="{911BA35B-3A5C-488D-B411-BD40520B66A2}" type="sibTrans" cxnId="{21BBCF51-A492-4571-890A-645E36846301}">
      <dgm:prSet/>
      <dgm:spPr/>
      <dgm:t>
        <a:bodyPr/>
        <a:lstStyle/>
        <a:p>
          <a:endParaRPr lang="en-US"/>
        </a:p>
      </dgm:t>
    </dgm:pt>
    <dgm:pt modelId="{A1410B3A-EBA9-445C-8565-E21195F019DD}">
      <dgm:prSet phldrT="[Text]" phldr="0"/>
      <dgm:spPr/>
      <dgm:t>
        <a:bodyPr/>
        <a:lstStyle/>
        <a:p>
          <a:r>
            <a:rPr lang="en-US">
              <a:hlinkClick xmlns:r="http://schemas.openxmlformats.org/officeDocument/2006/relationships" r:id="rId2"/>
            </a:rPr>
            <a:t>General Services Administration (GSA) Cloud Tagging Strategy Guide</a:t>
          </a:r>
          <a:endParaRPr lang="en-US"/>
        </a:p>
      </dgm:t>
    </dgm:pt>
    <dgm:pt modelId="{568FB215-CBD9-4F74-BCA2-02F7C0A870A7}" type="parTrans" cxnId="{5F3620CF-2DD0-4882-BE4D-1F133DCA2110}">
      <dgm:prSet/>
      <dgm:spPr/>
      <dgm:t>
        <a:bodyPr/>
        <a:lstStyle/>
        <a:p>
          <a:endParaRPr lang="en-US"/>
        </a:p>
      </dgm:t>
    </dgm:pt>
    <dgm:pt modelId="{0C7BA186-02EB-458A-8FBA-C7E2EBB75ACA}" type="sibTrans" cxnId="{5F3620CF-2DD0-4882-BE4D-1F133DCA2110}">
      <dgm:prSet/>
      <dgm:spPr/>
      <dgm:t>
        <a:bodyPr/>
        <a:lstStyle/>
        <a:p>
          <a:endParaRPr lang="en-US"/>
        </a:p>
      </dgm:t>
    </dgm:pt>
    <dgm:pt modelId="{F2C8D6B5-259B-4FE8-B6DC-92455CE9F1BA}" type="pres">
      <dgm:prSet presAssocID="{AC5F4AB1-4F59-47BF-976C-3B52B6F0A17E}" presName="linearFlow" presStyleCnt="0">
        <dgm:presLayoutVars>
          <dgm:dir/>
          <dgm:animLvl val="lvl"/>
          <dgm:resizeHandles val="exact"/>
        </dgm:presLayoutVars>
      </dgm:prSet>
      <dgm:spPr/>
    </dgm:pt>
    <dgm:pt modelId="{A4CA029E-D809-4112-8169-434D820592DB}" type="pres">
      <dgm:prSet presAssocID="{A4DE4C92-72C2-4C7C-A376-7939DC844EE4}" presName="composite" presStyleCnt="0"/>
      <dgm:spPr/>
    </dgm:pt>
    <dgm:pt modelId="{A5FFCFF7-3CC6-41B7-9966-0C79FAF73DFA}" type="pres">
      <dgm:prSet presAssocID="{A4DE4C92-72C2-4C7C-A376-7939DC844EE4}" presName="parentText" presStyleLbl="alignNode1" presStyleIdx="0" presStyleCnt="3">
        <dgm:presLayoutVars>
          <dgm:chMax val="1"/>
          <dgm:bulletEnabled val="1"/>
        </dgm:presLayoutVars>
      </dgm:prSet>
      <dgm:spPr/>
    </dgm:pt>
    <dgm:pt modelId="{F2AC8956-A8E9-45D6-8FD3-2CA1E4C07326}" type="pres">
      <dgm:prSet presAssocID="{A4DE4C92-72C2-4C7C-A376-7939DC844EE4}" presName="descendantText" presStyleLbl="alignAcc1" presStyleIdx="0" presStyleCnt="3" custLinFactY="-39878" custLinFactNeighborX="14376" custLinFactNeighborY="-100000">
        <dgm:presLayoutVars>
          <dgm:bulletEnabled val="1"/>
        </dgm:presLayoutVars>
      </dgm:prSet>
      <dgm:spPr/>
    </dgm:pt>
    <dgm:pt modelId="{0BF05F60-D1EA-47B8-BF30-D520A2C75A2B}" type="pres">
      <dgm:prSet presAssocID="{9CE87DF1-5F56-40BD-842D-DD428362419C}" presName="sp" presStyleCnt="0"/>
      <dgm:spPr/>
    </dgm:pt>
    <dgm:pt modelId="{A05B5E59-5E4E-4345-B4D4-D9D078733AD9}" type="pres">
      <dgm:prSet presAssocID="{6F6318F9-52E0-45EE-B3BE-0D8E8AB33C39}" presName="composite" presStyleCnt="0"/>
      <dgm:spPr/>
    </dgm:pt>
    <dgm:pt modelId="{2D3261EA-521E-4082-88DF-F0669B59041B}" type="pres">
      <dgm:prSet presAssocID="{6F6318F9-52E0-45EE-B3BE-0D8E8AB33C39}" presName="parentText" presStyleLbl="alignNode1" presStyleIdx="1" presStyleCnt="3">
        <dgm:presLayoutVars>
          <dgm:chMax val="1"/>
          <dgm:bulletEnabled val="1"/>
        </dgm:presLayoutVars>
      </dgm:prSet>
      <dgm:spPr/>
    </dgm:pt>
    <dgm:pt modelId="{608231EA-8EE9-4D9F-8299-E08054D21F22}" type="pres">
      <dgm:prSet presAssocID="{6F6318F9-52E0-45EE-B3BE-0D8E8AB33C39}" presName="descendantText" presStyleLbl="alignAcc1" presStyleIdx="1" presStyleCnt="3">
        <dgm:presLayoutVars>
          <dgm:bulletEnabled val="1"/>
        </dgm:presLayoutVars>
      </dgm:prSet>
      <dgm:spPr/>
    </dgm:pt>
    <dgm:pt modelId="{88933F59-9C48-499D-BF47-D5749CFAE190}" type="pres">
      <dgm:prSet presAssocID="{E455040B-EB20-4EC4-AB41-289B0CBEA0B2}" presName="sp" presStyleCnt="0"/>
      <dgm:spPr/>
    </dgm:pt>
    <dgm:pt modelId="{8F7E36E8-7EB3-4CF4-BE0B-8E4E07772CA5}" type="pres">
      <dgm:prSet presAssocID="{F76B0005-04BB-4006-B835-8495973D2316}" presName="composite" presStyleCnt="0"/>
      <dgm:spPr/>
    </dgm:pt>
    <dgm:pt modelId="{A5513CCF-ED35-4378-9197-D5AACFCCE08D}" type="pres">
      <dgm:prSet presAssocID="{F76B0005-04BB-4006-B835-8495973D2316}" presName="parentText" presStyleLbl="alignNode1" presStyleIdx="2" presStyleCnt="3">
        <dgm:presLayoutVars>
          <dgm:chMax val="1"/>
          <dgm:bulletEnabled val="1"/>
        </dgm:presLayoutVars>
      </dgm:prSet>
      <dgm:spPr/>
    </dgm:pt>
    <dgm:pt modelId="{8CFAA380-6ACB-47B6-AD5E-253ADDFF21C6}" type="pres">
      <dgm:prSet presAssocID="{F76B0005-04BB-4006-B835-8495973D2316}" presName="descendantText" presStyleLbl="alignAcc1" presStyleIdx="2" presStyleCnt="3">
        <dgm:presLayoutVars>
          <dgm:bulletEnabled val="1"/>
        </dgm:presLayoutVars>
      </dgm:prSet>
      <dgm:spPr/>
    </dgm:pt>
  </dgm:ptLst>
  <dgm:cxnLst>
    <dgm:cxn modelId="{39247505-8DBE-4998-9C7F-FB9D9F6F65BD}" type="presOf" srcId="{2D51679E-DBA7-4ACA-92F7-72A8C59351F7}" destId="{608231EA-8EE9-4D9F-8299-E08054D21F22}" srcOrd="0" destOrd="0" presId="urn:microsoft.com/office/officeart/2005/8/layout/chevron2"/>
    <dgm:cxn modelId="{B10DDF07-0963-4177-9998-FDB42D5D7B63}" type="presOf" srcId="{A1B32BD2-2D1B-4541-ACBA-5F844E8F79F1}" destId="{F2AC8956-A8E9-45D6-8FD3-2CA1E4C07326}" srcOrd="0" destOrd="0" presId="urn:microsoft.com/office/officeart/2005/8/layout/chevron2"/>
    <dgm:cxn modelId="{77EB062F-40F5-414A-926A-A1D8508C2A3D}" type="presOf" srcId="{658C68F1-3F87-4549-9960-CA0D5D704318}" destId="{8CFAA380-6ACB-47B6-AD5E-253ADDFF21C6}" srcOrd="0" destOrd="0" presId="urn:microsoft.com/office/officeart/2005/8/layout/chevron2"/>
    <dgm:cxn modelId="{1DCAB56E-5B30-44F5-8AA2-FD89D24C5643}" type="presOf" srcId="{A4DE4C92-72C2-4C7C-A376-7939DC844EE4}" destId="{A5FFCFF7-3CC6-41B7-9966-0C79FAF73DFA}" srcOrd="0" destOrd="0" presId="urn:microsoft.com/office/officeart/2005/8/layout/chevron2"/>
    <dgm:cxn modelId="{21BBCF51-A492-4571-890A-645E36846301}" srcId="{F76B0005-04BB-4006-B835-8495973D2316}" destId="{658C68F1-3F87-4549-9960-CA0D5D704318}" srcOrd="0" destOrd="0" parTransId="{B64117F7-7BF1-43A1-8900-CD57974D5E28}" sibTransId="{911BA35B-3A5C-488D-B411-BD40520B66A2}"/>
    <dgm:cxn modelId="{68531D7C-B4CA-4B4D-8B45-A705F772B9B2}" srcId="{AC5F4AB1-4F59-47BF-976C-3B52B6F0A17E}" destId="{F76B0005-04BB-4006-B835-8495973D2316}" srcOrd="2" destOrd="0" parTransId="{56674092-AB1C-425D-B2E0-E60A6CB867AC}" sibTransId="{68762C40-3D78-4265-9EC8-3C897E90AA73}"/>
    <dgm:cxn modelId="{A8E49489-1E41-4553-91AF-5FC49979257A}" srcId="{6F6318F9-52E0-45EE-B3BE-0D8E8AB33C39}" destId="{2D51679E-DBA7-4ACA-92F7-72A8C59351F7}" srcOrd="0" destOrd="0" parTransId="{B9C92DDB-5055-4D6D-B9C8-8C8911C645BF}" sibTransId="{BF417AD9-E423-498B-9AEE-97DA501C42CB}"/>
    <dgm:cxn modelId="{2A79BF8C-BCBE-472B-A935-F95E535470C4}" type="presOf" srcId="{A1410B3A-EBA9-445C-8565-E21195F019DD}" destId="{F2AC8956-A8E9-45D6-8FD3-2CA1E4C07326}" srcOrd="0" destOrd="1" presId="urn:microsoft.com/office/officeart/2005/8/layout/chevron2"/>
    <dgm:cxn modelId="{B486ED98-8D64-4001-B8D7-978698043A22}" type="presOf" srcId="{6F6318F9-52E0-45EE-B3BE-0D8E8AB33C39}" destId="{2D3261EA-521E-4082-88DF-F0669B59041B}" srcOrd="0" destOrd="0" presId="urn:microsoft.com/office/officeart/2005/8/layout/chevron2"/>
    <dgm:cxn modelId="{BE25F1A8-AA57-4F3F-A28B-071434258BF6}" type="presOf" srcId="{AC5F4AB1-4F59-47BF-976C-3B52B6F0A17E}" destId="{F2C8D6B5-259B-4FE8-B6DC-92455CE9F1BA}" srcOrd="0" destOrd="0" presId="urn:microsoft.com/office/officeart/2005/8/layout/chevron2"/>
    <dgm:cxn modelId="{C96F15AD-9361-412D-A61A-55485DFFB169}" srcId="{AC5F4AB1-4F59-47BF-976C-3B52B6F0A17E}" destId="{6F6318F9-52E0-45EE-B3BE-0D8E8AB33C39}" srcOrd="1" destOrd="0" parTransId="{2868A167-E324-4B0A-BA4A-004EA03D2716}" sibTransId="{E455040B-EB20-4EC4-AB41-289B0CBEA0B2}"/>
    <dgm:cxn modelId="{74EE94B0-AFA8-4780-93EF-B7F36A9E4F9E}" type="presOf" srcId="{F76B0005-04BB-4006-B835-8495973D2316}" destId="{A5513CCF-ED35-4378-9197-D5AACFCCE08D}" srcOrd="0" destOrd="0" presId="urn:microsoft.com/office/officeart/2005/8/layout/chevron2"/>
    <dgm:cxn modelId="{C095D1C8-19C2-4837-9B6B-49A5136ECCEE}" srcId="{AC5F4AB1-4F59-47BF-976C-3B52B6F0A17E}" destId="{A4DE4C92-72C2-4C7C-A376-7939DC844EE4}" srcOrd="0" destOrd="0" parTransId="{640CA9A0-54F3-44BD-A5AC-F43D7193CFA3}" sibTransId="{9CE87DF1-5F56-40BD-842D-DD428362419C}"/>
    <dgm:cxn modelId="{5F3620CF-2DD0-4882-BE4D-1F133DCA2110}" srcId="{A4DE4C92-72C2-4C7C-A376-7939DC844EE4}" destId="{A1410B3A-EBA9-445C-8565-E21195F019DD}" srcOrd="1" destOrd="0" parTransId="{568FB215-CBD9-4F74-BCA2-02F7C0A870A7}" sibTransId="{0C7BA186-02EB-458A-8FBA-C7E2EBB75ACA}"/>
    <dgm:cxn modelId="{F026F2E2-0557-4C35-8B2A-AA451DE16533}" srcId="{A4DE4C92-72C2-4C7C-A376-7939DC844EE4}" destId="{A1B32BD2-2D1B-4541-ACBA-5F844E8F79F1}" srcOrd="0" destOrd="0" parTransId="{F88C1A8A-00D0-411D-A942-98604AE2C289}" sibTransId="{05DF214F-3325-468D-B86F-B9C486C6D0E5}"/>
    <dgm:cxn modelId="{54E5AF41-90CF-4789-BFCC-8216B3857DC5}" type="presParOf" srcId="{F2C8D6B5-259B-4FE8-B6DC-92455CE9F1BA}" destId="{A4CA029E-D809-4112-8169-434D820592DB}" srcOrd="0" destOrd="0" presId="urn:microsoft.com/office/officeart/2005/8/layout/chevron2"/>
    <dgm:cxn modelId="{105A12DD-A6FD-4806-8357-D2EB52B020E3}" type="presParOf" srcId="{A4CA029E-D809-4112-8169-434D820592DB}" destId="{A5FFCFF7-3CC6-41B7-9966-0C79FAF73DFA}" srcOrd="0" destOrd="0" presId="urn:microsoft.com/office/officeart/2005/8/layout/chevron2"/>
    <dgm:cxn modelId="{21D83877-F318-440C-AC83-3081F8407CB3}" type="presParOf" srcId="{A4CA029E-D809-4112-8169-434D820592DB}" destId="{F2AC8956-A8E9-45D6-8FD3-2CA1E4C07326}" srcOrd="1" destOrd="0" presId="urn:microsoft.com/office/officeart/2005/8/layout/chevron2"/>
    <dgm:cxn modelId="{13CED35D-26BE-4A62-BF06-605DBC099C2A}" type="presParOf" srcId="{F2C8D6B5-259B-4FE8-B6DC-92455CE9F1BA}" destId="{0BF05F60-D1EA-47B8-BF30-D520A2C75A2B}" srcOrd="1" destOrd="0" presId="urn:microsoft.com/office/officeart/2005/8/layout/chevron2"/>
    <dgm:cxn modelId="{7AFF5CC6-6338-4F41-9BAC-8F862FF78E67}" type="presParOf" srcId="{F2C8D6B5-259B-4FE8-B6DC-92455CE9F1BA}" destId="{A05B5E59-5E4E-4345-B4D4-D9D078733AD9}" srcOrd="2" destOrd="0" presId="urn:microsoft.com/office/officeart/2005/8/layout/chevron2"/>
    <dgm:cxn modelId="{A235EB78-0E04-44AC-BD89-4FF9D1777965}" type="presParOf" srcId="{A05B5E59-5E4E-4345-B4D4-D9D078733AD9}" destId="{2D3261EA-521E-4082-88DF-F0669B59041B}" srcOrd="0" destOrd="0" presId="urn:microsoft.com/office/officeart/2005/8/layout/chevron2"/>
    <dgm:cxn modelId="{B2B5A22B-9E4E-4115-BB2D-C549652366BD}" type="presParOf" srcId="{A05B5E59-5E4E-4345-B4D4-D9D078733AD9}" destId="{608231EA-8EE9-4D9F-8299-E08054D21F22}" srcOrd="1" destOrd="0" presId="urn:microsoft.com/office/officeart/2005/8/layout/chevron2"/>
    <dgm:cxn modelId="{40E902DD-D3A5-490D-85C4-C8B625F36C1A}" type="presParOf" srcId="{F2C8D6B5-259B-4FE8-B6DC-92455CE9F1BA}" destId="{88933F59-9C48-499D-BF47-D5749CFAE190}" srcOrd="3" destOrd="0" presId="urn:microsoft.com/office/officeart/2005/8/layout/chevron2"/>
    <dgm:cxn modelId="{4B95180D-1806-47FC-A9CA-9B916C51EA60}" type="presParOf" srcId="{F2C8D6B5-259B-4FE8-B6DC-92455CE9F1BA}" destId="{8F7E36E8-7EB3-4CF4-BE0B-8E4E07772CA5}" srcOrd="4" destOrd="0" presId="urn:microsoft.com/office/officeart/2005/8/layout/chevron2"/>
    <dgm:cxn modelId="{B8F0D3BC-1781-4F9A-A867-9571D40794D4}" type="presParOf" srcId="{8F7E36E8-7EB3-4CF4-BE0B-8E4E07772CA5}" destId="{A5513CCF-ED35-4378-9197-D5AACFCCE08D}" srcOrd="0" destOrd="0" presId="urn:microsoft.com/office/officeart/2005/8/layout/chevron2"/>
    <dgm:cxn modelId="{FC2879A0-CF3D-42DC-9ED6-7CD720180FA5}" type="presParOf" srcId="{8F7E36E8-7EB3-4CF4-BE0B-8E4E07772CA5}" destId="{8CFAA380-6ACB-47B6-AD5E-253ADDFF21C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EB387D-DDF8-43A0-B9E9-E3E22ED165F5}" type="doc">
      <dgm:prSet loTypeId="urn:microsoft.com/office/officeart/2005/8/layout/hChevron3" loCatId="process" qsTypeId="urn:microsoft.com/office/officeart/2005/8/quickstyle/simple1" qsCatId="simple" csTypeId="urn:microsoft.com/office/officeart/2005/8/colors/accent1_2" csCatId="accent1" phldr="1"/>
      <dgm:spPr/>
    </dgm:pt>
    <dgm:pt modelId="{E882F3FF-C3B2-4D15-ADF3-F1C990C61A75}">
      <dgm:prSet phldrT="[Text]" custT="1"/>
      <dgm:spPr>
        <a:solidFill>
          <a:schemeClr val="bg2"/>
        </a:solidFill>
        <a:ln w="9525">
          <a:solidFill>
            <a:schemeClr val="tx1">
              <a:lumMod val="25000"/>
              <a:lumOff val="75000"/>
            </a:schemeClr>
          </a:solidFill>
        </a:ln>
      </dgm:spPr>
      <dgm:t>
        <a:bodyPr/>
        <a:lstStyle/>
        <a:p>
          <a:r>
            <a:rPr lang="en-US" sz="1200">
              <a:solidFill>
                <a:srgbClr val="000000"/>
              </a:solidFill>
              <a:latin typeface="Lato" panose="020F0502020204030203" pitchFamily="34" charset="0"/>
              <a:ea typeface="Lato" panose="020F0502020204030203" pitchFamily="34" charset="0"/>
              <a:cs typeface="Lato" panose="020F0502020204030203" pitchFamily="34" charset="0"/>
            </a:rPr>
            <a:t>Partnership</a:t>
          </a:r>
        </a:p>
      </dgm:t>
    </dgm:pt>
    <dgm:pt modelId="{20E66E69-6AEC-4A65-AC26-E17A5FBCB6A8}" type="parTrans" cxnId="{D80C9C2D-E39F-46EF-87A1-C0992C103F42}">
      <dgm:prSet/>
      <dgm:spPr/>
      <dgm:t>
        <a:bodyPr/>
        <a:lstStyle/>
        <a:p>
          <a:endParaRPr lang="en-US" sz="1200"/>
        </a:p>
      </dgm:t>
    </dgm:pt>
    <dgm:pt modelId="{3697A5DC-97D0-4C26-983A-7F624D5CE2BB}" type="sibTrans" cxnId="{D80C9C2D-E39F-46EF-87A1-C0992C103F42}">
      <dgm:prSet/>
      <dgm:spPr/>
      <dgm:t>
        <a:bodyPr/>
        <a:lstStyle/>
        <a:p>
          <a:endParaRPr lang="en-US" sz="1200"/>
        </a:p>
      </dgm:t>
    </dgm:pt>
    <dgm:pt modelId="{787201BB-B132-4B2D-8851-4F55FFBD0ED4}">
      <dgm:prSet phldrT="[Text]" custT="1"/>
      <dgm:spPr>
        <a:solidFill>
          <a:schemeClr val="bg2"/>
        </a:solidFill>
        <a:ln w="9525">
          <a:solidFill>
            <a:schemeClr val="tx1">
              <a:lumMod val="25000"/>
              <a:lumOff val="75000"/>
            </a:schemeClr>
          </a:solidFill>
        </a:ln>
      </dgm:spPr>
      <dgm:t>
        <a:bodyPr/>
        <a:lstStyle/>
        <a:p>
          <a:r>
            <a:rPr lang="en-US" sz="1200">
              <a:solidFill>
                <a:srgbClr val="000000"/>
              </a:solidFill>
              <a:latin typeface="Lato" panose="020F0502020204030203" pitchFamily="34" charset="0"/>
              <a:ea typeface="Lato" panose="020F0502020204030203" pitchFamily="34" charset="0"/>
              <a:cs typeface="Lato" panose="020F0502020204030203" pitchFamily="34" charset="0"/>
            </a:rPr>
            <a:t>Collaboration</a:t>
          </a:r>
        </a:p>
      </dgm:t>
    </dgm:pt>
    <dgm:pt modelId="{AF1B3CCC-3D3F-49E8-86B8-6AF3B5A67356}" type="parTrans" cxnId="{33CFB9A5-B8BE-40BA-9F3D-6D157F67A3B6}">
      <dgm:prSet/>
      <dgm:spPr/>
      <dgm:t>
        <a:bodyPr/>
        <a:lstStyle/>
        <a:p>
          <a:endParaRPr lang="en-US" sz="1200"/>
        </a:p>
      </dgm:t>
    </dgm:pt>
    <dgm:pt modelId="{753A93B0-39FF-4476-A097-457BECE7D2B0}" type="sibTrans" cxnId="{33CFB9A5-B8BE-40BA-9F3D-6D157F67A3B6}">
      <dgm:prSet/>
      <dgm:spPr/>
      <dgm:t>
        <a:bodyPr/>
        <a:lstStyle/>
        <a:p>
          <a:endParaRPr lang="en-US" sz="1200"/>
        </a:p>
      </dgm:t>
    </dgm:pt>
    <dgm:pt modelId="{6EF58381-7BA4-4BBC-8B06-899658E95B1A}">
      <dgm:prSet phldrT="[Text]" custT="1"/>
      <dgm:spPr>
        <a:solidFill>
          <a:schemeClr val="bg2"/>
        </a:solidFill>
        <a:ln w="9525">
          <a:solidFill>
            <a:schemeClr val="tx1">
              <a:lumMod val="25000"/>
              <a:lumOff val="75000"/>
            </a:schemeClr>
          </a:solidFill>
        </a:ln>
      </dgm:spPr>
      <dgm:t>
        <a:bodyPr/>
        <a:lstStyle/>
        <a:p>
          <a:r>
            <a:rPr lang="en-US" sz="1200">
              <a:solidFill>
                <a:srgbClr val="000000"/>
              </a:solidFill>
              <a:latin typeface="Lato" panose="020F0502020204030203" pitchFamily="34" charset="0"/>
              <a:ea typeface="Lato" panose="020F0502020204030203" pitchFamily="34" charset="0"/>
              <a:cs typeface="Lato" panose="020F0502020204030203" pitchFamily="34" charset="0"/>
            </a:rPr>
            <a:t>Data Acquisition</a:t>
          </a:r>
        </a:p>
      </dgm:t>
    </dgm:pt>
    <dgm:pt modelId="{6C0345AD-02DD-4120-A733-AFD9490E77E5}" type="parTrans" cxnId="{1DD888CF-DD2F-47F8-A827-06A9AA0194D4}">
      <dgm:prSet/>
      <dgm:spPr/>
      <dgm:t>
        <a:bodyPr/>
        <a:lstStyle/>
        <a:p>
          <a:endParaRPr lang="en-US" sz="1200"/>
        </a:p>
      </dgm:t>
    </dgm:pt>
    <dgm:pt modelId="{C61377B0-3CC3-44AE-B2C7-30982633B958}" type="sibTrans" cxnId="{1DD888CF-DD2F-47F8-A827-06A9AA0194D4}">
      <dgm:prSet/>
      <dgm:spPr/>
      <dgm:t>
        <a:bodyPr/>
        <a:lstStyle/>
        <a:p>
          <a:endParaRPr lang="en-US" sz="1200"/>
        </a:p>
      </dgm:t>
    </dgm:pt>
    <dgm:pt modelId="{74D8DD44-6723-409E-9877-0C2D3621B4CD}">
      <dgm:prSet phldrT="[Text]" custT="1"/>
      <dgm:spPr>
        <a:solidFill>
          <a:schemeClr val="bg2"/>
        </a:solidFill>
        <a:ln w="9525">
          <a:solidFill>
            <a:schemeClr val="tx1">
              <a:lumMod val="25000"/>
              <a:lumOff val="75000"/>
            </a:schemeClr>
          </a:solidFill>
        </a:ln>
      </dgm:spPr>
      <dgm:t>
        <a:bodyPr/>
        <a:lstStyle/>
        <a:p>
          <a:r>
            <a:rPr lang="en-US" sz="1200">
              <a:solidFill>
                <a:srgbClr val="000000"/>
              </a:solidFill>
              <a:latin typeface="Lato" panose="020F0502020204030203" pitchFamily="34" charset="0"/>
              <a:ea typeface="Lato" panose="020F0502020204030203" pitchFamily="34" charset="0"/>
              <a:cs typeface="Lato" panose="020F0502020204030203" pitchFamily="34" charset="0"/>
            </a:rPr>
            <a:t>Data Management</a:t>
          </a:r>
        </a:p>
      </dgm:t>
    </dgm:pt>
    <dgm:pt modelId="{81CA371E-59D9-4E89-AC13-48C889F3750B}" type="parTrans" cxnId="{0E780394-8A77-458B-9314-D7D6DC2A6882}">
      <dgm:prSet/>
      <dgm:spPr/>
      <dgm:t>
        <a:bodyPr/>
        <a:lstStyle/>
        <a:p>
          <a:endParaRPr lang="en-US" sz="1200"/>
        </a:p>
      </dgm:t>
    </dgm:pt>
    <dgm:pt modelId="{A607DD8F-61B8-476E-B48A-ADAB1BCBA0A1}" type="sibTrans" cxnId="{0E780394-8A77-458B-9314-D7D6DC2A6882}">
      <dgm:prSet/>
      <dgm:spPr/>
      <dgm:t>
        <a:bodyPr/>
        <a:lstStyle/>
        <a:p>
          <a:endParaRPr lang="en-US" sz="1200"/>
        </a:p>
      </dgm:t>
    </dgm:pt>
    <dgm:pt modelId="{83D62626-7447-4E48-A9C4-D45D5B6AF9D8}">
      <dgm:prSet phldrT="[Text]" custT="1"/>
      <dgm:spPr>
        <a:solidFill>
          <a:schemeClr val="bg2"/>
        </a:solidFill>
        <a:ln w="9525">
          <a:solidFill>
            <a:schemeClr val="tx1">
              <a:lumMod val="25000"/>
              <a:lumOff val="75000"/>
            </a:schemeClr>
          </a:solidFill>
        </a:ln>
      </dgm:spPr>
      <dgm:t>
        <a:bodyPr/>
        <a:lstStyle/>
        <a:p>
          <a:r>
            <a:rPr lang="en-US" sz="1200" kern="1200">
              <a:solidFill>
                <a:srgbClr val="000000"/>
              </a:solidFill>
              <a:latin typeface="Lato" panose="020F0502020204030203" pitchFamily="34" charset="0"/>
              <a:ea typeface="Lato" panose="020F0502020204030203" pitchFamily="34" charset="0"/>
              <a:cs typeface="Lato" panose="020F0502020204030203" pitchFamily="34" charset="0"/>
            </a:rPr>
            <a:t>Guidance &amp; Insights</a:t>
          </a:r>
        </a:p>
      </dgm:t>
    </dgm:pt>
    <dgm:pt modelId="{343D8F0A-44EA-4EF1-BE11-649B0EFFDFA9}" type="parTrans" cxnId="{DF0AF108-D472-44CE-B8E8-A36FB7655B81}">
      <dgm:prSet/>
      <dgm:spPr/>
      <dgm:t>
        <a:bodyPr/>
        <a:lstStyle/>
        <a:p>
          <a:endParaRPr lang="en-US" sz="1200"/>
        </a:p>
      </dgm:t>
    </dgm:pt>
    <dgm:pt modelId="{1E4A42DB-155E-4CD4-9FD7-456C0ECCD4C0}" type="sibTrans" cxnId="{DF0AF108-D472-44CE-B8E8-A36FB7655B81}">
      <dgm:prSet/>
      <dgm:spPr/>
      <dgm:t>
        <a:bodyPr/>
        <a:lstStyle/>
        <a:p>
          <a:endParaRPr lang="en-US" sz="1200"/>
        </a:p>
      </dgm:t>
    </dgm:pt>
    <dgm:pt modelId="{62F8DF90-536B-4856-B462-93C4D32E5AD9}">
      <dgm:prSet phldrT="[Text]" custT="1">
        <dgm:style>
          <a:lnRef idx="2">
            <a:schemeClr val="accent1">
              <a:shade val="50000"/>
            </a:schemeClr>
          </a:lnRef>
          <a:fillRef idx="1">
            <a:schemeClr val="accent1"/>
          </a:fillRef>
          <a:effectRef idx="0">
            <a:schemeClr val="accent1"/>
          </a:effectRef>
          <a:fontRef idx="minor">
            <a:schemeClr val="lt1"/>
          </a:fontRef>
        </dgm:style>
      </dgm:prSet>
      <dgm:spPr>
        <a:solidFill>
          <a:schemeClr val="bg2"/>
        </a:solidFill>
        <a:ln w="9525">
          <a:solidFill>
            <a:schemeClr val="tx1">
              <a:lumMod val="25000"/>
              <a:lumOff val="75000"/>
            </a:schemeClr>
          </a:solidFill>
        </a:ln>
      </dgm:spPr>
      <dgm:t>
        <a:bodyPr rtlCol="0" anchor="ctr"/>
        <a:lstStyle/>
        <a:p>
          <a:r>
            <a:rPr lang="en-US" sz="1200" kern="1200">
              <a:solidFill>
                <a:srgbClr val="000000"/>
              </a:solidFill>
              <a:latin typeface="Lato" panose="020F0502020204030203" pitchFamily="34" charset="0"/>
              <a:ea typeface="Lato" panose="020F0502020204030203" pitchFamily="34" charset="0"/>
              <a:cs typeface="Lato" panose="020F0502020204030203" pitchFamily="34" charset="0"/>
            </a:rPr>
            <a:t>Advice &amp; </a:t>
          </a:r>
          <a:r>
            <a:rPr kumimoji="0" lang="en-US" sz="1200" b="0" i="0" u="none" strike="noStrike" kern="1200" cap="none" spc="0" normalizeH="0" baseline="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Response</a:t>
          </a:r>
        </a:p>
      </dgm:t>
    </dgm:pt>
    <dgm:pt modelId="{50058BBA-78C0-4E8A-BA66-C0A775E99607}" type="sibTrans" cxnId="{58DC6711-95F1-4586-A883-7D63603C0F51}">
      <dgm:prSet/>
      <dgm:spPr/>
      <dgm:t>
        <a:bodyPr/>
        <a:lstStyle/>
        <a:p>
          <a:endParaRPr lang="en-US" sz="1200"/>
        </a:p>
      </dgm:t>
    </dgm:pt>
    <dgm:pt modelId="{FB24C343-D075-432D-A9AD-7D472278851A}" type="parTrans" cxnId="{58DC6711-95F1-4586-A883-7D63603C0F51}">
      <dgm:prSet/>
      <dgm:spPr/>
      <dgm:t>
        <a:bodyPr/>
        <a:lstStyle/>
        <a:p>
          <a:endParaRPr lang="en-US" sz="1200"/>
        </a:p>
      </dgm:t>
    </dgm:pt>
    <dgm:pt modelId="{A529EEA1-EF67-4A9F-910F-FCA566B5EA39}" type="pres">
      <dgm:prSet presAssocID="{92EB387D-DDF8-43A0-B9E9-E3E22ED165F5}" presName="Name0" presStyleCnt="0">
        <dgm:presLayoutVars>
          <dgm:dir/>
          <dgm:resizeHandles val="exact"/>
        </dgm:presLayoutVars>
      </dgm:prSet>
      <dgm:spPr/>
    </dgm:pt>
    <dgm:pt modelId="{3CF2A0B8-F4F4-423E-9435-465769ED7DDB}" type="pres">
      <dgm:prSet presAssocID="{E882F3FF-C3B2-4D15-ADF3-F1C990C61A75}" presName="parTxOnly" presStyleLbl="node1" presStyleIdx="0" presStyleCnt="6" custLinFactNeighborX="45923" custLinFactNeighborY="-287">
        <dgm:presLayoutVars>
          <dgm:bulletEnabled val="1"/>
        </dgm:presLayoutVars>
      </dgm:prSet>
      <dgm:spPr/>
    </dgm:pt>
    <dgm:pt modelId="{3A914C88-81B6-4690-B086-E3EAFCE1920B}" type="pres">
      <dgm:prSet presAssocID="{3697A5DC-97D0-4C26-983A-7F624D5CE2BB}" presName="parSpace" presStyleCnt="0"/>
      <dgm:spPr/>
    </dgm:pt>
    <dgm:pt modelId="{C125F23F-2DD3-43ED-935E-5BFB3A52493A}" type="pres">
      <dgm:prSet presAssocID="{787201BB-B132-4B2D-8851-4F55FFBD0ED4}" presName="parTxOnly" presStyleLbl="node1" presStyleIdx="1" presStyleCnt="6">
        <dgm:presLayoutVars>
          <dgm:bulletEnabled val="1"/>
        </dgm:presLayoutVars>
      </dgm:prSet>
      <dgm:spPr/>
    </dgm:pt>
    <dgm:pt modelId="{D4F69390-33A2-4DAC-8151-0F838E6B567D}" type="pres">
      <dgm:prSet presAssocID="{753A93B0-39FF-4476-A097-457BECE7D2B0}" presName="parSpace" presStyleCnt="0"/>
      <dgm:spPr/>
    </dgm:pt>
    <dgm:pt modelId="{C49CC18F-7E4C-4D39-964C-297C3A4E8803}" type="pres">
      <dgm:prSet presAssocID="{6EF58381-7BA4-4BBC-8B06-899658E95B1A}" presName="parTxOnly" presStyleLbl="node1" presStyleIdx="2" presStyleCnt="6">
        <dgm:presLayoutVars>
          <dgm:bulletEnabled val="1"/>
        </dgm:presLayoutVars>
      </dgm:prSet>
      <dgm:spPr/>
    </dgm:pt>
    <dgm:pt modelId="{714006F7-ACB3-4F49-B692-EFA5C1A229E3}" type="pres">
      <dgm:prSet presAssocID="{C61377B0-3CC3-44AE-B2C7-30982633B958}" presName="parSpace" presStyleCnt="0"/>
      <dgm:spPr/>
    </dgm:pt>
    <dgm:pt modelId="{4D89DB65-CA6E-4536-B727-2803F9CD7D50}" type="pres">
      <dgm:prSet presAssocID="{74D8DD44-6723-409E-9877-0C2D3621B4CD}" presName="parTxOnly" presStyleLbl="node1" presStyleIdx="3" presStyleCnt="6">
        <dgm:presLayoutVars>
          <dgm:bulletEnabled val="1"/>
        </dgm:presLayoutVars>
      </dgm:prSet>
      <dgm:spPr/>
    </dgm:pt>
    <dgm:pt modelId="{406CA4F2-827A-4922-B57F-3F2E0F7DF675}" type="pres">
      <dgm:prSet presAssocID="{A607DD8F-61B8-476E-B48A-ADAB1BCBA0A1}" presName="parSpace" presStyleCnt="0"/>
      <dgm:spPr/>
    </dgm:pt>
    <dgm:pt modelId="{0915425C-8BDC-42D5-B525-A5925AF6F02B}" type="pres">
      <dgm:prSet presAssocID="{83D62626-7447-4E48-A9C4-D45D5B6AF9D8}" presName="parTxOnly" presStyleLbl="node1" presStyleIdx="4" presStyleCnt="6">
        <dgm:presLayoutVars>
          <dgm:bulletEnabled val="1"/>
        </dgm:presLayoutVars>
      </dgm:prSet>
      <dgm:spPr/>
    </dgm:pt>
    <dgm:pt modelId="{2FDB7CC0-E958-4D41-B36D-4D788D0ADCEF}" type="pres">
      <dgm:prSet presAssocID="{1E4A42DB-155E-4CD4-9FD7-456C0ECCD4C0}" presName="parSpace" presStyleCnt="0"/>
      <dgm:spPr/>
    </dgm:pt>
    <dgm:pt modelId="{789C7F45-BE99-4580-9650-19B11AE3DF1C}" type="pres">
      <dgm:prSet presAssocID="{62F8DF90-536B-4856-B462-93C4D32E5AD9}" presName="parTxOnly" presStyleLbl="node1" presStyleIdx="5" presStyleCnt="6">
        <dgm:presLayoutVars>
          <dgm:bulletEnabled val="1"/>
        </dgm:presLayoutVars>
      </dgm:prSet>
      <dgm:spPr>
        <a:xfrm>
          <a:off x="6501804" y="1885273"/>
          <a:ext cx="1625203" cy="650081"/>
        </a:xfrm>
        <a:prstGeom prst="chevron">
          <a:avLst/>
        </a:prstGeom>
      </dgm:spPr>
    </dgm:pt>
  </dgm:ptLst>
  <dgm:cxnLst>
    <dgm:cxn modelId="{DF0AF108-D472-44CE-B8E8-A36FB7655B81}" srcId="{92EB387D-DDF8-43A0-B9E9-E3E22ED165F5}" destId="{83D62626-7447-4E48-A9C4-D45D5B6AF9D8}" srcOrd="4" destOrd="0" parTransId="{343D8F0A-44EA-4EF1-BE11-649B0EFFDFA9}" sibTransId="{1E4A42DB-155E-4CD4-9FD7-456C0ECCD4C0}"/>
    <dgm:cxn modelId="{58DC6711-95F1-4586-A883-7D63603C0F51}" srcId="{92EB387D-DDF8-43A0-B9E9-E3E22ED165F5}" destId="{62F8DF90-536B-4856-B462-93C4D32E5AD9}" srcOrd="5" destOrd="0" parTransId="{FB24C343-D075-432D-A9AD-7D472278851A}" sibTransId="{50058BBA-78C0-4E8A-BA66-C0A775E99607}"/>
    <dgm:cxn modelId="{D80C9C2D-E39F-46EF-87A1-C0992C103F42}" srcId="{92EB387D-DDF8-43A0-B9E9-E3E22ED165F5}" destId="{E882F3FF-C3B2-4D15-ADF3-F1C990C61A75}" srcOrd="0" destOrd="0" parTransId="{20E66E69-6AEC-4A65-AC26-E17A5FBCB6A8}" sibTransId="{3697A5DC-97D0-4C26-983A-7F624D5CE2BB}"/>
    <dgm:cxn modelId="{C0918564-88E4-4EC0-878D-B51264F3C32C}" type="presOf" srcId="{6EF58381-7BA4-4BBC-8B06-899658E95B1A}" destId="{C49CC18F-7E4C-4D39-964C-297C3A4E8803}" srcOrd="0" destOrd="0" presId="urn:microsoft.com/office/officeart/2005/8/layout/hChevron3"/>
    <dgm:cxn modelId="{5FDF6247-CD30-4BE1-85CB-8E36AD33CC7C}" type="presOf" srcId="{74D8DD44-6723-409E-9877-0C2D3621B4CD}" destId="{4D89DB65-CA6E-4536-B727-2803F9CD7D50}" srcOrd="0" destOrd="0" presId="urn:microsoft.com/office/officeart/2005/8/layout/hChevron3"/>
    <dgm:cxn modelId="{E1647347-DDE7-44F7-A011-16ABA99A523E}" type="presOf" srcId="{62F8DF90-536B-4856-B462-93C4D32E5AD9}" destId="{789C7F45-BE99-4580-9650-19B11AE3DF1C}" srcOrd="0" destOrd="0" presId="urn:microsoft.com/office/officeart/2005/8/layout/hChevron3"/>
    <dgm:cxn modelId="{377DAE58-A413-42FF-945C-85A5C6F484EA}" type="presOf" srcId="{787201BB-B132-4B2D-8851-4F55FFBD0ED4}" destId="{C125F23F-2DD3-43ED-935E-5BFB3A52493A}" srcOrd="0" destOrd="0" presId="urn:microsoft.com/office/officeart/2005/8/layout/hChevron3"/>
    <dgm:cxn modelId="{48A3C37E-4620-4757-9C48-D467ABF02726}" type="presOf" srcId="{E882F3FF-C3B2-4D15-ADF3-F1C990C61A75}" destId="{3CF2A0B8-F4F4-423E-9435-465769ED7DDB}" srcOrd="0" destOrd="0" presId="urn:microsoft.com/office/officeart/2005/8/layout/hChevron3"/>
    <dgm:cxn modelId="{0E780394-8A77-458B-9314-D7D6DC2A6882}" srcId="{92EB387D-DDF8-43A0-B9E9-E3E22ED165F5}" destId="{74D8DD44-6723-409E-9877-0C2D3621B4CD}" srcOrd="3" destOrd="0" parTransId="{81CA371E-59D9-4E89-AC13-48C889F3750B}" sibTransId="{A607DD8F-61B8-476E-B48A-ADAB1BCBA0A1}"/>
    <dgm:cxn modelId="{33CFB9A5-B8BE-40BA-9F3D-6D157F67A3B6}" srcId="{92EB387D-DDF8-43A0-B9E9-E3E22ED165F5}" destId="{787201BB-B132-4B2D-8851-4F55FFBD0ED4}" srcOrd="1" destOrd="0" parTransId="{AF1B3CCC-3D3F-49E8-86B8-6AF3B5A67356}" sibTransId="{753A93B0-39FF-4476-A097-457BECE7D2B0}"/>
    <dgm:cxn modelId="{1DD888CF-DD2F-47F8-A827-06A9AA0194D4}" srcId="{92EB387D-DDF8-43A0-B9E9-E3E22ED165F5}" destId="{6EF58381-7BA4-4BBC-8B06-899658E95B1A}" srcOrd="2" destOrd="0" parTransId="{6C0345AD-02DD-4120-A733-AFD9490E77E5}" sibTransId="{C61377B0-3CC3-44AE-B2C7-30982633B958}"/>
    <dgm:cxn modelId="{7AC602E4-3494-4FD3-8AA4-721604311CE4}" type="presOf" srcId="{83D62626-7447-4E48-A9C4-D45D5B6AF9D8}" destId="{0915425C-8BDC-42D5-B525-A5925AF6F02B}" srcOrd="0" destOrd="0" presId="urn:microsoft.com/office/officeart/2005/8/layout/hChevron3"/>
    <dgm:cxn modelId="{399B94F0-0AD8-4100-A7C4-19D48F938DE9}" type="presOf" srcId="{92EB387D-DDF8-43A0-B9E9-E3E22ED165F5}" destId="{A529EEA1-EF67-4A9F-910F-FCA566B5EA39}" srcOrd="0" destOrd="0" presId="urn:microsoft.com/office/officeart/2005/8/layout/hChevron3"/>
    <dgm:cxn modelId="{100AB401-9EE2-4F90-9319-A581FCAEFB8F}" type="presParOf" srcId="{A529EEA1-EF67-4A9F-910F-FCA566B5EA39}" destId="{3CF2A0B8-F4F4-423E-9435-465769ED7DDB}" srcOrd="0" destOrd="0" presId="urn:microsoft.com/office/officeart/2005/8/layout/hChevron3"/>
    <dgm:cxn modelId="{C4ACED5E-2E37-4606-BFC1-002BC936ACAB}" type="presParOf" srcId="{A529EEA1-EF67-4A9F-910F-FCA566B5EA39}" destId="{3A914C88-81B6-4690-B086-E3EAFCE1920B}" srcOrd="1" destOrd="0" presId="urn:microsoft.com/office/officeart/2005/8/layout/hChevron3"/>
    <dgm:cxn modelId="{C2964396-B928-4FF1-84EC-8CF3266DF320}" type="presParOf" srcId="{A529EEA1-EF67-4A9F-910F-FCA566B5EA39}" destId="{C125F23F-2DD3-43ED-935E-5BFB3A52493A}" srcOrd="2" destOrd="0" presId="urn:microsoft.com/office/officeart/2005/8/layout/hChevron3"/>
    <dgm:cxn modelId="{FEAD7234-D9F3-46BA-B21D-FF9078B45B15}" type="presParOf" srcId="{A529EEA1-EF67-4A9F-910F-FCA566B5EA39}" destId="{D4F69390-33A2-4DAC-8151-0F838E6B567D}" srcOrd="3" destOrd="0" presId="urn:microsoft.com/office/officeart/2005/8/layout/hChevron3"/>
    <dgm:cxn modelId="{FA8F3751-5596-446A-880E-7C6245531EF8}" type="presParOf" srcId="{A529EEA1-EF67-4A9F-910F-FCA566B5EA39}" destId="{C49CC18F-7E4C-4D39-964C-297C3A4E8803}" srcOrd="4" destOrd="0" presId="urn:microsoft.com/office/officeart/2005/8/layout/hChevron3"/>
    <dgm:cxn modelId="{D9151FF5-D05B-4A54-B304-9405C0AD853A}" type="presParOf" srcId="{A529EEA1-EF67-4A9F-910F-FCA566B5EA39}" destId="{714006F7-ACB3-4F49-B692-EFA5C1A229E3}" srcOrd="5" destOrd="0" presId="urn:microsoft.com/office/officeart/2005/8/layout/hChevron3"/>
    <dgm:cxn modelId="{47DF8A9C-E06C-4430-8AB7-B823965FE748}" type="presParOf" srcId="{A529EEA1-EF67-4A9F-910F-FCA566B5EA39}" destId="{4D89DB65-CA6E-4536-B727-2803F9CD7D50}" srcOrd="6" destOrd="0" presId="urn:microsoft.com/office/officeart/2005/8/layout/hChevron3"/>
    <dgm:cxn modelId="{4AF6E793-5C47-4FBA-98D1-456079012297}" type="presParOf" srcId="{A529EEA1-EF67-4A9F-910F-FCA566B5EA39}" destId="{406CA4F2-827A-4922-B57F-3F2E0F7DF675}" srcOrd="7" destOrd="0" presId="urn:microsoft.com/office/officeart/2005/8/layout/hChevron3"/>
    <dgm:cxn modelId="{E68F83B4-0CD1-4AEC-9C35-E63EC40722C9}" type="presParOf" srcId="{A529EEA1-EF67-4A9F-910F-FCA566B5EA39}" destId="{0915425C-8BDC-42D5-B525-A5925AF6F02B}" srcOrd="8" destOrd="0" presId="urn:microsoft.com/office/officeart/2005/8/layout/hChevron3"/>
    <dgm:cxn modelId="{CCF3FC6E-1EE2-45F7-A838-A63AB9197D69}" type="presParOf" srcId="{A529EEA1-EF67-4A9F-910F-FCA566B5EA39}" destId="{2FDB7CC0-E958-4D41-B36D-4D788D0ADCEF}" srcOrd="9" destOrd="0" presId="urn:microsoft.com/office/officeart/2005/8/layout/hChevron3"/>
    <dgm:cxn modelId="{845B9A28-B465-40ED-A3D9-9150254242A8}" type="presParOf" srcId="{A529EEA1-EF67-4A9F-910F-FCA566B5EA39}" destId="{789C7F45-BE99-4580-9650-19B11AE3DF1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6416B43A-BFE8-4A15-AA31-1A6A5185170E}" type="doc">
      <dgm:prSet loTypeId="urn:microsoft.com/office/officeart/2005/8/layout/chevron1" loCatId="process" qsTypeId="urn:microsoft.com/office/officeart/2005/8/quickstyle/simple1" qsCatId="simple" csTypeId="urn:microsoft.com/office/officeart/2005/8/colors/accent1_2" csCatId="accent1" phldr="1"/>
      <dgm:spPr/>
    </dgm:pt>
    <dgm:pt modelId="{08093E4A-B8FD-481C-8AEB-F69EA8DF9316}">
      <dgm:prSet phldrT="[Text]" custT="1"/>
      <dgm:spPr>
        <a:solidFill>
          <a:srgbClr val="1A9AC8"/>
        </a:solidFill>
        <a:ln>
          <a:noFill/>
        </a:ln>
      </dgm:spPr>
      <dgm:t>
        <a:bodyPr/>
        <a:lstStyle/>
        <a:p>
          <a:r>
            <a:rPr lang="en-US" sz="1800" b="1"/>
            <a:t>Awareness</a:t>
          </a:r>
        </a:p>
      </dgm:t>
    </dgm:pt>
    <dgm:pt modelId="{AA50EA10-2E40-496A-9596-FE9D1663944C}" type="parTrans" cxnId="{8F4724D1-41A8-4E0B-B16E-B2DADCEA542A}">
      <dgm:prSet/>
      <dgm:spPr/>
      <dgm:t>
        <a:bodyPr/>
        <a:lstStyle/>
        <a:p>
          <a:endParaRPr lang="en-US"/>
        </a:p>
      </dgm:t>
    </dgm:pt>
    <dgm:pt modelId="{CBCBBDE8-55CD-47EF-8AAC-EF3F9B32E382}" type="sibTrans" cxnId="{8F4724D1-41A8-4E0B-B16E-B2DADCEA542A}">
      <dgm:prSet/>
      <dgm:spPr/>
      <dgm:t>
        <a:bodyPr/>
        <a:lstStyle/>
        <a:p>
          <a:endParaRPr lang="en-US"/>
        </a:p>
      </dgm:t>
    </dgm:pt>
    <dgm:pt modelId="{C4F2EC1E-0F44-405D-B4AD-D98DB15232CD}">
      <dgm:prSet phldrT="[Text]" custT="1"/>
      <dgm:spPr>
        <a:solidFill>
          <a:srgbClr val="23A183"/>
        </a:solidFill>
        <a:ln>
          <a:noFill/>
        </a:ln>
      </dgm:spPr>
      <dgm:t>
        <a:bodyPr/>
        <a:lstStyle/>
        <a:p>
          <a:r>
            <a:rPr lang="en-US" sz="1800" b="1"/>
            <a:t>Desire</a:t>
          </a:r>
        </a:p>
      </dgm:t>
    </dgm:pt>
    <dgm:pt modelId="{7CBB6FE4-519B-4DFE-9E9B-1261AF4C9C55}" type="parTrans" cxnId="{5A66C02F-3339-402A-9B1D-6C2CF16B063D}">
      <dgm:prSet/>
      <dgm:spPr/>
      <dgm:t>
        <a:bodyPr/>
        <a:lstStyle/>
        <a:p>
          <a:endParaRPr lang="en-US"/>
        </a:p>
      </dgm:t>
    </dgm:pt>
    <dgm:pt modelId="{9F6B96FC-AE21-413B-8E9A-C94A5D5C61D2}" type="sibTrans" cxnId="{5A66C02F-3339-402A-9B1D-6C2CF16B063D}">
      <dgm:prSet/>
      <dgm:spPr/>
      <dgm:t>
        <a:bodyPr/>
        <a:lstStyle/>
        <a:p>
          <a:endParaRPr lang="en-US"/>
        </a:p>
      </dgm:t>
    </dgm:pt>
    <dgm:pt modelId="{7C2846C8-8106-4E4E-BF16-7D7F2372A37F}">
      <dgm:prSet phldrT="[Text]" custT="1"/>
      <dgm:spPr>
        <a:solidFill>
          <a:schemeClr val="accent4"/>
        </a:solidFill>
        <a:ln>
          <a:noFill/>
        </a:ln>
      </dgm:spPr>
      <dgm:t>
        <a:bodyPr/>
        <a:lstStyle/>
        <a:p>
          <a:r>
            <a:rPr lang="en-US" sz="1800" b="1"/>
            <a:t>Knowledge</a:t>
          </a:r>
        </a:p>
      </dgm:t>
    </dgm:pt>
    <dgm:pt modelId="{29F5193F-8F8C-41F4-A294-380BE830A6CA}" type="parTrans" cxnId="{25CD3054-DB0E-4D59-9A4F-275104EC02D8}">
      <dgm:prSet/>
      <dgm:spPr/>
      <dgm:t>
        <a:bodyPr/>
        <a:lstStyle/>
        <a:p>
          <a:endParaRPr lang="en-US"/>
        </a:p>
      </dgm:t>
    </dgm:pt>
    <dgm:pt modelId="{98925F42-FFAD-4C49-BA85-919B4F932A11}" type="sibTrans" cxnId="{25CD3054-DB0E-4D59-9A4F-275104EC02D8}">
      <dgm:prSet/>
      <dgm:spPr/>
      <dgm:t>
        <a:bodyPr/>
        <a:lstStyle/>
        <a:p>
          <a:endParaRPr lang="en-US"/>
        </a:p>
      </dgm:t>
    </dgm:pt>
    <dgm:pt modelId="{CC0473E5-98C5-4C5B-AD49-F2CCA9ABCCCD}">
      <dgm:prSet phldrT="[Text]" custT="1"/>
      <dgm:spPr>
        <a:solidFill>
          <a:schemeClr val="accent2"/>
        </a:solidFill>
        <a:ln>
          <a:noFill/>
        </a:ln>
      </dgm:spPr>
      <dgm:t>
        <a:bodyPr/>
        <a:lstStyle/>
        <a:p>
          <a:r>
            <a:rPr lang="en-US" sz="1800" b="1"/>
            <a:t>Ability</a:t>
          </a:r>
        </a:p>
      </dgm:t>
    </dgm:pt>
    <dgm:pt modelId="{B181645B-982B-4AAD-BCDB-B403C1A1013A}" type="parTrans" cxnId="{5C7073C0-86FA-462A-AD58-6FA1126B074F}">
      <dgm:prSet/>
      <dgm:spPr/>
      <dgm:t>
        <a:bodyPr/>
        <a:lstStyle/>
        <a:p>
          <a:endParaRPr lang="en-US"/>
        </a:p>
      </dgm:t>
    </dgm:pt>
    <dgm:pt modelId="{1008C1D4-ED27-4F6A-AEA0-CBC8E5B25218}" type="sibTrans" cxnId="{5C7073C0-86FA-462A-AD58-6FA1126B074F}">
      <dgm:prSet/>
      <dgm:spPr/>
      <dgm:t>
        <a:bodyPr/>
        <a:lstStyle/>
        <a:p>
          <a:endParaRPr lang="en-US"/>
        </a:p>
      </dgm:t>
    </dgm:pt>
    <dgm:pt modelId="{615C1E68-C06C-4A4F-8495-4700A6B27CF1}">
      <dgm:prSet phldrT="[Text]"/>
      <dgm:spPr>
        <a:solidFill>
          <a:srgbClr val="BE8906"/>
        </a:solidFill>
        <a:ln>
          <a:noFill/>
        </a:ln>
      </dgm:spPr>
      <dgm:t>
        <a:bodyPr/>
        <a:lstStyle/>
        <a:p>
          <a:r>
            <a:rPr lang="en-US" b="1"/>
            <a:t>Reinforcement</a:t>
          </a:r>
        </a:p>
      </dgm:t>
    </dgm:pt>
    <dgm:pt modelId="{E713139E-1CE7-43A5-992F-42A1D9E773C7}" type="parTrans" cxnId="{6A84F632-56DE-4652-9FA1-B0BC171C8F2D}">
      <dgm:prSet/>
      <dgm:spPr/>
      <dgm:t>
        <a:bodyPr/>
        <a:lstStyle/>
        <a:p>
          <a:endParaRPr lang="en-US"/>
        </a:p>
      </dgm:t>
    </dgm:pt>
    <dgm:pt modelId="{C586FCEB-424F-421E-89E7-BAC4F811B899}" type="sibTrans" cxnId="{6A84F632-56DE-4652-9FA1-B0BC171C8F2D}">
      <dgm:prSet/>
      <dgm:spPr/>
      <dgm:t>
        <a:bodyPr/>
        <a:lstStyle/>
        <a:p>
          <a:endParaRPr lang="en-US"/>
        </a:p>
      </dgm:t>
    </dgm:pt>
    <dgm:pt modelId="{4513D0A4-E1BF-45CE-99AB-EB42C7F36AE9}" type="pres">
      <dgm:prSet presAssocID="{6416B43A-BFE8-4A15-AA31-1A6A5185170E}" presName="Name0" presStyleCnt="0">
        <dgm:presLayoutVars>
          <dgm:dir/>
          <dgm:animLvl val="lvl"/>
          <dgm:resizeHandles val="exact"/>
        </dgm:presLayoutVars>
      </dgm:prSet>
      <dgm:spPr/>
    </dgm:pt>
    <dgm:pt modelId="{717BE86F-681B-4A32-A7D4-9D2A488D220D}" type="pres">
      <dgm:prSet presAssocID="{08093E4A-B8FD-481C-8AEB-F69EA8DF9316}" presName="parTxOnly" presStyleLbl="node1" presStyleIdx="0" presStyleCnt="5">
        <dgm:presLayoutVars>
          <dgm:chMax val="0"/>
          <dgm:chPref val="0"/>
          <dgm:bulletEnabled val="1"/>
        </dgm:presLayoutVars>
      </dgm:prSet>
      <dgm:spPr/>
    </dgm:pt>
    <dgm:pt modelId="{92B80F89-E612-4150-8B88-16C928F604D1}" type="pres">
      <dgm:prSet presAssocID="{CBCBBDE8-55CD-47EF-8AAC-EF3F9B32E382}" presName="parTxOnlySpace" presStyleCnt="0"/>
      <dgm:spPr/>
    </dgm:pt>
    <dgm:pt modelId="{E759643E-A0C6-40B5-9DB8-E2BECD9AED55}" type="pres">
      <dgm:prSet presAssocID="{C4F2EC1E-0F44-405D-B4AD-D98DB15232CD}" presName="parTxOnly" presStyleLbl="node1" presStyleIdx="1" presStyleCnt="5">
        <dgm:presLayoutVars>
          <dgm:chMax val="0"/>
          <dgm:chPref val="0"/>
          <dgm:bulletEnabled val="1"/>
        </dgm:presLayoutVars>
      </dgm:prSet>
      <dgm:spPr/>
    </dgm:pt>
    <dgm:pt modelId="{30F3D8E7-E857-4C29-BB0F-EDBC88B5AD59}" type="pres">
      <dgm:prSet presAssocID="{9F6B96FC-AE21-413B-8E9A-C94A5D5C61D2}" presName="parTxOnlySpace" presStyleCnt="0"/>
      <dgm:spPr/>
    </dgm:pt>
    <dgm:pt modelId="{8F170E31-14F6-4DD3-89B5-EA549EDF596D}" type="pres">
      <dgm:prSet presAssocID="{7C2846C8-8106-4E4E-BF16-7D7F2372A37F}" presName="parTxOnly" presStyleLbl="node1" presStyleIdx="2" presStyleCnt="5">
        <dgm:presLayoutVars>
          <dgm:chMax val="0"/>
          <dgm:chPref val="0"/>
          <dgm:bulletEnabled val="1"/>
        </dgm:presLayoutVars>
      </dgm:prSet>
      <dgm:spPr/>
    </dgm:pt>
    <dgm:pt modelId="{179A2D6A-E8D8-4FCE-AEE1-C4A48E2089C3}" type="pres">
      <dgm:prSet presAssocID="{98925F42-FFAD-4C49-BA85-919B4F932A11}" presName="parTxOnlySpace" presStyleCnt="0"/>
      <dgm:spPr/>
    </dgm:pt>
    <dgm:pt modelId="{871D5992-4541-44FB-87EB-679701407BB3}" type="pres">
      <dgm:prSet presAssocID="{CC0473E5-98C5-4C5B-AD49-F2CCA9ABCCCD}" presName="parTxOnly" presStyleLbl="node1" presStyleIdx="3" presStyleCnt="5">
        <dgm:presLayoutVars>
          <dgm:chMax val="0"/>
          <dgm:chPref val="0"/>
          <dgm:bulletEnabled val="1"/>
        </dgm:presLayoutVars>
      </dgm:prSet>
      <dgm:spPr/>
    </dgm:pt>
    <dgm:pt modelId="{EF756ADC-C8F5-47D6-A2FB-075312C5C6B5}" type="pres">
      <dgm:prSet presAssocID="{1008C1D4-ED27-4F6A-AEA0-CBC8E5B25218}" presName="parTxOnlySpace" presStyleCnt="0"/>
      <dgm:spPr/>
    </dgm:pt>
    <dgm:pt modelId="{9D5E447F-ABA4-4C9D-995E-E88621875FAA}" type="pres">
      <dgm:prSet presAssocID="{615C1E68-C06C-4A4F-8495-4700A6B27CF1}" presName="parTxOnly" presStyleLbl="node1" presStyleIdx="4" presStyleCnt="5">
        <dgm:presLayoutVars>
          <dgm:chMax val="0"/>
          <dgm:chPref val="0"/>
          <dgm:bulletEnabled val="1"/>
        </dgm:presLayoutVars>
      </dgm:prSet>
      <dgm:spPr/>
    </dgm:pt>
  </dgm:ptLst>
  <dgm:cxnLst>
    <dgm:cxn modelId="{6A10DA06-782D-4C92-8E2D-E4FAD8292E3D}" type="presOf" srcId="{615C1E68-C06C-4A4F-8495-4700A6B27CF1}" destId="{9D5E447F-ABA4-4C9D-995E-E88621875FAA}" srcOrd="0" destOrd="0" presId="urn:microsoft.com/office/officeart/2005/8/layout/chevron1"/>
    <dgm:cxn modelId="{5A66C02F-3339-402A-9B1D-6C2CF16B063D}" srcId="{6416B43A-BFE8-4A15-AA31-1A6A5185170E}" destId="{C4F2EC1E-0F44-405D-B4AD-D98DB15232CD}" srcOrd="1" destOrd="0" parTransId="{7CBB6FE4-519B-4DFE-9E9B-1261AF4C9C55}" sibTransId="{9F6B96FC-AE21-413B-8E9A-C94A5D5C61D2}"/>
    <dgm:cxn modelId="{6A84F632-56DE-4652-9FA1-B0BC171C8F2D}" srcId="{6416B43A-BFE8-4A15-AA31-1A6A5185170E}" destId="{615C1E68-C06C-4A4F-8495-4700A6B27CF1}" srcOrd="4" destOrd="0" parTransId="{E713139E-1CE7-43A5-992F-42A1D9E773C7}" sibTransId="{C586FCEB-424F-421E-89E7-BAC4F811B899}"/>
    <dgm:cxn modelId="{25CD3054-DB0E-4D59-9A4F-275104EC02D8}" srcId="{6416B43A-BFE8-4A15-AA31-1A6A5185170E}" destId="{7C2846C8-8106-4E4E-BF16-7D7F2372A37F}" srcOrd="2" destOrd="0" parTransId="{29F5193F-8F8C-41F4-A294-380BE830A6CA}" sibTransId="{98925F42-FFAD-4C49-BA85-919B4F932A11}"/>
    <dgm:cxn modelId="{4FE98B78-CF9A-4DC1-821E-B9F96A0E47D2}" type="presOf" srcId="{7C2846C8-8106-4E4E-BF16-7D7F2372A37F}" destId="{8F170E31-14F6-4DD3-89B5-EA549EDF596D}" srcOrd="0" destOrd="0" presId="urn:microsoft.com/office/officeart/2005/8/layout/chevron1"/>
    <dgm:cxn modelId="{01D79058-6AAD-41A9-9ECC-755CFF2F6A7C}" type="presOf" srcId="{6416B43A-BFE8-4A15-AA31-1A6A5185170E}" destId="{4513D0A4-E1BF-45CE-99AB-EB42C7F36AE9}" srcOrd="0" destOrd="0" presId="urn:microsoft.com/office/officeart/2005/8/layout/chevron1"/>
    <dgm:cxn modelId="{1AA0A792-74F1-4095-92F0-624A2AF2B256}" type="presOf" srcId="{CC0473E5-98C5-4C5B-AD49-F2CCA9ABCCCD}" destId="{871D5992-4541-44FB-87EB-679701407BB3}" srcOrd="0" destOrd="0" presId="urn:microsoft.com/office/officeart/2005/8/layout/chevron1"/>
    <dgm:cxn modelId="{3CAED6BF-64B3-48BB-B840-8FEDD6A80116}" type="presOf" srcId="{C4F2EC1E-0F44-405D-B4AD-D98DB15232CD}" destId="{E759643E-A0C6-40B5-9DB8-E2BECD9AED55}" srcOrd="0" destOrd="0" presId="urn:microsoft.com/office/officeart/2005/8/layout/chevron1"/>
    <dgm:cxn modelId="{5C7073C0-86FA-462A-AD58-6FA1126B074F}" srcId="{6416B43A-BFE8-4A15-AA31-1A6A5185170E}" destId="{CC0473E5-98C5-4C5B-AD49-F2CCA9ABCCCD}" srcOrd="3" destOrd="0" parTransId="{B181645B-982B-4AAD-BCDB-B403C1A1013A}" sibTransId="{1008C1D4-ED27-4F6A-AEA0-CBC8E5B25218}"/>
    <dgm:cxn modelId="{8F4724D1-41A8-4E0B-B16E-B2DADCEA542A}" srcId="{6416B43A-BFE8-4A15-AA31-1A6A5185170E}" destId="{08093E4A-B8FD-481C-8AEB-F69EA8DF9316}" srcOrd="0" destOrd="0" parTransId="{AA50EA10-2E40-496A-9596-FE9D1663944C}" sibTransId="{CBCBBDE8-55CD-47EF-8AAC-EF3F9B32E382}"/>
    <dgm:cxn modelId="{9F9E94E8-D9E4-4B84-A92A-1FCED7743692}" type="presOf" srcId="{08093E4A-B8FD-481C-8AEB-F69EA8DF9316}" destId="{717BE86F-681B-4A32-A7D4-9D2A488D220D}" srcOrd="0" destOrd="0" presId="urn:microsoft.com/office/officeart/2005/8/layout/chevron1"/>
    <dgm:cxn modelId="{45C0A9A7-A2CC-431E-A0A0-D6530E46D644}" type="presParOf" srcId="{4513D0A4-E1BF-45CE-99AB-EB42C7F36AE9}" destId="{717BE86F-681B-4A32-A7D4-9D2A488D220D}" srcOrd="0" destOrd="0" presId="urn:microsoft.com/office/officeart/2005/8/layout/chevron1"/>
    <dgm:cxn modelId="{2FAD5120-402E-43D6-AAB8-89D5D5E3D678}" type="presParOf" srcId="{4513D0A4-E1BF-45CE-99AB-EB42C7F36AE9}" destId="{92B80F89-E612-4150-8B88-16C928F604D1}" srcOrd="1" destOrd="0" presId="urn:microsoft.com/office/officeart/2005/8/layout/chevron1"/>
    <dgm:cxn modelId="{9DDDB2B2-559F-4125-B75A-AB1680EA024D}" type="presParOf" srcId="{4513D0A4-E1BF-45CE-99AB-EB42C7F36AE9}" destId="{E759643E-A0C6-40B5-9DB8-E2BECD9AED55}" srcOrd="2" destOrd="0" presId="urn:microsoft.com/office/officeart/2005/8/layout/chevron1"/>
    <dgm:cxn modelId="{4A352CCE-4AE1-4C7C-BB98-38F55888B833}" type="presParOf" srcId="{4513D0A4-E1BF-45CE-99AB-EB42C7F36AE9}" destId="{30F3D8E7-E857-4C29-BB0F-EDBC88B5AD59}" srcOrd="3" destOrd="0" presId="urn:microsoft.com/office/officeart/2005/8/layout/chevron1"/>
    <dgm:cxn modelId="{9D48AFCE-E999-4FDA-B357-BAB8FE4EBA06}" type="presParOf" srcId="{4513D0A4-E1BF-45CE-99AB-EB42C7F36AE9}" destId="{8F170E31-14F6-4DD3-89B5-EA549EDF596D}" srcOrd="4" destOrd="0" presId="urn:microsoft.com/office/officeart/2005/8/layout/chevron1"/>
    <dgm:cxn modelId="{E2CC41BC-5748-4A79-8DC0-02AE00058C8A}" type="presParOf" srcId="{4513D0A4-E1BF-45CE-99AB-EB42C7F36AE9}" destId="{179A2D6A-E8D8-4FCE-AEE1-C4A48E2089C3}" srcOrd="5" destOrd="0" presId="urn:microsoft.com/office/officeart/2005/8/layout/chevron1"/>
    <dgm:cxn modelId="{7D25A2B7-C92A-4CCE-AEBC-49568AA30987}" type="presParOf" srcId="{4513D0A4-E1BF-45CE-99AB-EB42C7F36AE9}" destId="{871D5992-4541-44FB-87EB-679701407BB3}" srcOrd="6" destOrd="0" presId="urn:microsoft.com/office/officeart/2005/8/layout/chevron1"/>
    <dgm:cxn modelId="{1B60A852-8A91-4468-973D-D6D7C1450914}" type="presParOf" srcId="{4513D0A4-E1BF-45CE-99AB-EB42C7F36AE9}" destId="{EF756ADC-C8F5-47D6-A2FB-075312C5C6B5}" srcOrd="7" destOrd="0" presId="urn:microsoft.com/office/officeart/2005/8/layout/chevron1"/>
    <dgm:cxn modelId="{A5A0254C-1DCC-4AC0-B791-5C83022F9D79}" type="presParOf" srcId="{4513D0A4-E1BF-45CE-99AB-EB42C7F36AE9}" destId="{9D5E447F-ABA4-4C9D-995E-E88621875FAA}" srcOrd="8" destOrd="0" presId="urn:microsoft.com/office/officeart/2005/8/layout/chevron1"/>
  </dgm:cxnLst>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BE430-6393-4B60-8EFE-12181DAB539E}">
      <dsp:nvSpPr>
        <dsp:cNvPr id="0" name=""/>
        <dsp:cNvSpPr/>
      </dsp:nvSpPr>
      <dsp:spPr>
        <a:xfrm>
          <a:off x="0" y="173550"/>
          <a:ext cx="11125200" cy="70726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Law (Statute)</a:t>
          </a:r>
        </a:p>
      </dsp:txBody>
      <dsp:txXfrm>
        <a:off x="34526" y="208076"/>
        <a:ext cx="11056148" cy="638212"/>
      </dsp:txXfrm>
    </dsp:sp>
    <dsp:sp modelId="{B02EC769-653C-443E-AFB6-1C3F2D7EF042}">
      <dsp:nvSpPr>
        <dsp:cNvPr id="0" name=""/>
        <dsp:cNvSpPr/>
      </dsp:nvSpPr>
      <dsp:spPr>
        <a:xfrm>
          <a:off x="0" y="880815"/>
          <a:ext cx="11125200" cy="1411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22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b="0" i="0" kern="1200" dirty="0">
              <a:solidFill>
                <a:srgbClr val="20145F"/>
              </a:solidFill>
            </a:rPr>
            <a:t>FITARA (Federal Information Technology Acquisition Reform Act)</a:t>
          </a:r>
          <a:endParaRPr lang="en-US" sz="2400" kern="1200" dirty="0">
            <a:solidFill>
              <a:srgbClr val="20145F"/>
            </a:solidFill>
          </a:endParaRPr>
        </a:p>
        <a:p>
          <a:pPr marL="228600" lvl="1" indent="-228600" algn="l" defTabSz="1066800">
            <a:lnSpc>
              <a:spcPct val="90000"/>
            </a:lnSpc>
            <a:spcBef>
              <a:spcPct val="0"/>
            </a:spcBef>
            <a:spcAft>
              <a:spcPct val="20000"/>
            </a:spcAft>
            <a:buChar char="•"/>
          </a:pPr>
          <a:r>
            <a:rPr lang="en-US" sz="2400" kern="1200">
              <a:solidFill>
                <a:srgbClr val="20145F"/>
              </a:solidFill>
            </a:rPr>
            <a:t>MEGABYTE Act (Making Electronic Government Accountable By Yielding Tangible Efficiencies Act of 2016)</a:t>
          </a:r>
        </a:p>
        <a:p>
          <a:pPr marL="228600" lvl="1" indent="-228600" algn="l" defTabSz="1066800">
            <a:lnSpc>
              <a:spcPct val="90000"/>
            </a:lnSpc>
            <a:spcBef>
              <a:spcPct val="0"/>
            </a:spcBef>
            <a:spcAft>
              <a:spcPct val="20000"/>
            </a:spcAft>
            <a:buChar char="•"/>
          </a:pPr>
          <a:r>
            <a:rPr lang="en-US" sz="2400" kern="1200">
              <a:solidFill>
                <a:srgbClr val="20145F"/>
              </a:solidFill>
            </a:rPr>
            <a:t>SHARE IT Act (Source code Harmonization And Reuse in Information Technology Act)</a:t>
          </a:r>
        </a:p>
      </dsp:txBody>
      <dsp:txXfrm>
        <a:off x="0" y="880815"/>
        <a:ext cx="11125200" cy="1411739"/>
      </dsp:txXfrm>
    </dsp:sp>
    <dsp:sp modelId="{3F1CC822-5631-48F4-A1ED-7936DDBE1F2A}">
      <dsp:nvSpPr>
        <dsp:cNvPr id="0" name=""/>
        <dsp:cNvSpPr/>
      </dsp:nvSpPr>
      <dsp:spPr>
        <a:xfrm>
          <a:off x="0" y="2292555"/>
          <a:ext cx="11125200" cy="70726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Executive Order (EO)</a:t>
          </a:r>
        </a:p>
      </dsp:txBody>
      <dsp:txXfrm>
        <a:off x="34526" y="2327081"/>
        <a:ext cx="11056148" cy="638212"/>
      </dsp:txXfrm>
    </dsp:sp>
    <dsp:sp modelId="{05C40F1D-797A-403A-B772-237FC6FD5806}">
      <dsp:nvSpPr>
        <dsp:cNvPr id="0" name=""/>
        <dsp:cNvSpPr/>
      </dsp:nvSpPr>
      <dsp:spPr>
        <a:xfrm>
          <a:off x="0" y="3089100"/>
          <a:ext cx="11125200" cy="707264"/>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Policy</a:t>
          </a:r>
        </a:p>
      </dsp:txBody>
      <dsp:txXfrm>
        <a:off x="34526" y="3123626"/>
        <a:ext cx="11056148" cy="638212"/>
      </dsp:txXfrm>
    </dsp:sp>
    <dsp:sp modelId="{0F1F1228-249B-4CB0-8E78-BE8355E9C905}">
      <dsp:nvSpPr>
        <dsp:cNvPr id="0" name=""/>
        <dsp:cNvSpPr/>
      </dsp:nvSpPr>
      <dsp:spPr>
        <a:xfrm>
          <a:off x="0" y="3796365"/>
          <a:ext cx="11125200" cy="1122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3225"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solidFill>
                <a:srgbClr val="20145F"/>
              </a:solidFill>
              <a:hlinkClick xmlns:r="http://schemas.openxmlformats.org/officeDocument/2006/relationships" r:id="rId1"/>
            </a:rPr>
            <a:t>OMB</a:t>
          </a:r>
          <a:r>
            <a:rPr lang="en-US" sz="2400" kern="1200">
              <a:solidFill>
                <a:srgbClr val="20145F"/>
              </a:solidFill>
            </a:rPr>
            <a:t> (Office of Management and Budget)</a:t>
          </a:r>
        </a:p>
        <a:p>
          <a:pPr marL="228600" lvl="1" indent="-228600" algn="l" defTabSz="1066800">
            <a:lnSpc>
              <a:spcPct val="90000"/>
            </a:lnSpc>
            <a:spcBef>
              <a:spcPct val="0"/>
            </a:spcBef>
            <a:spcAft>
              <a:spcPct val="20000"/>
            </a:spcAft>
            <a:buChar char="•"/>
          </a:pPr>
          <a:r>
            <a:rPr lang="en-US" sz="2400" kern="1200">
              <a:solidFill>
                <a:srgbClr val="20145F"/>
              </a:solidFill>
              <a:hlinkClick xmlns:r="http://schemas.openxmlformats.org/officeDocument/2006/relationships" r:id="rId2"/>
            </a:rPr>
            <a:t>HHS</a:t>
          </a:r>
          <a:r>
            <a:rPr lang="en-US" sz="2400" kern="1200">
              <a:solidFill>
                <a:srgbClr val="20145F"/>
              </a:solidFill>
            </a:rPr>
            <a:t> (Department of Health and Human Services)</a:t>
          </a:r>
        </a:p>
        <a:p>
          <a:pPr marL="228600" lvl="1" indent="-228600" algn="l" defTabSz="1066800">
            <a:lnSpc>
              <a:spcPct val="90000"/>
            </a:lnSpc>
            <a:spcBef>
              <a:spcPct val="0"/>
            </a:spcBef>
            <a:spcAft>
              <a:spcPct val="20000"/>
            </a:spcAft>
            <a:buChar char="•"/>
          </a:pPr>
          <a:r>
            <a:rPr lang="en-US" sz="2400" kern="1200">
              <a:solidFill>
                <a:srgbClr val="20145F"/>
              </a:solidFill>
            </a:rPr>
            <a:t>CDC (Centers for Disease Control and Prevention)</a:t>
          </a:r>
        </a:p>
      </dsp:txBody>
      <dsp:txXfrm>
        <a:off x="0" y="3796365"/>
        <a:ext cx="11125200" cy="11229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FFCFF7-3CC6-41B7-9966-0C79FAF73DFA}">
      <dsp:nvSpPr>
        <dsp:cNvPr id="0" name=""/>
        <dsp:cNvSpPr/>
      </dsp:nvSpPr>
      <dsp:spPr>
        <a:xfrm rot="5400000">
          <a:off x="-177435" y="179375"/>
          <a:ext cx="1182904" cy="828033"/>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Principles</a:t>
          </a:r>
        </a:p>
      </dsp:txBody>
      <dsp:txXfrm rot="-5400000">
        <a:off x="1" y="415957"/>
        <a:ext cx="828033" cy="354871"/>
      </dsp:txXfrm>
    </dsp:sp>
    <dsp:sp modelId="{F2AC8956-A8E9-45D6-8FD3-2CA1E4C07326}">
      <dsp:nvSpPr>
        <dsp:cNvPr id="0" name=""/>
        <dsp:cNvSpPr/>
      </dsp:nvSpPr>
      <dsp:spPr>
        <a:xfrm rot="5400000">
          <a:off x="4757778" y="-3929745"/>
          <a:ext cx="768888" cy="862837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b="0" i="0" kern="1200">
              <a:hlinkClick xmlns:r="http://schemas.openxmlformats.org/officeDocument/2006/relationships" r:id="rId1" tooltip="Home"/>
            </a:rPr>
            <a:t>Federal Cloud Computing Strategy</a:t>
          </a:r>
          <a:endParaRPr lang="en-US" sz="2300" kern="1200"/>
        </a:p>
        <a:p>
          <a:pPr marL="228600" lvl="1" indent="-228600" algn="l" defTabSz="1022350">
            <a:lnSpc>
              <a:spcPct val="90000"/>
            </a:lnSpc>
            <a:spcBef>
              <a:spcPct val="0"/>
            </a:spcBef>
            <a:spcAft>
              <a:spcPct val="15000"/>
            </a:spcAft>
            <a:buChar char="•"/>
          </a:pPr>
          <a:r>
            <a:rPr lang="en-US" sz="2300" kern="1200">
              <a:hlinkClick xmlns:r="http://schemas.openxmlformats.org/officeDocument/2006/relationships" r:id="rId2"/>
            </a:rPr>
            <a:t>General Services Administration (GSA) Cloud Tagging Strategy Guide</a:t>
          </a:r>
          <a:endParaRPr lang="en-US" sz="2300" kern="1200"/>
        </a:p>
      </dsp:txBody>
      <dsp:txXfrm rot="-5400000">
        <a:off x="828033" y="37534"/>
        <a:ext cx="8590844" cy="693820"/>
      </dsp:txXfrm>
    </dsp:sp>
    <dsp:sp modelId="{2D3261EA-521E-4082-88DF-F0669B59041B}">
      <dsp:nvSpPr>
        <dsp:cNvPr id="0" name=""/>
        <dsp:cNvSpPr/>
      </dsp:nvSpPr>
      <dsp:spPr>
        <a:xfrm rot="5400000">
          <a:off x="-177435" y="1161138"/>
          <a:ext cx="1182904" cy="828033"/>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Standard</a:t>
          </a:r>
          <a:br>
            <a:rPr lang="en-US" sz="1300" kern="1200"/>
          </a:br>
          <a:r>
            <a:rPr lang="en-US" sz="1300" kern="1200"/>
            <a:t>(metadata)</a:t>
          </a:r>
        </a:p>
      </dsp:txBody>
      <dsp:txXfrm rot="-5400000">
        <a:off x="1" y="1397720"/>
        <a:ext cx="828033" cy="354871"/>
      </dsp:txXfrm>
    </dsp:sp>
    <dsp:sp modelId="{608231EA-8EE9-4D9F-8299-E08054D21F22}">
      <dsp:nvSpPr>
        <dsp:cNvPr id="0" name=""/>
        <dsp:cNvSpPr/>
      </dsp:nvSpPr>
      <dsp:spPr>
        <a:xfrm rot="5400000">
          <a:off x="4757778" y="-2946042"/>
          <a:ext cx="768888" cy="862837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a:t>CDC-specific metadata standard for Azure and AWS</a:t>
          </a:r>
        </a:p>
      </dsp:txBody>
      <dsp:txXfrm rot="-5400000">
        <a:off x="828033" y="1021237"/>
        <a:ext cx="8590844" cy="693820"/>
      </dsp:txXfrm>
    </dsp:sp>
    <dsp:sp modelId="{A5513CCF-ED35-4378-9197-D5AACFCCE08D}">
      <dsp:nvSpPr>
        <dsp:cNvPr id="0" name=""/>
        <dsp:cNvSpPr/>
      </dsp:nvSpPr>
      <dsp:spPr>
        <a:xfrm rot="5400000">
          <a:off x="-177435" y="2142902"/>
          <a:ext cx="1182904" cy="828033"/>
        </a:xfrm>
        <a:prstGeom prst="chevron">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FinOps</a:t>
          </a:r>
        </a:p>
      </dsp:txBody>
      <dsp:txXfrm rot="-5400000">
        <a:off x="1" y="2379484"/>
        <a:ext cx="828033" cy="354871"/>
      </dsp:txXfrm>
    </dsp:sp>
    <dsp:sp modelId="{8CFAA380-6ACB-47B6-AD5E-253ADDFF21C6}">
      <dsp:nvSpPr>
        <dsp:cNvPr id="0" name=""/>
        <dsp:cNvSpPr/>
      </dsp:nvSpPr>
      <dsp:spPr>
        <a:xfrm rot="5400000">
          <a:off x="4757778" y="-1964278"/>
          <a:ext cx="768888" cy="8628378"/>
        </a:xfrm>
        <a:prstGeom prst="round2Same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a:t>Cloud Financial Dashboard</a:t>
          </a:r>
        </a:p>
      </dsp:txBody>
      <dsp:txXfrm rot="-5400000">
        <a:off x="828033" y="2003001"/>
        <a:ext cx="8590844" cy="693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2A0B8-F4F4-423E-9435-465769ED7DDB}">
      <dsp:nvSpPr>
        <dsp:cNvPr id="0" name=""/>
        <dsp:cNvSpPr/>
      </dsp:nvSpPr>
      <dsp:spPr>
        <a:xfrm>
          <a:off x="142300" y="0"/>
          <a:ext cx="1539103" cy="536684"/>
        </a:xfrm>
        <a:prstGeom prst="homePlate">
          <a:avLst/>
        </a:prstGeom>
        <a:solidFill>
          <a:schemeClr val="bg2"/>
        </a:solidFill>
        <a:ln w="9525" cap="flat" cmpd="sng" algn="ctr">
          <a:solidFill>
            <a:schemeClr val="tx1">
              <a:lumMod val="25000"/>
              <a:lumOff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00000"/>
              </a:solidFill>
              <a:latin typeface="Lato" panose="020F0502020204030203" pitchFamily="34" charset="0"/>
              <a:ea typeface="Lato" panose="020F0502020204030203" pitchFamily="34" charset="0"/>
              <a:cs typeface="Lato" panose="020F0502020204030203" pitchFamily="34" charset="0"/>
            </a:rPr>
            <a:t>Partnership</a:t>
          </a:r>
        </a:p>
      </dsp:txBody>
      <dsp:txXfrm>
        <a:off x="142300" y="0"/>
        <a:ext cx="1404932" cy="536684"/>
      </dsp:txXfrm>
    </dsp:sp>
    <dsp:sp modelId="{C125F23F-2DD3-43ED-935E-5BFB3A52493A}">
      <dsp:nvSpPr>
        <dsp:cNvPr id="0" name=""/>
        <dsp:cNvSpPr/>
      </dsp:nvSpPr>
      <dsp:spPr>
        <a:xfrm>
          <a:off x="1232222" y="0"/>
          <a:ext cx="1539103" cy="536684"/>
        </a:xfrm>
        <a:prstGeom prst="chevron">
          <a:avLst/>
        </a:prstGeom>
        <a:solidFill>
          <a:schemeClr val="bg2"/>
        </a:solidFill>
        <a:ln w="9525" cap="flat" cmpd="sng" algn="ctr">
          <a:solidFill>
            <a:schemeClr val="tx1">
              <a:lumMod val="25000"/>
              <a:lumOff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00000"/>
              </a:solidFill>
              <a:latin typeface="Lato" panose="020F0502020204030203" pitchFamily="34" charset="0"/>
              <a:ea typeface="Lato" panose="020F0502020204030203" pitchFamily="34" charset="0"/>
              <a:cs typeface="Lato" panose="020F0502020204030203" pitchFamily="34" charset="0"/>
            </a:rPr>
            <a:t>Collaboration</a:t>
          </a:r>
        </a:p>
      </dsp:txBody>
      <dsp:txXfrm>
        <a:off x="1500564" y="0"/>
        <a:ext cx="1002419" cy="536684"/>
      </dsp:txXfrm>
    </dsp:sp>
    <dsp:sp modelId="{C49CC18F-7E4C-4D39-964C-297C3A4E8803}">
      <dsp:nvSpPr>
        <dsp:cNvPr id="0" name=""/>
        <dsp:cNvSpPr/>
      </dsp:nvSpPr>
      <dsp:spPr>
        <a:xfrm>
          <a:off x="2463504" y="0"/>
          <a:ext cx="1539103" cy="536684"/>
        </a:xfrm>
        <a:prstGeom prst="chevron">
          <a:avLst/>
        </a:prstGeom>
        <a:solidFill>
          <a:schemeClr val="bg2"/>
        </a:solidFill>
        <a:ln w="9525" cap="flat" cmpd="sng" algn="ctr">
          <a:solidFill>
            <a:schemeClr val="tx1">
              <a:lumMod val="25000"/>
              <a:lumOff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00000"/>
              </a:solidFill>
              <a:latin typeface="Lato" panose="020F0502020204030203" pitchFamily="34" charset="0"/>
              <a:ea typeface="Lato" panose="020F0502020204030203" pitchFamily="34" charset="0"/>
              <a:cs typeface="Lato" panose="020F0502020204030203" pitchFamily="34" charset="0"/>
            </a:rPr>
            <a:t>Data Acquisition</a:t>
          </a:r>
        </a:p>
      </dsp:txBody>
      <dsp:txXfrm>
        <a:off x="2731846" y="0"/>
        <a:ext cx="1002419" cy="536684"/>
      </dsp:txXfrm>
    </dsp:sp>
    <dsp:sp modelId="{4D89DB65-CA6E-4536-B727-2803F9CD7D50}">
      <dsp:nvSpPr>
        <dsp:cNvPr id="0" name=""/>
        <dsp:cNvSpPr/>
      </dsp:nvSpPr>
      <dsp:spPr>
        <a:xfrm>
          <a:off x="3694787" y="0"/>
          <a:ext cx="1539103" cy="536684"/>
        </a:xfrm>
        <a:prstGeom prst="chevron">
          <a:avLst/>
        </a:prstGeom>
        <a:solidFill>
          <a:schemeClr val="bg2"/>
        </a:solidFill>
        <a:ln w="9525" cap="flat" cmpd="sng" algn="ctr">
          <a:solidFill>
            <a:schemeClr val="tx1">
              <a:lumMod val="25000"/>
              <a:lumOff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00000"/>
              </a:solidFill>
              <a:latin typeface="Lato" panose="020F0502020204030203" pitchFamily="34" charset="0"/>
              <a:ea typeface="Lato" panose="020F0502020204030203" pitchFamily="34" charset="0"/>
              <a:cs typeface="Lato" panose="020F0502020204030203" pitchFamily="34" charset="0"/>
            </a:rPr>
            <a:t>Data Management</a:t>
          </a:r>
        </a:p>
      </dsp:txBody>
      <dsp:txXfrm>
        <a:off x="3963129" y="0"/>
        <a:ext cx="1002419" cy="536684"/>
      </dsp:txXfrm>
    </dsp:sp>
    <dsp:sp modelId="{0915425C-8BDC-42D5-B525-A5925AF6F02B}">
      <dsp:nvSpPr>
        <dsp:cNvPr id="0" name=""/>
        <dsp:cNvSpPr/>
      </dsp:nvSpPr>
      <dsp:spPr>
        <a:xfrm>
          <a:off x="4926069" y="0"/>
          <a:ext cx="1539103" cy="536684"/>
        </a:xfrm>
        <a:prstGeom prst="chevron">
          <a:avLst/>
        </a:prstGeom>
        <a:solidFill>
          <a:schemeClr val="bg2"/>
        </a:solidFill>
        <a:ln w="9525" cap="flat" cmpd="sng" algn="ctr">
          <a:solidFill>
            <a:schemeClr val="tx1">
              <a:lumMod val="25000"/>
              <a:lumOff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a:solidFill>
                <a:srgbClr val="000000"/>
              </a:solidFill>
              <a:latin typeface="Lato" panose="020F0502020204030203" pitchFamily="34" charset="0"/>
              <a:ea typeface="Lato" panose="020F0502020204030203" pitchFamily="34" charset="0"/>
              <a:cs typeface="Lato" panose="020F0502020204030203" pitchFamily="34" charset="0"/>
            </a:rPr>
            <a:t>Guidance &amp; Insights</a:t>
          </a:r>
        </a:p>
      </dsp:txBody>
      <dsp:txXfrm>
        <a:off x="5194411" y="0"/>
        <a:ext cx="1002419" cy="536684"/>
      </dsp:txXfrm>
    </dsp:sp>
    <dsp:sp modelId="{789C7F45-BE99-4580-9650-19B11AE3DF1C}">
      <dsp:nvSpPr>
        <dsp:cNvPr id="0" name=""/>
        <dsp:cNvSpPr/>
      </dsp:nvSpPr>
      <dsp:spPr>
        <a:xfrm>
          <a:off x="6157352" y="0"/>
          <a:ext cx="1539103" cy="536684"/>
        </a:xfrm>
        <a:prstGeom prst="chevron">
          <a:avLst/>
        </a:prstGeom>
        <a:solidFill>
          <a:schemeClr val="bg2"/>
        </a:solidFill>
        <a:ln w="9525" cap="flat" cmpd="sng" algn="ctr">
          <a:solidFill>
            <a:schemeClr val="tx1">
              <a:lumMod val="25000"/>
              <a:lumOff val="75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48006" tIns="32004" rIns="16002" bIns="32004" numCol="1" spcCol="1270" rtlCol="0" anchor="ctr" anchorCtr="0">
          <a:noAutofit/>
        </a:bodyPr>
        <a:lstStyle/>
        <a:p>
          <a:pPr marL="0" lvl="0" indent="0" algn="ctr" defTabSz="533400">
            <a:lnSpc>
              <a:spcPct val="90000"/>
            </a:lnSpc>
            <a:spcBef>
              <a:spcPct val="0"/>
            </a:spcBef>
            <a:spcAft>
              <a:spcPct val="35000"/>
            </a:spcAft>
            <a:buNone/>
          </a:pPr>
          <a:r>
            <a:rPr lang="en-US" sz="1200" kern="1200">
              <a:solidFill>
                <a:srgbClr val="000000"/>
              </a:solidFill>
              <a:latin typeface="Lato" panose="020F0502020204030203" pitchFamily="34" charset="0"/>
              <a:ea typeface="Lato" panose="020F0502020204030203" pitchFamily="34" charset="0"/>
              <a:cs typeface="Lato" panose="020F0502020204030203" pitchFamily="34" charset="0"/>
            </a:rPr>
            <a:t>Advice &amp; </a:t>
          </a:r>
          <a:r>
            <a:rPr kumimoji="0" lang="en-US" sz="1200" b="0" i="0" u="none" strike="noStrike" kern="1200" cap="none" spc="0" normalizeH="0" baseline="0">
              <a:ln>
                <a:noFill/>
              </a:ln>
              <a:solidFill>
                <a:srgbClr val="000000"/>
              </a:solidFill>
              <a:effectLst/>
              <a:uLnTx/>
              <a:uFillTx/>
              <a:latin typeface="Lato" panose="020F0502020204030203" pitchFamily="34" charset="0"/>
              <a:ea typeface="Lato" panose="020F0502020204030203" pitchFamily="34" charset="0"/>
              <a:cs typeface="Lato" panose="020F0502020204030203" pitchFamily="34" charset="0"/>
            </a:rPr>
            <a:t>Response</a:t>
          </a:r>
        </a:p>
      </dsp:txBody>
      <dsp:txXfrm>
        <a:off x="6425694" y="0"/>
        <a:ext cx="1002419" cy="5366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BE86F-681B-4A32-A7D4-9D2A488D220D}">
      <dsp:nvSpPr>
        <dsp:cNvPr id="0" name=""/>
        <dsp:cNvSpPr/>
      </dsp:nvSpPr>
      <dsp:spPr>
        <a:xfrm>
          <a:off x="2527" y="2259393"/>
          <a:ext cx="2249699" cy="899879"/>
        </a:xfrm>
        <a:prstGeom prst="chevron">
          <a:avLst/>
        </a:prstGeom>
        <a:solidFill>
          <a:srgbClr val="1A9AC8"/>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t>Awareness</a:t>
          </a:r>
        </a:p>
      </dsp:txBody>
      <dsp:txXfrm>
        <a:off x="452467" y="2259393"/>
        <a:ext cx="1349820" cy="899879"/>
      </dsp:txXfrm>
    </dsp:sp>
    <dsp:sp modelId="{E759643E-A0C6-40B5-9DB8-E2BECD9AED55}">
      <dsp:nvSpPr>
        <dsp:cNvPr id="0" name=""/>
        <dsp:cNvSpPr/>
      </dsp:nvSpPr>
      <dsp:spPr>
        <a:xfrm>
          <a:off x="2027257" y="2259393"/>
          <a:ext cx="2249699" cy="899879"/>
        </a:xfrm>
        <a:prstGeom prst="chevron">
          <a:avLst/>
        </a:prstGeom>
        <a:solidFill>
          <a:srgbClr val="23A183"/>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t>Desire</a:t>
          </a:r>
        </a:p>
      </dsp:txBody>
      <dsp:txXfrm>
        <a:off x="2477197" y="2259393"/>
        <a:ext cx="1349820" cy="899879"/>
      </dsp:txXfrm>
    </dsp:sp>
    <dsp:sp modelId="{8F170E31-14F6-4DD3-89B5-EA549EDF596D}">
      <dsp:nvSpPr>
        <dsp:cNvPr id="0" name=""/>
        <dsp:cNvSpPr/>
      </dsp:nvSpPr>
      <dsp:spPr>
        <a:xfrm>
          <a:off x="4051987" y="2259393"/>
          <a:ext cx="2249699" cy="899879"/>
        </a:xfrm>
        <a:prstGeom prst="chevron">
          <a:avLst/>
        </a:prstGeom>
        <a:solidFill>
          <a:schemeClr val="accent4"/>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t>Knowledge</a:t>
          </a:r>
        </a:p>
      </dsp:txBody>
      <dsp:txXfrm>
        <a:off x="4501927" y="2259393"/>
        <a:ext cx="1349820" cy="899879"/>
      </dsp:txXfrm>
    </dsp:sp>
    <dsp:sp modelId="{871D5992-4541-44FB-87EB-679701407BB3}">
      <dsp:nvSpPr>
        <dsp:cNvPr id="0" name=""/>
        <dsp:cNvSpPr/>
      </dsp:nvSpPr>
      <dsp:spPr>
        <a:xfrm>
          <a:off x="6076717" y="2259393"/>
          <a:ext cx="2249699" cy="899879"/>
        </a:xfrm>
        <a:prstGeom prst="chevron">
          <a:avLst/>
        </a:prstGeom>
        <a:solidFill>
          <a:schemeClr val="accent2"/>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a:t>Ability</a:t>
          </a:r>
        </a:p>
      </dsp:txBody>
      <dsp:txXfrm>
        <a:off x="6526657" y="2259393"/>
        <a:ext cx="1349820" cy="899879"/>
      </dsp:txXfrm>
    </dsp:sp>
    <dsp:sp modelId="{9D5E447F-ABA4-4C9D-995E-E88621875FAA}">
      <dsp:nvSpPr>
        <dsp:cNvPr id="0" name=""/>
        <dsp:cNvSpPr/>
      </dsp:nvSpPr>
      <dsp:spPr>
        <a:xfrm>
          <a:off x="8101447" y="2259393"/>
          <a:ext cx="2249699" cy="899879"/>
        </a:xfrm>
        <a:prstGeom prst="chevron">
          <a:avLst/>
        </a:prstGeom>
        <a:solidFill>
          <a:srgbClr val="BE8906"/>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US" sz="1600" b="1" kern="1200"/>
            <a:t>Reinforcement</a:t>
          </a:r>
        </a:p>
      </dsp:txBody>
      <dsp:txXfrm>
        <a:off x="8551387" y="2259393"/>
        <a:ext cx="1349820" cy="89987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D1F831-9229-1741-B94A-5BB597B32EBD}" type="datetimeFigureOut">
              <a:rPr lang="en-US" smtClean="0"/>
              <a:t>5/7/2026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FCCBE6-D1AA-E843-A894-FE7EC42F9B50}" type="slidenum">
              <a:rPr lang="en-US" smtClean="0"/>
              <a:t>‹#›</a:t>
            </a:fld>
            <a:endParaRPr lang="en-US"/>
          </a:p>
        </p:txBody>
      </p:sp>
    </p:spTree>
    <p:extLst>
      <p:ext uri="{BB962C8B-B14F-4D97-AF65-F5344CB8AC3E}">
        <p14:creationId xmlns:p14="http://schemas.microsoft.com/office/powerpoint/2010/main" val="156209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hitehouse.gov/wp-content/uploads/2025/07/Americas-AI-Action-Plan.pdf" TargetMode="External"/><Relationship Id="rId7" Type="http://schemas.openxmlformats.org/officeDocument/2006/relationships/hyperlink" Target="https://www.hhs.gov/programs/topic-sites/ai/strategy-implementation/index.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whitehouse.gov/wp-content/uploads/2025/02/M-25-22-Driving-Efficient-Acquisition-of-Artificial-Intelligence-in-Government.pdf" TargetMode="External"/><Relationship Id="rId5" Type="http://schemas.openxmlformats.org/officeDocument/2006/relationships/hyperlink" Target="https://www.whitehouse.gov/wp-content/uploads/2025/02/M-25-21-Accelerating-Federal-Use-of-AI-through-Innovation-Governance-and-Public-Trust.pdf" TargetMode="External"/><Relationship Id="rId4" Type="http://schemas.openxmlformats.org/officeDocument/2006/relationships/hyperlink" Target="https://www.federalregister.gov/documents/2025/01/31/2025-02172/removing-barriers-to-american-leadership-in-artificial-intelligenc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FCCBE6-D1AA-E843-A894-FE7EC42F9B50}" type="slidenum">
              <a:rPr lang="en-US" smtClean="0"/>
              <a:t>1</a:t>
            </a:fld>
            <a:endParaRPr lang="en-US"/>
          </a:p>
        </p:txBody>
      </p:sp>
    </p:spTree>
    <p:extLst>
      <p:ext uri="{BB962C8B-B14F-4D97-AF65-F5344CB8AC3E}">
        <p14:creationId xmlns:p14="http://schemas.microsoft.com/office/powerpoint/2010/main" val="1932842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BCFAE-A533-2D45-E055-51A50233D3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371A17-03BE-6186-A184-A3ACA2FC25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9410BE-7482-9A5C-A505-1D00F33C1F2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 12 March 2026, CDC releases AI informational resources for STLTs (State, Tribal, Local, Territorial) public health agencies, available at https://cdc.gov/ai</a:t>
            </a:r>
            <a:endParaRPr lang="en-US" dirty="0"/>
          </a:p>
        </p:txBody>
      </p:sp>
      <p:sp>
        <p:nvSpPr>
          <p:cNvPr id="4" name="Slide Number Placeholder 3">
            <a:extLst>
              <a:ext uri="{FF2B5EF4-FFF2-40B4-BE49-F238E27FC236}">
                <a16:creationId xmlns:a16="http://schemas.microsoft.com/office/drawing/2014/main" id="{48B46327-620A-C3D8-D2E1-0FBCEDC2247F}"/>
              </a:ext>
            </a:extLst>
          </p:cNvPr>
          <p:cNvSpPr>
            <a:spLocks noGrp="1"/>
          </p:cNvSpPr>
          <p:nvPr>
            <p:ph type="sldNum" sz="quarter" idx="5"/>
          </p:nvPr>
        </p:nvSpPr>
        <p:spPr/>
        <p:txBody>
          <a:bodyPr/>
          <a:lstStyle/>
          <a:p>
            <a:fld id="{D5FCCBE6-D1AA-E843-A894-FE7EC42F9B50}" type="slidenum">
              <a:rPr lang="en-US" smtClean="0"/>
              <a:t>21</a:t>
            </a:fld>
            <a:endParaRPr lang="en-US"/>
          </a:p>
        </p:txBody>
      </p:sp>
    </p:spTree>
    <p:extLst>
      <p:ext uri="{BB962C8B-B14F-4D97-AF65-F5344CB8AC3E}">
        <p14:creationId xmlns:p14="http://schemas.microsoft.com/office/powerpoint/2010/main" val="1349809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 of…</a:t>
            </a:r>
          </a:p>
          <a:p>
            <a:pPr marL="171450" indent="-171450">
              <a:buFontTx/>
              <a:buChar char="-"/>
            </a:pPr>
            <a:r>
              <a:rPr lang="en-US" dirty="0"/>
              <a:t>Scope</a:t>
            </a:r>
          </a:p>
          <a:p>
            <a:pPr marL="171450" indent="-171450">
              <a:buFontTx/>
              <a:buChar char="-"/>
            </a:pPr>
            <a:r>
              <a:rPr lang="en-US" dirty="0"/>
              <a:t>Sub-architectures</a:t>
            </a:r>
          </a:p>
          <a:p>
            <a:pPr marL="171450" indent="-171450">
              <a:buFontTx/>
              <a:buChar char="-"/>
            </a:pPr>
            <a:r>
              <a:rPr lang="en-US" dirty="0"/>
              <a:t>Segments</a:t>
            </a:r>
          </a:p>
        </p:txBody>
      </p:sp>
      <p:sp>
        <p:nvSpPr>
          <p:cNvPr id="4" name="Slide Number Placeholder 3"/>
          <p:cNvSpPr>
            <a:spLocks noGrp="1"/>
          </p:cNvSpPr>
          <p:nvPr>
            <p:ph type="sldNum" sz="quarter" idx="5"/>
          </p:nvPr>
        </p:nvSpPr>
        <p:spPr/>
        <p:txBody>
          <a:bodyPr/>
          <a:lstStyle/>
          <a:p>
            <a:fld id="{D5FCCBE6-D1AA-E843-A894-FE7EC42F9B50}" type="slidenum">
              <a:rPr lang="en-US" smtClean="0"/>
              <a:t>25</a:t>
            </a:fld>
            <a:endParaRPr lang="en-US"/>
          </a:p>
        </p:txBody>
      </p:sp>
    </p:spTree>
    <p:extLst>
      <p:ext uri="{BB962C8B-B14F-4D97-AF65-F5344CB8AC3E}">
        <p14:creationId xmlns:p14="http://schemas.microsoft.com/office/powerpoint/2010/main" val="1155962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Alt-text: Diagram showing how sub architectures fit together. There are several systems that share infrastructures. Applications sit inside the infrastructure with shared data. There are also layers for Security (e.g., firewalls), Performance (</a:t>
            </a:r>
            <a:r>
              <a:rPr lang="en-US" err="1"/>
              <a:t>e.g</a:t>
            </a:r>
            <a:r>
              <a:rPr lang="en-US"/>
              <a:t>, governance, data standards, operating model, communities of practice), Business (e.g., vendor management, capabilities such as surveillance, response and readiness).</a:t>
            </a:r>
          </a:p>
        </p:txBody>
      </p:sp>
      <p:sp>
        <p:nvSpPr>
          <p:cNvPr id="4" name="Slide Number Placeholder 3"/>
          <p:cNvSpPr>
            <a:spLocks noGrp="1"/>
          </p:cNvSpPr>
          <p:nvPr>
            <p:ph type="sldNum" sz="quarter" idx="5"/>
          </p:nvPr>
        </p:nvSpPr>
        <p:spPr/>
        <p:txBody>
          <a:bodyPr/>
          <a:lstStyle/>
          <a:p>
            <a:fld id="{D5FCCBE6-D1AA-E843-A894-FE7EC42F9B50}" type="slidenum">
              <a:rPr lang="en-US" smtClean="0"/>
              <a:t>28</a:t>
            </a:fld>
            <a:endParaRPr lang="en-US"/>
          </a:p>
        </p:txBody>
      </p:sp>
    </p:spTree>
    <p:extLst>
      <p:ext uri="{BB962C8B-B14F-4D97-AF65-F5344CB8AC3E}">
        <p14:creationId xmlns:p14="http://schemas.microsoft.com/office/powerpoint/2010/main" val="4279241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1"/>
                </a:solidFill>
                <a:effectLst/>
                <a:uLnTx/>
                <a:uFillTx/>
                <a:ea typeface="Lato" panose="020F0502020204030203" pitchFamily="34" charset="0"/>
                <a:cs typeface="Lato" panose="020F0502020204030203" pitchFamily="34" charset="0"/>
              </a:rPr>
              <a:t>Aligning core capabilities </a:t>
            </a:r>
            <a:r>
              <a:rPr lang="en-US" sz="1200" dirty="0">
                <a:solidFill>
                  <a:srgbClr val="20145F"/>
                </a:solidFill>
                <a:ea typeface="Lato" panose="020F0502020204030203" pitchFamily="34" charset="0"/>
                <a:cs typeface="Lato" panose="020F0502020204030203" pitchFamily="34" charset="0"/>
              </a:rPr>
              <a:t>to address public health challenges from the point that a public health “event” occurs to the point that CDC engages in a response effort</a:t>
            </a:r>
            <a:r>
              <a:rPr kumimoji="0" lang="en-US" sz="1200" b="0" i="0" u="none" strike="noStrike" kern="1200" cap="none" spc="0" normalizeH="0" baseline="0" noProof="0" dirty="0">
                <a:ln>
                  <a:noFill/>
                </a:ln>
                <a:solidFill>
                  <a:srgbClr val="20145F"/>
                </a:solidFill>
                <a:effectLst/>
                <a:uLnTx/>
                <a:uFillTx/>
                <a:ea typeface="Lato" panose="020F0502020204030203" pitchFamily="34" charset="0"/>
                <a:cs typeface="Lato" panose="020F050202020403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ea typeface="Lato" panose="020F0502020204030203" pitchFamily="34" charset="0"/>
                <a:cs typeface="Lato" panose="020F0502020204030203" pitchFamily="34" charset="0"/>
              </a:rPr>
              <a:t>Promoting adaptive, shared enterprise solutions </a:t>
            </a:r>
            <a:r>
              <a:rPr lang="en-US" sz="1200" dirty="0">
                <a:solidFill>
                  <a:srgbClr val="20145F"/>
                </a:solidFill>
                <a:ea typeface="Lato" panose="020F0502020204030203" pitchFamily="34" charset="0"/>
                <a:cs typeface="Lato" panose="020F0502020204030203" pitchFamily="34" charset="0"/>
              </a:rPr>
              <a:t>for</a:t>
            </a:r>
            <a:r>
              <a:rPr lang="en-US" sz="1200" b="1" dirty="0">
                <a:solidFill>
                  <a:srgbClr val="20145F"/>
                </a:solidFill>
                <a:ea typeface="Lato" panose="020F0502020204030203" pitchFamily="34" charset="0"/>
                <a:cs typeface="Lato" panose="020F0502020204030203" pitchFamily="34" charset="0"/>
              </a:rPr>
              <a:t> </a:t>
            </a:r>
            <a:r>
              <a:rPr lang="en-US" sz="1200" dirty="0">
                <a:solidFill>
                  <a:srgbClr val="20145F"/>
                </a:solidFill>
                <a:ea typeface="Lato" panose="020F0502020204030203" pitchFamily="34" charset="0"/>
                <a:cs typeface="Lato" panose="020F0502020204030203" pitchFamily="34" charset="0"/>
              </a:rPr>
              <a:t>CDC and its partners to enable efficient data sharing and clear decision-making.</a:t>
            </a:r>
            <a:endParaRPr kumimoji="0" lang="en-US" sz="1200" b="0" i="0" u="none" strike="noStrike" kern="1200" cap="none" spc="0" normalizeH="0" baseline="0" noProof="0" dirty="0">
              <a:ln>
                <a:noFill/>
              </a:ln>
              <a:solidFill>
                <a:srgbClr val="20145F"/>
              </a:solidFill>
              <a:effectLst/>
              <a:uLnTx/>
              <a:uFillTx/>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ea typeface="Lato" panose="020F0502020204030203" pitchFamily="34" charset="0"/>
                <a:cs typeface="Lato" panose="020F0502020204030203" pitchFamily="34" charset="0"/>
              </a:rPr>
              <a:t>Utilizing robust data platforms </a:t>
            </a:r>
            <a:r>
              <a:rPr lang="en-US" sz="1200" dirty="0">
                <a:solidFill>
                  <a:srgbClr val="20145F"/>
                </a:solidFill>
                <a:ea typeface="Lato" panose="020F0502020204030203" pitchFamily="34" charset="0"/>
                <a:cs typeface="Lato" panose="020F0502020204030203" pitchFamily="34" charset="0"/>
              </a:rPr>
              <a:t>with enterprise governance and guidelines to ensure high-quality data flow </a:t>
            </a:r>
            <a:r>
              <a:rPr kumimoji="0" lang="en-US" sz="1200" b="0" i="0" u="none" strike="noStrike" kern="1200" cap="none" spc="0" normalizeH="0" baseline="0" noProof="0" dirty="0">
                <a:ln>
                  <a:noFill/>
                </a:ln>
                <a:solidFill>
                  <a:srgbClr val="20145F"/>
                </a:solidFill>
                <a:effectLst/>
                <a:uLnTx/>
                <a:uFillTx/>
                <a:ea typeface="Lato" panose="020F0502020204030203" pitchFamily="34" charset="0"/>
                <a:cs typeface="Lato" panose="020F0502020204030203" pitchFamily="34" charset="0"/>
              </a:rPr>
              <a:t>to help inform </a:t>
            </a:r>
            <a:r>
              <a:rPr lang="en-US" sz="1200" dirty="0">
                <a:solidFill>
                  <a:srgbClr val="20145F"/>
                </a:solidFill>
                <a:ea typeface="Lato" panose="020F0502020204030203" pitchFamily="34" charset="0"/>
                <a:cs typeface="Lato" panose="020F0502020204030203" pitchFamily="34" charset="0"/>
              </a:rPr>
              <a:t>public health response. </a:t>
            </a:r>
            <a:endParaRPr kumimoji="0" lang="en-US" sz="1200" b="0" i="0" u="none" strike="noStrike" kern="1200" cap="none" spc="0" normalizeH="0" baseline="0" noProof="0" dirty="0">
              <a:ln>
                <a:noFill/>
              </a:ln>
              <a:solidFill>
                <a:srgbClr val="20145F"/>
              </a:solidFill>
              <a:effectLst/>
              <a:uLnTx/>
              <a:uFillTx/>
              <a:ea typeface="Lato" panose="020F0502020204030203" pitchFamily="34" charset="0"/>
              <a:cs typeface="Lato" panose="020F0502020204030203" pitchFamily="34" charset="0"/>
            </a:endParaRPr>
          </a:p>
          <a:p>
            <a:endParaRPr lang="en-US" dirty="0"/>
          </a:p>
        </p:txBody>
      </p:sp>
      <p:sp>
        <p:nvSpPr>
          <p:cNvPr id="4" name="Slide Number Placeholder 3"/>
          <p:cNvSpPr>
            <a:spLocks noGrp="1"/>
          </p:cNvSpPr>
          <p:nvPr>
            <p:ph type="sldNum" sz="quarter" idx="5"/>
          </p:nvPr>
        </p:nvSpPr>
        <p:spPr/>
        <p:txBody>
          <a:bodyPr/>
          <a:lstStyle/>
          <a:p>
            <a:fld id="{D5FCCBE6-D1AA-E843-A894-FE7EC42F9B50}" type="slidenum">
              <a:rPr lang="en-US" smtClean="0"/>
              <a:t>29</a:t>
            </a:fld>
            <a:endParaRPr lang="en-US"/>
          </a:p>
        </p:txBody>
      </p:sp>
    </p:spTree>
    <p:extLst>
      <p:ext uri="{BB962C8B-B14F-4D97-AF65-F5344CB8AC3E}">
        <p14:creationId xmlns:p14="http://schemas.microsoft.com/office/powerpoint/2010/main" val="971794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Keep decision making closer to the problem</a:t>
            </a:r>
          </a:p>
          <a:p>
            <a:pPr marL="171450" indent="-171450">
              <a:buFontTx/>
              <a:buChar char="-"/>
            </a:pPr>
            <a:r>
              <a:rPr lang="en-US"/>
              <a:t>More freedom to operate for local governance</a:t>
            </a:r>
          </a:p>
          <a:p>
            <a:pPr marL="171450" indent="-171450">
              <a:buFontTx/>
              <a:buChar char="-"/>
            </a:pPr>
            <a:r>
              <a:rPr lang="en-US"/>
              <a:t>Reduced workload for enterprise governance</a:t>
            </a:r>
          </a:p>
        </p:txBody>
      </p:sp>
      <p:sp>
        <p:nvSpPr>
          <p:cNvPr id="4" name="Slide Number Placeholder 3"/>
          <p:cNvSpPr>
            <a:spLocks noGrp="1"/>
          </p:cNvSpPr>
          <p:nvPr>
            <p:ph type="sldNum" sz="quarter" idx="5"/>
          </p:nvPr>
        </p:nvSpPr>
        <p:spPr/>
        <p:txBody>
          <a:bodyPr/>
          <a:lstStyle/>
          <a:p>
            <a:fld id="{D5FCCBE6-D1AA-E843-A894-FE7EC42F9B50}" type="slidenum">
              <a:rPr lang="en-US" smtClean="0"/>
              <a:t>49</a:t>
            </a:fld>
            <a:endParaRPr lang="en-US"/>
          </a:p>
        </p:txBody>
      </p:sp>
    </p:spTree>
    <p:extLst>
      <p:ext uri="{BB962C8B-B14F-4D97-AF65-F5344CB8AC3E}">
        <p14:creationId xmlns:p14="http://schemas.microsoft.com/office/powerpoint/2010/main" val="314448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Purpose</a:t>
            </a:r>
          </a:p>
          <a:p>
            <a:r>
              <a:rPr lang="en-US" sz="1200" kern="1200" dirty="0">
                <a:solidFill>
                  <a:schemeClr val="tx1"/>
                </a:solidFill>
                <a:effectLst/>
                <a:latin typeface="+mn-lt"/>
                <a:ea typeface="+mn-ea"/>
                <a:cs typeface="+mn-cs"/>
              </a:rPr>
              <a:t>1. We did user research</a:t>
            </a:r>
          </a:p>
          <a:p>
            <a:r>
              <a:rPr lang="en-US" sz="1200" kern="1200" dirty="0">
                <a:solidFill>
                  <a:schemeClr val="tx1"/>
                </a:solidFill>
                <a:effectLst/>
                <a:latin typeface="+mn-lt"/>
                <a:ea typeface="+mn-ea"/>
                <a:cs typeface="+mn-cs"/>
              </a:rPr>
              <a:t>2. I will read one quote (not all of them), to give a concrete example of the feedback we’ve received.</a:t>
            </a:r>
          </a:p>
          <a:p>
            <a:endParaRPr lang="en-US" dirty="0"/>
          </a:p>
        </p:txBody>
      </p:sp>
      <p:sp>
        <p:nvSpPr>
          <p:cNvPr id="4" name="Slide Number Placeholder 3"/>
          <p:cNvSpPr>
            <a:spLocks noGrp="1"/>
          </p:cNvSpPr>
          <p:nvPr>
            <p:ph type="sldNum" sz="quarter" idx="5"/>
          </p:nvPr>
        </p:nvSpPr>
        <p:spPr/>
        <p:txBody>
          <a:bodyPr/>
          <a:lstStyle/>
          <a:p>
            <a:fld id="{D5FCCBE6-D1AA-E843-A894-FE7EC42F9B50}" type="slidenum">
              <a:rPr lang="en-US" smtClean="0"/>
              <a:t>53</a:t>
            </a:fld>
            <a:endParaRPr lang="en-US"/>
          </a:p>
        </p:txBody>
      </p:sp>
    </p:spTree>
    <p:extLst>
      <p:ext uri="{BB962C8B-B14F-4D97-AF65-F5344CB8AC3E}">
        <p14:creationId xmlns:p14="http://schemas.microsoft.com/office/powerpoint/2010/main" val="1000740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EA: Making lists, articulating state, and applying through governance</a:t>
            </a:r>
          </a:p>
          <a:p>
            <a:pPr marL="171450" indent="-171450">
              <a:buFontTx/>
              <a:buChar char="-"/>
            </a:pPr>
            <a:r>
              <a:rPr lang="en-US"/>
              <a:t>By codifying these standards, we’ll be able to better support public health</a:t>
            </a:r>
          </a:p>
        </p:txBody>
      </p:sp>
      <p:sp>
        <p:nvSpPr>
          <p:cNvPr id="4" name="Slide Number Placeholder 3"/>
          <p:cNvSpPr>
            <a:spLocks noGrp="1"/>
          </p:cNvSpPr>
          <p:nvPr>
            <p:ph type="sldNum" sz="quarter" idx="5"/>
          </p:nvPr>
        </p:nvSpPr>
        <p:spPr/>
        <p:txBody>
          <a:bodyPr/>
          <a:lstStyle/>
          <a:p>
            <a:fld id="{D5FCCBE6-D1AA-E843-A894-FE7EC42F9B50}" type="slidenum">
              <a:rPr lang="en-US" smtClean="0"/>
              <a:t>58</a:t>
            </a:fld>
            <a:endParaRPr lang="en-US"/>
          </a:p>
        </p:txBody>
      </p:sp>
    </p:spTree>
    <p:extLst>
      <p:ext uri="{BB962C8B-B14F-4D97-AF65-F5344CB8AC3E}">
        <p14:creationId xmlns:p14="http://schemas.microsoft.com/office/powerpoint/2010/main" val="3072027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FCCBE6-D1AA-E843-A894-FE7EC42F9B50}" type="slidenum">
              <a:rPr lang="en-US" smtClean="0"/>
              <a:t>59</a:t>
            </a:fld>
            <a:endParaRPr lang="en-US"/>
          </a:p>
        </p:txBody>
      </p:sp>
    </p:spTree>
    <p:extLst>
      <p:ext uri="{BB962C8B-B14F-4D97-AF65-F5344CB8AC3E}">
        <p14:creationId xmlns:p14="http://schemas.microsoft.com/office/powerpoint/2010/main" val="1390501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a:solidFill>
                  <a:srgbClr val="FF0000"/>
                </a:solidFill>
              </a:rPr>
              <a:t>Include speaker(s) contact information – email and/or social media</a:t>
            </a:r>
          </a:p>
          <a:p>
            <a:pPr marL="171450" indent="-171450">
              <a:buFont typeface="Arial" panose="020B0604020202020204" pitchFamily="34" charset="0"/>
              <a:buChar char="•"/>
            </a:pPr>
            <a:r>
              <a:rPr lang="en-US" sz="1200">
                <a:solidFill>
                  <a:srgbClr val="FF0000"/>
                </a:solidFill>
              </a:rPr>
              <a:t>Organization logos may be placed on this slide</a:t>
            </a:r>
          </a:p>
          <a:p>
            <a:pPr marL="171450" indent="-171450">
              <a:buFont typeface="Arial" panose="020B0604020202020204" pitchFamily="34" charset="0"/>
              <a:buChar char="•"/>
            </a:pPr>
            <a:r>
              <a:rPr lang="en-US" sz="1200">
                <a:solidFill>
                  <a:srgbClr val="FF0000"/>
                </a:solidFill>
              </a:rPr>
              <a:t>Remind attendees to complete online evaluation</a:t>
            </a:r>
            <a:endParaRPr lang="en-US"/>
          </a:p>
        </p:txBody>
      </p:sp>
      <p:sp>
        <p:nvSpPr>
          <p:cNvPr id="4" name="Slide Number Placeholder 3"/>
          <p:cNvSpPr>
            <a:spLocks noGrp="1"/>
          </p:cNvSpPr>
          <p:nvPr>
            <p:ph type="sldNum" sz="quarter" idx="5"/>
          </p:nvPr>
        </p:nvSpPr>
        <p:spPr/>
        <p:txBody>
          <a:bodyPr/>
          <a:lstStyle/>
          <a:p>
            <a:fld id="{D5FCCBE6-D1AA-E843-A894-FE7EC42F9B50}" type="slidenum">
              <a:rPr lang="en-US" smtClean="0"/>
              <a:t>60</a:t>
            </a:fld>
            <a:endParaRPr lang="en-US"/>
          </a:p>
        </p:txBody>
      </p:sp>
    </p:spTree>
    <p:extLst>
      <p:ext uri="{BB962C8B-B14F-4D97-AF65-F5344CB8AC3E}">
        <p14:creationId xmlns:p14="http://schemas.microsoft.com/office/powerpoint/2010/main" val="194600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Hello everyone. Thank you so much for joining.</a:t>
            </a:r>
          </a:p>
          <a:p>
            <a:r>
              <a:rPr lang="en-US" dirty="0"/>
              <a:t>Welcome to Architecting Federal Public Health with the CDC Technical Reference Architecture (TRA)</a:t>
            </a:r>
          </a:p>
          <a:p>
            <a:r>
              <a:rPr lang="en-US" dirty="0"/>
              <a:t>I am Ryan Harrison, Acting Chief Enterprise Architect with the Centers for Disease Control and Prevention and I am happy to be presenting to you today.</a:t>
            </a:r>
          </a:p>
        </p:txBody>
      </p:sp>
      <p:sp>
        <p:nvSpPr>
          <p:cNvPr id="4" name="Slide Number Placeholder 3"/>
          <p:cNvSpPr>
            <a:spLocks noGrp="1"/>
          </p:cNvSpPr>
          <p:nvPr>
            <p:ph type="sldNum" sz="quarter" idx="5"/>
          </p:nvPr>
        </p:nvSpPr>
        <p:spPr/>
        <p:txBody>
          <a:bodyPr/>
          <a:lstStyle/>
          <a:p>
            <a:fld id="{D5FCCBE6-D1AA-E843-A894-FE7EC42F9B50}" type="slidenum">
              <a:rPr lang="en-US" smtClean="0"/>
              <a:t>2</a:t>
            </a:fld>
            <a:endParaRPr lang="en-US"/>
          </a:p>
        </p:txBody>
      </p:sp>
    </p:spTree>
    <p:extLst>
      <p:ext uri="{BB962C8B-B14F-4D97-AF65-F5344CB8AC3E}">
        <p14:creationId xmlns:p14="http://schemas.microsoft.com/office/powerpoint/2010/main" val="4155947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Use this slide ONLY if there is no conflict of interest.  If there is a conflict of interest, delete this slide and use the next slide.</a:t>
            </a:r>
          </a:p>
        </p:txBody>
      </p:sp>
      <p:sp>
        <p:nvSpPr>
          <p:cNvPr id="4" name="Slide Number Placeholder 3"/>
          <p:cNvSpPr>
            <a:spLocks noGrp="1"/>
          </p:cNvSpPr>
          <p:nvPr>
            <p:ph type="sldNum" sz="quarter" idx="5"/>
          </p:nvPr>
        </p:nvSpPr>
        <p:spPr/>
        <p:txBody>
          <a:bodyPr/>
          <a:lstStyle/>
          <a:p>
            <a:fld id="{D5FCCBE6-D1AA-E843-A894-FE7EC42F9B50}" type="slidenum">
              <a:rPr lang="en-US" smtClean="0"/>
              <a:t>3</a:t>
            </a:fld>
            <a:endParaRPr lang="en-US"/>
          </a:p>
        </p:txBody>
      </p:sp>
    </p:spTree>
    <p:extLst>
      <p:ext uri="{BB962C8B-B14F-4D97-AF65-F5344CB8AC3E}">
        <p14:creationId xmlns:p14="http://schemas.microsoft.com/office/powerpoint/2010/main" val="3072579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FCCBE6-D1AA-E843-A894-FE7EC42F9B50}" type="slidenum">
              <a:rPr lang="en-US" smtClean="0"/>
              <a:t>4</a:t>
            </a:fld>
            <a:endParaRPr lang="en-US"/>
          </a:p>
        </p:txBody>
      </p:sp>
    </p:spTree>
    <p:extLst>
      <p:ext uri="{BB962C8B-B14F-4D97-AF65-F5344CB8AC3E}">
        <p14:creationId xmlns:p14="http://schemas.microsoft.com/office/powerpoint/2010/main" val="1510348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75000"/>
                  </a:schemeClr>
                </a:solidFill>
              </a:rPr>
              <a:t>Learning objectives must match those that appear for your session on the conference website.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6">
                    <a:lumMod val="75000"/>
                  </a:schemeClr>
                </a:solidFill>
              </a:rPr>
              <a:t>Exactly match the learning objectives on the talk agenda page: https://app.himssconference.com/event/himss-2026/planning/UGxhbm5pbmdfMzMwMzUyNg==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5FCCBE6-D1AA-E843-A894-FE7EC42F9B50}" type="slidenum">
              <a:rPr lang="en-US" smtClean="0"/>
              <a:t>5</a:t>
            </a:fld>
            <a:endParaRPr lang="en-US"/>
          </a:p>
        </p:txBody>
      </p:sp>
    </p:spTree>
    <p:extLst>
      <p:ext uri="{BB962C8B-B14F-4D97-AF65-F5344CB8AC3E}">
        <p14:creationId xmlns:p14="http://schemas.microsoft.com/office/powerpoint/2010/main" val="237274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Public-facing machine-readable metadata is available at: https://www.cdc.gov/code.json</a:t>
            </a:r>
          </a:p>
        </p:txBody>
      </p:sp>
      <p:sp>
        <p:nvSpPr>
          <p:cNvPr id="4" name="Slide Number Placeholder 3"/>
          <p:cNvSpPr>
            <a:spLocks noGrp="1"/>
          </p:cNvSpPr>
          <p:nvPr>
            <p:ph type="sldNum" sz="quarter" idx="5"/>
          </p:nvPr>
        </p:nvSpPr>
        <p:spPr/>
        <p:txBody>
          <a:bodyPr/>
          <a:lstStyle/>
          <a:p>
            <a:fld id="{D5FCCBE6-D1AA-E843-A894-FE7EC42F9B50}" type="slidenum">
              <a:rPr lang="en-US" smtClean="0"/>
              <a:t>15</a:t>
            </a:fld>
            <a:endParaRPr lang="en-US"/>
          </a:p>
        </p:txBody>
      </p:sp>
    </p:spTree>
    <p:extLst>
      <p:ext uri="{BB962C8B-B14F-4D97-AF65-F5344CB8AC3E}">
        <p14:creationId xmlns:p14="http://schemas.microsoft.com/office/powerpoint/2010/main" val="2394592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CDC’s AI strategy is built on four pillars detailing how the agency will harness AI internally and collaborate with external partners to improve public health protection and response efforts locally and nationally:  </a:t>
            </a:r>
          </a:p>
          <a:p>
            <a:r>
              <a:rPr lang="en-US" sz="1200" b="1" i="0" kern="1200" dirty="0">
                <a:solidFill>
                  <a:schemeClr val="tx1"/>
                </a:solidFill>
                <a:effectLst/>
                <a:latin typeface="+mn-lt"/>
                <a:ea typeface="+mn-ea"/>
                <a:cs typeface="+mn-cs"/>
              </a:rPr>
              <a:t>Support </a:t>
            </a:r>
            <a:r>
              <a:rPr lang="en-US" sz="1200" b="0" i="0" kern="1200" dirty="0">
                <a:solidFill>
                  <a:schemeClr val="tx1"/>
                </a:solidFill>
                <a:effectLst/>
                <a:latin typeface="+mn-lt"/>
                <a:ea typeface="+mn-ea"/>
                <a:cs typeface="+mn-cs"/>
              </a:rPr>
              <a:t>Public Health with Responsible AI  </a:t>
            </a:r>
          </a:p>
          <a:p>
            <a:r>
              <a:rPr lang="en-US" sz="1200" b="1" i="0" kern="1200" dirty="0">
                <a:solidFill>
                  <a:schemeClr val="tx1"/>
                </a:solidFill>
                <a:effectLst/>
                <a:latin typeface="+mn-lt"/>
                <a:ea typeface="+mn-ea"/>
                <a:cs typeface="+mn-cs"/>
              </a:rPr>
              <a:t>Strengthen</a:t>
            </a:r>
            <a:r>
              <a:rPr lang="en-US" sz="1200" b="0" i="0" kern="1200" dirty="0">
                <a:solidFill>
                  <a:schemeClr val="tx1"/>
                </a:solidFill>
                <a:effectLst/>
                <a:latin typeface="+mn-lt"/>
                <a:ea typeface="+mn-ea"/>
                <a:cs typeface="+mn-cs"/>
              </a:rPr>
              <a:t> AI Governance and Public Trust  </a:t>
            </a:r>
          </a:p>
          <a:p>
            <a:r>
              <a:rPr lang="en-US" sz="1200" b="1" i="0" kern="1200" dirty="0">
                <a:solidFill>
                  <a:schemeClr val="tx1"/>
                </a:solidFill>
                <a:effectLst/>
                <a:latin typeface="+mn-lt"/>
                <a:ea typeface="+mn-ea"/>
                <a:cs typeface="+mn-cs"/>
              </a:rPr>
              <a:t>Advance </a:t>
            </a:r>
            <a:r>
              <a:rPr lang="en-US" sz="1200" b="0" i="0" kern="1200" dirty="0">
                <a:solidFill>
                  <a:schemeClr val="tx1"/>
                </a:solidFill>
                <a:effectLst/>
                <a:latin typeface="+mn-lt"/>
                <a:ea typeface="+mn-ea"/>
                <a:cs typeface="+mn-cs"/>
              </a:rPr>
              <a:t>AI Capabilities Across CDC’s Enterprise Data Platforms   </a:t>
            </a:r>
          </a:p>
          <a:p>
            <a:r>
              <a:rPr lang="en-US" sz="1200" b="1" i="0" kern="1200" dirty="0">
                <a:solidFill>
                  <a:schemeClr val="tx1"/>
                </a:solidFill>
                <a:effectLst/>
                <a:latin typeface="+mn-lt"/>
                <a:ea typeface="+mn-ea"/>
                <a:cs typeface="+mn-cs"/>
              </a:rPr>
              <a:t>Empower </a:t>
            </a:r>
            <a:r>
              <a:rPr lang="en-US" sz="1200" b="0" i="0" kern="1200" dirty="0">
                <a:solidFill>
                  <a:schemeClr val="tx1"/>
                </a:solidFill>
                <a:effectLst/>
                <a:latin typeface="+mn-lt"/>
                <a:ea typeface="+mn-ea"/>
                <a:cs typeface="+mn-cs"/>
              </a:rPr>
              <a:t>an AI-Ready Workforce and Foster Innovation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CDC’s AI Strategy is aligned with the Administration’s AI goals and directives (</a:t>
            </a:r>
            <a:r>
              <a:rPr lang="en-US" sz="1200" b="0" i="0" kern="1200" dirty="0">
                <a:solidFill>
                  <a:schemeClr val="tx1"/>
                </a:solidFill>
                <a:effectLst/>
                <a:latin typeface="+mn-lt"/>
                <a:ea typeface="+mn-ea"/>
                <a:cs typeface="+mn-cs"/>
                <a:hlinkClick r:id="rId3" tooltip="https://www.whitehouse.gov/wp-content/uploads/2025/07/Americas-AI-Action-Plan.pdf"/>
              </a:rPr>
              <a:t>AI Action Plan</a:t>
            </a:r>
            <a:r>
              <a:rPr lang="en-US" sz="1200" b="0" i="0" kern="1200" dirty="0">
                <a:solidFill>
                  <a:schemeClr val="tx1"/>
                </a:solidFill>
                <a:effectLst/>
                <a:latin typeface="+mn-lt"/>
                <a:ea typeface="+mn-ea"/>
                <a:cs typeface="+mn-cs"/>
              </a:rPr>
              <a:t>, Executive Order </a:t>
            </a:r>
            <a:r>
              <a:rPr lang="en-US" sz="1200" b="0" i="0" kern="1200" dirty="0">
                <a:solidFill>
                  <a:schemeClr val="tx1"/>
                </a:solidFill>
                <a:effectLst/>
                <a:latin typeface="+mn-lt"/>
                <a:ea typeface="+mn-ea"/>
                <a:cs typeface="+mn-cs"/>
                <a:hlinkClick r:id="rId4" tooltip="https://www.federalregister.gov/documents/2025/01/31/2025-02172/removing-barriers-to-american-leadership-in-artificial-intelligence"/>
              </a:rPr>
              <a:t>14179</a:t>
            </a:r>
            <a:r>
              <a:rPr lang="en-US" sz="1200" b="0" i="0" kern="1200" dirty="0">
                <a:solidFill>
                  <a:schemeClr val="tx1"/>
                </a:solidFill>
                <a:effectLst/>
                <a:latin typeface="+mn-lt"/>
                <a:ea typeface="+mn-ea"/>
                <a:cs typeface="+mn-cs"/>
              </a:rPr>
              <a:t>, the Office of Management and Budget’s memorandums </a:t>
            </a:r>
            <a:r>
              <a:rPr lang="en-US" sz="1200" b="0" i="0" kern="1200" dirty="0">
                <a:solidFill>
                  <a:schemeClr val="tx1"/>
                </a:solidFill>
                <a:effectLst/>
                <a:latin typeface="+mn-lt"/>
                <a:ea typeface="+mn-ea"/>
                <a:cs typeface="+mn-cs"/>
                <a:hlinkClick r:id="rId5" tooltip="https://www.whitehouse.gov/wp-content/uploads/2025/02/M-25-21-Accelerating-Federal-Use-of-AI-through-Innovation-Governance-and-Public-Trust.pdf"/>
              </a:rPr>
              <a:t>M-25-21</a:t>
            </a:r>
            <a:r>
              <a:rPr lang="en-US" sz="1200" b="0" i="0" kern="120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hlinkClick r:id="rId6" tooltip="https://www.whitehouse.gov/wp-content/uploads/2025/02/M-25-22-Driving-Efficient-Acquisition-of-Artificial-Intelligence-in-Government.pdf"/>
              </a:rPr>
              <a:t>M-25-22</a:t>
            </a:r>
            <a:r>
              <a:rPr lang="en-US" sz="1200" b="0" i="0" kern="1200" dirty="0">
                <a:solidFill>
                  <a:schemeClr val="tx1"/>
                </a:solidFill>
                <a:effectLst/>
                <a:latin typeface="+mn-lt"/>
                <a:ea typeface="+mn-ea"/>
                <a:cs typeface="+mn-cs"/>
              </a:rPr>
              <a:t>) and the U.S. Department of Health and Human Services (HHS)’s </a:t>
            </a:r>
            <a:r>
              <a:rPr lang="en-US" sz="1200" b="0" i="0" kern="1200" dirty="0">
                <a:solidFill>
                  <a:schemeClr val="tx1"/>
                </a:solidFill>
                <a:effectLst/>
                <a:latin typeface="+mn-lt"/>
                <a:ea typeface="+mn-ea"/>
                <a:cs typeface="+mn-cs"/>
                <a:hlinkClick r:id="rId7" tooltip="https://www.hhs.gov/programs/topic-sites/ai/strategy-implementation/index.html"/>
              </a:rPr>
              <a:t>AI Strategy</a:t>
            </a:r>
            <a:r>
              <a:rPr lang="en-US" sz="1200" b="0" i="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5FCCBE6-D1AA-E843-A894-FE7EC42F9B50}" type="slidenum">
              <a:rPr lang="en-US" smtClean="0"/>
              <a:t>18</a:t>
            </a:fld>
            <a:endParaRPr lang="en-US"/>
          </a:p>
        </p:txBody>
      </p:sp>
    </p:spTree>
    <p:extLst>
      <p:ext uri="{BB962C8B-B14F-4D97-AF65-F5344CB8AC3E}">
        <p14:creationId xmlns:p14="http://schemas.microsoft.com/office/powerpoint/2010/main" val="26582497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0CD3C-1929-265C-64F1-5A9F23CF0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082FCC-9308-5023-6589-4A05BC48F5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C5DB63-275C-E6B0-8C58-4E2E66313C23}"/>
              </a:ext>
            </a:extLst>
          </p:cNvPr>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E961DF3-87E1-C230-D758-3A9811510042}"/>
              </a:ext>
            </a:extLst>
          </p:cNvPr>
          <p:cNvSpPr>
            <a:spLocks noGrp="1"/>
          </p:cNvSpPr>
          <p:nvPr>
            <p:ph type="sldNum" sz="quarter" idx="5"/>
          </p:nvPr>
        </p:nvSpPr>
        <p:spPr/>
        <p:txBody>
          <a:bodyPr/>
          <a:lstStyle/>
          <a:p>
            <a:fld id="{D5FCCBE6-D1AA-E843-A894-FE7EC42F9B50}" type="slidenum">
              <a:rPr lang="en-US" smtClean="0"/>
              <a:t>19</a:t>
            </a:fld>
            <a:endParaRPr lang="en-US"/>
          </a:p>
        </p:txBody>
      </p:sp>
    </p:spTree>
    <p:extLst>
      <p:ext uri="{BB962C8B-B14F-4D97-AF65-F5344CB8AC3E}">
        <p14:creationId xmlns:p14="http://schemas.microsoft.com/office/powerpoint/2010/main" val="269714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kern="1200" dirty="0">
                <a:solidFill>
                  <a:schemeClr val="tx1"/>
                </a:solidFill>
                <a:effectLst/>
                <a:latin typeface="+mn-lt"/>
                <a:ea typeface="+mn-ea"/>
                <a:cs typeface="+mn-cs"/>
              </a:rPr>
              <a:t>STLT Resources (State, Tribal, Local, Territorial)</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CDC is committed to supporting our State, Tribal, Local, and Territorial public health agencies in enabling responsible AI adoption. Along with the release of our Agency AI strategy, we are releasing two informational resources focused on considerations for our public health partners on enabling GenAI and agentic scientific research based upon CDC’s experiences with both technologies.</a:t>
            </a:r>
          </a:p>
        </p:txBody>
      </p:sp>
      <p:sp>
        <p:nvSpPr>
          <p:cNvPr id="4" name="Slide Number Placeholder 3"/>
          <p:cNvSpPr>
            <a:spLocks noGrp="1"/>
          </p:cNvSpPr>
          <p:nvPr>
            <p:ph type="sldNum" sz="quarter" idx="5"/>
          </p:nvPr>
        </p:nvSpPr>
        <p:spPr/>
        <p:txBody>
          <a:bodyPr/>
          <a:lstStyle/>
          <a:p>
            <a:fld id="{D5FCCBE6-D1AA-E843-A894-FE7EC42F9B50}" type="slidenum">
              <a:rPr lang="en-US" smtClean="0"/>
              <a:t>20</a:t>
            </a:fld>
            <a:endParaRPr lang="en-US"/>
          </a:p>
        </p:txBody>
      </p:sp>
    </p:spTree>
    <p:extLst>
      <p:ext uri="{BB962C8B-B14F-4D97-AF65-F5344CB8AC3E}">
        <p14:creationId xmlns:p14="http://schemas.microsoft.com/office/powerpoint/2010/main" val="42094961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9.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0.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1.sv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 Fixed Pic">
    <p:bg>
      <p:bgPr>
        <a:gradFill rotWithShape="1">
          <a:gsLst>
            <a:gs pos="0">
              <a:schemeClr val="accent4"/>
            </a:gs>
            <a:gs pos="25000">
              <a:schemeClr val="bg2">
                <a:tint val="98000"/>
                <a:satMod val="130000"/>
                <a:shade val="90000"/>
                <a:lumMod val="103000"/>
              </a:schemeClr>
            </a:gs>
            <a:gs pos="100000">
              <a:schemeClr val="accent2"/>
            </a:gs>
          </a:gsLst>
          <a:lin ang="2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DC66-649A-CF25-C046-A98F1112CAE4}"/>
              </a:ext>
            </a:extLst>
          </p:cNvPr>
          <p:cNvSpPr>
            <a:spLocks noGrp="1"/>
          </p:cNvSpPr>
          <p:nvPr>
            <p:ph type="ctrTitle" hasCustomPrompt="1"/>
          </p:nvPr>
        </p:nvSpPr>
        <p:spPr>
          <a:xfrm>
            <a:off x="533402" y="2169570"/>
            <a:ext cx="4114798" cy="2387600"/>
          </a:xfrm>
        </p:spPr>
        <p:txBody>
          <a:bodyPr anchor="ctr">
            <a:normAutofit/>
          </a:bodyPr>
          <a:lstStyle>
            <a:lvl1pPr algn="l">
              <a:defRPr sz="4400"/>
            </a:lvl1pPr>
          </a:lstStyle>
          <a:p>
            <a:r>
              <a:rPr lang="en-US"/>
              <a:t>Click to Edit Master Title Style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pic>
        <p:nvPicPr>
          <p:cNvPr id="10" name="Picture 9" descr="A blue and purple circle&#10;&#10;AI-generated content may be incorrect.">
            <a:extLst>
              <a:ext uri="{FF2B5EF4-FFF2-40B4-BE49-F238E27FC236}">
                <a16:creationId xmlns:a16="http://schemas.microsoft.com/office/drawing/2014/main" id="{09E2CDC1-65F7-521F-48E5-9F12F885BD0B}"/>
              </a:ext>
            </a:extLst>
          </p:cNvPr>
          <p:cNvPicPr>
            <a:picLocks noChangeAspect="1"/>
          </p:cNvPicPr>
          <p:nvPr userDrawn="1"/>
        </p:nvPicPr>
        <p:blipFill>
          <a:blip r:embed="rId2"/>
          <a:stretch>
            <a:fillRect/>
          </a:stretch>
        </p:blipFill>
        <p:spPr>
          <a:xfrm rot="18598342">
            <a:off x="6431312" y="-190788"/>
            <a:ext cx="6591595" cy="6591595"/>
          </a:xfrm>
          <a:prstGeom prst="rect">
            <a:avLst/>
          </a:prstGeom>
        </p:spPr>
      </p:pic>
      <p:pic>
        <p:nvPicPr>
          <p:cNvPr id="14" name="Picture 13" descr="A black background with white crosses&#10;&#10;AI-generated content may be incorrect.">
            <a:extLst>
              <a:ext uri="{FF2B5EF4-FFF2-40B4-BE49-F238E27FC236}">
                <a16:creationId xmlns:a16="http://schemas.microsoft.com/office/drawing/2014/main" id="{7D351970-A3B8-2F08-11F3-AA578BE5A0DA}"/>
              </a:ext>
            </a:extLst>
          </p:cNvPr>
          <p:cNvPicPr>
            <a:picLocks noChangeAspect="1"/>
          </p:cNvPicPr>
          <p:nvPr userDrawn="1"/>
        </p:nvPicPr>
        <p:blipFill>
          <a:blip r:embed="rId3">
            <a:alphaModFix amt="35000"/>
          </a:blip>
          <a:stretch>
            <a:fillRect/>
          </a:stretch>
        </p:blipFill>
        <p:spPr>
          <a:xfrm rot="10800000">
            <a:off x="5396053" y="-3181533"/>
            <a:ext cx="5446912" cy="5446912"/>
          </a:xfrm>
          <a:prstGeom prst="rect">
            <a:avLst/>
          </a:prstGeom>
        </p:spPr>
      </p:pic>
      <p:sp>
        <p:nvSpPr>
          <p:cNvPr id="15" name="Rectangle 14">
            <a:extLst>
              <a:ext uri="{FF2B5EF4-FFF2-40B4-BE49-F238E27FC236}">
                <a16:creationId xmlns:a16="http://schemas.microsoft.com/office/drawing/2014/main" id="{ED61E128-7E61-DD15-C311-C13DA4C92C9E}"/>
              </a:ext>
            </a:extLst>
          </p:cNvPr>
          <p:cNvSpPr/>
          <p:nvPr userDrawn="1"/>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ine on a black background&#10;&#10;AI-generated content may be incorrect.">
            <a:extLst>
              <a:ext uri="{FF2B5EF4-FFF2-40B4-BE49-F238E27FC236}">
                <a16:creationId xmlns:a16="http://schemas.microsoft.com/office/drawing/2014/main" id="{156E4B7F-7C31-433F-F49A-3A959D05B682}"/>
              </a:ext>
            </a:extLst>
          </p:cNvPr>
          <p:cNvPicPr>
            <a:picLocks noChangeAspect="1"/>
          </p:cNvPicPr>
          <p:nvPr userDrawn="1"/>
        </p:nvPicPr>
        <p:blipFill>
          <a:blip r:embed="rId4"/>
          <a:stretch>
            <a:fillRect/>
          </a:stretch>
        </p:blipFill>
        <p:spPr>
          <a:xfrm rot="16200000">
            <a:off x="9751080" y="1804052"/>
            <a:ext cx="2443438" cy="3249893"/>
          </a:xfrm>
          <a:prstGeom prst="rect">
            <a:avLst/>
          </a:prstGeom>
        </p:spPr>
      </p:pic>
      <p:pic>
        <p:nvPicPr>
          <p:cNvPr id="9" name="Graphic 8">
            <a:extLst>
              <a:ext uri="{FF2B5EF4-FFF2-40B4-BE49-F238E27FC236}">
                <a16:creationId xmlns:a16="http://schemas.microsoft.com/office/drawing/2014/main" id="{F98CDBE2-C943-C154-7F64-8506BF03EF8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157165" y="2419210"/>
            <a:ext cx="1371600" cy="1371600"/>
          </a:xfrm>
          <a:prstGeom prst="rect">
            <a:avLst/>
          </a:prstGeom>
        </p:spPr>
      </p:pic>
    </p:spTree>
    <p:extLst>
      <p:ext uri="{BB962C8B-B14F-4D97-AF65-F5344CB8AC3E}">
        <p14:creationId xmlns:p14="http://schemas.microsoft.com/office/powerpoint/2010/main" val="17551043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490C2-7F2B-FA8E-6218-93F687E4BA37}"/>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335AEB-058C-6D12-73CF-52C6591817F0}"/>
              </a:ext>
            </a:extLst>
          </p:cNvPr>
          <p:cNvSpPr>
            <a:spLocks noGrp="1"/>
          </p:cNvSpPr>
          <p:nvPr>
            <p:ph idx="1" hasCustomPrompt="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1CA9841-F41E-B802-8C98-50445F1CAA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4A0D0-D7CA-9947-8792-4AD43E3F228A}"/>
              </a:ext>
            </a:extLst>
          </p:cNvPr>
          <p:cNvSpPr>
            <a:spLocks noGrp="1"/>
          </p:cNvSpPr>
          <p:nvPr>
            <p:ph type="sldNum" sz="quarter" idx="12"/>
          </p:nvPr>
        </p:nvSpPr>
        <p:spPr/>
        <p:txBody>
          <a:bodyPr/>
          <a:lstStyle/>
          <a:p>
            <a:fld id="{C998F8A8-616C-F441-B333-4A21D39A0EF3}" type="slidenum">
              <a:rPr lang="en-US" smtClean="0"/>
              <a:t>‹#›</a:t>
            </a:fld>
            <a:endParaRPr lang="en-US"/>
          </a:p>
        </p:txBody>
      </p:sp>
      <p:pic>
        <p:nvPicPr>
          <p:cNvPr id="7" name="Graphic 6">
            <a:extLst>
              <a:ext uri="{FF2B5EF4-FFF2-40B4-BE49-F238E27FC236}">
                <a16:creationId xmlns:a16="http://schemas.microsoft.com/office/drawing/2014/main" id="{0C3F0E54-F06A-1729-5C08-07A33D04FE8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6200000">
            <a:off x="9494574" y="-272593"/>
            <a:ext cx="3385873" cy="3223091"/>
          </a:xfrm>
          <a:prstGeom prst="rect">
            <a:avLst/>
          </a:prstGeom>
        </p:spPr>
      </p:pic>
      <p:pic>
        <p:nvPicPr>
          <p:cNvPr id="8" name="Graphic 7">
            <a:extLst>
              <a:ext uri="{FF2B5EF4-FFF2-40B4-BE49-F238E27FC236}">
                <a16:creationId xmlns:a16="http://schemas.microsoft.com/office/drawing/2014/main" id="{421AD12C-CBB1-B19A-00B7-AEB256775C5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64417" y="329539"/>
            <a:ext cx="1371600" cy="1371600"/>
          </a:xfrm>
          <a:prstGeom prst="rect">
            <a:avLst/>
          </a:prstGeom>
        </p:spPr>
      </p:pic>
    </p:spTree>
    <p:extLst>
      <p:ext uri="{BB962C8B-B14F-4D97-AF65-F5344CB8AC3E}">
        <p14:creationId xmlns:p14="http://schemas.microsoft.com/office/powerpoint/2010/main" val="69082821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30F4-1AED-D092-62AA-BC42F4C5456F}"/>
              </a:ext>
            </a:extLst>
          </p:cNvPr>
          <p:cNvSpPr>
            <a:spLocks noGrp="1"/>
          </p:cNvSpPr>
          <p:nvPr>
            <p:ph type="title" hasCustomPrompt="1"/>
          </p:nvPr>
        </p:nvSpPr>
        <p:spPr>
          <a:xfrm>
            <a:off x="533400" y="1709738"/>
            <a:ext cx="111252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9310C1-EB00-A89D-AE6F-8BEAB0E03EBD}"/>
              </a:ext>
            </a:extLst>
          </p:cNvPr>
          <p:cNvSpPr>
            <a:spLocks noGrp="1"/>
          </p:cNvSpPr>
          <p:nvPr>
            <p:ph type="body" idx="1" hasCustomPrompt="1"/>
          </p:nvPr>
        </p:nvSpPr>
        <p:spPr>
          <a:xfrm>
            <a:off x="533400" y="4589463"/>
            <a:ext cx="11125200" cy="1500187"/>
          </a:xfrm>
        </p:spPr>
        <p:txBody>
          <a:bodyPr/>
          <a:lstStyle>
            <a:lvl1pPr marL="0" indent="0">
              <a:buNone/>
              <a:defRPr sz="2400">
                <a:solidFill>
                  <a:schemeClr val="accent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BE280D2-F01C-97D0-5D38-8A0F3BB60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300E52-531C-E112-AA67-713D880E66D2}"/>
              </a:ext>
            </a:extLst>
          </p:cNvPr>
          <p:cNvSpPr>
            <a:spLocks noGrp="1"/>
          </p:cNvSpPr>
          <p:nvPr>
            <p:ph type="sldNum" sz="quarter" idx="12"/>
          </p:nvPr>
        </p:nvSpPr>
        <p:spPr/>
        <p:txBody>
          <a:bodyPr/>
          <a:lstStyle/>
          <a:p>
            <a:fld id="{C998F8A8-616C-F441-B333-4A21D39A0EF3}" type="slidenum">
              <a:rPr lang="en-US" smtClean="0"/>
              <a:t>‹#›</a:t>
            </a:fld>
            <a:endParaRPr lang="en-US"/>
          </a:p>
        </p:txBody>
      </p:sp>
      <p:pic>
        <p:nvPicPr>
          <p:cNvPr id="7" name="Graphic 6">
            <a:extLst>
              <a:ext uri="{FF2B5EF4-FFF2-40B4-BE49-F238E27FC236}">
                <a16:creationId xmlns:a16="http://schemas.microsoft.com/office/drawing/2014/main" id="{E50C1B3C-38E5-19F8-9BB2-715B38B6C8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556596" y="575328"/>
            <a:ext cx="1449810" cy="1449810"/>
          </a:xfrm>
          <a:prstGeom prst="rect">
            <a:avLst/>
          </a:prstGeom>
        </p:spPr>
      </p:pic>
      <p:pic>
        <p:nvPicPr>
          <p:cNvPr id="8" name="Graphic 7">
            <a:extLst>
              <a:ext uri="{FF2B5EF4-FFF2-40B4-BE49-F238E27FC236}">
                <a16:creationId xmlns:a16="http://schemas.microsoft.com/office/drawing/2014/main" id="{72270793-D183-3F62-7531-2B8107BAB41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713922" y="642388"/>
            <a:ext cx="2996814" cy="2852736"/>
          </a:xfrm>
          <a:prstGeom prst="rect">
            <a:avLst/>
          </a:prstGeom>
        </p:spPr>
      </p:pic>
    </p:spTree>
    <p:extLst>
      <p:ext uri="{BB962C8B-B14F-4D97-AF65-F5344CB8AC3E}">
        <p14:creationId xmlns:p14="http://schemas.microsoft.com/office/powerpoint/2010/main" val="1487684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Alt">
    <p:bg>
      <p:bgPr>
        <a:gradFill rotWithShape="1">
          <a:gsLst>
            <a:gs pos="0">
              <a:schemeClr val="accent4"/>
            </a:gs>
            <a:gs pos="50000">
              <a:schemeClr val="bg2">
                <a:tint val="98000"/>
                <a:satMod val="130000"/>
                <a:shade val="90000"/>
                <a:lumMod val="103000"/>
              </a:schemeClr>
            </a:gs>
            <a:gs pos="100000">
              <a:schemeClr val="accent2"/>
            </a:gs>
          </a:gsLst>
          <a:lin ang="2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DC66-649A-CF25-C046-A98F1112CAE4}"/>
              </a:ext>
            </a:extLst>
          </p:cNvPr>
          <p:cNvSpPr>
            <a:spLocks noGrp="1"/>
          </p:cNvSpPr>
          <p:nvPr>
            <p:ph type="ctrTitle" hasCustomPrompt="1"/>
          </p:nvPr>
        </p:nvSpPr>
        <p:spPr>
          <a:xfrm>
            <a:off x="533401" y="2108240"/>
            <a:ext cx="11125199" cy="2387600"/>
          </a:xfrm>
        </p:spPr>
        <p:txBody>
          <a:bodyPr anchor="ctr"/>
          <a:lstStyle>
            <a:lvl1pPr algn="ctr">
              <a:defRPr sz="6000"/>
            </a:lvl1pPr>
          </a:lstStyle>
          <a:p>
            <a:r>
              <a:rPr lang="en-US"/>
              <a:t>Click to Edit Master Title Style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circle with white lines&#10;&#10;Description automatically generated">
            <a:extLst>
              <a:ext uri="{FF2B5EF4-FFF2-40B4-BE49-F238E27FC236}">
                <a16:creationId xmlns:a16="http://schemas.microsoft.com/office/drawing/2014/main" id="{605BEC45-A1CB-72A4-87F4-C6EB39B67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1933" y="5381629"/>
            <a:ext cx="2029336" cy="1949441"/>
          </a:xfrm>
          <a:prstGeom prst="rect">
            <a:avLst/>
          </a:prstGeom>
        </p:spPr>
      </p:pic>
      <p:pic>
        <p:nvPicPr>
          <p:cNvPr id="10" name="Picture 9" descr="A black background with yellow circles and circles&#10;&#10;Description automatically generated">
            <a:extLst>
              <a:ext uri="{FF2B5EF4-FFF2-40B4-BE49-F238E27FC236}">
                <a16:creationId xmlns:a16="http://schemas.microsoft.com/office/drawing/2014/main" id="{B90F1500-123C-ABCC-27DC-69FA7F4FD6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213" y="5603756"/>
            <a:ext cx="1337044" cy="962540"/>
          </a:xfrm>
          <a:prstGeom prst="rect">
            <a:avLst/>
          </a:prstGeom>
        </p:spPr>
      </p:pic>
    </p:spTree>
    <p:extLst>
      <p:ext uri="{BB962C8B-B14F-4D97-AF65-F5344CB8AC3E}">
        <p14:creationId xmlns:p14="http://schemas.microsoft.com/office/powerpoint/2010/main" val="89262804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763A-9CB3-E70C-8C67-AE9C9D924570}"/>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3166A-8871-227F-8265-EFEF20E69903}"/>
              </a:ext>
            </a:extLst>
          </p:cNvPr>
          <p:cNvSpPr>
            <a:spLocks noGrp="1"/>
          </p:cNvSpPr>
          <p:nvPr>
            <p:ph sz="half" idx="1" hasCustomPrompt="1"/>
          </p:nvPr>
        </p:nvSpPr>
        <p:spPr>
          <a:xfrm>
            <a:off x="533400" y="1825625"/>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EF1C8-161B-12EC-9BBF-0CF45934E91A}"/>
              </a:ext>
            </a:extLst>
          </p:cNvPr>
          <p:cNvSpPr>
            <a:spLocks noGrp="1"/>
          </p:cNvSpPr>
          <p:nvPr>
            <p:ph sz="half" idx="2" hasCustomPrompt="1"/>
          </p:nvPr>
        </p:nvSpPr>
        <p:spPr>
          <a:xfrm>
            <a:off x="6172200" y="1825625"/>
            <a:ext cx="5486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9494AA6-536B-4105-DF37-204F32AC0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D8F617-0986-B2C9-05FC-7F522A1926B5}"/>
              </a:ext>
            </a:extLst>
          </p:cNvPr>
          <p:cNvSpPr>
            <a:spLocks noGrp="1"/>
          </p:cNvSpPr>
          <p:nvPr>
            <p:ph type="sldNum" sz="quarter" idx="12"/>
          </p:nvPr>
        </p:nvSpPr>
        <p:spPr/>
        <p:txBody>
          <a:bodyPr/>
          <a:lstStyle/>
          <a:p>
            <a:fld id="{C998F8A8-616C-F441-B333-4A21D39A0EF3}" type="slidenum">
              <a:rPr lang="en-US" smtClean="0"/>
              <a:t>‹#›</a:t>
            </a:fld>
            <a:endParaRPr lang="en-US"/>
          </a:p>
        </p:txBody>
      </p:sp>
      <p:pic>
        <p:nvPicPr>
          <p:cNvPr id="8" name="Picture 7" descr="A blue and black cross&#10;&#10;Description automatically generated">
            <a:extLst>
              <a:ext uri="{FF2B5EF4-FFF2-40B4-BE49-F238E27FC236}">
                <a16:creationId xmlns:a16="http://schemas.microsoft.com/office/drawing/2014/main" id="{B121CE92-6FDF-8BFB-6CEF-746C060F9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0284" y="88900"/>
            <a:ext cx="1827733" cy="1755775"/>
          </a:xfrm>
          <a:prstGeom prst="rect">
            <a:avLst/>
          </a:prstGeom>
        </p:spPr>
      </p:pic>
      <p:pic>
        <p:nvPicPr>
          <p:cNvPr id="9" name="Graphic 8">
            <a:extLst>
              <a:ext uri="{FF2B5EF4-FFF2-40B4-BE49-F238E27FC236}">
                <a16:creationId xmlns:a16="http://schemas.microsoft.com/office/drawing/2014/main" id="{4EF4E137-A23B-552E-6A6A-8DDFFEE51A8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99005" y="176232"/>
            <a:ext cx="998317" cy="998317"/>
          </a:xfrm>
          <a:prstGeom prst="rect">
            <a:avLst/>
          </a:prstGeom>
        </p:spPr>
      </p:pic>
    </p:spTree>
    <p:extLst>
      <p:ext uri="{BB962C8B-B14F-4D97-AF65-F5344CB8AC3E}">
        <p14:creationId xmlns:p14="http://schemas.microsoft.com/office/powerpoint/2010/main" val="4286171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3763A-9CB3-E70C-8C67-AE9C9D924570}"/>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13166A-8871-227F-8265-EFEF20E69903}"/>
              </a:ext>
            </a:extLst>
          </p:cNvPr>
          <p:cNvSpPr>
            <a:spLocks noGrp="1"/>
          </p:cNvSpPr>
          <p:nvPr>
            <p:ph sz="half" idx="1" hasCustomPrompt="1"/>
          </p:nvPr>
        </p:nvSpPr>
        <p:spPr>
          <a:xfrm>
            <a:off x="533400" y="1825625"/>
            <a:ext cx="11125200" cy="4351338"/>
          </a:xfrm>
        </p:spPr>
        <p:txBody>
          <a:bodyPr numCol="3" spcCol="2743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0"/>
            <a:endParaRPr lang="en-US"/>
          </a:p>
          <a:p>
            <a:pPr lvl="0"/>
            <a:endParaRPr lang="en-US"/>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0"/>
            <a:r>
              <a:rPr lang="en-US"/>
              <a:t>Click To Edit Master Text Styles</a:t>
            </a:r>
          </a:p>
          <a:p>
            <a:pPr lvl="1"/>
            <a:r>
              <a:rPr lang="en-US"/>
              <a:t>Second level</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p:txBody>
      </p:sp>
      <p:sp>
        <p:nvSpPr>
          <p:cNvPr id="6" name="Footer Placeholder 5">
            <a:extLst>
              <a:ext uri="{FF2B5EF4-FFF2-40B4-BE49-F238E27FC236}">
                <a16:creationId xmlns:a16="http://schemas.microsoft.com/office/drawing/2014/main" id="{19494AA6-536B-4105-DF37-204F32AC0A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D8F617-0986-B2C9-05FC-7F522A1926B5}"/>
              </a:ext>
            </a:extLst>
          </p:cNvPr>
          <p:cNvSpPr>
            <a:spLocks noGrp="1"/>
          </p:cNvSpPr>
          <p:nvPr>
            <p:ph type="sldNum" sz="quarter" idx="12"/>
          </p:nvPr>
        </p:nvSpPr>
        <p:spPr/>
        <p:txBody>
          <a:bodyPr/>
          <a:lstStyle/>
          <a:p>
            <a:fld id="{C998F8A8-616C-F441-B333-4A21D39A0EF3}" type="slidenum">
              <a:rPr lang="en-US" smtClean="0"/>
              <a:t>‹#›</a:t>
            </a:fld>
            <a:endParaRPr lang="en-US"/>
          </a:p>
        </p:txBody>
      </p:sp>
      <p:pic>
        <p:nvPicPr>
          <p:cNvPr id="8" name="Picture 7" descr="A blue and black cross&#10;&#10;Description automatically generated">
            <a:extLst>
              <a:ext uri="{FF2B5EF4-FFF2-40B4-BE49-F238E27FC236}">
                <a16:creationId xmlns:a16="http://schemas.microsoft.com/office/drawing/2014/main" id="{B121CE92-6FDF-8BFB-6CEF-746C060F9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0284" y="88900"/>
            <a:ext cx="1827733" cy="1755775"/>
          </a:xfrm>
          <a:prstGeom prst="rect">
            <a:avLst/>
          </a:prstGeom>
        </p:spPr>
      </p:pic>
      <p:pic>
        <p:nvPicPr>
          <p:cNvPr id="9" name="Graphic 8">
            <a:extLst>
              <a:ext uri="{FF2B5EF4-FFF2-40B4-BE49-F238E27FC236}">
                <a16:creationId xmlns:a16="http://schemas.microsoft.com/office/drawing/2014/main" id="{4EF4E137-A23B-552E-6A6A-8DDFFEE51A8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99005" y="176232"/>
            <a:ext cx="998317" cy="998317"/>
          </a:xfrm>
          <a:prstGeom prst="rect">
            <a:avLst/>
          </a:prstGeom>
        </p:spPr>
      </p:pic>
    </p:spTree>
    <p:extLst>
      <p:ext uri="{BB962C8B-B14F-4D97-AF65-F5344CB8AC3E}">
        <p14:creationId xmlns:p14="http://schemas.microsoft.com/office/powerpoint/2010/main" val="3742475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Four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7D33-7FF1-92D1-ED69-2836BDB99AB8}"/>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EF484E-1FE6-8E1D-0694-F1B12FF891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9E930-8A34-B824-D063-FC5998B6F0D7}"/>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Picture Placeholder 6">
            <a:extLst>
              <a:ext uri="{FF2B5EF4-FFF2-40B4-BE49-F238E27FC236}">
                <a16:creationId xmlns:a16="http://schemas.microsoft.com/office/drawing/2014/main" id="{B8A242EB-CF43-377F-2C24-DD06A5EB839E}"/>
              </a:ext>
            </a:extLst>
          </p:cNvPr>
          <p:cNvSpPr>
            <a:spLocks noGrp="1"/>
          </p:cNvSpPr>
          <p:nvPr>
            <p:ph type="pic" sz="quarter" idx="13"/>
          </p:nvPr>
        </p:nvSpPr>
        <p:spPr>
          <a:xfrm>
            <a:off x="533400" y="2268538"/>
            <a:ext cx="2157714" cy="2157712"/>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8" name="Picture Placeholder 6">
            <a:extLst>
              <a:ext uri="{FF2B5EF4-FFF2-40B4-BE49-F238E27FC236}">
                <a16:creationId xmlns:a16="http://schemas.microsoft.com/office/drawing/2014/main" id="{CCD4D052-E422-55F9-097E-86A260295B1B}"/>
              </a:ext>
            </a:extLst>
          </p:cNvPr>
          <p:cNvSpPr>
            <a:spLocks noGrp="1"/>
          </p:cNvSpPr>
          <p:nvPr>
            <p:ph type="pic" sz="quarter" idx="14"/>
          </p:nvPr>
        </p:nvSpPr>
        <p:spPr>
          <a:xfrm>
            <a:off x="3522562" y="2268538"/>
            <a:ext cx="2157714" cy="2157712"/>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9" name="Picture Placeholder 6">
            <a:extLst>
              <a:ext uri="{FF2B5EF4-FFF2-40B4-BE49-F238E27FC236}">
                <a16:creationId xmlns:a16="http://schemas.microsoft.com/office/drawing/2014/main" id="{4BE6FE78-7B25-1CEB-3EF3-5D237D74317B}"/>
              </a:ext>
            </a:extLst>
          </p:cNvPr>
          <p:cNvSpPr>
            <a:spLocks noGrp="1"/>
          </p:cNvSpPr>
          <p:nvPr>
            <p:ph type="pic" sz="quarter" idx="15"/>
          </p:nvPr>
        </p:nvSpPr>
        <p:spPr>
          <a:xfrm>
            <a:off x="6511724" y="2268538"/>
            <a:ext cx="2157714" cy="2157712"/>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10" name="Picture Placeholder 6">
            <a:extLst>
              <a:ext uri="{FF2B5EF4-FFF2-40B4-BE49-F238E27FC236}">
                <a16:creationId xmlns:a16="http://schemas.microsoft.com/office/drawing/2014/main" id="{CC27E084-FAC4-EFF7-E50D-85209CDDBA3D}"/>
              </a:ext>
            </a:extLst>
          </p:cNvPr>
          <p:cNvSpPr>
            <a:spLocks noGrp="1"/>
          </p:cNvSpPr>
          <p:nvPr>
            <p:ph type="pic" sz="quarter" idx="16"/>
          </p:nvPr>
        </p:nvSpPr>
        <p:spPr>
          <a:xfrm>
            <a:off x="9500886" y="2268538"/>
            <a:ext cx="2157714" cy="2157712"/>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pic>
        <p:nvPicPr>
          <p:cNvPr id="15" name="Picture 14" descr="A blue and black cross&#10;&#10;Description automatically generated">
            <a:extLst>
              <a:ext uri="{FF2B5EF4-FFF2-40B4-BE49-F238E27FC236}">
                <a16:creationId xmlns:a16="http://schemas.microsoft.com/office/drawing/2014/main" id="{C11A77F2-3321-DE13-B985-8AB6A3125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0284" y="88900"/>
            <a:ext cx="1827733" cy="1755775"/>
          </a:xfrm>
          <a:prstGeom prst="rect">
            <a:avLst/>
          </a:prstGeom>
        </p:spPr>
      </p:pic>
      <p:pic>
        <p:nvPicPr>
          <p:cNvPr id="16" name="Graphic 15">
            <a:extLst>
              <a:ext uri="{FF2B5EF4-FFF2-40B4-BE49-F238E27FC236}">
                <a16:creationId xmlns:a16="http://schemas.microsoft.com/office/drawing/2014/main" id="{B690D4A7-05A3-2E88-DD03-FD3E665664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299005" y="176232"/>
            <a:ext cx="998317" cy="998317"/>
          </a:xfrm>
          <a:prstGeom prst="rect">
            <a:avLst/>
          </a:prstGeom>
        </p:spPr>
      </p:pic>
      <p:sp>
        <p:nvSpPr>
          <p:cNvPr id="17" name="Text Placeholder 5">
            <a:extLst>
              <a:ext uri="{FF2B5EF4-FFF2-40B4-BE49-F238E27FC236}">
                <a16:creationId xmlns:a16="http://schemas.microsoft.com/office/drawing/2014/main" id="{664C49B3-7E09-D480-A013-789E8E11C2E8}"/>
              </a:ext>
            </a:extLst>
          </p:cNvPr>
          <p:cNvSpPr>
            <a:spLocks noGrp="1"/>
          </p:cNvSpPr>
          <p:nvPr>
            <p:ph type="body" sz="quarter" idx="18" hasCustomPrompt="1"/>
          </p:nvPr>
        </p:nvSpPr>
        <p:spPr>
          <a:xfrm>
            <a:off x="3544275" y="4614140"/>
            <a:ext cx="2157715" cy="965575"/>
          </a:xfrm>
        </p:spPr>
        <p:txBody>
          <a:bodyPr tIns="0" rIns="0" bIns="0">
            <a:normAutofit/>
          </a:bodyPr>
          <a:lstStyle>
            <a:lvl2pPr marL="0" indent="0" algn="ctr">
              <a:lnSpc>
                <a:spcPct val="100000"/>
              </a:lnSpc>
              <a:spcBef>
                <a:spcPts val="0"/>
              </a:spcBef>
              <a:buNone/>
              <a:defRPr sz="16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stStyle>
          <a:p>
            <a:pPr lvl="1"/>
            <a:r>
              <a:rPr lang="en-US"/>
              <a:t>Name</a:t>
            </a:r>
          </a:p>
          <a:p>
            <a:pPr lvl="1"/>
            <a:r>
              <a:rPr lang="en-US"/>
              <a:t>Title</a:t>
            </a:r>
          </a:p>
          <a:p>
            <a:pPr lvl="1"/>
            <a:r>
              <a:rPr lang="en-US"/>
              <a:t>Title Line 2</a:t>
            </a:r>
          </a:p>
        </p:txBody>
      </p:sp>
      <p:sp>
        <p:nvSpPr>
          <p:cNvPr id="18" name="Text Placeholder 5">
            <a:extLst>
              <a:ext uri="{FF2B5EF4-FFF2-40B4-BE49-F238E27FC236}">
                <a16:creationId xmlns:a16="http://schemas.microsoft.com/office/drawing/2014/main" id="{0C13E5AB-149B-3485-A92C-436B9031F472}"/>
              </a:ext>
            </a:extLst>
          </p:cNvPr>
          <p:cNvSpPr>
            <a:spLocks noGrp="1"/>
          </p:cNvSpPr>
          <p:nvPr>
            <p:ph type="body" sz="quarter" idx="19" hasCustomPrompt="1"/>
          </p:nvPr>
        </p:nvSpPr>
        <p:spPr>
          <a:xfrm>
            <a:off x="6511724" y="4614140"/>
            <a:ext cx="2157715" cy="965575"/>
          </a:xfrm>
        </p:spPr>
        <p:txBody>
          <a:bodyPr tIns="0" rIns="0" bIns="0">
            <a:normAutofit/>
          </a:bodyPr>
          <a:lstStyle>
            <a:lvl2pPr marL="0" indent="0" algn="ctr">
              <a:lnSpc>
                <a:spcPct val="100000"/>
              </a:lnSpc>
              <a:spcBef>
                <a:spcPts val="0"/>
              </a:spcBef>
              <a:buNone/>
              <a:defRPr sz="16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stStyle>
          <a:p>
            <a:pPr lvl="1"/>
            <a:r>
              <a:rPr lang="en-US"/>
              <a:t>Name</a:t>
            </a:r>
          </a:p>
          <a:p>
            <a:pPr lvl="1"/>
            <a:r>
              <a:rPr lang="en-US"/>
              <a:t>Title</a:t>
            </a:r>
          </a:p>
          <a:p>
            <a:pPr lvl="1"/>
            <a:r>
              <a:rPr lang="en-US"/>
              <a:t>Title Line 2</a:t>
            </a:r>
          </a:p>
        </p:txBody>
      </p:sp>
      <p:sp>
        <p:nvSpPr>
          <p:cNvPr id="19" name="Text Placeholder 5">
            <a:extLst>
              <a:ext uri="{FF2B5EF4-FFF2-40B4-BE49-F238E27FC236}">
                <a16:creationId xmlns:a16="http://schemas.microsoft.com/office/drawing/2014/main" id="{EEC57C93-835E-B7FD-5C47-CA3293B8B6EF}"/>
              </a:ext>
            </a:extLst>
          </p:cNvPr>
          <p:cNvSpPr>
            <a:spLocks noGrp="1"/>
          </p:cNvSpPr>
          <p:nvPr>
            <p:ph type="body" sz="quarter" idx="20" hasCustomPrompt="1"/>
          </p:nvPr>
        </p:nvSpPr>
        <p:spPr>
          <a:xfrm>
            <a:off x="9479172" y="4614140"/>
            <a:ext cx="2157715" cy="965575"/>
          </a:xfrm>
        </p:spPr>
        <p:txBody>
          <a:bodyPr tIns="0" rIns="0" bIns="0">
            <a:normAutofit/>
          </a:bodyPr>
          <a:lstStyle>
            <a:lvl2pPr marL="0" indent="0" algn="ctr">
              <a:lnSpc>
                <a:spcPct val="100000"/>
              </a:lnSpc>
              <a:spcBef>
                <a:spcPts val="0"/>
              </a:spcBef>
              <a:buNone/>
              <a:defRPr sz="16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stStyle>
          <a:p>
            <a:pPr lvl="1"/>
            <a:r>
              <a:rPr lang="en-US"/>
              <a:t>Name</a:t>
            </a:r>
          </a:p>
          <a:p>
            <a:pPr lvl="1"/>
            <a:r>
              <a:rPr lang="en-US"/>
              <a:t>Title</a:t>
            </a:r>
          </a:p>
          <a:p>
            <a:pPr lvl="1"/>
            <a:r>
              <a:rPr lang="en-US"/>
              <a:t>Title Line 2</a:t>
            </a:r>
          </a:p>
        </p:txBody>
      </p:sp>
    </p:spTree>
    <p:extLst>
      <p:ext uri="{BB962C8B-B14F-4D97-AF65-F5344CB8AC3E}">
        <p14:creationId xmlns:p14="http://schemas.microsoft.com/office/powerpoint/2010/main" val="1175480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Two Pics Dark Alt">
    <p:bg>
      <p:bgPr>
        <a:gradFill rotWithShape="1">
          <a:gsLst>
            <a:gs pos="0">
              <a:schemeClr val="accent4"/>
            </a:gs>
            <a:gs pos="47000">
              <a:schemeClr val="bg2">
                <a:tint val="98000"/>
                <a:satMod val="130000"/>
                <a:shade val="90000"/>
                <a:lumMod val="103000"/>
              </a:schemeClr>
            </a:gs>
            <a:gs pos="100000">
              <a:schemeClr val="accent2"/>
            </a:gs>
          </a:gsLst>
          <a:lin ang="240000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F2F7EDB2-DF2F-35E1-809B-9A2F44BDA8A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738632" y="1183851"/>
            <a:ext cx="3215367" cy="3060782"/>
          </a:xfrm>
          <a:prstGeom prst="rect">
            <a:avLst/>
          </a:prstGeom>
        </p:spPr>
      </p:pic>
      <p:sp>
        <p:nvSpPr>
          <p:cNvPr id="2" name="Title 1">
            <a:extLst>
              <a:ext uri="{FF2B5EF4-FFF2-40B4-BE49-F238E27FC236}">
                <a16:creationId xmlns:a16="http://schemas.microsoft.com/office/drawing/2014/main" id="{C152DC66-649A-CF25-C046-A98F1112CAE4}"/>
              </a:ext>
            </a:extLst>
          </p:cNvPr>
          <p:cNvSpPr>
            <a:spLocks noGrp="1"/>
          </p:cNvSpPr>
          <p:nvPr>
            <p:ph type="ctrTitle" hasCustomPrompt="1"/>
          </p:nvPr>
        </p:nvSpPr>
        <p:spPr>
          <a:xfrm>
            <a:off x="533402" y="1122363"/>
            <a:ext cx="4114798" cy="2387600"/>
          </a:xfrm>
        </p:spPr>
        <p:txBody>
          <a:bodyPr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7ABFD441-6D1A-C2E1-ABC8-968D17A4910B}"/>
              </a:ext>
            </a:extLst>
          </p:cNvPr>
          <p:cNvSpPr>
            <a:spLocks noGrp="1"/>
          </p:cNvSpPr>
          <p:nvPr>
            <p:ph type="subTitle" idx="1" hasCustomPrompt="1"/>
          </p:nvPr>
        </p:nvSpPr>
        <p:spPr>
          <a:xfrm>
            <a:off x="533402" y="3602037"/>
            <a:ext cx="4114798" cy="238759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6">
            <a:extLst>
              <a:ext uri="{FF2B5EF4-FFF2-40B4-BE49-F238E27FC236}">
                <a16:creationId xmlns:a16="http://schemas.microsoft.com/office/drawing/2014/main" id="{D4EFD4F8-73C1-BC0D-92C9-70D0C3050140}"/>
              </a:ext>
            </a:extLst>
          </p:cNvPr>
          <p:cNvSpPr>
            <a:spLocks noGrp="1"/>
          </p:cNvSpPr>
          <p:nvPr>
            <p:ph type="pic" sz="quarter" idx="14"/>
          </p:nvPr>
        </p:nvSpPr>
        <p:spPr>
          <a:xfrm>
            <a:off x="5154942" y="2136990"/>
            <a:ext cx="2745949" cy="2745946"/>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12" name="Picture Placeholder 6">
            <a:extLst>
              <a:ext uri="{FF2B5EF4-FFF2-40B4-BE49-F238E27FC236}">
                <a16:creationId xmlns:a16="http://schemas.microsoft.com/office/drawing/2014/main" id="{92605982-355F-8C78-4C51-287F0DB502E6}"/>
              </a:ext>
            </a:extLst>
          </p:cNvPr>
          <p:cNvSpPr>
            <a:spLocks noGrp="1"/>
          </p:cNvSpPr>
          <p:nvPr>
            <p:ph type="pic" sz="quarter" idx="16"/>
          </p:nvPr>
        </p:nvSpPr>
        <p:spPr>
          <a:xfrm>
            <a:off x="8365659" y="2136990"/>
            <a:ext cx="2745949" cy="2745946"/>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pic>
        <p:nvPicPr>
          <p:cNvPr id="11" name="Graphic 10">
            <a:extLst>
              <a:ext uri="{FF2B5EF4-FFF2-40B4-BE49-F238E27FC236}">
                <a16:creationId xmlns:a16="http://schemas.microsoft.com/office/drawing/2014/main" id="{3BCF7E81-4C42-CA3B-71A0-A817EC7ECB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14184" y="720864"/>
            <a:ext cx="1371600" cy="1371600"/>
          </a:xfrm>
          <a:prstGeom prst="rect">
            <a:avLst/>
          </a:prstGeom>
        </p:spPr>
      </p:pic>
    </p:spTree>
    <p:extLst>
      <p:ext uri="{BB962C8B-B14F-4D97-AF65-F5344CB8AC3E}">
        <p14:creationId xmlns:p14="http://schemas.microsoft.com/office/powerpoint/2010/main" val="26207486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Three Pics">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36AA7A1-DDCF-A800-3F96-C41A4B6588F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738632" y="1183851"/>
            <a:ext cx="3215367" cy="3060782"/>
          </a:xfrm>
          <a:prstGeom prst="rect">
            <a:avLst/>
          </a:prstGeom>
        </p:spPr>
      </p:pic>
      <p:sp>
        <p:nvSpPr>
          <p:cNvPr id="2" name="Title 1">
            <a:extLst>
              <a:ext uri="{FF2B5EF4-FFF2-40B4-BE49-F238E27FC236}">
                <a16:creationId xmlns:a16="http://schemas.microsoft.com/office/drawing/2014/main" id="{4DB37D33-7FF1-92D1-ED69-2836BDB99AB8}"/>
              </a:ext>
            </a:extLst>
          </p:cNvPr>
          <p:cNvSpPr>
            <a:spLocks noGrp="1"/>
          </p:cNvSpPr>
          <p:nvPr>
            <p:ph type="title" hasCustomPrompt="1"/>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EF484E-1FE6-8E1D-0694-F1B12FF891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9E930-8A34-B824-D063-FC5998B6F0D7}"/>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Picture Placeholder 6">
            <a:extLst>
              <a:ext uri="{FF2B5EF4-FFF2-40B4-BE49-F238E27FC236}">
                <a16:creationId xmlns:a16="http://schemas.microsoft.com/office/drawing/2014/main" id="{B8A242EB-CF43-377F-2C24-DD06A5EB839E}"/>
              </a:ext>
            </a:extLst>
          </p:cNvPr>
          <p:cNvSpPr>
            <a:spLocks noGrp="1"/>
          </p:cNvSpPr>
          <p:nvPr>
            <p:ph type="pic" sz="quarter" idx="13"/>
          </p:nvPr>
        </p:nvSpPr>
        <p:spPr>
          <a:xfrm>
            <a:off x="533399" y="1690688"/>
            <a:ext cx="3494773" cy="3494770"/>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8" name="Picture Placeholder 6">
            <a:extLst>
              <a:ext uri="{FF2B5EF4-FFF2-40B4-BE49-F238E27FC236}">
                <a16:creationId xmlns:a16="http://schemas.microsoft.com/office/drawing/2014/main" id="{CCD4D052-E422-55F9-097E-86A260295B1B}"/>
              </a:ext>
            </a:extLst>
          </p:cNvPr>
          <p:cNvSpPr>
            <a:spLocks noGrp="1"/>
          </p:cNvSpPr>
          <p:nvPr>
            <p:ph type="pic" sz="quarter" idx="14"/>
          </p:nvPr>
        </p:nvSpPr>
        <p:spPr>
          <a:xfrm>
            <a:off x="4348613" y="1690688"/>
            <a:ext cx="3494773" cy="3494770"/>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9" name="Picture Placeholder 6">
            <a:extLst>
              <a:ext uri="{FF2B5EF4-FFF2-40B4-BE49-F238E27FC236}">
                <a16:creationId xmlns:a16="http://schemas.microsoft.com/office/drawing/2014/main" id="{4BE6FE78-7B25-1CEB-3EF3-5D237D74317B}"/>
              </a:ext>
            </a:extLst>
          </p:cNvPr>
          <p:cNvSpPr>
            <a:spLocks noGrp="1"/>
          </p:cNvSpPr>
          <p:nvPr>
            <p:ph type="pic" sz="quarter" idx="15"/>
          </p:nvPr>
        </p:nvSpPr>
        <p:spPr>
          <a:xfrm>
            <a:off x="8163827" y="1690688"/>
            <a:ext cx="3494773" cy="3494770"/>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pic>
        <p:nvPicPr>
          <p:cNvPr id="15" name="Graphic 14">
            <a:extLst>
              <a:ext uri="{FF2B5EF4-FFF2-40B4-BE49-F238E27FC236}">
                <a16:creationId xmlns:a16="http://schemas.microsoft.com/office/drawing/2014/main" id="{93B649A3-332F-6191-73BA-2D0335722A2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1700000">
            <a:off x="10473642" y="551265"/>
            <a:ext cx="1371600" cy="1371600"/>
          </a:xfrm>
          <a:prstGeom prst="rect">
            <a:avLst/>
          </a:prstGeom>
        </p:spPr>
      </p:pic>
    </p:spTree>
    <p:extLst>
      <p:ext uri="{BB962C8B-B14F-4D97-AF65-F5344CB8AC3E}">
        <p14:creationId xmlns:p14="http://schemas.microsoft.com/office/powerpoint/2010/main" val="3000918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ight Pic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EF484E-1FE6-8E1D-0694-F1B12FF891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9E930-8A34-B824-D063-FC5998B6F0D7}"/>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Picture Placeholder 6">
            <a:extLst>
              <a:ext uri="{FF2B5EF4-FFF2-40B4-BE49-F238E27FC236}">
                <a16:creationId xmlns:a16="http://schemas.microsoft.com/office/drawing/2014/main" id="{B8A242EB-CF43-377F-2C24-DD06A5EB839E}"/>
              </a:ext>
            </a:extLst>
          </p:cNvPr>
          <p:cNvSpPr>
            <a:spLocks noGrp="1"/>
          </p:cNvSpPr>
          <p:nvPr>
            <p:ph type="pic" sz="quarter" idx="13"/>
          </p:nvPr>
        </p:nvSpPr>
        <p:spPr>
          <a:xfrm>
            <a:off x="533400" y="859320"/>
            <a:ext cx="1875201" cy="1875199"/>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8" name="Picture Placeholder 6">
            <a:extLst>
              <a:ext uri="{FF2B5EF4-FFF2-40B4-BE49-F238E27FC236}">
                <a16:creationId xmlns:a16="http://schemas.microsoft.com/office/drawing/2014/main" id="{CCD4D052-E422-55F9-097E-86A260295B1B}"/>
              </a:ext>
            </a:extLst>
          </p:cNvPr>
          <p:cNvSpPr>
            <a:spLocks noGrp="1"/>
          </p:cNvSpPr>
          <p:nvPr>
            <p:ph type="pic" sz="quarter" idx="14"/>
          </p:nvPr>
        </p:nvSpPr>
        <p:spPr>
          <a:xfrm>
            <a:off x="3616733" y="859320"/>
            <a:ext cx="1875201" cy="1875199"/>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9" name="Picture Placeholder 6">
            <a:extLst>
              <a:ext uri="{FF2B5EF4-FFF2-40B4-BE49-F238E27FC236}">
                <a16:creationId xmlns:a16="http://schemas.microsoft.com/office/drawing/2014/main" id="{4BE6FE78-7B25-1CEB-3EF3-5D237D74317B}"/>
              </a:ext>
            </a:extLst>
          </p:cNvPr>
          <p:cNvSpPr>
            <a:spLocks noGrp="1"/>
          </p:cNvSpPr>
          <p:nvPr>
            <p:ph type="pic" sz="quarter" idx="15"/>
          </p:nvPr>
        </p:nvSpPr>
        <p:spPr>
          <a:xfrm>
            <a:off x="6700066" y="859320"/>
            <a:ext cx="1875201" cy="1875199"/>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10" name="Picture Placeholder 6">
            <a:extLst>
              <a:ext uri="{FF2B5EF4-FFF2-40B4-BE49-F238E27FC236}">
                <a16:creationId xmlns:a16="http://schemas.microsoft.com/office/drawing/2014/main" id="{CC27E084-FAC4-EFF7-E50D-85209CDDBA3D}"/>
              </a:ext>
            </a:extLst>
          </p:cNvPr>
          <p:cNvSpPr>
            <a:spLocks noGrp="1"/>
          </p:cNvSpPr>
          <p:nvPr>
            <p:ph type="pic" sz="quarter" idx="16"/>
          </p:nvPr>
        </p:nvSpPr>
        <p:spPr>
          <a:xfrm>
            <a:off x="9783399" y="859320"/>
            <a:ext cx="1875201" cy="1875199"/>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6" name="Picture Placeholder 6">
            <a:extLst>
              <a:ext uri="{FF2B5EF4-FFF2-40B4-BE49-F238E27FC236}">
                <a16:creationId xmlns:a16="http://schemas.microsoft.com/office/drawing/2014/main" id="{3225B2FD-14DB-4FD7-6C7B-D6F462B56509}"/>
              </a:ext>
            </a:extLst>
          </p:cNvPr>
          <p:cNvSpPr>
            <a:spLocks noGrp="1"/>
          </p:cNvSpPr>
          <p:nvPr>
            <p:ph type="pic" sz="quarter" idx="17"/>
          </p:nvPr>
        </p:nvSpPr>
        <p:spPr>
          <a:xfrm>
            <a:off x="533400" y="3725611"/>
            <a:ext cx="1875201" cy="1875199"/>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15" name="Picture Placeholder 6">
            <a:extLst>
              <a:ext uri="{FF2B5EF4-FFF2-40B4-BE49-F238E27FC236}">
                <a16:creationId xmlns:a16="http://schemas.microsoft.com/office/drawing/2014/main" id="{C7FEE4F5-9DBD-50E8-9E20-CA6E39EA8F37}"/>
              </a:ext>
            </a:extLst>
          </p:cNvPr>
          <p:cNvSpPr>
            <a:spLocks noGrp="1"/>
          </p:cNvSpPr>
          <p:nvPr>
            <p:ph type="pic" sz="quarter" idx="18"/>
          </p:nvPr>
        </p:nvSpPr>
        <p:spPr>
          <a:xfrm>
            <a:off x="3616733" y="3725611"/>
            <a:ext cx="1875201" cy="1875199"/>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16" name="Picture Placeholder 6">
            <a:extLst>
              <a:ext uri="{FF2B5EF4-FFF2-40B4-BE49-F238E27FC236}">
                <a16:creationId xmlns:a16="http://schemas.microsoft.com/office/drawing/2014/main" id="{B9290D48-0DA4-1CB6-F4F9-0C4676304A64}"/>
              </a:ext>
            </a:extLst>
          </p:cNvPr>
          <p:cNvSpPr>
            <a:spLocks noGrp="1"/>
          </p:cNvSpPr>
          <p:nvPr>
            <p:ph type="pic" sz="quarter" idx="19"/>
          </p:nvPr>
        </p:nvSpPr>
        <p:spPr>
          <a:xfrm>
            <a:off x="6700066" y="3725611"/>
            <a:ext cx="1875201" cy="1875199"/>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sp>
        <p:nvSpPr>
          <p:cNvPr id="17" name="Picture Placeholder 6">
            <a:extLst>
              <a:ext uri="{FF2B5EF4-FFF2-40B4-BE49-F238E27FC236}">
                <a16:creationId xmlns:a16="http://schemas.microsoft.com/office/drawing/2014/main" id="{041FAFDB-497B-31C4-18D5-13E468F2AEF5}"/>
              </a:ext>
            </a:extLst>
          </p:cNvPr>
          <p:cNvSpPr>
            <a:spLocks noGrp="1"/>
          </p:cNvSpPr>
          <p:nvPr>
            <p:ph type="pic" sz="quarter" idx="20"/>
          </p:nvPr>
        </p:nvSpPr>
        <p:spPr>
          <a:xfrm>
            <a:off x="9783399" y="3725611"/>
            <a:ext cx="1875201" cy="1875199"/>
          </a:xfrm>
          <a:prstGeom prst="ellipse">
            <a:avLst/>
          </a:prstGeom>
          <a:pattFill prst="zigZag">
            <a:fgClr>
              <a:schemeClr val="accent1"/>
            </a:fgClr>
            <a:bgClr>
              <a:schemeClr val="bg1"/>
            </a:bgClr>
          </a:pattFill>
        </p:spPr>
        <p:txBody>
          <a:bodyPr>
            <a:normAutofit/>
          </a:bodyPr>
          <a:lstStyle>
            <a:lvl1pPr algn="ctr">
              <a:defRPr sz="1600"/>
            </a:lvl1pPr>
          </a:lstStyle>
          <a:p>
            <a:r>
              <a:rPr lang="en-US"/>
              <a:t>Click icon to add picture</a:t>
            </a:r>
          </a:p>
        </p:txBody>
      </p:sp>
      <p:pic>
        <p:nvPicPr>
          <p:cNvPr id="28" name="Picture 27" descr="A group of colored crosses&#10;&#10;Description automatically generated">
            <a:extLst>
              <a:ext uri="{FF2B5EF4-FFF2-40B4-BE49-F238E27FC236}">
                <a16:creationId xmlns:a16="http://schemas.microsoft.com/office/drawing/2014/main" id="{A55C338F-8B38-B408-6B81-FE622E0A37FE}"/>
              </a:ext>
            </a:extLst>
          </p:cNvPr>
          <p:cNvPicPr>
            <a:picLocks noChangeAspect="1"/>
          </p:cNvPicPr>
          <p:nvPr/>
        </p:nvPicPr>
        <p:blipFill>
          <a:blip r:embed="rId2">
            <a:extLst>
              <a:ext uri="{28A0092B-C50C-407E-A947-70E740481C1C}">
                <a14:useLocalDpi xmlns:a14="http://schemas.microsoft.com/office/drawing/2010/main" val="0"/>
              </a:ext>
            </a:extLst>
          </a:blip>
          <a:srcRect t="73115"/>
          <a:stretch/>
        </p:blipFill>
        <p:spPr>
          <a:xfrm rot="5400000">
            <a:off x="10411647" y="1255992"/>
            <a:ext cx="2915718" cy="753015"/>
          </a:xfrm>
          <a:prstGeom prst="rect">
            <a:avLst/>
          </a:prstGeom>
        </p:spPr>
      </p:pic>
      <p:sp>
        <p:nvSpPr>
          <p:cNvPr id="2" name="Text Placeholder 5">
            <a:extLst>
              <a:ext uri="{FF2B5EF4-FFF2-40B4-BE49-F238E27FC236}">
                <a16:creationId xmlns:a16="http://schemas.microsoft.com/office/drawing/2014/main" id="{0B23E893-40B0-5598-E5F6-03CAE2356A19}"/>
              </a:ext>
            </a:extLst>
          </p:cNvPr>
          <p:cNvSpPr>
            <a:spLocks noGrp="1"/>
          </p:cNvSpPr>
          <p:nvPr>
            <p:ph type="body" sz="quarter" idx="21" hasCustomPrompt="1"/>
          </p:nvPr>
        </p:nvSpPr>
        <p:spPr>
          <a:xfrm>
            <a:off x="544594" y="2804828"/>
            <a:ext cx="1864008" cy="625005"/>
          </a:xfrm>
        </p:spPr>
        <p:txBody>
          <a:bodyPr tIns="0" rIns="0" bIns="0">
            <a:normAutofit/>
          </a:bodyPr>
          <a:lstStyle>
            <a:lvl1pPr algn="ctr">
              <a:defRPr/>
            </a:lvl1pPr>
            <a:lvl2pPr marL="0" indent="0" algn="ctr">
              <a:lnSpc>
                <a:spcPct val="100000"/>
              </a:lnSpc>
              <a:spcBef>
                <a:spcPts val="0"/>
              </a:spcBef>
              <a:buNone/>
              <a:defRPr sz="14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vl7pPr marL="2743200" indent="0">
              <a:buNone/>
              <a:defRPr/>
            </a:lvl7pPr>
          </a:lstStyle>
          <a:p>
            <a:pPr lvl="0"/>
            <a:r>
              <a:rPr lang="en-US"/>
              <a:t>Name</a:t>
            </a:r>
          </a:p>
          <a:p>
            <a:pPr lvl="2"/>
            <a:r>
              <a:rPr lang="en-US"/>
              <a:t>Title</a:t>
            </a:r>
          </a:p>
          <a:p>
            <a:pPr lvl="2"/>
            <a:r>
              <a:rPr lang="en-US"/>
              <a:t>Title Line 2</a:t>
            </a:r>
          </a:p>
        </p:txBody>
      </p:sp>
      <p:sp>
        <p:nvSpPr>
          <p:cNvPr id="3" name="Text Placeholder 5">
            <a:extLst>
              <a:ext uri="{FF2B5EF4-FFF2-40B4-BE49-F238E27FC236}">
                <a16:creationId xmlns:a16="http://schemas.microsoft.com/office/drawing/2014/main" id="{0EADF35E-AD6D-1D00-2CA1-6570BC2C9CA0}"/>
              </a:ext>
            </a:extLst>
          </p:cNvPr>
          <p:cNvSpPr>
            <a:spLocks noGrp="1"/>
          </p:cNvSpPr>
          <p:nvPr>
            <p:ph type="body" sz="quarter" idx="22" hasCustomPrompt="1"/>
          </p:nvPr>
        </p:nvSpPr>
        <p:spPr>
          <a:xfrm>
            <a:off x="3616733" y="2804828"/>
            <a:ext cx="1864008" cy="625005"/>
          </a:xfrm>
        </p:spPr>
        <p:txBody>
          <a:bodyPr tIns="0" rIns="0" bIns="0">
            <a:normAutofit/>
          </a:bodyPr>
          <a:lstStyle>
            <a:lvl2pPr marL="0" indent="0" algn="ctr">
              <a:lnSpc>
                <a:spcPct val="100000"/>
              </a:lnSpc>
              <a:spcBef>
                <a:spcPts val="0"/>
              </a:spcBef>
              <a:buNone/>
              <a:defRPr sz="14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stStyle>
          <a:p>
            <a:pPr lvl="1"/>
            <a:r>
              <a:rPr lang="en-US"/>
              <a:t>Name</a:t>
            </a:r>
          </a:p>
          <a:p>
            <a:pPr lvl="1"/>
            <a:r>
              <a:rPr lang="en-US"/>
              <a:t>Title</a:t>
            </a:r>
          </a:p>
          <a:p>
            <a:pPr lvl="1"/>
            <a:r>
              <a:rPr lang="en-US"/>
              <a:t>Title Line 2</a:t>
            </a:r>
          </a:p>
        </p:txBody>
      </p:sp>
      <p:sp>
        <p:nvSpPr>
          <p:cNvPr id="22" name="Text Placeholder 5">
            <a:extLst>
              <a:ext uri="{FF2B5EF4-FFF2-40B4-BE49-F238E27FC236}">
                <a16:creationId xmlns:a16="http://schemas.microsoft.com/office/drawing/2014/main" id="{77C0375E-0E6B-7801-F0D5-A2A8297263E0}"/>
              </a:ext>
            </a:extLst>
          </p:cNvPr>
          <p:cNvSpPr>
            <a:spLocks noGrp="1"/>
          </p:cNvSpPr>
          <p:nvPr>
            <p:ph type="body" sz="quarter" idx="23" hasCustomPrompt="1"/>
          </p:nvPr>
        </p:nvSpPr>
        <p:spPr>
          <a:xfrm>
            <a:off x="6711259" y="2804828"/>
            <a:ext cx="1864008" cy="625005"/>
          </a:xfrm>
        </p:spPr>
        <p:txBody>
          <a:bodyPr tIns="0" rIns="0" bIns="0">
            <a:normAutofit/>
          </a:bodyPr>
          <a:lstStyle>
            <a:lvl2pPr marL="0" indent="0" algn="ctr">
              <a:lnSpc>
                <a:spcPct val="100000"/>
              </a:lnSpc>
              <a:spcBef>
                <a:spcPts val="0"/>
              </a:spcBef>
              <a:buNone/>
              <a:defRPr sz="14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stStyle>
          <a:p>
            <a:pPr lvl="1"/>
            <a:r>
              <a:rPr lang="en-US"/>
              <a:t>Name</a:t>
            </a:r>
          </a:p>
          <a:p>
            <a:pPr lvl="1"/>
            <a:r>
              <a:rPr lang="en-US"/>
              <a:t>Title</a:t>
            </a:r>
          </a:p>
          <a:p>
            <a:pPr lvl="1"/>
            <a:r>
              <a:rPr lang="en-US"/>
              <a:t>Title Line 2</a:t>
            </a:r>
          </a:p>
        </p:txBody>
      </p:sp>
      <p:sp>
        <p:nvSpPr>
          <p:cNvPr id="23" name="Text Placeholder 5">
            <a:extLst>
              <a:ext uri="{FF2B5EF4-FFF2-40B4-BE49-F238E27FC236}">
                <a16:creationId xmlns:a16="http://schemas.microsoft.com/office/drawing/2014/main" id="{6221B11D-C1E4-4453-F803-416323C29053}"/>
              </a:ext>
            </a:extLst>
          </p:cNvPr>
          <p:cNvSpPr>
            <a:spLocks noGrp="1"/>
          </p:cNvSpPr>
          <p:nvPr>
            <p:ph type="body" sz="quarter" idx="24" hasCustomPrompt="1"/>
          </p:nvPr>
        </p:nvSpPr>
        <p:spPr>
          <a:xfrm>
            <a:off x="544594" y="5686177"/>
            <a:ext cx="1864008" cy="625005"/>
          </a:xfrm>
        </p:spPr>
        <p:txBody>
          <a:bodyPr tIns="0" rIns="0" bIns="0">
            <a:normAutofit/>
          </a:bodyPr>
          <a:lstStyle>
            <a:lvl2pPr marL="0" indent="0" algn="ctr">
              <a:lnSpc>
                <a:spcPct val="100000"/>
              </a:lnSpc>
              <a:spcBef>
                <a:spcPts val="0"/>
              </a:spcBef>
              <a:buNone/>
              <a:defRPr sz="14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stStyle>
          <a:p>
            <a:pPr lvl="1"/>
            <a:r>
              <a:rPr lang="en-US"/>
              <a:t>Name</a:t>
            </a:r>
          </a:p>
          <a:p>
            <a:pPr lvl="1"/>
            <a:r>
              <a:rPr lang="en-US"/>
              <a:t>Title</a:t>
            </a:r>
          </a:p>
          <a:p>
            <a:pPr lvl="1"/>
            <a:r>
              <a:rPr lang="en-US"/>
              <a:t>Title Line 2</a:t>
            </a:r>
          </a:p>
        </p:txBody>
      </p:sp>
      <p:sp>
        <p:nvSpPr>
          <p:cNvPr id="24" name="Text Placeholder 5">
            <a:extLst>
              <a:ext uri="{FF2B5EF4-FFF2-40B4-BE49-F238E27FC236}">
                <a16:creationId xmlns:a16="http://schemas.microsoft.com/office/drawing/2014/main" id="{C4397CCA-52A7-29D1-7058-CEC36570B09F}"/>
              </a:ext>
            </a:extLst>
          </p:cNvPr>
          <p:cNvSpPr>
            <a:spLocks noGrp="1"/>
          </p:cNvSpPr>
          <p:nvPr>
            <p:ph type="body" sz="quarter" idx="25" hasCustomPrompt="1"/>
          </p:nvPr>
        </p:nvSpPr>
        <p:spPr>
          <a:xfrm>
            <a:off x="3616733" y="5686177"/>
            <a:ext cx="1864008" cy="625005"/>
          </a:xfrm>
        </p:spPr>
        <p:txBody>
          <a:bodyPr tIns="0" rIns="0" bIns="0">
            <a:normAutofit/>
          </a:bodyPr>
          <a:lstStyle>
            <a:lvl2pPr marL="0" indent="0" algn="ctr">
              <a:lnSpc>
                <a:spcPct val="100000"/>
              </a:lnSpc>
              <a:spcBef>
                <a:spcPts val="0"/>
              </a:spcBef>
              <a:buNone/>
              <a:defRPr sz="14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stStyle>
          <a:p>
            <a:pPr lvl="1"/>
            <a:r>
              <a:rPr lang="en-US"/>
              <a:t>Name</a:t>
            </a:r>
          </a:p>
          <a:p>
            <a:pPr lvl="1"/>
            <a:r>
              <a:rPr lang="en-US"/>
              <a:t>Title</a:t>
            </a:r>
          </a:p>
          <a:p>
            <a:pPr lvl="1"/>
            <a:r>
              <a:rPr lang="en-US"/>
              <a:t>Title Line 2</a:t>
            </a:r>
          </a:p>
        </p:txBody>
      </p:sp>
      <p:sp>
        <p:nvSpPr>
          <p:cNvPr id="25" name="Text Placeholder 5">
            <a:extLst>
              <a:ext uri="{FF2B5EF4-FFF2-40B4-BE49-F238E27FC236}">
                <a16:creationId xmlns:a16="http://schemas.microsoft.com/office/drawing/2014/main" id="{6B63D9F5-3E29-F6EE-6D39-1120EB397C83}"/>
              </a:ext>
            </a:extLst>
          </p:cNvPr>
          <p:cNvSpPr>
            <a:spLocks noGrp="1"/>
          </p:cNvSpPr>
          <p:nvPr>
            <p:ph type="body" sz="quarter" idx="26" hasCustomPrompt="1"/>
          </p:nvPr>
        </p:nvSpPr>
        <p:spPr>
          <a:xfrm>
            <a:off x="6711259" y="5686177"/>
            <a:ext cx="1864008" cy="625005"/>
          </a:xfrm>
        </p:spPr>
        <p:txBody>
          <a:bodyPr tIns="0" rIns="0" bIns="0">
            <a:normAutofit/>
          </a:bodyPr>
          <a:lstStyle>
            <a:lvl2pPr marL="0" indent="0" algn="ctr">
              <a:lnSpc>
                <a:spcPct val="100000"/>
              </a:lnSpc>
              <a:spcBef>
                <a:spcPts val="0"/>
              </a:spcBef>
              <a:buNone/>
              <a:defRPr sz="14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stStyle>
          <a:p>
            <a:pPr lvl="1"/>
            <a:r>
              <a:rPr lang="en-US"/>
              <a:t>Name</a:t>
            </a:r>
          </a:p>
          <a:p>
            <a:pPr lvl="1"/>
            <a:r>
              <a:rPr lang="en-US"/>
              <a:t>Title</a:t>
            </a:r>
          </a:p>
          <a:p>
            <a:pPr lvl="1"/>
            <a:r>
              <a:rPr lang="en-US"/>
              <a:t>Title Line 2</a:t>
            </a:r>
          </a:p>
        </p:txBody>
      </p:sp>
      <p:sp>
        <p:nvSpPr>
          <p:cNvPr id="26" name="Text Placeholder 5">
            <a:extLst>
              <a:ext uri="{FF2B5EF4-FFF2-40B4-BE49-F238E27FC236}">
                <a16:creationId xmlns:a16="http://schemas.microsoft.com/office/drawing/2014/main" id="{2258A75D-A080-83FF-6BF5-68CAAC1B6F9C}"/>
              </a:ext>
            </a:extLst>
          </p:cNvPr>
          <p:cNvSpPr>
            <a:spLocks noGrp="1"/>
          </p:cNvSpPr>
          <p:nvPr>
            <p:ph type="body" sz="quarter" idx="27" hasCustomPrompt="1"/>
          </p:nvPr>
        </p:nvSpPr>
        <p:spPr>
          <a:xfrm>
            <a:off x="9788995" y="5686177"/>
            <a:ext cx="1864008" cy="625005"/>
          </a:xfrm>
        </p:spPr>
        <p:txBody>
          <a:bodyPr tIns="0" rIns="0" bIns="0">
            <a:normAutofit/>
          </a:bodyPr>
          <a:lstStyle>
            <a:lvl2pPr marL="0" indent="0" algn="ctr">
              <a:lnSpc>
                <a:spcPct val="100000"/>
              </a:lnSpc>
              <a:spcBef>
                <a:spcPts val="0"/>
              </a:spcBef>
              <a:buNone/>
              <a:defRPr sz="14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stStyle>
          <a:p>
            <a:pPr lvl="1"/>
            <a:r>
              <a:rPr lang="en-US"/>
              <a:t>Name</a:t>
            </a:r>
          </a:p>
          <a:p>
            <a:pPr lvl="1"/>
            <a:r>
              <a:rPr lang="en-US"/>
              <a:t>Title</a:t>
            </a:r>
          </a:p>
          <a:p>
            <a:pPr lvl="1"/>
            <a:r>
              <a:rPr lang="en-US"/>
              <a:t>Title Line 2</a:t>
            </a:r>
          </a:p>
        </p:txBody>
      </p:sp>
      <p:sp>
        <p:nvSpPr>
          <p:cNvPr id="27" name="Text Placeholder 5">
            <a:extLst>
              <a:ext uri="{FF2B5EF4-FFF2-40B4-BE49-F238E27FC236}">
                <a16:creationId xmlns:a16="http://schemas.microsoft.com/office/drawing/2014/main" id="{1B811DAA-9091-C623-0B69-241C762D7FAC}"/>
              </a:ext>
            </a:extLst>
          </p:cNvPr>
          <p:cNvSpPr>
            <a:spLocks noGrp="1"/>
          </p:cNvSpPr>
          <p:nvPr>
            <p:ph type="body" sz="quarter" idx="28" hasCustomPrompt="1"/>
          </p:nvPr>
        </p:nvSpPr>
        <p:spPr>
          <a:xfrm>
            <a:off x="9781390" y="2804828"/>
            <a:ext cx="1864008" cy="625005"/>
          </a:xfrm>
        </p:spPr>
        <p:txBody>
          <a:bodyPr tIns="0" rIns="0" bIns="0">
            <a:normAutofit/>
          </a:bodyPr>
          <a:lstStyle>
            <a:lvl2pPr marL="0" indent="0" algn="ctr">
              <a:lnSpc>
                <a:spcPct val="100000"/>
              </a:lnSpc>
              <a:spcBef>
                <a:spcPts val="0"/>
              </a:spcBef>
              <a:buNone/>
              <a:defRPr sz="1400" b="0">
                <a:solidFill>
                  <a:schemeClr val="tx2"/>
                </a:solidFill>
              </a:defRPr>
            </a:lvl2pPr>
            <a:lvl3pPr marL="234950" indent="0" algn="ctr">
              <a:lnSpc>
                <a:spcPct val="100000"/>
              </a:lnSpc>
              <a:buNone/>
              <a:defRPr sz="1600">
                <a:solidFill>
                  <a:schemeClr val="accent4"/>
                </a:solidFill>
              </a:defRPr>
            </a:lvl3pPr>
            <a:lvl4pPr marL="463550" indent="0" algn="ctr">
              <a:buNone/>
              <a:defRPr/>
            </a:lvl4pPr>
            <a:lvl5pPr marL="690563" indent="0" algn="ctr">
              <a:buNone/>
              <a:defRPr/>
            </a:lvl5pPr>
          </a:lstStyle>
          <a:p>
            <a:pPr lvl="1"/>
            <a:r>
              <a:rPr lang="en-US"/>
              <a:t>Name</a:t>
            </a:r>
          </a:p>
          <a:p>
            <a:pPr lvl="1"/>
            <a:r>
              <a:rPr lang="en-US"/>
              <a:t>Title</a:t>
            </a:r>
          </a:p>
          <a:p>
            <a:pPr lvl="1"/>
            <a:r>
              <a:rPr lang="en-US"/>
              <a:t>Title Line 2</a:t>
            </a:r>
          </a:p>
        </p:txBody>
      </p:sp>
    </p:spTree>
    <p:extLst>
      <p:ext uri="{BB962C8B-B14F-4D97-AF65-F5344CB8AC3E}">
        <p14:creationId xmlns:p14="http://schemas.microsoft.com/office/powerpoint/2010/main" val="2827411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Pull Quote">
    <p:bg>
      <p:bgPr>
        <a:gradFill rotWithShape="1">
          <a:gsLst>
            <a:gs pos="0">
              <a:schemeClr val="accent4"/>
            </a:gs>
            <a:gs pos="50000">
              <a:schemeClr val="bg2">
                <a:tint val="98000"/>
                <a:satMod val="130000"/>
                <a:shade val="90000"/>
                <a:lumMod val="103000"/>
              </a:schemeClr>
            </a:gs>
            <a:gs pos="100000">
              <a:schemeClr val="accent2"/>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DC66-649A-CF25-C046-A98F1112CAE4}"/>
              </a:ext>
            </a:extLst>
          </p:cNvPr>
          <p:cNvSpPr>
            <a:spLocks noGrp="1"/>
          </p:cNvSpPr>
          <p:nvPr>
            <p:ph type="ctrTitle" hasCustomPrompt="1"/>
          </p:nvPr>
        </p:nvSpPr>
        <p:spPr>
          <a:xfrm>
            <a:off x="533401" y="1122363"/>
            <a:ext cx="11125199"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BFD441-6D1A-C2E1-ABC8-968D17A4910B}"/>
              </a:ext>
            </a:extLst>
          </p:cNvPr>
          <p:cNvSpPr>
            <a:spLocks noGrp="1"/>
          </p:cNvSpPr>
          <p:nvPr>
            <p:ph type="subTitle" idx="1" hasCustomPrompt="1"/>
          </p:nvPr>
        </p:nvSpPr>
        <p:spPr>
          <a:xfrm>
            <a:off x="533401" y="3602037"/>
            <a:ext cx="11125199" cy="2387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colored crosses&#10;&#10;Description automatically generated">
            <a:extLst>
              <a:ext uri="{FF2B5EF4-FFF2-40B4-BE49-F238E27FC236}">
                <a16:creationId xmlns:a16="http://schemas.microsoft.com/office/drawing/2014/main" id="{BBD9FC34-0AFE-BC67-4D06-F2748D1357D8}"/>
              </a:ext>
            </a:extLst>
          </p:cNvPr>
          <p:cNvPicPr>
            <a:picLocks noChangeAspect="1"/>
          </p:cNvPicPr>
          <p:nvPr/>
        </p:nvPicPr>
        <p:blipFill>
          <a:blip r:embed="rId2">
            <a:extLst>
              <a:ext uri="{28A0092B-C50C-407E-A947-70E740481C1C}">
                <a14:useLocalDpi xmlns:a14="http://schemas.microsoft.com/office/drawing/2010/main" val="0"/>
              </a:ext>
            </a:extLst>
          </a:blip>
          <a:srcRect t="73115"/>
          <a:stretch/>
        </p:blipFill>
        <p:spPr>
          <a:xfrm rot="5400000">
            <a:off x="10411647" y="1255992"/>
            <a:ext cx="2915718" cy="753015"/>
          </a:xfrm>
          <a:prstGeom prst="rect">
            <a:avLst/>
          </a:prstGeom>
        </p:spPr>
      </p:pic>
      <p:sp>
        <p:nvSpPr>
          <p:cNvPr id="4" name="TextBox 3">
            <a:extLst>
              <a:ext uri="{FF2B5EF4-FFF2-40B4-BE49-F238E27FC236}">
                <a16:creationId xmlns:a16="http://schemas.microsoft.com/office/drawing/2014/main" id="{397575AE-7E3B-DBC6-1FA4-86E47B6A5100}"/>
              </a:ext>
            </a:extLst>
          </p:cNvPr>
          <p:cNvSpPr txBox="1"/>
          <p:nvPr/>
        </p:nvSpPr>
        <p:spPr>
          <a:xfrm>
            <a:off x="367146" y="462464"/>
            <a:ext cx="2763982" cy="1569660"/>
          </a:xfrm>
          <a:prstGeom prst="rect">
            <a:avLst/>
          </a:prstGeom>
          <a:noFill/>
        </p:spPr>
        <p:txBody>
          <a:bodyPr wrap="square" rtlCol="0">
            <a:spAutoFit/>
          </a:bodyPr>
          <a:lstStyle/>
          <a:p>
            <a:r>
              <a:rPr lang="en-US" sz="9600" b="1">
                <a:solidFill>
                  <a:schemeClr val="accent1"/>
                </a:solidFill>
              </a:rPr>
              <a:t>“</a:t>
            </a:r>
          </a:p>
        </p:txBody>
      </p:sp>
    </p:spTree>
    <p:extLst>
      <p:ext uri="{BB962C8B-B14F-4D97-AF65-F5344CB8AC3E}">
        <p14:creationId xmlns:p14="http://schemas.microsoft.com/office/powerpoint/2010/main" val="262411089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gradFill rotWithShape="1">
          <a:gsLst>
            <a:gs pos="0">
              <a:schemeClr val="accent4"/>
            </a:gs>
            <a:gs pos="50000">
              <a:schemeClr val="bg2">
                <a:tint val="98000"/>
                <a:satMod val="130000"/>
                <a:shade val="90000"/>
                <a:lumMod val="103000"/>
              </a:schemeClr>
            </a:gs>
            <a:gs pos="100000">
              <a:schemeClr val="accent2"/>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DC66-649A-CF25-C046-A98F1112CAE4}"/>
              </a:ext>
            </a:extLst>
          </p:cNvPr>
          <p:cNvSpPr>
            <a:spLocks noGrp="1"/>
          </p:cNvSpPr>
          <p:nvPr>
            <p:ph type="ctrTitle" hasCustomPrompt="1"/>
          </p:nvPr>
        </p:nvSpPr>
        <p:spPr>
          <a:xfrm>
            <a:off x="533401" y="1122363"/>
            <a:ext cx="11125199"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BFD441-6D1A-C2E1-ABC8-968D17A4910B}"/>
              </a:ext>
            </a:extLst>
          </p:cNvPr>
          <p:cNvSpPr>
            <a:spLocks noGrp="1"/>
          </p:cNvSpPr>
          <p:nvPr>
            <p:ph type="subTitle" idx="1" hasCustomPrompt="1"/>
          </p:nvPr>
        </p:nvSpPr>
        <p:spPr>
          <a:xfrm>
            <a:off x="533401" y="3602037"/>
            <a:ext cx="11125199" cy="238759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colored crosses&#10;&#10;Description automatically generated">
            <a:extLst>
              <a:ext uri="{FF2B5EF4-FFF2-40B4-BE49-F238E27FC236}">
                <a16:creationId xmlns:a16="http://schemas.microsoft.com/office/drawing/2014/main" id="{BBD9FC34-0AFE-BC67-4D06-F2748D1357D8}"/>
              </a:ext>
            </a:extLst>
          </p:cNvPr>
          <p:cNvPicPr>
            <a:picLocks noChangeAspect="1"/>
          </p:cNvPicPr>
          <p:nvPr/>
        </p:nvPicPr>
        <p:blipFill>
          <a:blip r:embed="rId2">
            <a:extLst>
              <a:ext uri="{28A0092B-C50C-407E-A947-70E740481C1C}">
                <a14:useLocalDpi xmlns:a14="http://schemas.microsoft.com/office/drawing/2010/main" val="0"/>
              </a:ext>
            </a:extLst>
          </a:blip>
          <a:srcRect t="73115"/>
          <a:stretch/>
        </p:blipFill>
        <p:spPr>
          <a:xfrm rot="5400000">
            <a:off x="9317999" y="1900693"/>
            <a:ext cx="4654067" cy="1201962"/>
          </a:xfrm>
          <a:prstGeom prst="rect">
            <a:avLst/>
          </a:prstGeom>
        </p:spPr>
      </p:pic>
    </p:spTree>
    <p:extLst>
      <p:ext uri="{BB962C8B-B14F-4D97-AF65-F5344CB8AC3E}">
        <p14:creationId xmlns:p14="http://schemas.microsoft.com/office/powerpoint/2010/main" val="134817349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1E514DA-BDBE-ED06-FAB7-508A5337A0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6B8032-C509-2138-BDF4-17D50809FBAC}"/>
              </a:ext>
            </a:extLst>
          </p:cNvPr>
          <p:cNvSpPr>
            <a:spLocks noGrp="1"/>
          </p:cNvSpPr>
          <p:nvPr>
            <p:ph type="sldNum" sz="quarter" idx="12"/>
          </p:nvPr>
        </p:nvSpPr>
        <p:spPr/>
        <p:txBody>
          <a:bodyPr/>
          <a:lstStyle/>
          <a:p>
            <a:fld id="{C998F8A8-616C-F441-B333-4A21D39A0EF3}" type="slidenum">
              <a:rPr lang="en-US" smtClean="0"/>
              <a:t>‹#›</a:t>
            </a:fld>
            <a:endParaRPr lang="en-US"/>
          </a:p>
        </p:txBody>
      </p:sp>
    </p:spTree>
    <p:extLst>
      <p:ext uri="{BB962C8B-B14F-4D97-AF65-F5344CB8AC3E}">
        <p14:creationId xmlns:p14="http://schemas.microsoft.com/office/powerpoint/2010/main" val="3202157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ic VS Pi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D053A31-C531-B25C-0ABC-DB6D31152B8D}"/>
              </a:ext>
            </a:extLst>
          </p:cNvPr>
          <p:cNvSpPr>
            <a:spLocks noGrp="1"/>
          </p:cNvSpPr>
          <p:nvPr>
            <p:ph type="pic" sz="quarter" idx="13"/>
          </p:nvPr>
        </p:nvSpPr>
        <p:spPr>
          <a:xfrm>
            <a:off x="0" y="341736"/>
            <a:ext cx="6096000" cy="6502400"/>
          </a:xfrm>
          <a:pattFill prst="zigZag">
            <a:fgClr>
              <a:schemeClr val="accent1"/>
            </a:fgClr>
            <a:bgClr>
              <a:schemeClr val="bg1"/>
            </a:bgClr>
          </a:pattFill>
        </p:spPr>
        <p:txBody>
          <a:bodyPr anchor="ctr"/>
          <a:lstStyle>
            <a:lvl1pPr algn="ctr">
              <a:defRPr/>
            </a:lvl1pPr>
          </a:lstStyle>
          <a:p>
            <a:r>
              <a:rPr lang="en-US"/>
              <a:t>Click icon to add picture</a:t>
            </a:r>
          </a:p>
        </p:txBody>
      </p:sp>
      <p:sp>
        <p:nvSpPr>
          <p:cNvPr id="7" name="Picture Placeholder 5">
            <a:extLst>
              <a:ext uri="{FF2B5EF4-FFF2-40B4-BE49-F238E27FC236}">
                <a16:creationId xmlns:a16="http://schemas.microsoft.com/office/drawing/2014/main" id="{4D7E5C0D-0D5F-EF55-E7B5-5862157FA483}"/>
              </a:ext>
            </a:extLst>
          </p:cNvPr>
          <p:cNvSpPr>
            <a:spLocks noGrp="1"/>
          </p:cNvSpPr>
          <p:nvPr>
            <p:ph type="pic" sz="quarter" idx="14"/>
          </p:nvPr>
        </p:nvSpPr>
        <p:spPr>
          <a:xfrm>
            <a:off x="6096000" y="341736"/>
            <a:ext cx="6096000" cy="6502400"/>
          </a:xfrm>
          <a:pattFill prst="zigZag">
            <a:fgClr>
              <a:schemeClr val="accent1"/>
            </a:fgClr>
            <a:bgClr>
              <a:schemeClr val="bg1"/>
            </a:bgClr>
          </a:pattFill>
        </p:spPr>
        <p:txBody>
          <a:bodyPr anchor="ctr"/>
          <a:lstStyle>
            <a:lvl1pPr algn="ctr">
              <a:defRPr/>
            </a:lvl1pPr>
          </a:lstStyle>
          <a:p>
            <a:r>
              <a:rPr lang="en-US"/>
              <a:t>Click icon to add picture</a:t>
            </a:r>
          </a:p>
        </p:txBody>
      </p:sp>
      <p:sp>
        <p:nvSpPr>
          <p:cNvPr id="3" name="Footer Placeholder 2">
            <a:extLst>
              <a:ext uri="{FF2B5EF4-FFF2-40B4-BE49-F238E27FC236}">
                <a16:creationId xmlns:a16="http://schemas.microsoft.com/office/drawing/2014/main" id="{31E514DA-BDBE-ED06-FAB7-508A5337A0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6B8032-C509-2138-BDF4-17D50809FBAC}"/>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8" name="Oval 7">
            <a:extLst>
              <a:ext uri="{FF2B5EF4-FFF2-40B4-BE49-F238E27FC236}">
                <a16:creationId xmlns:a16="http://schemas.microsoft.com/office/drawing/2014/main" id="{0CD935B1-74EC-CC2F-F7F0-E97617AD5ABA}"/>
              </a:ext>
            </a:extLst>
          </p:cNvPr>
          <p:cNvSpPr/>
          <p:nvPr/>
        </p:nvSpPr>
        <p:spPr>
          <a:xfrm>
            <a:off x="5181600" y="2514600"/>
            <a:ext cx="1828800" cy="18288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5C008D3-AEAD-6A65-1DFA-353BCD508FBD}"/>
              </a:ext>
            </a:extLst>
          </p:cNvPr>
          <p:cNvSpPr txBox="1"/>
          <p:nvPr/>
        </p:nvSpPr>
        <p:spPr>
          <a:xfrm>
            <a:off x="5181600" y="2984500"/>
            <a:ext cx="1828800" cy="830997"/>
          </a:xfrm>
          <a:prstGeom prst="rect">
            <a:avLst/>
          </a:prstGeom>
          <a:noFill/>
        </p:spPr>
        <p:txBody>
          <a:bodyPr wrap="square" rtlCol="0">
            <a:spAutoFit/>
          </a:bodyPr>
          <a:lstStyle/>
          <a:p>
            <a:pPr algn="ctr"/>
            <a:r>
              <a:rPr lang="en-US" sz="4800" b="1">
                <a:solidFill>
                  <a:schemeClr val="bg1"/>
                </a:solidFill>
              </a:rPr>
              <a:t>VS</a:t>
            </a:r>
          </a:p>
        </p:txBody>
      </p:sp>
    </p:spTree>
    <p:extLst>
      <p:ext uri="{BB962C8B-B14F-4D97-AF65-F5344CB8AC3E}">
        <p14:creationId xmlns:p14="http://schemas.microsoft.com/office/powerpoint/2010/main" val="3981414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ull Pic">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D053A31-C531-B25C-0ABC-DB6D31152B8D}"/>
              </a:ext>
            </a:extLst>
          </p:cNvPr>
          <p:cNvSpPr>
            <a:spLocks noGrp="1"/>
          </p:cNvSpPr>
          <p:nvPr>
            <p:ph type="pic" sz="quarter" idx="13"/>
          </p:nvPr>
        </p:nvSpPr>
        <p:spPr>
          <a:xfrm>
            <a:off x="0" y="355600"/>
            <a:ext cx="12192000" cy="6502400"/>
          </a:xfrm>
          <a:pattFill prst="zigZag">
            <a:fgClr>
              <a:schemeClr val="accent1"/>
            </a:fgClr>
            <a:bgClr>
              <a:schemeClr val="bg1"/>
            </a:bgClr>
          </a:pattFill>
        </p:spPr>
        <p:txBody>
          <a:bodyPr anchor="ctr"/>
          <a:lstStyle>
            <a:lvl1pPr algn="ctr">
              <a:defRPr/>
            </a:lvl1pPr>
          </a:lstStyle>
          <a:p>
            <a:r>
              <a:rPr lang="en-US"/>
              <a:t>Click icon to add picture</a:t>
            </a:r>
          </a:p>
        </p:txBody>
      </p:sp>
      <p:sp>
        <p:nvSpPr>
          <p:cNvPr id="3" name="Footer Placeholder 2">
            <a:extLst>
              <a:ext uri="{FF2B5EF4-FFF2-40B4-BE49-F238E27FC236}">
                <a16:creationId xmlns:a16="http://schemas.microsoft.com/office/drawing/2014/main" id="{31E514DA-BDBE-ED06-FAB7-508A5337A0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6B8032-C509-2138-BDF4-17D50809FBAC}"/>
              </a:ext>
            </a:extLst>
          </p:cNvPr>
          <p:cNvSpPr>
            <a:spLocks noGrp="1"/>
          </p:cNvSpPr>
          <p:nvPr>
            <p:ph type="sldNum" sz="quarter" idx="12"/>
          </p:nvPr>
        </p:nvSpPr>
        <p:spPr/>
        <p:txBody>
          <a:bodyPr/>
          <a:lstStyle/>
          <a:p>
            <a:fld id="{C998F8A8-616C-F441-B333-4A21D39A0EF3}" type="slidenum">
              <a:rPr lang="en-US" smtClean="0"/>
              <a:t>‹#›</a:t>
            </a:fld>
            <a:endParaRPr lang="en-US"/>
          </a:p>
        </p:txBody>
      </p:sp>
    </p:spTree>
    <p:extLst>
      <p:ext uri="{BB962C8B-B14F-4D97-AF65-F5344CB8AC3E}">
        <p14:creationId xmlns:p14="http://schemas.microsoft.com/office/powerpoint/2010/main" val="3207791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hon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EF484E-1FE6-8E1D-0694-F1B12FF891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9E930-8A34-B824-D063-FC5998B6F0D7}"/>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Title 1">
            <a:extLst>
              <a:ext uri="{FF2B5EF4-FFF2-40B4-BE49-F238E27FC236}">
                <a16:creationId xmlns:a16="http://schemas.microsoft.com/office/drawing/2014/main" id="{B7C2E27F-8EAB-ABBE-DB76-39C290A17031}"/>
              </a:ext>
            </a:extLst>
          </p:cNvPr>
          <p:cNvSpPr>
            <a:spLocks noGrp="1"/>
          </p:cNvSpPr>
          <p:nvPr>
            <p:ph type="ctrTitle" hasCustomPrompt="1"/>
          </p:nvPr>
        </p:nvSpPr>
        <p:spPr>
          <a:xfrm>
            <a:off x="533402" y="2169570"/>
            <a:ext cx="4114798" cy="2387600"/>
          </a:xfrm>
        </p:spPr>
        <p:txBody>
          <a:bodyPr anchor="ctr">
            <a:normAutofit/>
          </a:bodyPr>
          <a:lstStyle>
            <a:lvl1pPr algn="l">
              <a:defRPr sz="4400"/>
            </a:lvl1pPr>
          </a:lstStyle>
          <a:p>
            <a:r>
              <a:rPr lang="en-US"/>
              <a:t>Click to Edit Master Title Style</a:t>
            </a:r>
          </a:p>
        </p:txBody>
      </p:sp>
      <p:pic>
        <p:nvPicPr>
          <p:cNvPr id="9" name="Picture 8" descr="A hand holding a black cell phone&#10;&#10;AI-generated content may be incorrect.">
            <a:extLst>
              <a:ext uri="{FF2B5EF4-FFF2-40B4-BE49-F238E27FC236}">
                <a16:creationId xmlns:a16="http://schemas.microsoft.com/office/drawing/2014/main" id="{83B659D6-47CA-81CA-9D30-6F9341D7D4B1}"/>
              </a:ext>
            </a:extLst>
          </p:cNvPr>
          <p:cNvPicPr>
            <a:picLocks noChangeAspect="1"/>
          </p:cNvPicPr>
          <p:nvPr/>
        </p:nvPicPr>
        <p:blipFill>
          <a:blip r:embed="rId2"/>
          <a:stretch>
            <a:fillRect/>
          </a:stretch>
        </p:blipFill>
        <p:spPr>
          <a:xfrm>
            <a:off x="6343216" y="419100"/>
            <a:ext cx="4317068" cy="6858000"/>
          </a:xfrm>
          <a:prstGeom prst="rect">
            <a:avLst/>
          </a:prstGeom>
        </p:spPr>
      </p:pic>
      <p:sp>
        <p:nvSpPr>
          <p:cNvPr id="13" name="Picture Placeholder 12">
            <a:extLst>
              <a:ext uri="{FF2B5EF4-FFF2-40B4-BE49-F238E27FC236}">
                <a16:creationId xmlns:a16="http://schemas.microsoft.com/office/drawing/2014/main" id="{16B83130-C9A1-8B2F-018D-05590887E370}"/>
              </a:ext>
            </a:extLst>
          </p:cNvPr>
          <p:cNvSpPr>
            <a:spLocks noGrp="1"/>
          </p:cNvSpPr>
          <p:nvPr>
            <p:ph type="pic" sz="quarter" idx="13"/>
          </p:nvPr>
        </p:nvSpPr>
        <p:spPr>
          <a:xfrm>
            <a:off x="7067774" y="629322"/>
            <a:ext cx="2474259" cy="5149178"/>
          </a:xfrm>
          <a:prstGeom prst="roundRect">
            <a:avLst/>
          </a:prstGeom>
          <a:pattFill prst="zigZag">
            <a:fgClr>
              <a:schemeClr val="accent1"/>
            </a:fgClr>
            <a:bgClr>
              <a:schemeClr val="bg1"/>
            </a:bgClr>
          </a:pattFill>
        </p:spPr>
        <p:txBody>
          <a:bodyPr anchor="ctr"/>
          <a:lstStyle>
            <a:lvl1pPr algn="ctr">
              <a:defRPr/>
            </a:lvl1pPr>
          </a:lstStyle>
          <a:p>
            <a:r>
              <a:rPr lang="en-US"/>
              <a:t>Click icon to add picture</a:t>
            </a:r>
          </a:p>
        </p:txBody>
      </p:sp>
      <p:pic>
        <p:nvPicPr>
          <p:cNvPr id="2" name="Picture 1" descr="A blue and black cross&#10;&#10;Description automatically generated">
            <a:extLst>
              <a:ext uri="{FF2B5EF4-FFF2-40B4-BE49-F238E27FC236}">
                <a16:creationId xmlns:a16="http://schemas.microsoft.com/office/drawing/2014/main" id="{B59FD43F-105C-BA12-758F-D5C6A68CC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3517" y="88900"/>
            <a:ext cx="1827733" cy="1755775"/>
          </a:xfrm>
          <a:prstGeom prst="rect">
            <a:avLst/>
          </a:prstGeom>
        </p:spPr>
      </p:pic>
      <p:pic>
        <p:nvPicPr>
          <p:cNvPr id="3" name="Graphic 2">
            <a:extLst>
              <a:ext uri="{FF2B5EF4-FFF2-40B4-BE49-F238E27FC236}">
                <a16:creationId xmlns:a16="http://schemas.microsoft.com/office/drawing/2014/main" id="{8C1B7AC0-2702-38EA-D254-1DD4C3ED778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44265" y="88900"/>
            <a:ext cx="946124" cy="946124"/>
          </a:xfrm>
          <a:prstGeom prst="rect">
            <a:avLst/>
          </a:prstGeom>
        </p:spPr>
      </p:pic>
    </p:spTree>
    <p:extLst>
      <p:ext uri="{BB962C8B-B14F-4D97-AF65-F5344CB8AC3E}">
        <p14:creationId xmlns:p14="http://schemas.microsoft.com/office/powerpoint/2010/main" val="2805354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ree Phon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EF484E-1FE6-8E1D-0694-F1B12FF891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9E930-8A34-B824-D063-FC5998B6F0D7}"/>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Title 1">
            <a:extLst>
              <a:ext uri="{FF2B5EF4-FFF2-40B4-BE49-F238E27FC236}">
                <a16:creationId xmlns:a16="http://schemas.microsoft.com/office/drawing/2014/main" id="{B7C2E27F-8EAB-ABBE-DB76-39C290A17031}"/>
              </a:ext>
            </a:extLst>
          </p:cNvPr>
          <p:cNvSpPr>
            <a:spLocks noGrp="1"/>
          </p:cNvSpPr>
          <p:nvPr>
            <p:ph type="ctrTitle" hasCustomPrompt="1"/>
          </p:nvPr>
        </p:nvSpPr>
        <p:spPr>
          <a:xfrm>
            <a:off x="533402" y="2169570"/>
            <a:ext cx="2679698" cy="2387600"/>
          </a:xfrm>
        </p:spPr>
        <p:txBody>
          <a:bodyPr anchor="ctr">
            <a:normAutofit/>
          </a:bodyPr>
          <a:lstStyle>
            <a:lvl1pPr algn="l">
              <a:defRPr sz="4400"/>
            </a:lvl1pPr>
          </a:lstStyle>
          <a:p>
            <a:r>
              <a:rPr lang="en-US"/>
              <a:t>Click to Edit Master Title Style</a:t>
            </a:r>
          </a:p>
        </p:txBody>
      </p:sp>
      <p:sp>
        <p:nvSpPr>
          <p:cNvPr id="13" name="Picture Placeholder 12">
            <a:extLst>
              <a:ext uri="{FF2B5EF4-FFF2-40B4-BE49-F238E27FC236}">
                <a16:creationId xmlns:a16="http://schemas.microsoft.com/office/drawing/2014/main" id="{16B83130-C9A1-8B2F-018D-05590887E370}"/>
              </a:ext>
            </a:extLst>
          </p:cNvPr>
          <p:cNvSpPr>
            <a:spLocks noGrp="1"/>
          </p:cNvSpPr>
          <p:nvPr>
            <p:ph type="pic" sz="quarter" idx="13"/>
          </p:nvPr>
        </p:nvSpPr>
        <p:spPr>
          <a:xfrm>
            <a:off x="3863039" y="629322"/>
            <a:ext cx="2474259" cy="5149178"/>
          </a:xfrm>
          <a:prstGeom prst="roundRect">
            <a:avLst/>
          </a:prstGeom>
          <a:pattFill prst="zigZag">
            <a:fgClr>
              <a:schemeClr val="accent1"/>
            </a:fgClr>
            <a:bgClr>
              <a:schemeClr val="bg1"/>
            </a:bgClr>
          </a:pattFill>
        </p:spPr>
        <p:txBody>
          <a:bodyPr anchor="ctr"/>
          <a:lstStyle>
            <a:lvl1pPr algn="ctr">
              <a:defRPr/>
            </a:lvl1pPr>
          </a:lstStyle>
          <a:p>
            <a:r>
              <a:rPr lang="en-US"/>
              <a:t>Click icon to add picture</a:t>
            </a:r>
          </a:p>
        </p:txBody>
      </p:sp>
      <p:sp>
        <p:nvSpPr>
          <p:cNvPr id="14" name="Picture Placeholder 12">
            <a:extLst>
              <a:ext uri="{FF2B5EF4-FFF2-40B4-BE49-F238E27FC236}">
                <a16:creationId xmlns:a16="http://schemas.microsoft.com/office/drawing/2014/main" id="{F4444795-2964-1DEB-C65A-7392BD66D5F2}"/>
              </a:ext>
            </a:extLst>
          </p:cNvPr>
          <p:cNvSpPr>
            <a:spLocks noGrp="1"/>
          </p:cNvSpPr>
          <p:nvPr>
            <p:ph type="pic" sz="quarter" idx="14"/>
          </p:nvPr>
        </p:nvSpPr>
        <p:spPr>
          <a:xfrm>
            <a:off x="6523689" y="629322"/>
            <a:ext cx="2474259" cy="5149178"/>
          </a:xfrm>
          <a:prstGeom prst="roundRect">
            <a:avLst/>
          </a:prstGeom>
          <a:pattFill prst="zigZag">
            <a:fgClr>
              <a:schemeClr val="accent1"/>
            </a:fgClr>
            <a:bgClr>
              <a:schemeClr val="bg1"/>
            </a:bgClr>
          </a:pattFill>
        </p:spPr>
        <p:txBody>
          <a:bodyPr anchor="ctr"/>
          <a:lstStyle>
            <a:lvl1pPr algn="ctr">
              <a:defRPr/>
            </a:lvl1pPr>
          </a:lstStyle>
          <a:p>
            <a:r>
              <a:rPr lang="en-US"/>
              <a:t>Click icon to add picture</a:t>
            </a:r>
          </a:p>
        </p:txBody>
      </p:sp>
      <p:sp>
        <p:nvSpPr>
          <p:cNvPr id="15" name="Picture Placeholder 12">
            <a:extLst>
              <a:ext uri="{FF2B5EF4-FFF2-40B4-BE49-F238E27FC236}">
                <a16:creationId xmlns:a16="http://schemas.microsoft.com/office/drawing/2014/main" id="{DFA0D0C4-C608-186F-8D55-A38BC01BFFDD}"/>
              </a:ext>
            </a:extLst>
          </p:cNvPr>
          <p:cNvSpPr>
            <a:spLocks noGrp="1"/>
          </p:cNvSpPr>
          <p:nvPr>
            <p:ph type="pic" sz="quarter" idx="15"/>
          </p:nvPr>
        </p:nvSpPr>
        <p:spPr>
          <a:xfrm>
            <a:off x="9184339" y="629322"/>
            <a:ext cx="2474259" cy="5149178"/>
          </a:xfrm>
          <a:prstGeom prst="roundRect">
            <a:avLst/>
          </a:prstGeom>
          <a:pattFill prst="zigZag">
            <a:fgClr>
              <a:schemeClr val="accent1"/>
            </a:fgClr>
            <a:bgClr>
              <a:schemeClr val="bg1"/>
            </a:bgClr>
          </a:patt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3787476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Phones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965FBB-D38D-2599-A362-B258EF243CCA}"/>
              </a:ext>
            </a:extLst>
          </p:cNvPr>
          <p:cNvSpPr/>
          <p:nvPr/>
        </p:nvSpPr>
        <p:spPr>
          <a:xfrm>
            <a:off x="0" y="355600"/>
            <a:ext cx="5270500" cy="6650842"/>
          </a:xfrm>
          <a:prstGeom prst="rect">
            <a:avLst/>
          </a:prstGeom>
          <a:gradFill>
            <a:gsLst>
              <a:gs pos="0">
                <a:schemeClr val="tx2"/>
              </a:gs>
              <a:gs pos="99000">
                <a:schemeClr val="accent2"/>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31E514DA-BDBE-ED06-FAB7-508A5337A0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6B8032-C509-2138-BDF4-17D50809FBAC}"/>
              </a:ext>
            </a:extLst>
          </p:cNvPr>
          <p:cNvSpPr>
            <a:spLocks noGrp="1"/>
          </p:cNvSpPr>
          <p:nvPr>
            <p:ph type="sldNum" sz="quarter" idx="12"/>
          </p:nvPr>
        </p:nvSpPr>
        <p:spPr/>
        <p:txBody>
          <a:bodyPr/>
          <a:lstStyle/>
          <a:p>
            <a:fld id="{C998F8A8-616C-F441-B333-4A21D39A0EF3}" type="slidenum">
              <a:rPr lang="en-US" smtClean="0"/>
              <a:t>‹#›</a:t>
            </a:fld>
            <a:endParaRPr lang="en-US"/>
          </a:p>
        </p:txBody>
      </p:sp>
      <p:pic>
        <p:nvPicPr>
          <p:cNvPr id="5" name="Picture 4">
            <a:extLst>
              <a:ext uri="{FF2B5EF4-FFF2-40B4-BE49-F238E27FC236}">
                <a16:creationId xmlns:a16="http://schemas.microsoft.com/office/drawing/2014/main" id="{F15D7350-5F16-DDAC-BA90-06857DCEE0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716648"/>
            <a:ext cx="2660829" cy="5424704"/>
          </a:xfrm>
          <a:prstGeom prst="rect">
            <a:avLst/>
          </a:prstGeom>
        </p:spPr>
      </p:pic>
      <p:pic>
        <p:nvPicPr>
          <p:cNvPr id="8" name="Picture 7">
            <a:extLst>
              <a:ext uri="{FF2B5EF4-FFF2-40B4-BE49-F238E27FC236}">
                <a16:creationId xmlns:a16="http://schemas.microsoft.com/office/drawing/2014/main" id="{AEF20F0F-1C2F-7576-AB8A-3DC2EDF4BA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47806" y="716648"/>
            <a:ext cx="2660829" cy="5424704"/>
          </a:xfrm>
          <a:prstGeom prst="rect">
            <a:avLst/>
          </a:prstGeom>
        </p:spPr>
      </p:pic>
      <p:sp>
        <p:nvSpPr>
          <p:cNvPr id="9" name="Picture Placeholder 9">
            <a:extLst>
              <a:ext uri="{FF2B5EF4-FFF2-40B4-BE49-F238E27FC236}">
                <a16:creationId xmlns:a16="http://schemas.microsoft.com/office/drawing/2014/main" id="{E5E4D848-7B1C-ECBE-961B-2CF2D608B727}"/>
              </a:ext>
            </a:extLst>
          </p:cNvPr>
          <p:cNvSpPr>
            <a:spLocks noGrp="1"/>
          </p:cNvSpPr>
          <p:nvPr>
            <p:ph type="pic" sz="quarter" idx="13"/>
          </p:nvPr>
        </p:nvSpPr>
        <p:spPr>
          <a:xfrm>
            <a:off x="678426" y="1380449"/>
            <a:ext cx="2365641" cy="4111850"/>
          </a:xfrm>
          <a:pattFill prst="zigZag">
            <a:fgClr>
              <a:schemeClr val="accent1"/>
            </a:fgClr>
            <a:bgClr>
              <a:schemeClr val="bg1"/>
            </a:bgClr>
          </a:pattFill>
        </p:spPr>
        <p:txBody>
          <a:bodyPr anchor="ctr"/>
          <a:lstStyle>
            <a:lvl1pPr algn="ctr">
              <a:defRPr/>
            </a:lvl1pPr>
          </a:lstStyle>
          <a:p>
            <a:r>
              <a:rPr lang="en-US"/>
              <a:t>Click icon to add picture</a:t>
            </a:r>
          </a:p>
        </p:txBody>
      </p:sp>
      <p:sp>
        <p:nvSpPr>
          <p:cNvPr id="10" name="Picture Placeholder 9">
            <a:extLst>
              <a:ext uri="{FF2B5EF4-FFF2-40B4-BE49-F238E27FC236}">
                <a16:creationId xmlns:a16="http://schemas.microsoft.com/office/drawing/2014/main" id="{6EAF2678-A8D4-C3E7-55B5-B4062995CDF4}"/>
              </a:ext>
            </a:extLst>
          </p:cNvPr>
          <p:cNvSpPr>
            <a:spLocks noGrp="1"/>
          </p:cNvSpPr>
          <p:nvPr>
            <p:ph type="pic" sz="quarter" idx="14"/>
          </p:nvPr>
        </p:nvSpPr>
        <p:spPr>
          <a:xfrm>
            <a:off x="3795399" y="1380449"/>
            <a:ext cx="2365641" cy="4111850"/>
          </a:xfrm>
          <a:pattFill prst="zigZag">
            <a:fgClr>
              <a:schemeClr val="accent1"/>
            </a:fgClr>
            <a:bgClr>
              <a:schemeClr val="bg1"/>
            </a:bgClr>
          </a:pattFill>
        </p:spPr>
        <p:txBody>
          <a:bodyPr anchor="ctr"/>
          <a:lstStyle>
            <a:lvl1pPr algn="ctr">
              <a:defRPr/>
            </a:lvl1pPr>
          </a:lstStyle>
          <a:p>
            <a:r>
              <a:rPr lang="en-US"/>
              <a:t>Click icon to add picture</a:t>
            </a:r>
          </a:p>
        </p:txBody>
      </p:sp>
      <p:sp>
        <p:nvSpPr>
          <p:cNvPr id="11" name="Title 1">
            <a:extLst>
              <a:ext uri="{FF2B5EF4-FFF2-40B4-BE49-F238E27FC236}">
                <a16:creationId xmlns:a16="http://schemas.microsoft.com/office/drawing/2014/main" id="{F2F88DFA-A59F-D67D-4DED-B65338E57328}"/>
              </a:ext>
            </a:extLst>
          </p:cNvPr>
          <p:cNvSpPr>
            <a:spLocks noGrp="1"/>
          </p:cNvSpPr>
          <p:nvPr>
            <p:ph type="ctrTitle" hasCustomPrompt="1"/>
          </p:nvPr>
        </p:nvSpPr>
        <p:spPr>
          <a:xfrm>
            <a:off x="6611802" y="1122363"/>
            <a:ext cx="5046798" cy="1696134"/>
          </a:xfrm>
        </p:spPr>
        <p:txBody>
          <a:bodyPr anchor="t">
            <a:normAutofit/>
          </a:bodyPr>
          <a:lstStyle>
            <a:lvl1pPr algn="l">
              <a:defRPr sz="4400"/>
            </a:lvl1pPr>
          </a:lstStyle>
          <a:p>
            <a:r>
              <a:rPr lang="en-US"/>
              <a:t>Click to Edit Master Title Style</a:t>
            </a:r>
          </a:p>
        </p:txBody>
      </p:sp>
      <p:sp>
        <p:nvSpPr>
          <p:cNvPr id="13" name="Content Placeholder 2">
            <a:extLst>
              <a:ext uri="{FF2B5EF4-FFF2-40B4-BE49-F238E27FC236}">
                <a16:creationId xmlns:a16="http://schemas.microsoft.com/office/drawing/2014/main" id="{319BABAD-D0F4-BA30-EF31-E214A33B048D}"/>
              </a:ext>
            </a:extLst>
          </p:cNvPr>
          <p:cNvSpPr>
            <a:spLocks noGrp="1"/>
          </p:cNvSpPr>
          <p:nvPr>
            <p:ph sz="half" idx="15" hasCustomPrompt="1"/>
          </p:nvPr>
        </p:nvSpPr>
        <p:spPr>
          <a:xfrm>
            <a:off x="6611802" y="2616986"/>
            <a:ext cx="5046798" cy="328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descr="A group of colored crosses&#10;&#10;Description automatically generated">
            <a:extLst>
              <a:ext uri="{FF2B5EF4-FFF2-40B4-BE49-F238E27FC236}">
                <a16:creationId xmlns:a16="http://schemas.microsoft.com/office/drawing/2014/main" id="{CF3F76F4-0253-E24B-C50A-26A75951983A}"/>
              </a:ext>
            </a:extLst>
          </p:cNvPr>
          <p:cNvPicPr>
            <a:picLocks noChangeAspect="1"/>
          </p:cNvPicPr>
          <p:nvPr/>
        </p:nvPicPr>
        <p:blipFill>
          <a:blip r:embed="rId3">
            <a:extLst>
              <a:ext uri="{28A0092B-C50C-407E-A947-70E740481C1C}">
                <a14:useLocalDpi xmlns:a14="http://schemas.microsoft.com/office/drawing/2010/main" val="0"/>
              </a:ext>
            </a:extLst>
          </a:blip>
          <a:srcRect t="73115"/>
          <a:stretch/>
        </p:blipFill>
        <p:spPr>
          <a:xfrm rot="5400000">
            <a:off x="10411647" y="1255992"/>
            <a:ext cx="2915718" cy="753015"/>
          </a:xfrm>
          <a:prstGeom prst="rect">
            <a:avLst/>
          </a:prstGeom>
        </p:spPr>
      </p:pic>
    </p:spTree>
    <p:extLst>
      <p:ext uri="{BB962C8B-B14F-4D97-AF65-F5344CB8AC3E}">
        <p14:creationId xmlns:p14="http://schemas.microsoft.com/office/powerpoint/2010/main" val="55192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aptop">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EF484E-1FE6-8E1D-0694-F1B12FF891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9E930-8A34-B824-D063-FC5998B6F0D7}"/>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Title 1">
            <a:extLst>
              <a:ext uri="{FF2B5EF4-FFF2-40B4-BE49-F238E27FC236}">
                <a16:creationId xmlns:a16="http://schemas.microsoft.com/office/drawing/2014/main" id="{B7C2E27F-8EAB-ABBE-DB76-39C290A17031}"/>
              </a:ext>
            </a:extLst>
          </p:cNvPr>
          <p:cNvSpPr>
            <a:spLocks noGrp="1"/>
          </p:cNvSpPr>
          <p:nvPr>
            <p:ph type="ctrTitle" hasCustomPrompt="1"/>
          </p:nvPr>
        </p:nvSpPr>
        <p:spPr>
          <a:xfrm>
            <a:off x="533402" y="2169570"/>
            <a:ext cx="4114798" cy="2387600"/>
          </a:xfrm>
        </p:spPr>
        <p:txBody>
          <a:bodyPr anchor="ctr">
            <a:normAutofit/>
          </a:bodyPr>
          <a:lstStyle>
            <a:lvl1pPr algn="l">
              <a:defRPr sz="4400"/>
            </a:lvl1pPr>
          </a:lstStyle>
          <a:p>
            <a:r>
              <a:rPr lang="en-US"/>
              <a:t>Click to Edit Master Title Style</a:t>
            </a:r>
          </a:p>
        </p:txBody>
      </p:sp>
      <p:pic>
        <p:nvPicPr>
          <p:cNvPr id="6" name="Picture 5">
            <a:extLst>
              <a:ext uri="{FF2B5EF4-FFF2-40B4-BE49-F238E27FC236}">
                <a16:creationId xmlns:a16="http://schemas.microsoft.com/office/drawing/2014/main" id="{E4C4E585-325F-C8F5-592B-30A754E7F5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4023" y="1277828"/>
            <a:ext cx="7470157" cy="4386036"/>
          </a:xfrm>
          <a:prstGeom prst="rect">
            <a:avLst/>
          </a:prstGeom>
        </p:spPr>
      </p:pic>
      <p:sp>
        <p:nvSpPr>
          <p:cNvPr id="8" name="Picture Placeholder 4">
            <a:extLst>
              <a:ext uri="{FF2B5EF4-FFF2-40B4-BE49-F238E27FC236}">
                <a16:creationId xmlns:a16="http://schemas.microsoft.com/office/drawing/2014/main" id="{7373C1AB-6461-B09C-7B16-A1FBEF1EAF64}"/>
              </a:ext>
            </a:extLst>
          </p:cNvPr>
          <p:cNvSpPr>
            <a:spLocks noGrp="1"/>
          </p:cNvSpPr>
          <p:nvPr>
            <p:ph type="pic" sz="quarter" idx="14"/>
          </p:nvPr>
        </p:nvSpPr>
        <p:spPr>
          <a:xfrm>
            <a:off x="5398855" y="1565330"/>
            <a:ext cx="5641445" cy="3573802"/>
          </a:xfrm>
          <a:prstGeom prst="rect">
            <a:avLst/>
          </a:prstGeom>
          <a:pattFill prst="zigZag">
            <a:fgClr>
              <a:schemeClr val="accent1"/>
            </a:fgClr>
            <a:bgClr>
              <a:schemeClr val="bg1"/>
            </a:bgClr>
          </a:pattFill>
          <a:ln>
            <a:noFill/>
          </a:ln>
        </p:spPr>
        <p:txBody>
          <a:bodyPr wrap="square" anchor="ctr">
            <a:noAutofit/>
          </a:bodyPr>
          <a:lstStyle>
            <a:lvl1pPr algn="ctr">
              <a:defRPr sz="1800">
                <a:solidFill>
                  <a:schemeClr val="accent1"/>
                </a:solidFill>
                <a:latin typeface="+mj-lt"/>
              </a:defRPr>
            </a:lvl1pPr>
          </a:lstStyle>
          <a:p>
            <a:r>
              <a:rPr lang="en-US"/>
              <a:t>Click icon to add picture</a:t>
            </a:r>
          </a:p>
        </p:txBody>
      </p:sp>
      <p:pic>
        <p:nvPicPr>
          <p:cNvPr id="2" name="Picture 1" descr="A blue and black cross&#10;&#10;Description automatically generated">
            <a:extLst>
              <a:ext uri="{FF2B5EF4-FFF2-40B4-BE49-F238E27FC236}">
                <a16:creationId xmlns:a16="http://schemas.microsoft.com/office/drawing/2014/main" id="{19CF34E3-AB25-0C92-B8AD-00422F41B0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4166" y="88901"/>
            <a:ext cx="1637084" cy="1572632"/>
          </a:xfrm>
          <a:prstGeom prst="rect">
            <a:avLst/>
          </a:prstGeom>
        </p:spPr>
      </p:pic>
      <p:pic>
        <p:nvPicPr>
          <p:cNvPr id="3" name="Graphic 2">
            <a:extLst>
              <a:ext uri="{FF2B5EF4-FFF2-40B4-BE49-F238E27FC236}">
                <a16:creationId xmlns:a16="http://schemas.microsoft.com/office/drawing/2014/main" id="{20432256-FB8E-7873-8291-83F79A5B358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67238" y="112280"/>
            <a:ext cx="946124" cy="946124"/>
          </a:xfrm>
          <a:prstGeom prst="rect">
            <a:avLst/>
          </a:prstGeom>
        </p:spPr>
      </p:pic>
    </p:spTree>
    <p:extLst>
      <p:ext uri="{BB962C8B-B14F-4D97-AF65-F5344CB8AC3E}">
        <p14:creationId xmlns:p14="http://schemas.microsoft.com/office/powerpoint/2010/main" val="2526284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ble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EF484E-1FE6-8E1D-0694-F1B12FF891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9E930-8A34-B824-D063-FC5998B6F0D7}"/>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Title 1">
            <a:extLst>
              <a:ext uri="{FF2B5EF4-FFF2-40B4-BE49-F238E27FC236}">
                <a16:creationId xmlns:a16="http://schemas.microsoft.com/office/drawing/2014/main" id="{B7C2E27F-8EAB-ABBE-DB76-39C290A17031}"/>
              </a:ext>
            </a:extLst>
          </p:cNvPr>
          <p:cNvSpPr>
            <a:spLocks noGrp="1"/>
          </p:cNvSpPr>
          <p:nvPr>
            <p:ph type="ctrTitle" hasCustomPrompt="1"/>
          </p:nvPr>
        </p:nvSpPr>
        <p:spPr>
          <a:xfrm>
            <a:off x="533402" y="2169570"/>
            <a:ext cx="3492498" cy="2387600"/>
          </a:xfrm>
        </p:spPr>
        <p:txBody>
          <a:bodyPr anchor="ctr">
            <a:normAutofit/>
          </a:bodyPr>
          <a:lstStyle>
            <a:lvl1pPr algn="l">
              <a:defRPr sz="4400"/>
            </a:lvl1pPr>
          </a:lstStyle>
          <a:p>
            <a:r>
              <a:rPr lang="en-US"/>
              <a:t>Click to Edit Master Title Style</a:t>
            </a:r>
          </a:p>
        </p:txBody>
      </p:sp>
      <p:pic>
        <p:nvPicPr>
          <p:cNvPr id="14" name="Graphic 13">
            <a:extLst>
              <a:ext uri="{FF2B5EF4-FFF2-40B4-BE49-F238E27FC236}">
                <a16:creationId xmlns:a16="http://schemas.microsoft.com/office/drawing/2014/main" id="{300A28AD-CD00-D303-3F2C-3566C34A0A8B}"/>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6200000">
            <a:off x="9494574" y="-718642"/>
            <a:ext cx="3385873" cy="3223091"/>
          </a:xfrm>
          <a:prstGeom prst="rect">
            <a:avLst/>
          </a:prstGeom>
        </p:spPr>
      </p:pic>
      <p:pic>
        <p:nvPicPr>
          <p:cNvPr id="15" name="Graphic 14">
            <a:extLst>
              <a:ext uri="{FF2B5EF4-FFF2-40B4-BE49-F238E27FC236}">
                <a16:creationId xmlns:a16="http://schemas.microsoft.com/office/drawing/2014/main" id="{D70B68A6-5635-A8C2-7742-AB6D405DD73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35299" y="43288"/>
            <a:ext cx="944137" cy="944137"/>
          </a:xfrm>
          <a:prstGeom prst="rect">
            <a:avLst/>
          </a:prstGeom>
        </p:spPr>
      </p:pic>
      <p:pic>
        <p:nvPicPr>
          <p:cNvPr id="10" name="Picture 9">
            <a:extLst>
              <a:ext uri="{FF2B5EF4-FFF2-40B4-BE49-F238E27FC236}">
                <a16:creationId xmlns:a16="http://schemas.microsoft.com/office/drawing/2014/main" id="{F3DAA2B8-B49D-96D5-422D-62258A957D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97678" y="-61920"/>
            <a:ext cx="5141687" cy="7224951"/>
          </a:xfrm>
          <a:prstGeom prst="rect">
            <a:avLst/>
          </a:prstGeom>
        </p:spPr>
      </p:pic>
      <p:sp>
        <p:nvSpPr>
          <p:cNvPr id="12" name="Picture Placeholder 4">
            <a:extLst>
              <a:ext uri="{FF2B5EF4-FFF2-40B4-BE49-F238E27FC236}">
                <a16:creationId xmlns:a16="http://schemas.microsoft.com/office/drawing/2014/main" id="{CFC4AD42-58EB-B1E7-FA8B-2FAA1E6FC285}"/>
              </a:ext>
            </a:extLst>
          </p:cNvPr>
          <p:cNvSpPr>
            <a:spLocks noGrp="1"/>
          </p:cNvSpPr>
          <p:nvPr>
            <p:ph type="pic" sz="quarter" idx="14"/>
          </p:nvPr>
        </p:nvSpPr>
        <p:spPr>
          <a:xfrm>
            <a:off x="5283200" y="1387530"/>
            <a:ext cx="5706043" cy="4314770"/>
          </a:xfrm>
          <a:prstGeom prst="rect">
            <a:avLst/>
          </a:prstGeom>
          <a:pattFill prst="zigZag">
            <a:fgClr>
              <a:schemeClr val="accent1"/>
            </a:fgClr>
            <a:bgClr>
              <a:schemeClr val="bg1"/>
            </a:bgClr>
          </a:pattFill>
          <a:ln>
            <a:noFill/>
          </a:ln>
        </p:spPr>
        <p:txBody>
          <a:bodyPr wrap="square" anchor="ctr">
            <a:noAutofit/>
          </a:bodyPr>
          <a:lstStyle>
            <a:lvl1pPr algn="ctr">
              <a:defRPr sz="1800">
                <a:solidFill>
                  <a:schemeClr val="accent1"/>
                </a:solidFill>
                <a:latin typeface="+mj-lt"/>
              </a:defRPr>
            </a:lvl1pPr>
          </a:lstStyle>
          <a:p>
            <a:r>
              <a:rPr lang="en-US"/>
              <a:t>Click icon to add picture</a:t>
            </a:r>
          </a:p>
        </p:txBody>
      </p:sp>
    </p:spTree>
    <p:extLst>
      <p:ext uri="{BB962C8B-B14F-4D97-AF65-F5344CB8AC3E}">
        <p14:creationId xmlns:p14="http://schemas.microsoft.com/office/powerpoint/2010/main" val="3135287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wearab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8EF484E-1FE6-8E1D-0694-F1B12FF891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09E930-8A34-B824-D063-FC5998B6F0D7}"/>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Title 1">
            <a:extLst>
              <a:ext uri="{FF2B5EF4-FFF2-40B4-BE49-F238E27FC236}">
                <a16:creationId xmlns:a16="http://schemas.microsoft.com/office/drawing/2014/main" id="{B7C2E27F-8EAB-ABBE-DB76-39C290A17031}"/>
              </a:ext>
            </a:extLst>
          </p:cNvPr>
          <p:cNvSpPr>
            <a:spLocks noGrp="1"/>
          </p:cNvSpPr>
          <p:nvPr>
            <p:ph type="ctrTitle" hasCustomPrompt="1"/>
          </p:nvPr>
        </p:nvSpPr>
        <p:spPr>
          <a:xfrm>
            <a:off x="533402" y="2169570"/>
            <a:ext cx="4114798" cy="2387600"/>
          </a:xfrm>
        </p:spPr>
        <p:txBody>
          <a:bodyPr anchor="ctr">
            <a:normAutofit/>
          </a:bodyPr>
          <a:lstStyle>
            <a:lvl1pPr algn="l">
              <a:defRPr sz="4400"/>
            </a:lvl1pPr>
          </a:lstStyle>
          <a:p>
            <a:r>
              <a:rPr lang="en-US"/>
              <a:t>Click to Edit Master Title Style</a:t>
            </a:r>
          </a:p>
        </p:txBody>
      </p:sp>
      <p:pic>
        <p:nvPicPr>
          <p:cNvPr id="2" name="Picture 1">
            <a:extLst>
              <a:ext uri="{FF2B5EF4-FFF2-40B4-BE49-F238E27FC236}">
                <a16:creationId xmlns:a16="http://schemas.microsoft.com/office/drawing/2014/main" id="{7492AD86-7207-DE55-F314-ECE973ED2C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5578" y="-7716539"/>
            <a:ext cx="2935516" cy="22532368"/>
          </a:xfrm>
          <a:prstGeom prst="rect">
            <a:avLst/>
          </a:prstGeom>
        </p:spPr>
      </p:pic>
      <p:sp>
        <p:nvSpPr>
          <p:cNvPr id="3" name="Picture Placeholder 4">
            <a:extLst>
              <a:ext uri="{FF2B5EF4-FFF2-40B4-BE49-F238E27FC236}">
                <a16:creationId xmlns:a16="http://schemas.microsoft.com/office/drawing/2014/main" id="{65DE2D29-2DCA-31D1-9694-84BE0DA67EDB}"/>
              </a:ext>
            </a:extLst>
          </p:cNvPr>
          <p:cNvSpPr>
            <a:spLocks noGrp="1"/>
          </p:cNvSpPr>
          <p:nvPr>
            <p:ph type="pic" sz="quarter" idx="14"/>
          </p:nvPr>
        </p:nvSpPr>
        <p:spPr>
          <a:xfrm>
            <a:off x="7482586" y="2389412"/>
            <a:ext cx="1829708" cy="2286000"/>
          </a:xfrm>
          <a:prstGeom prst="rect">
            <a:avLst/>
          </a:prstGeom>
          <a:pattFill prst="zigZag">
            <a:fgClr>
              <a:schemeClr val="accent1"/>
            </a:fgClr>
            <a:bgClr>
              <a:schemeClr val="bg1"/>
            </a:bgClr>
          </a:pattFill>
          <a:ln>
            <a:noFill/>
          </a:ln>
        </p:spPr>
        <p:txBody>
          <a:bodyPr wrap="square" anchor="ctr">
            <a:noAutofit/>
          </a:bodyPr>
          <a:lstStyle>
            <a:lvl1pPr algn="ctr">
              <a:defRPr sz="1800">
                <a:solidFill>
                  <a:schemeClr val="accent1"/>
                </a:solidFill>
                <a:latin typeface="+mj-lt"/>
              </a:defRPr>
            </a:lvl1pPr>
          </a:lstStyle>
          <a:p>
            <a:r>
              <a:rPr lang="en-US"/>
              <a:t>Click icon to add picture</a:t>
            </a:r>
          </a:p>
        </p:txBody>
      </p:sp>
      <p:pic>
        <p:nvPicPr>
          <p:cNvPr id="6" name="Picture 5" descr="A yellow and black circle with lines&#10;&#10;Description automatically generated">
            <a:extLst>
              <a:ext uri="{FF2B5EF4-FFF2-40B4-BE49-F238E27FC236}">
                <a16:creationId xmlns:a16="http://schemas.microsoft.com/office/drawing/2014/main" id="{0866CB1B-F136-B98D-A7F2-E908968455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072" y="-144696"/>
            <a:ext cx="2657093" cy="2657093"/>
          </a:xfrm>
          <a:prstGeom prst="rect">
            <a:avLst/>
          </a:prstGeom>
        </p:spPr>
      </p:pic>
      <p:pic>
        <p:nvPicPr>
          <p:cNvPr id="8" name="Graphic 7">
            <a:extLst>
              <a:ext uri="{FF2B5EF4-FFF2-40B4-BE49-F238E27FC236}">
                <a16:creationId xmlns:a16="http://schemas.microsoft.com/office/drawing/2014/main" id="{1123424B-BF0D-2D67-DB61-752C115AAAF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974484" y="498051"/>
            <a:ext cx="1371600" cy="1371600"/>
          </a:xfrm>
          <a:prstGeom prst="rect">
            <a:avLst/>
          </a:prstGeom>
        </p:spPr>
      </p:pic>
    </p:spTree>
    <p:extLst>
      <p:ext uri="{BB962C8B-B14F-4D97-AF65-F5344CB8AC3E}">
        <p14:creationId xmlns:p14="http://schemas.microsoft.com/office/powerpoint/2010/main" val="1450458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estions">
    <p:bg>
      <p:bgPr>
        <a:gradFill rotWithShape="1">
          <a:gsLst>
            <a:gs pos="0">
              <a:schemeClr val="accent4"/>
            </a:gs>
            <a:gs pos="50000">
              <a:schemeClr val="bg2">
                <a:tint val="98000"/>
                <a:satMod val="130000"/>
                <a:shade val="90000"/>
                <a:lumMod val="103000"/>
              </a:schemeClr>
            </a:gs>
            <a:gs pos="100000">
              <a:schemeClr val="accent2"/>
            </a:gs>
          </a:gsLst>
          <a:lin ang="30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DC66-649A-CF25-C046-A98F1112CAE4}"/>
              </a:ext>
            </a:extLst>
          </p:cNvPr>
          <p:cNvSpPr>
            <a:spLocks noGrp="1"/>
          </p:cNvSpPr>
          <p:nvPr>
            <p:ph type="ctrTitle" hasCustomPrompt="1"/>
          </p:nvPr>
        </p:nvSpPr>
        <p:spPr>
          <a:xfrm>
            <a:off x="533401" y="900546"/>
            <a:ext cx="11156008" cy="5042982"/>
          </a:xfrm>
        </p:spPr>
        <p:txBody>
          <a:bodyPr anchor="ctr">
            <a:normAutofit/>
          </a:bodyPr>
          <a:lstStyle>
            <a:lvl1pPr algn="ctr">
              <a:defRPr sz="9600"/>
            </a:lvl1pPr>
          </a:lstStyle>
          <a:p>
            <a:r>
              <a:rPr lang="en-US"/>
              <a:t>Q &amp; A</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8B694A2-55B5-0DFC-5529-253196BBA2F6}"/>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6200000">
            <a:off x="9494574" y="-272593"/>
            <a:ext cx="3385873" cy="3223091"/>
          </a:xfrm>
          <a:prstGeom prst="rect">
            <a:avLst/>
          </a:prstGeom>
        </p:spPr>
      </p:pic>
      <p:pic>
        <p:nvPicPr>
          <p:cNvPr id="10" name="Graphic 9">
            <a:extLst>
              <a:ext uri="{FF2B5EF4-FFF2-40B4-BE49-F238E27FC236}">
                <a16:creationId xmlns:a16="http://schemas.microsoft.com/office/drawing/2014/main" id="{FD66E4CE-8B01-F6E0-4B24-9065CFD4A9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74484" y="498051"/>
            <a:ext cx="1371600" cy="1371600"/>
          </a:xfrm>
          <a:prstGeom prst="rect">
            <a:avLst/>
          </a:prstGeom>
        </p:spPr>
      </p:pic>
    </p:spTree>
    <p:extLst>
      <p:ext uri="{BB962C8B-B14F-4D97-AF65-F5344CB8AC3E}">
        <p14:creationId xmlns:p14="http://schemas.microsoft.com/office/powerpoint/2010/main" val="2319941334"/>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Pic">
    <p:bg>
      <p:bgPr>
        <a:gradFill rotWithShape="1">
          <a:gsLst>
            <a:gs pos="0">
              <a:schemeClr val="accent4"/>
            </a:gs>
            <a:gs pos="25000">
              <a:schemeClr val="bg2">
                <a:tint val="98000"/>
                <a:satMod val="130000"/>
                <a:shade val="90000"/>
                <a:lumMod val="103000"/>
              </a:schemeClr>
            </a:gs>
            <a:gs pos="100000">
              <a:schemeClr val="accent2"/>
            </a:gs>
          </a:gsLst>
          <a:lin ang="2400000" scaled="0"/>
        </a:gra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953B353A-2051-3A4B-6346-13EA4195EF9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0800000">
            <a:off x="4649000" y="-595087"/>
            <a:ext cx="3400741" cy="3237244"/>
          </a:xfrm>
          <a:prstGeom prst="rect">
            <a:avLst/>
          </a:prstGeom>
        </p:spPr>
      </p:pic>
      <p:sp>
        <p:nvSpPr>
          <p:cNvPr id="4" name="Picture Placeholder 8">
            <a:extLst>
              <a:ext uri="{FF2B5EF4-FFF2-40B4-BE49-F238E27FC236}">
                <a16:creationId xmlns:a16="http://schemas.microsoft.com/office/drawing/2014/main" id="{F6CE9A73-FBF6-F824-A2C1-B5E2FB1DB411}"/>
              </a:ext>
            </a:extLst>
          </p:cNvPr>
          <p:cNvSpPr>
            <a:spLocks noGrp="1"/>
          </p:cNvSpPr>
          <p:nvPr>
            <p:ph type="pic" sz="quarter" idx="13"/>
          </p:nvPr>
        </p:nvSpPr>
        <p:spPr>
          <a:xfrm>
            <a:off x="6146157" y="-47269"/>
            <a:ext cx="7831326" cy="7561051"/>
          </a:xfrm>
          <a:prstGeom prst="ellipse">
            <a:avLst/>
          </a:prstGeom>
          <a:pattFill prst="zigZag">
            <a:fgClr>
              <a:schemeClr val="accent1"/>
            </a:fgClr>
            <a:bgClr>
              <a:schemeClr val="bg1"/>
            </a:bgClr>
          </a:pattFill>
        </p:spPr>
        <p:txBody>
          <a:bodyPr anchor="ctr"/>
          <a:lstStyle>
            <a:lvl1pPr algn="ctr">
              <a:defRPr/>
            </a:lvl1pPr>
          </a:lstStyle>
          <a:p>
            <a:r>
              <a:rPr lang="en-US"/>
              <a:t>Click icon to add picture</a:t>
            </a:r>
          </a:p>
        </p:txBody>
      </p:sp>
      <p:sp>
        <p:nvSpPr>
          <p:cNvPr id="2" name="Title 1">
            <a:extLst>
              <a:ext uri="{FF2B5EF4-FFF2-40B4-BE49-F238E27FC236}">
                <a16:creationId xmlns:a16="http://schemas.microsoft.com/office/drawing/2014/main" id="{C152DC66-649A-CF25-C046-A98F1112CAE4}"/>
              </a:ext>
            </a:extLst>
          </p:cNvPr>
          <p:cNvSpPr>
            <a:spLocks noGrp="1"/>
          </p:cNvSpPr>
          <p:nvPr>
            <p:ph type="ctrTitle" hasCustomPrompt="1"/>
          </p:nvPr>
        </p:nvSpPr>
        <p:spPr>
          <a:xfrm>
            <a:off x="533402" y="2169570"/>
            <a:ext cx="4114798" cy="2387600"/>
          </a:xfrm>
        </p:spPr>
        <p:txBody>
          <a:bodyPr anchor="ctr">
            <a:normAutofit/>
          </a:bodyPr>
          <a:lstStyle>
            <a:lvl1pPr algn="l">
              <a:defRPr sz="4400"/>
            </a:lvl1pPr>
          </a:lstStyle>
          <a:p>
            <a:r>
              <a:rPr lang="en-US"/>
              <a:t>Click to Edit Master Title Style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F98CDBE2-C943-C154-7F64-8506BF03EF8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77771" y="4734551"/>
            <a:ext cx="1371600" cy="1371600"/>
          </a:xfrm>
          <a:prstGeom prst="rect">
            <a:avLst/>
          </a:prstGeom>
        </p:spPr>
      </p:pic>
    </p:spTree>
    <p:extLst>
      <p:ext uri="{BB962C8B-B14F-4D97-AF65-F5344CB8AC3E}">
        <p14:creationId xmlns:p14="http://schemas.microsoft.com/office/powerpoint/2010/main" val="174191968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6 Bubble">
    <p:bg>
      <p:bgPr>
        <a:gradFill rotWithShape="1">
          <a:gsLst>
            <a:gs pos="0">
              <a:schemeClr val="accent4"/>
            </a:gs>
            <a:gs pos="50000">
              <a:schemeClr val="bg2">
                <a:tint val="98000"/>
                <a:satMod val="130000"/>
                <a:shade val="90000"/>
                <a:lumMod val="103000"/>
              </a:schemeClr>
            </a:gs>
            <a:gs pos="100000">
              <a:schemeClr val="accent2"/>
            </a:gs>
          </a:gsLst>
          <a:lin ang="3000000" scaled="0"/>
        </a:gra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F10EC66-5561-F969-C50D-D7ECF9F5CAA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080327" y="615774"/>
            <a:ext cx="5772727" cy="5495192"/>
          </a:xfrm>
          <a:prstGeom prst="rect">
            <a:avLst/>
          </a:prstGeom>
        </p:spPr>
      </p:pic>
      <p:pic>
        <p:nvPicPr>
          <p:cNvPr id="9" name="Graphic 8">
            <a:extLst>
              <a:ext uri="{FF2B5EF4-FFF2-40B4-BE49-F238E27FC236}">
                <a16:creationId xmlns:a16="http://schemas.microsoft.com/office/drawing/2014/main" id="{C53935B5-1E37-9567-F944-A49A7F2B6FE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24920" y="-228600"/>
            <a:ext cx="3842327" cy="3657600"/>
          </a:xfrm>
          <a:prstGeom prst="rect">
            <a:avLst/>
          </a:prstGeom>
        </p:spPr>
      </p:pic>
      <p:pic>
        <p:nvPicPr>
          <p:cNvPr id="3" name="Graphic 2">
            <a:extLst>
              <a:ext uri="{FF2B5EF4-FFF2-40B4-BE49-F238E27FC236}">
                <a16:creationId xmlns:a16="http://schemas.microsoft.com/office/drawing/2014/main" id="{63A0FFB3-016B-69A4-AE41-F0C0AED4051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974484" y="2003198"/>
            <a:ext cx="1684116" cy="1684116"/>
          </a:xfrm>
          <a:prstGeom prst="rect">
            <a:avLst/>
          </a:prstGeom>
        </p:spPr>
      </p:pic>
    </p:spTree>
    <p:extLst>
      <p:ext uri="{BB962C8B-B14F-4D97-AF65-F5344CB8AC3E}">
        <p14:creationId xmlns:p14="http://schemas.microsoft.com/office/powerpoint/2010/main" val="50611942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Do not delete from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9EDA5-FC6C-0628-341F-44994B07CAA2}"/>
              </a:ext>
            </a:extLst>
          </p:cNvPr>
          <p:cNvSpPr>
            <a:spLocks noGrp="1"/>
          </p:cNvSpPr>
          <p:nvPr>
            <p:ph type="title" hasCustomPrompt="1"/>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3404E0-0D79-FCE5-6512-36CC9DC6E97E}"/>
              </a:ext>
            </a:extLst>
          </p:cNvPr>
          <p:cNvSpPr>
            <a:spLocks noGrp="1"/>
          </p:cNvSpPr>
          <p:nvPr>
            <p:ph type="body" orient="vert" idx="1" hasCustomPrompt="1"/>
          </p:nvPr>
        </p:nvSpPr>
        <p:spPr>
          <a:xfrm>
            <a:off x="533400" y="1825625"/>
            <a:ext cx="111252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626AB4E-034C-FDF9-EDC0-2B9A6DBC7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34392-1FED-2555-D171-DB240051820E}"/>
              </a:ext>
            </a:extLst>
          </p:cNvPr>
          <p:cNvSpPr>
            <a:spLocks noGrp="1"/>
          </p:cNvSpPr>
          <p:nvPr>
            <p:ph type="sldNum" sz="quarter" idx="12"/>
          </p:nvPr>
        </p:nvSpPr>
        <p:spPr/>
        <p:txBody>
          <a:bodyPr/>
          <a:lstStyle/>
          <a:p>
            <a:fld id="{C998F8A8-616C-F441-B333-4A21D39A0EF3}" type="slidenum">
              <a:rPr lang="en-US" smtClean="0"/>
              <a:t>‹#›</a:t>
            </a:fld>
            <a:endParaRPr lang="en-US"/>
          </a:p>
        </p:txBody>
      </p:sp>
    </p:spTree>
    <p:extLst>
      <p:ext uri="{BB962C8B-B14F-4D97-AF65-F5344CB8AC3E}">
        <p14:creationId xmlns:p14="http://schemas.microsoft.com/office/powerpoint/2010/main" val="14621205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Do not delete from master AL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5DA20-720F-B4E2-B56D-6073E87EB1A2}"/>
              </a:ext>
            </a:extLst>
          </p:cNvPr>
          <p:cNvSpPr>
            <a:spLocks noGrp="1"/>
          </p:cNvSpPr>
          <p:nvPr>
            <p:ph type="title" orient="vert" hasCustomPrompt="1"/>
          </p:nvPr>
        </p:nvSpPr>
        <p:spPr>
          <a:xfrm>
            <a:off x="8724900" y="590307"/>
            <a:ext cx="2933700" cy="558665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ACBDD9-F187-33D4-833C-F561432A3F51}"/>
              </a:ext>
            </a:extLst>
          </p:cNvPr>
          <p:cNvSpPr>
            <a:spLocks noGrp="1"/>
          </p:cNvSpPr>
          <p:nvPr>
            <p:ph type="body" orient="vert" idx="1" hasCustomPrompt="1"/>
          </p:nvPr>
        </p:nvSpPr>
        <p:spPr>
          <a:xfrm>
            <a:off x="838200" y="590309"/>
            <a:ext cx="7734300" cy="55866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B5158F8-ABCA-C82A-703A-215D76C86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E8270-7402-8B60-124D-EC9F2E40DBFF}"/>
              </a:ext>
            </a:extLst>
          </p:cNvPr>
          <p:cNvSpPr>
            <a:spLocks noGrp="1"/>
          </p:cNvSpPr>
          <p:nvPr>
            <p:ph type="sldNum" sz="quarter" idx="12"/>
          </p:nvPr>
        </p:nvSpPr>
        <p:spPr/>
        <p:txBody>
          <a:bodyPr/>
          <a:lstStyle/>
          <a:p>
            <a:fld id="{C998F8A8-616C-F441-B333-4A21D39A0EF3}" type="slidenum">
              <a:rPr lang="en-US" smtClean="0"/>
              <a:t>‹#›</a:t>
            </a:fld>
            <a:endParaRPr lang="en-US"/>
          </a:p>
        </p:txBody>
      </p:sp>
    </p:spTree>
    <p:extLst>
      <p:ext uri="{BB962C8B-B14F-4D97-AF65-F5344CB8AC3E}">
        <p14:creationId xmlns:p14="http://schemas.microsoft.com/office/powerpoint/2010/main" val="3999857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aption Side Circle Pic">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7141208-5E2C-0B5B-D9E3-246B74B1A3DD}"/>
              </a:ext>
            </a:extLst>
          </p:cNvPr>
          <p:cNvSpPr>
            <a:spLocks noGrp="1"/>
          </p:cNvSpPr>
          <p:nvPr>
            <p:ph type="pic" sz="quarter" idx="13"/>
          </p:nvPr>
        </p:nvSpPr>
        <p:spPr>
          <a:xfrm>
            <a:off x="7074639" y="0"/>
            <a:ext cx="5117361" cy="6844136"/>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pattFill prst="zigZag">
            <a:fgClr>
              <a:schemeClr val="accent1"/>
            </a:fgClr>
            <a:bgClr>
              <a:schemeClr val="bg1"/>
            </a:bgClr>
          </a:pattFill>
          <a:ln>
            <a:noFill/>
          </a:ln>
        </p:spPr>
        <p:txBody>
          <a:bodyPr wrap="square" anchor="ctr">
            <a:noAutofit/>
          </a:bodyPr>
          <a:lstStyle>
            <a:lvl1pPr algn="ctr">
              <a:defRPr sz="2400">
                <a:solidFill>
                  <a:schemeClr val="accent1"/>
                </a:solidFill>
                <a:latin typeface="+mj-lt"/>
              </a:defRPr>
            </a:lvl1pPr>
          </a:lstStyle>
          <a:p>
            <a:r>
              <a:rPr lang="en-US"/>
              <a:t>Click icon to add picture</a:t>
            </a:r>
          </a:p>
        </p:txBody>
      </p:sp>
      <p:sp>
        <p:nvSpPr>
          <p:cNvPr id="2" name="Title 1">
            <a:extLst>
              <a:ext uri="{FF2B5EF4-FFF2-40B4-BE49-F238E27FC236}">
                <a16:creationId xmlns:a16="http://schemas.microsoft.com/office/drawing/2014/main" id="{C152DC66-649A-CF25-C046-A98F1112CAE4}"/>
              </a:ext>
            </a:extLst>
          </p:cNvPr>
          <p:cNvSpPr>
            <a:spLocks noGrp="1"/>
          </p:cNvSpPr>
          <p:nvPr>
            <p:ph type="ctrTitle" hasCustomPrompt="1"/>
          </p:nvPr>
        </p:nvSpPr>
        <p:spPr>
          <a:xfrm>
            <a:off x="533402" y="1122363"/>
            <a:ext cx="4114798" cy="2387600"/>
          </a:xfrm>
        </p:spPr>
        <p:txBody>
          <a:bodyPr anchor="b">
            <a:normAutofit/>
          </a:bodyPr>
          <a:lstStyle>
            <a:lvl1pPr algn="l">
              <a:defRPr sz="4400"/>
            </a:lvl1pPr>
          </a:lstStyle>
          <a:p>
            <a:r>
              <a:rPr lang="en-US"/>
              <a:t>Click to Edit Master Title Style</a:t>
            </a:r>
          </a:p>
        </p:txBody>
      </p:sp>
      <p:sp>
        <p:nvSpPr>
          <p:cNvPr id="3" name="Subtitle 2">
            <a:extLst>
              <a:ext uri="{FF2B5EF4-FFF2-40B4-BE49-F238E27FC236}">
                <a16:creationId xmlns:a16="http://schemas.microsoft.com/office/drawing/2014/main" id="{7ABFD441-6D1A-C2E1-ABC8-968D17A4910B}"/>
              </a:ext>
            </a:extLst>
          </p:cNvPr>
          <p:cNvSpPr>
            <a:spLocks noGrp="1"/>
          </p:cNvSpPr>
          <p:nvPr>
            <p:ph type="subTitle" idx="1" hasCustomPrompt="1"/>
          </p:nvPr>
        </p:nvSpPr>
        <p:spPr>
          <a:xfrm>
            <a:off x="533402" y="3602037"/>
            <a:ext cx="4114798" cy="238759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and black cross&#10;&#10;Description automatically generated">
            <a:extLst>
              <a:ext uri="{FF2B5EF4-FFF2-40B4-BE49-F238E27FC236}">
                <a16:creationId xmlns:a16="http://schemas.microsoft.com/office/drawing/2014/main" id="{BC7F615D-52A6-5151-1A23-7A3DC407E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8202" y="472108"/>
            <a:ext cx="1827733" cy="1755775"/>
          </a:xfrm>
          <a:prstGeom prst="rect">
            <a:avLst/>
          </a:prstGeom>
        </p:spPr>
      </p:pic>
      <p:pic>
        <p:nvPicPr>
          <p:cNvPr id="12" name="Graphic 11">
            <a:extLst>
              <a:ext uri="{FF2B5EF4-FFF2-40B4-BE49-F238E27FC236}">
                <a16:creationId xmlns:a16="http://schemas.microsoft.com/office/drawing/2014/main" id="{17BB4050-B5C6-6C9F-7185-8414E4C6E9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46924" y="558505"/>
            <a:ext cx="1127715" cy="1127715"/>
          </a:xfrm>
          <a:prstGeom prst="rect">
            <a:avLst/>
          </a:prstGeom>
        </p:spPr>
      </p:pic>
    </p:spTree>
    <p:extLst>
      <p:ext uri="{BB962C8B-B14F-4D97-AF65-F5344CB8AC3E}">
        <p14:creationId xmlns:p14="http://schemas.microsoft.com/office/powerpoint/2010/main" val="153918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ircle Pic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2DC66-649A-CF25-C046-A98F1112CAE4}"/>
              </a:ext>
            </a:extLst>
          </p:cNvPr>
          <p:cNvSpPr>
            <a:spLocks noGrp="1"/>
          </p:cNvSpPr>
          <p:nvPr>
            <p:ph type="ctrTitle" hasCustomPrompt="1"/>
          </p:nvPr>
        </p:nvSpPr>
        <p:spPr>
          <a:xfrm>
            <a:off x="5491932" y="1122363"/>
            <a:ext cx="4114798" cy="1696134"/>
          </a:xfrm>
        </p:spPr>
        <p:txBody>
          <a:bodyPr anchor="b">
            <a:normAutofit/>
          </a:bodyPr>
          <a:lstStyle>
            <a:lvl1pPr algn="l">
              <a:defRPr sz="4400"/>
            </a:lvl1pPr>
          </a:lstStyle>
          <a:p>
            <a:r>
              <a:rPr lang="en-US"/>
              <a:t>Click to Edit Master Title Style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460FDBD5-5D23-1522-DBAE-0BE0E7F0911D}"/>
              </a:ext>
            </a:extLst>
          </p:cNvPr>
          <p:cNvSpPr>
            <a:spLocks noGrp="1"/>
          </p:cNvSpPr>
          <p:nvPr>
            <p:ph type="pic" sz="quarter" idx="13"/>
          </p:nvPr>
        </p:nvSpPr>
        <p:spPr>
          <a:xfrm>
            <a:off x="533400" y="1122363"/>
            <a:ext cx="4478338" cy="4479925"/>
          </a:xfrm>
          <a:prstGeom prst="ellipse">
            <a:avLst/>
          </a:prstGeom>
          <a:pattFill prst="zigZag">
            <a:fgClr>
              <a:schemeClr val="accent1"/>
            </a:fgClr>
            <a:bgClr>
              <a:schemeClr val="bg1"/>
            </a:bgClr>
          </a:pattFill>
        </p:spPr>
        <p:txBody>
          <a:bodyPr anchor="ctr"/>
          <a:lstStyle>
            <a:lvl1pPr algn="ctr">
              <a:defRPr/>
            </a:lvl1pPr>
          </a:lstStyle>
          <a:p>
            <a:r>
              <a:rPr lang="en-US"/>
              <a:t>Click icon to add picture</a:t>
            </a:r>
          </a:p>
        </p:txBody>
      </p:sp>
      <p:pic>
        <p:nvPicPr>
          <p:cNvPr id="12" name="Picture 11" descr="A blue circle with black background&#10;&#10;Description automatically generated">
            <a:extLst>
              <a:ext uri="{FF2B5EF4-FFF2-40B4-BE49-F238E27FC236}">
                <a16:creationId xmlns:a16="http://schemas.microsoft.com/office/drawing/2014/main" id="{3355A786-645F-BECC-357C-64B9FB8A3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765" y="-202659"/>
            <a:ext cx="2219266" cy="1968028"/>
          </a:xfrm>
          <a:prstGeom prst="rect">
            <a:avLst/>
          </a:prstGeom>
          <a:noFill/>
        </p:spPr>
      </p:pic>
      <p:sp>
        <p:nvSpPr>
          <p:cNvPr id="8" name="Text Placeholder 2">
            <a:extLst>
              <a:ext uri="{FF2B5EF4-FFF2-40B4-BE49-F238E27FC236}">
                <a16:creationId xmlns:a16="http://schemas.microsoft.com/office/drawing/2014/main" id="{77FE2422-AE01-834E-5A35-3305E651B09C}"/>
              </a:ext>
            </a:extLst>
          </p:cNvPr>
          <p:cNvSpPr>
            <a:spLocks noGrp="1"/>
          </p:cNvSpPr>
          <p:nvPr>
            <p:ph idx="14"/>
          </p:nvPr>
        </p:nvSpPr>
        <p:spPr>
          <a:xfrm>
            <a:off x="5491932" y="2818497"/>
            <a:ext cx="6166668" cy="3358467"/>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Graphic 9">
            <a:extLst>
              <a:ext uri="{FF2B5EF4-FFF2-40B4-BE49-F238E27FC236}">
                <a16:creationId xmlns:a16="http://schemas.microsoft.com/office/drawing/2014/main" id="{10F3777B-AF74-014F-B7F4-91643EA450C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69703" y="223644"/>
            <a:ext cx="946124" cy="946124"/>
          </a:xfrm>
          <a:prstGeom prst="rect">
            <a:avLst/>
          </a:prstGeom>
        </p:spPr>
      </p:pic>
    </p:spTree>
    <p:extLst>
      <p:ext uri="{BB962C8B-B14F-4D97-AF65-F5344CB8AC3E}">
        <p14:creationId xmlns:p14="http://schemas.microsoft.com/office/powerpoint/2010/main" val="20875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ircle Head Conten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AB1D962-741E-8BA5-BF35-2807D83063B1}"/>
              </a:ext>
            </a:extLst>
          </p:cNvPr>
          <p:cNvSpPr/>
          <p:nvPr/>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Tw Cen MT" panose="020B0602020104020603" pitchFamily="34" charset="77"/>
            </a:endParaRPr>
          </a:p>
        </p:txBody>
      </p:sp>
      <p:sp>
        <p:nvSpPr>
          <p:cNvPr id="2" name="Title 1">
            <a:extLst>
              <a:ext uri="{FF2B5EF4-FFF2-40B4-BE49-F238E27FC236}">
                <a16:creationId xmlns:a16="http://schemas.microsoft.com/office/drawing/2014/main" id="{C152DC66-649A-CF25-C046-A98F1112CAE4}"/>
              </a:ext>
            </a:extLst>
          </p:cNvPr>
          <p:cNvSpPr>
            <a:spLocks noGrp="1"/>
          </p:cNvSpPr>
          <p:nvPr>
            <p:ph type="ctrTitle" hasCustomPrompt="1"/>
          </p:nvPr>
        </p:nvSpPr>
        <p:spPr>
          <a:xfrm>
            <a:off x="533402" y="1122363"/>
            <a:ext cx="4114798" cy="4456634"/>
          </a:xfrm>
        </p:spPr>
        <p:txBody>
          <a:bodyPr anchor="ctr">
            <a:normAutofit/>
          </a:bodyPr>
          <a:lstStyle>
            <a:lvl1pPr algn="l">
              <a:defRPr sz="4400">
                <a:solidFill>
                  <a:schemeClr val="accent1"/>
                </a:solidFill>
              </a:defRPr>
            </a:lvl1pPr>
          </a:lstStyle>
          <a:p>
            <a:r>
              <a:rPr lang="en-US"/>
              <a:t>Click to Edit Master Title</a:t>
            </a:r>
            <a:br>
              <a:rPr lang="en-US"/>
            </a:br>
            <a:r>
              <a:rPr lang="en-US"/>
              <a:t>Style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ue circle with black background&#10;&#10;Description automatically generated">
            <a:extLst>
              <a:ext uri="{FF2B5EF4-FFF2-40B4-BE49-F238E27FC236}">
                <a16:creationId xmlns:a16="http://schemas.microsoft.com/office/drawing/2014/main" id="{D5EFBE9E-65EF-D19B-93FE-A7D6A15E5B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2765" y="-46680"/>
            <a:ext cx="2219266" cy="1968028"/>
          </a:xfrm>
          <a:prstGeom prst="rect">
            <a:avLst/>
          </a:prstGeom>
        </p:spPr>
      </p:pic>
      <p:sp>
        <p:nvSpPr>
          <p:cNvPr id="13" name="Content Placeholder 2">
            <a:extLst>
              <a:ext uri="{FF2B5EF4-FFF2-40B4-BE49-F238E27FC236}">
                <a16:creationId xmlns:a16="http://schemas.microsoft.com/office/drawing/2014/main" id="{027DB036-9E08-4810-0A37-BE98F4BD1630}"/>
              </a:ext>
            </a:extLst>
          </p:cNvPr>
          <p:cNvSpPr>
            <a:spLocks noGrp="1"/>
          </p:cNvSpPr>
          <p:nvPr>
            <p:ph idx="1" hasCustomPrompt="1"/>
          </p:nvPr>
        </p:nvSpPr>
        <p:spPr>
          <a:xfrm>
            <a:off x="4648200" y="1967265"/>
            <a:ext cx="7010400" cy="4209698"/>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48444075-BF5A-736A-A3C3-146D89AED6C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969703" y="223644"/>
            <a:ext cx="946124" cy="946124"/>
          </a:xfrm>
          <a:prstGeom prst="rect">
            <a:avLst/>
          </a:prstGeom>
        </p:spPr>
      </p:pic>
    </p:spTree>
    <p:extLst>
      <p:ext uri="{BB962C8B-B14F-4D97-AF65-F5344CB8AC3E}">
        <p14:creationId xmlns:p14="http://schemas.microsoft.com/office/powerpoint/2010/main" val="222385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Content Picture Al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880A588-920F-44D9-EF65-29B53B0B5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3E7DA0-9C1A-090B-E1F8-F02F94DEE1E4}"/>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8" name="Content Placeholder 2">
            <a:extLst>
              <a:ext uri="{FF2B5EF4-FFF2-40B4-BE49-F238E27FC236}">
                <a16:creationId xmlns:a16="http://schemas.microsoft.com/office/drawing/2014/main" id="{76DAFBD6-9020-D629-191E-06F4DD13AF76}"/>
              </a:ext>
            </a:extLst>
          </p:cNvPr>
          <p:cNvSpPr>
            <a:spLocks noGrp="1"/>
          </p:cNvSpPr>
          <p:nvPr>
            <p:ph sz="half" idx="13" hasCustomPrompt="1"/>
          </p:nvPr>
        </p:nvSpPr>
        <p:spPr>
          <a:xfrm>
            <a:off x="533400" y="2314937"/>
            <a:ext cx="4238625" cy="386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81A63782-CC59-CBE7-EBE9-46BB6FD10684}"/>
              </a:ext>
            </a:extLst>
          </p:cNvPr>
          <p:cNvSpPr>
            <a:spLocks noGrp="1"/>
          </p:cNvSpPr>
          <p:nvPr>
            <p:ph type="title" hasCustomPrompt="1"/>
          </p:nvPr>
        </p:nvSpPr>
        <p:spPr>
          <a:xfrm>
            <a:off x="533400" y="987425"/>
            <a:ext cx="4238625" cy="1019176"/>
          </a:xfrm>
        </p:spPr>
        <p:txBody>
          <a:bodyPr anchor="t">
            <a:normAutofit/>
          </a:bodyPr>
          <a:lstStyle>
            <a:lvl1pPr>
              <a:defRPr sz="3600"/>
            </a:lvl1pPr>
          </a:lstStyle>
          <a:p>
            <a:r>
              <a:rPr lang="en-US"/>
              <a:t>Click To Edit Master Title Style</a:t>
            </a:r>
          </a:p>
        </p:txBody>
      </p:sp>
      <p:pic>
        <p:nvPicPr>
          <p:cNvPr id="11" name="Graphic 10">
            <a:extLst>
              <a:ext uri="{FF2B5EF4-FFF2-40B4-BE49-F238E27FC236}">
                <a16:creationId xmlns:a16="http://schemas.microsoft.com/office/drawing/2014/main" id="{9BA69CB8-4370-923C-47CB-A4FE4433FF4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6200000">
            <a:off x="9494574" y="-718642"/>
            <a:ext cx="3385873" cy="3223091"/>
          </a:xfrm>
          <a:prstGeom prst="rect">
            <a:avLst/>
          </a:prstGeom>
        </p:spPr>
      </p:pic>
      <p:pic>
        <p:nvPicPr>
          <p:cNvPr id="12" name="Graphic 11">
            <a:extLst>
              <a:ext uri="{FF2B5EF4-FFF2-40B4-BE49-F238E27FC236}">
                <a16:creationId xmlns:a16="http://schemas.microsoft.com/office/drawing/2014/main" id="{9765BC3E-12FE-5CB1-B26B-BB5019D67A1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035299" y="43288"/>
            <a:ext cx="944137" cy="944137"/>
          </a:xfrm>
          <a:prstGeom prst="rect">
            <a:avLst/>
          </a:prstGeom>
        </p:spPr>
      </p:pic>
      <p:sp>
        <p:nvSpPr>
          <p:cNvPr id="10" name="Picture Placeholder 9">
            <a:extLst>
              <a:ext uri="{FF2B5EF4-FFF2-40B4-BE49-F238E27FC236}">
                <a16:creationId xmlns:a16="http://schemas.microsoft.com/office/drawing/2014/main" id="{237F5A23-8784-E472-6216-7FDE4D1D7A06}"/>
              </a:ext>
            </a:extLst>
          </p:cNvPr>
          <p:cNvSpPr>
            <a:spLocks noGrp="1"/>
          </p:cNvSpPr>
          <p:nvPr>
            <p:ph type="pic" sz="quarter" idx="14"/>
          </p:nvPr>
        </p:nvSpPr>
        <p:spPr>
          <a:xfrm>
            <a:off x="5092861" y="987425"/>
            <a:ext cx="6565739" cy="4881563"/>
          </a:xfrm>
          <a:pattFill prst="zigZag">
            <a:fgClr>
              <a:schemeClr val="accent1"/>
            </a:fgClr>
            <a:bgClr>
              <a:schemeClr val="bg1"/>
            </a:bgClr>
          </a:pattFill>
        </p:spPr>
        <p:txBody>
          <a:bodyPr anchor="ctr"/>
          <a:lstStyle>
            <a:lvl1pPr algn="ctr">
              <a:defRPr/>
            </a:lvl1pPr>
          </a:lstStyle>
          <a:p>
            <a:r>
              <a:rPr lang="en-US"/>
              <a:t>Click icon to add picture</a:t>
            </a:r>
          </a:p>
        </p:txBody>
      </p:sp>
    </p:spTree>
    <p:extLst>
      <p:ext uri="{BB962C8B-B14F-4D97-AF65-F5344CB8AC3E}">
        <p14:creationId xmlns:p14="http://schemas.microsoft.com/office/powerpoint/2010/main" val="2970109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ircle Pic">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60FDBD5-5D23-1522-DBAE-0BE0E7F0911D}"/>
              </a:ext>
            </a:extLst>
          </p:cNvPr>
          <p:cNvSpPr>
            <a:spLocks noGrp="1"/>
          </p:cNvSpPr>
          <p:nvPr>
            <p:ph type="pic" sz="quarter" idx="13"/>
          </p:nvPr>
        </p:nvSpPr>
        <p:spPr>
          <a:xfrm>
            <a:off x="1595154" y="-1073441"/>
            <a:ext cx="9001692" cy="9004882"/>
          </a:xfrm>
          <a:prstGeom prst="ellipse">
            <a:avLst/>
          </a:prstGeom>
          <a:pattFill prst="zigZag">
            <a:fgClr>
              <a:schemeClr val="accent1"/>
            </a:fgClr>
            <a:bgClr>
              <a:schemeClr val="bg1"/>
            </a:bgClr>
          </a:pattFill>
        </p:spPr>
        <p:txBody>
          <a:bodyPr anchor="ctr"/>
          <a:lstStyle>
            <a:lvl1pPr algn="ctr">
              <a:defRPr/>
            </a:lvl1pPr>
          </a:lstStyle>
          <a:p>
            <a:r>
              <a:rPr lang="en-US"/>
              <a:t>Click icon to add picture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urple and black cross&#10;&#10;Description automatically generated">
            <a:extLst>
              <a:ext uri="{FF2B5EF4-FFF2-40B4-BE49-F238E27FC236}">
                <a16:creationId xmlns:a16="http://schemas.microsoft.com/office/drawing/2014/main" id="{C0918A0C-68DA-56E2-A652-98A087BF49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5865" y="138896"/>
            <a:ext cx="2027411" cy="1947592"/>
          </a:xfrm>
          <a:prstGeom prst="rect">
            <a:avLst/>
          </a:prstGeom>
        </p:spPr>
      </p:pic>
      <p:pic>
        <p:nvPicPr>
          <p:cNvPr id="16" name="Graphic 15">
            <a:extLst>
              <a:ext uri="{FF2B5EF4-FFF2-40B4-BE49-F238E27FC236}">
                <a16:creationId xmlns:a16="http://schemas.microsoft.com/office/drawing/2014/main" id="{8F7D27C5-47B0-C399-E4B1-78A3CC9DE02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498456" y="282315"/>
            <a:ext cx="946124" cy="946124"/>
          </a:xfrm>
          <a:prstGeom prst="rect">
            <a:avLst/>
          </a:prstGeom>
        </p:spPr>
      </p:pic>
    </p:spTree>
    <p:extLst>
      <p:ext uri="{BB962C8B-B14F-4D97-AF65-F5344CB8AC3E}">
        <p14:creationId xmlns:p14="http://schemas.microsoft.com/office/powerpoint/2010/main" val="654346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ircle Pic Alt">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D02B94CB-892F-717E-5CD6-4D9E3A2833A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6200000">
            <a:off x="9494574" y="-272593"/>
            <a:ext cx="3385873" cy="3223091"/>
          </a:xfrm>
          <a:prstGeom prst="rect">
            <a:avLst/>
          </a:prstGeom>
        </p:spPr>
      </p:pic>
      <p:pic>
        <p:nvPicPr>
          <p:cNvPr id="3" name="Graphic 2">
            <a:extLst>
              <a:ext uri="{FF2B5EF4-FFF2-40B4-BE49-F238E27FC236}">
                <a16:creationId xmlns:a16="http://schemas.microsoft.com/office/drawing/2014/main" id="{E830DADA-5F47-4D44-7B2B-1636819088B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64417" y="329539"/>
            <a:ext cx="1371600" cy="1371600"/>
          </a:xfrm>
          <a:prstGeom prst="rect">
            <a:avLst/>
          </a:prstGeom>
        </p:spPr>
      </p:pic>
      <p:sp>
        <p:nvSpPr>
          <p:cNvPr id="9" name="Picture Placeholder 8">
            <a:extLst>
              <a:ext uri="{FF2B5EF4-FFF2-40B4-BE49-F238E27FC236}">
                <a16:creationId xmlns:a16="http://schemas.microsoft.com/office/drawing/2014/main" id="{460FDBD5-5D23-1522-DBAE-0BE0E7F0911D}"/>
              </a:ext>
            </a:extLst>
          </p:cNvPr>
          <p:cNvSpPr>
            <a:spLocks noGrp="1"/>
          </p:cNvSpPr>
          <p:nvPr>
            <p:ph type="pic" sz="quarter" idx="13"/>
          </p:nvPr>
        </p:nvSpPr>
        <p:spPr>
          <a:xfrm>
            <a:off x="1595154" y="-1073441"/>
            <a:ext cx="9001692" cy="9004882"/>
          </a:xfrm>
          <a:prstGeom prst="ellipse">
            <a:avLst/>
          </a:prstGeom>
          <a:pattFill prst="zigZag">
            <a:fgClr>
              <a:schemeClr val="accent1"/>
            </a:fgClr>
            <a:bgClr>
              <a:schemeClr val="bg1"/>
            </a:bgClr>
          </a:pattFill>
        </p:spPr>
        <p:txBody>
          <a:bodyPr anchor="ctr"/>
          <a:lstStyle>
            <a:lvl1pPr algn="ctr">
              <a:defRPr/>
            </a:lvl1pPr>
          </a:lstStyle>
          <a:p>
            <a:r>
              <a:rPr lang="en-US"/>
              <a:t>Click icon to add picture</a:t>
            </a:r>
          </a:p>
        </p:txBody>
      </p:sp>
      <p:sp>
        <p:nvSpPr>
          <p:cNvPr id="5" name="Footer Placeholder 4">
            <a:extLst>
              <a:ext uri="{FF2B5EF4-FFF2-40B4-BE49-F238E27FC236}">
                <a16:creationId xmlns:a16="http://schemas.microsoft.com/office/drawing/2014/main" id="{3A8283B1-CCAC-1457-08E9-4AB7F649C7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F6CAB8-6042-7B4C-A773-B7EF1292F513}"/>
              </a:ext>
            </a:extLst>
          </p:cNvPr>
          <p:cNvSpPr>
            <a:spLocks noGrp="1"/>
          </p:cNvSpPr>
          <p:nvPr>
            <p:ph type="sldNum" sz="quarter" idx="12"/>
          </p:nvPr>
        </p:nvSpPr>
        <p:spPr/>
        <p:txBody>
          <a:bodyPr/>
          <a:lstStyle/>
          <a:p>
            <a:fld id="{C998F8A8-616C-F441-B333-4A21D39A0EF3}" type="slidenum">
              <a:rPr lang="en-US" smtClean="0"/>
              <a:t>‹#›</a:t>
            </a:fld>
            <a:endParaRPr lang="en-US"/>
          </a:p>
        </p:txBody>
      </p:sp>
      <p:sp>
        <p:nvSpPr>
          <p:cNvPr id="7" name="Rectangle 6">
            <a:extLst>
              <a:ext uri="{FF2B5EF4-FFF2-40B4-BE49-F238E27FC236}">
                <a16:creationId xmlns:a16="http://schemas.microsoft.com/office/drawing/2014/main" id="{5C8FA25D-2DE3-25B5-6F66-0722873B0AE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026280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1E2A3B-888A-D096-B35A-4E67EF3C1B9F}"/>
              </a:ext>
            </a:extLst>
          </p:cNvPr>
          <p:cNvSpPr>
            <a:spLocks noGrp="1"/>
          </p:cNvSpPr>
          <p:nvPr>
            <p:ph type="title"/>
          </p:nvPr>
        </p:nvSpPr>
        <p:spPr>
          <a:xfrm>
            <a:off x="533400" y="365125"/>
            <a:ext cx="11125200" cy="1325563"/>
          </a:xfrm>
          <a:prstGeom prst="rect">
            <a:avLst/>
          </a:prstGeom>
        </p:spPr>
        <p:txBody>
          <a:bodyPr vert="horz" lIns="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58E994F-0524-18D0-16AB-4DD9A4EC5C1D}"/>
              </a:ext>
            </a:extLst>
          </p:cNvPr>
          <p:cNvSpPr>
            <a:spLocks noGrp="1"/>
          </p:cNvSpPr>
          <p:nvPr>
            <p:ph type="body" idx="1"/>
          </p:nvPr>
        </p:nvSpPr>
        <p:spPr>
          <a:xfrm>
            <a:off x="533400" y="1825625"/>
            <a:ext cx="11125200" cy="4351338"/>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306DF1-95CA-3685-9C75-45B91BAB0EAB}"/>
              </a:ext>
            </a:extLst>
          </p:cNvPr>
          <p:cNvSpPr>
            <a:spLocks noGrp="1"/>
          </p:cNvSpPr>
          <p:nvPr>
            <p:ph type="dt" sz="half" idx="2"/>
          </p:nvPr>
        </p:nvSpPr>
        <p:spPr>
          <a:xfrm>
            <a:off x="8365659" y="6501314"/>
            <a:ext cx="702141" cy="365125"/>
          </a:xfrm>
          <a:prstGeom prst="rect">
            <a:avLst/>
          </a:prstGeom>
        </p:spPr>
        <p:txBody>
          <a:bodyPr vert="horz" lIns="91440" tIns="45720" rIns="91440" bIns="45720" rtlCol="0" anchor="ctr"/>
          <a:lstStyle>
            <a:lvl1pPr algn="l">
              <a:defRPr sz="800">
                <a:solidFill>
                  <a:schemeClr val="bg2"/>
                </a:solidFill>
              </a:defRPr>
            </a:lvl1pPr>
          </a:lstStyle>
          <a:p>
            <a:endParaRPr lang="en-US"/>
          </a:p>
        </p:txBody>
      </p:sp>
      <p:sp>
        <p:nvSpPr>
          <p:cNvPr id="5" name="Footer Placeholder 4">
            <a:extLst>
              <a:ext uri="{FF2B5EF4-FFF2-40B4-BE49-F238E27FC236}">
                <a16:creationId xmlns:a16="http://schemas.microsoft.com/office/drawing/2014/main" id="{857F2F0F-322B-30C8-FF00-FA39191FBC41}"/>
              </a:ext>
            </a:extLst>
          </p:cNvPr>
          <p:cNvSpPr>
            <a:spLocks noGrp="1"/>
          </p:cNvSpPr>
          <p:nvPr>
            <p:ph type="ftr" sz="quarter" idx="3"/>
          </p:nvPr>
        </p:nvSpPr>
        <p:spPr>
          <a:xfrm>
            <a:off x="533400" y="6356350"/>
            <a:ext cx="4114800" cy="365125"/>
          </a:xfrm>
          <a:prstGeom prst="rect">
            <a:avLst/>
          </a:prstGeom>
        </p:spPr>
        <p:txBody>
          <a:bodyPr vert="horz" lIns="0" tIns="45720" rIns="91440" bIns="45720" rtlCol="0" anchor="ctr"/>
          <a:lstStyle>
            <a:lvl1pPr algn="l">
              <a:defRPr sz="1000">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A2A43DDE-3C9A-59DE-164F-AD9BDAB04419}"/>
              </a:ext>
            </a:extLst>
          </p:cNvPr>
          <p:cNvSpPr>
            <a:spLocks noGrp="1" noRot="1" noMove="1" noResize="1" noEditPoints="1" noAdjustHandles="1" noChangeArrowheads="1" noChangeShapeType="1"/>
          </p:cNvSpPr>
          <p:nvPr>
            <p:ph type="sldNum" sz="quarter" idx="4"/>
          </p:nvPr>
        </p:nvSpPr>
        <p:spPr>
          <a:xfrm>
            <a:off x="10660284" y="6479011"/>
            <a:ext cx="998316" cy="365125"/>
          </a:xfrm>
          <a:prstGeom prst="rect">
            <a:avLst/>
          </a:prstGeom>
        </p:spPr>
        <p:txBody>
          <a:bodyPr vert="horz" lIns="91440" tIns="45720" rIns="0" bIns="45720" rtlCol="0" anchor="ctr"/>
          <a:lstStyle>
            <a:lvl1pPr algn="r">
              <a:defRPr sz="1000">
                <a:solidFill>
                  <a:schemeClr val="accent1"/>
                </a:solidFill>
              </a:defRPr>
            </a:lvl1pPr>
          </a:lstStyle>
          <a:p>
            <a:fld id="{C998F8A8-616C-F441-B333-4A21D39A0EF3}" type="slidenum">
              <a:rPr lang="en-US" smtClean="0"/>
              <a:t>‹#›</a:t>
            </a:fld>
            <a:endParaRPr lang="en-US"/>
          </a:p>
        </p:txBody>
      </p:sp>
      <p:sp>
        <p:nvSpPr>
          <p:cNvPr id="13" name="top ribbon">
            <a:extLst>
              <a:ext uri="{FF2B5EF4-FFF2-40B4-BE49-F238E27FC236}">
                <a16:creationId xmlns:a16="http://schemas.microsoft.com/office/drawing/2014/main" id="{D3BD6E4C-EB87-E595-7946-6712CA2F1CBE}"/>
              </a:ext>
            </a:extLst>
          </p:cNvPr>
          <p:cNvSpPr/>
          <p:nvPr/>
        </p:nvSpPr>
        <p:spPr>
          <a:xfrm>
            <a:off x="0" y="-92597"/>
            <a:ext cx="12292314" cy="46298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HIMSS26 Logo">
            <a:extLst>
              <a:ext uri="{FF2B5EF4-FFF2-40B4-BE49-F238E27FC236}">
                <a16:creationId xmlns:a16="http://schemas.microsoft.com/office/drawing/2014/main" id="{38D0C001-3253-A245-6A59-97509FEC5627}"/>
              </a:ext>
            </a:extLst>
          </p:cNvPr>
          <p:cNvGrpSpPr>
            <a:grpSpLocks noGrp="1" noUngrp="1" noRot="1" noMove="1" noResize="1"/>
          </p:cNvGrpSpPr>
          <p:nvPr/>
        </p:nvGrpSpPr>
        <p:grpSpPr>
          <a:xfrm>
            <a:off x="5593711" y="6465603"/>
            <a:ext cx="1036282" cy="294099"/>
            <a:chOff x="5593711" y="6133924"/>
            <a:chExt cx="1036282" cy="294099"/>
          </a:xfrm>
        </p:grpSpPr>
        <p:grpSp>
          <p:nvGrpSpPr>
            <p:cNvPr id="18" name="Graphic 15">
              <a:extLst>
                <a:ext uri="{FF2B5EF4-FFF2-40B4-BE49-F238E27FC236}">
                  <a16:creationId xmlns:a16="http://schemas.microsoft.com/office/drawing/2014/main" id="{E2208462-024D-D7EF-6657-07214ACF88A1}"/>
                </a:ext>
              </a:extLst>
            </p:cNvPr>
            <p:cNvGrpSpPr>
              <a:grpSpLocks noGrp="1" noUngrp="1" noRot="1" noMove="1" noResize="1"/>
            </p:cNvGrpSpPr>
            <p:nvPr/>
          </p:nvGrpSpPr>
          <p:grpSpPr>
            <a:xfrm>
              <a:off x="6333358" y="6133924"/>
              <a:ext cx="296635" cy="294099"/>
              <a:chOff x="6333358" y="6133924"/>
              <a:chExt cx="296635" cy="294099"/>
            </a:xfrm>
          </p:grpSpPr>
          <p:sp>
            <p:nvSpPr>
              <p:cNvPr id="19" name="Freeform 18">
                <a:extLst>
                  <a:ext uri="{FF2B5EF4-FFF2-40B4-BE49-F238E27FC236}">
                    <a16:creationId xmlns:a16="http://schemas.microsoft.com/office/drawing/2014/main" id="{355CEF3E-2904-A2D5-B3BF-27734487AFF1}"/>
                  </a:ext>
                </a:extLst>
              </p:cNvPr>
              <p:cNvSpPr>
                <a:spLocks noGrp="1" noRot="1" noMove="1" noResize="1" noEditPoints="1" noAdjustHandles="1" noChangeArrowheads="1" noChangeShapeType="1"/>
              </p:cNvSpPr>
              <p:nvPr/>
            </p:nvSpPr>
            <p:spPr>
              <a:xfrm rot="-714000">
                <a:off x="6356483" y="6156851"/>
                <a:ext cx="250385" cy="248245"/>
              </a:xfrm>
              <a:custGeom>
                <a:avLst/>
                <a:gdLst>
                  <a:gd name="connsiteX0" fmla="*/ 250386 w 250385"/>
                  <a:gd name="connsiteY0" fmla="*/ 124123 h 248245"/>
                  <a:gd name="connsiteX1" fmla="*/ 125193 w 250385"/>
                  <a:gd name="connsiteY1" fmla="*/ 248246 h 248245"/>
                  <a:gd name="connsiteX2" fmla="*/ 0 w 250385"/>
                  <a:gd name="connsiteY2" fmla="*/ 124123 h 248245"/>
                  <a:gd name="connsiteX3" fmla="*/ 125193 w 250385"/>
                  <a:gd name="connsiteY3" fmla="*/ 0 h 248245"/>
                  <a:gd name="connsiteX4" fmla="*/ 250386 w 250385"/>
                  <a:gd name="connsiteY4" fmla="*/ 124123 h 248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385" h="248245">
                    <a:moveTo>
                      <a:pt x="250386" y="124123"/>
                    </a:moveTo>
                    <a:cubicBezTo>
                      <a:pt x="250386" y="192674"/>
                      <a:pt x="194335" y="248246"/>
                      <a:pt x="125193" y="248246"/>
                    </a:cubicBezTo>
                    <a:cubicBezTo>
                      <a:pt x="56051" y="248246"/>
                      <a:pt x="0" y="192674"/>
                      <a:pt x="0" y="124123"/>
                    </a:cubicBezTo>
                    <a:cubicBezTo>
                      <a:pt x="0" y="55572"/>
                      <a:pt x="56051" y="0"/>
                      <a:pt x="125193" y="0"/>
                    </a:cubicBezTo>
                    <a:cubicBezTo>
                      <a:pt x="194335" y="0"/>
                      <a:pt x="250386" y="55572"/>
                      <a:pt x="250386" y="124123"/>
                    </a:cubicBezTo>
                    <a:close/>
                  </a:path>
                </a:pathLst>
              </a:custGeom>
              <a:solidFill>
                <a:srgbClr val="56C1E9"/>
              </a:solidFill>
              <a:ln w="7210" cap="flat">
                <a:noFill/>
                <a:prstDash val="solid"/>
                <a:miter/>
              </a:ln>
            </p:spPr>
            <p:txBody>
              <a:bodyPr rtlCol="0" anchor="ctr"/>
              <a:lstStyle/>
              <a:p>
                <a:endParaRPr lang="en-US"/>
              </a:p>
            </p:txBody>
          </p:sp>
          <p:grpSp>
            <p:nvGrpSpPr>
              <p:cNvPr id="20" name="Graphic 15">
                <a:extLst>
                  <a:ext uri="{FF2B5EF4-FFF2-40B4-BE49-F238E27FC236}">
                    <a16:creationId xmlns:a16="http://schemas.microsoft.com/office/drawing/2014/main" id="{E7843AD7-1ED8-D61B-1801-2F3D86D586E9}"/>
                  </a:ext>
                </a:extLst>
              </p:cNvPr>
              <p:cNvGrpSpPr>
                <a:grpSpLocks noGrp="1" noUngrp="1" noRot="1" noMove="1" noResize="1"/>
              </p:cNvGrpSpPr>
              <p:nvPr/>
            </p:nvGrpSpPr>
            <p:grpSpPr>
              <a:xfrm>
                <a:off x="6410173" y="6228810"/>
                <a:ext cx="146214" cy="100988"/>
                <a:chOff x="6410173" y="6228810"/>
                <a:chExt cx="146214" cy="100988"/>
              </a:xfrm>
              <a:solidFill>
                <a:srgbClr val="FFFFFF"/>
              </a:solidFill>
            </p:grpSpPr>
            <p:sp>
              <p:nvSpPr>
                <p:cNvPr id="21" name="Freeform 20">
                  <a:extLst>
                    <a:ext uri="{FF2B5EF4-FFF2-40B4-BE49-F238E27FC236}">
                      <a16:creationId xmlns:a16="http://schemas.microsoft.com/office/drawing/2014/main" id="{02A6F9DE-F1B0-91CC-7DE1-C56255B1490D}"/>
                    </a:ext>
                  </a:extLst>
                </p:cNvPr>
                <p:cNvSpPr>
                  <a:spLocks noGrp="1" noRot="1" noMove="1" noResize="1" noEditPoints="1" noAdjustHandles="1" noChangeArrowheads="1" noChangeShapeType="1"/>
                </p:cNvSpPr>
                <p:nvPr/>
              </p:nvSpPr>
              <p:spPr>
                <a:xfrm>
                  <a:off x="6410173" y="6231675"/>
                  <a:ext cx="63932" cy="96476"/>
                </a:xfrm>
                <a:custGeom>
                  <a:avLst/>
                  <a:gdLst>
                    <a:gd name="connsiteX0" fmla="*/ 361 w 63932"/>
                    <a:gd name="connsiteY0" fmla="*/ 96476 h 96476"/>
                    <a:gd name="connsiteX1" fmla="*/ 0 w 63932"/>
                    <a:gd name="connsiteY1" fmla="*/ 88813 h 96476"/>
                    <a:gd name="connsiteX2" fmla="*/ 31641 w 63932"/>
                    <a:gd name="connsiteY2" fmla="*/ 55938 h 96476"/>
                    <a:gd name="connsiteX3" fmla="*/ 43417 w 63932"/>
                    <a:gd name="connsiteY3" fmla="*/ 31872 h 96476"/>
                    <a:gd name="connsiteX4" fmla="*/ 27162 w 63932"/>
                    <a:gd name="connsiteY4" fmla="*/ 16617 h 96476"/>
                    <a:gd name="connsiteX5" fmla="*/ 8308 w 63932"/>
                    <a:gd name="connsiteY5" fmla="*/ 22776 h 96476"/>
                    <a:gd name="connsiteX6" fmla="*/ 2095 w 63932"/>
                    <a:gd name="connsiteY6" fmla="*/ 8452 h 96476"/>
                    <a:gd name="connsiteX7" fmla="*/ 29185 w 63932"/>
                    <a:gd name="connsiteY7" fmla="*/ 0 h 96476"/>
                    <a:gd name="connsiteX8" fmla="*/ 62127 w 63932"/>
                    <a:gd name="connsiteY8" fmla="*/ 28792 h 96476"/>
                    <a:gd name="connsiteX9" fmla="*/ 49340 w 63932"/>
                    <a:gd name="connsiteY9" fmla="*/ 58874 h 96476"/>
                    <a:gd name="connsiteX10" fmla="*/ 29185 w 63932"/>
                    <a:gd name="connsiteY10" fmla="*/ 80504 h 96476"/>
                    <a:gd name="connsiteX11" fmla="*/ 63933 w 63932"/>
                    <a:gd name="connsiteY11" fmla="*/ 80504 h 96476"/>
                    <a:gd name="connsiteX12" fmla="*/ 63933 w 63932"/>
                    <a:gd name="connsiteY12" fmla="*/ 96476 h 96476"/>
                    <a:gd name="connsiteX13" fmla="*/ 289 w 63932"/>
                    <a:gd name="connsiteY13" fmla="*/ 96476 h 96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932" h="96476">
                      <a:moveTo>
                        <a:pt x="361" y="96476"/>
                      </a:moveTo>
                      <a:lnTo>
                        <a:pt x="0" y="88813"/>
                      </a:lnTo>
                      <a:cubicBezTo>
                        <a:pt x="14954" y="74631"/>
                        <a:pt x="25067" y="64103"/>
                        <a:pt x="31641" y="55938"/>
                      </a:cubicBezTo>
                      <a:cubicBezTo>
                        <a:pt x="39516" y="46483"/>
                        <a:pt x="43417" y="39536"/>
                        <a:pt x="43417" y="31872"/>
                      </a:cubicBezTo>
                      <a:cubicBezTo>
                        <a:pt x="43417" y="22633"/>
                        <a:pt x="37710" y="16617"/>
                        <a:pt x="27162" y="16617"/>
                      </a:cubicBezTo>
                      <a:cubicBezTo>
                        <a:pt x="20950" y="16617"/>
                        <a:pt x="14665" y="18550"/>
                        <a:pt x="8308" y="22776"/>
                      </a:cubicBezTo>
                      <a:lnTo>
                        <a:pt x="2095" y="8452"/>
                      </a:lnTo>
                      <a:cubicBezTo>
                        <a:pt x="10114" y="3080"/>
                        <a:pt x="18638" y="0"/>
                        <a:pt x="29185" y="0"/>
                      </a:cubicBezTo>
                      <a:cubicBezTo>
                        <a:pt x="49701" y="0"/>
                        <a:pt x="62127" y="12677"/>
                        <a:pt x="62127" y="28792"/>
                      </a:cubicBezTo>
                      <a:cubicBezTo>
                        <a:pt x="62127" y="38533"/>
                        <a:pt x="58009" y="47629"/>
                        <a:pt x="49340" y="58874"/>
                      </a:cubicBezTo>
                      <a:cubicBezTo>
                        <a:pt x="44067" y="65392"/>
                        <a:pt x="37348" y="72697"/>
                        <a:pt x="29185" y="80504"/>
                      </a:cubicBezTo>
                      <a:lnTo>
                        <a:pt x="63933" y="80504"/>
                      </a:lnTo>
                      <a:lnTo>
                        <a:pt x="63933" y="96476"/>
                      </a:lnTo>
                      <a:lnTo>
                        <a:pt x="289" y="96476"/>
                      </a:lnTo>
                      <a:close/>
                    </a:path>
                  </a:pathLst>
                </a:custGeom>
                <a:solidFill>
                  <a:srgbClr val="FFFFFF"/>
                </a:solidFill>
                <a:ln w="721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B8492A00-E4D2-1CC3-499D-DACB0ED7840E}"/>
                    </a:ext>
                  </a:extLst>
                </p:cNvPr>
                <p:cNvSpPr>
                  <a:spLocks noGrp="1" noRot="1" noMove="1" noResize="1" noEditPoints="1" noAdjustHandles="1" noChangeArrowheads="1" noChangeShapeType="1"/>
                </p:cNvSpPr>
                <p:nvPr/>
              </p:nvSpPr>
              <p:spPr>
                <a:xfrm>
                  <a:off x="6488409" y="6228810"/>
                  <a:ext cx="67978" cy="100988"/>
                </a:xfrm>
                <a:custGeom>
                  <a:avLst/>
                  <a:gdLst>
                    <a:gd name="connsiteX0" fmla="*/ 34097 w 67978"/>
                    <a:gd name="connsiteY0" fmla="*/ 100989 h 100988"/>
                    <a:gd name="connsiteX1" fmla="*/ 0 w 67978"/>
                    <a:gd name="connsiteY1" fmla="*/ 66681 h 100988"/>
                    <a:gd name="connsiteX2" fmla="*/ 53819 w 67978"/>
                    <a:gd name="connsiteY2" fmla="*/ 0 h 100988"/>
                    <a:gd name="connsiteX3" fmla="*/ 61549 w 67978"/>
                    <a:gd name="connsiteY3" fmla="*/ 14325 h 100988"/>
                    <a:gd name="connsiteX4" fmla="*/ 22684 w 67978"/>
                    <a:gd name="connsiteY4" fmla="*/ 43762 h 100988"/>
                    <a:gd name="connsiteX5" fmla="*/ 38938 w 67978"/>
                    <a:gd name="connsiteY5" fmla="*/ 38390 h 100988"/>
                    <a:gd name="connsiteX6" fmla="*/ 67978 w 67978"/>
                    <a:gd name="connsiteY6" fmla="*/ 67970 h 100988"/>
                    <a:gd name="connsiteX7" fmla="*/ 34170 w 67978"/>
                    <a:gd name="connsiteY7" fmla="*/ 100989 h 100988"/>
                    <a:gd name="connsiteX8" fmla="*/ 34603 w 67978"/>
                    <a:gd name="connsiteY8" fmla="*/ 51569 h 100988"/>
                    <a:gd name="connsiteX9" fmla="*/ 18205 w 67978"/>
                    <a:gd name="connsiteY9" fmla="*/ 68830 h 100988"/>
                    <a:gd name="connsiteX10" fmla="*/ 34097 w 67978"/>
                    <a:gd name="connsiteY10" fmla="*/ 86377 h 100988"/>
                    <a:gd name="connsiteX11" fmla="*/ 49846 w 67978"/>
                    <a:gd name="connsiteY11" fmla="*/ 68973 h 100988"/>
                    <a:gd name="connsiteX12" fmla="*/ 34603 w 67978"/>
                    <a:gd name="connsiteY12" fmla="*/ 51569 h 10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978" h="100988">
                      <a:moveTo>
                        <a:pt x="34097" y="100989"/>
                      </a:moveTo>
                      <a:cubicBezTo>
                        <a:pt x="13437" y="100989"/>
                        <a:pt x="0" y="86163"/>
                        <a:pt x="0" y="66681"/>
                      </a:cubicBezTo>
                      <a:cubicBezTo>
                        <a:pt x="0" y="43117"/>
                        <a:pt x="14087" y="19481"/>
                        <a:pt x="53819" y="0"/>
                      </a:cubicBezTo>
                      <a:lnTo>
                        <a:pt x="61549" y="14325"/>
                      </a:lnTo>
                      <a:cubicBezTo>
                        <a:pt x="43994" y="22490"/>
                        <a:pt x="29691" y="32230"/>
                        <a:pt x="22684" y="43762"/>
                      </a:cubicBezTo>
                      <a:cubicBezTo>
                        <a:pt x="27090" y="40181"/>
                        <a:pt x="32364" y="38390"/>
                        <a:pt x="38938" y="38390"/>
                      </a:cubicBezTo>
                      <a:cubicBezTo>
                        <a:pt x="57287" y="38390"/>
                        <a:pt x="67978" y="51855"/>
                        <a:pt x="67978" y="67970"/>
                      </a:cubicBezTo>
                      <a:cubicBezTo>
                        <a:pt x="67978" y="84085"/>
                        <a:pt x="55842" y="100989"/>
                        <a:pt x="34170" y="100989"/>
                      </a:cubicBezTo>
                      <a:close/>
                      <a:moveTo>
                        <a:pt x="34603" y="51569"/>
                      </a:moveTo>
                      <a:cubicBezTo>
                        <a:pt x="24273" y="51569"/>
                        <a:pt x="18205" y="57943"/>
                        <a:pt x="18205" y="68830"/>
                      </a:cubicBezTo>
                      <a:cubicBezTo>
                        <a:pt x="18205" y="78785"/>
                        <a:pt x="24778" y="86377"/>
                        <a:pt x="34097" y="86377"/>
                      </a:cubicBezTo>
                      <a:cubicBezTo>
                        <a:pt x="44283" y="86377"/>
                        <a:pt x="49846" y="78212"/>
                        <a:pt x="49846" y="68973"/>
                      </a:cubicBezTo>
                      <a:cubicBezTo>
                        <a:pt x="49846" y="58731"/>
                        <a:pt x="43922" y="51569"/>
                        <a:pt x="34603" y="51569"/>
                      </a:cubicBezTo>
                      <a:close/>
                    </a:path>
                  </a:pathLst>
                </a:custGeom>
                <a:solidFill>
                  <a:srgbClr val="FFFFFF"/>
                </a:solidFill>
                <a:ln w="7210" cap="flat">
                  <a:noFill/>
                  <a:prstDash val="solid"/>
                  <a:miter/>
                </a:ln>
              </p:spPr>
              <p:txBody>
                <a:bodyPr rtlCol="0" anchor="ctr"/>
                <a:lstStyle/>
                <a:p>
                  <a:endParaRPr lang="en-US"/>
                </a:p>
              </p:txBody>
            </p:sp>
          </p:grpSp>
        </p:grpSp>
        <p:grpSp>
          <p:nvGrpSpPr>
            <p:cNvPr id="23" name="Graphic 15">
              <a:extLst>
                <a:ext uri="{FF2B5EF4-FFF2-40B4-BE49-F238E27FC236}">
                  <a16:creationId xmlns:a16="http://schemas.microsoft.com/office/drawing/2014/main" id="{41F3DB69-EEB0-0719-687A-528FBB2AE029}"/>
                </a:ext>
              </a:extLst>
            </p:cNvPr>
            <p:cNvGrpSpPr>
              <a:grpSpLocks noGrp="1" noUngrp="1" noRot="1" noMove="1" noResize="1"/>
            </p:cNvGrpSpPr>
            <p:nvPr/>
          </p:nvGrpSpPr>
          <p:grpSpPr>
            <a:xfrm>
              <a:off x="5593711" y="6204723"/>
              <a:ext cx="742343" cy="164038"/>
              <a:chOff x="5593711" y="6204723"/>
              <a:chExt cx="742343" cy="164038"/>
            </a:xfrm>
            <a:solidFill>
              <a:schemeClr val="tx2"/>
            </a:solidFill>
          </p:grpSpPr>
          <p:grpSp>
            <p:nvGrpSpPr>
              <p:cNvPr id="24" name="Graphic 15">
                <a:extLst>
                  <a:ext uri="{FF2B5EF4-FFF2-40B4-BE49-F238E27FC236}">
                    <a16:creationId xmlns:a16="http://schemas.microsoft.com/office/drawing/2014/main" id="{12668552-CBF6-1538-3BE4-3445D2D9B3F4}"/>
                  </a:ext>
                </a:extLst>
              </p:cNvPr>
              <p:cNvGrpSpPr>
                <a:grpSpLocks noGrp="1" noUngrp="1" noRot="1" noMove="1" noResize="1"/>
              </p:cNvGrpSpPr>
              <p:nvPr/>
            </p:nvGrpSpPr>
            <p:grpSpPr>
              <a:xfrm>
                <a:off x="5593711" y="6204723"/>
                <a:ext cx="707378" cy="164038"/>
                <a:chOff x="5593711" y="6204723"/>
                <a:chExt cx="707378" cy="164038"/>
              </a:xfrm>
              <a:grpFill/>
            </p:grpSpPr>
            <p:sp>
              <p:nvSpPr>
                <p:cNvPr id="25" name="Freeform 24">
                  <a:extLst>
                    <a:ext uri="{FF2B5EF4-FFF2-40B4-BE49-F238E27FC236}">
                      <a16:creationId xmlns:a16="http://schemas.microsoft.com/office/drawing/2014/main" id="{F3342D47-6870-81DA-0844-3DD6624CDFBE}"/>
                    </a:ext>
                  </a:extLst>
                </p:cNvPr>
                <p:cNvSpPr>
                  <a:spLocks noGrp="1" noRot="1" noMove="1" noResize="1" noEditPoints="1" noAdjustHandles="1" noChangeArrowheads="1" noChangeShapeType="1"/>
                </p:cNvSpPr>
                <p:nvPr/>
              </p:nvSpPr>
              <p:spPr>
                <a:xfrm>
                  <a:off x="6052438" y="6204723"/>
                  <a:ext cx="111322" cy="164038"/>
                </a:xfrm>
                <a:custGeom>
                  <a:avLst/>
                  <a:gdLst>
                    <a:gd name="connsiteX0" fmla="*/ 74047 w 111322"/>
                    <a:gd name="connsiteY0" fmla="*/ 66989 h 164038"/>
                    <a:gd name="connsiteX1" fmla="*/ 63933 w 111322"/>
                    <a:gd name="connsiteY1" fmla="*/ 63837 h 164038"/>
                    <a:gd name="connsiteX2" fmla="*/ 54180 w 111322"/>
                    <a:gd name="connsiteY2" fmla="*/ 60113 h 164038"/>
                    <a:gd name="connsiteX3" fmla="*/ 46667 w 111322"/>
                    <a:gd name="connsiteY3" fmla="*/ 54670 h 164038"/>
                    <a:gd name="connsiteX4" fmla="*/ 43344 w 111322"/>
                    <a:gd name="connsiteY4" fmla="*/ 45717 h 164038"/>
                    <a:gd name="connsiteX5" fmla="*/ 49557 w 111322"/>
                    <a:gd name="connsiteY5" fmla="*/ 33469 h 164038"/>
                    <a:gd name="connsiteX6" fmla="*/ 64366 w 111322"/>
                    <a:gd name="connsiteY6" fmla="*/ 29029 h 164038"/>
                    <a:gd name="connsiteX7" fmla="*/ 78525 w 111322"/>
                    <a:gd name="connsiteY7" fmla="*/ 31894 h 164038"/>
                    <a:gd name="connsiteX8" fmla="*/ 90084 w 111322"/>
                    <a:gd name="connsiteY8" fmla="*/ 38411 h 164038"/>
                    <a:gd name="connsiteX9" fmla="*/ 103810 w 111322"/>
                    <a:gd name="connsiteY9" fmla="*/ 11338 h 164038"/>
                    <a:gd name="connsiteX10" fmla="*/ 82137 w 111322"/>
                    <a:gd name="connsiteY10" fmla="*/ 3173 h 164038"/>
                    <a:gd name="connsiteX11" fmla="*/ 36120 w 111322"/>
                    <a:gd name="connsiteY11" fmla="*/ 3602 h 164038"/>
                    <a:gd name="connsiteX12" fmla="*/ 19722 w 111322"/>
                    <a:gd name="connsiteY12" fmla="*/ 13773 h 164038"/>
                    <a:gd name="connsiteX13" fmla="*/ 9391 w 111322"/>
                    <a:gd name="connsiteY13" fmla="*/ 29458 h 164038"/>
                    <a:gd name="connsiteX14" fmla="*/ 5707 w 111322"/>
                    <a:gd name="connsiteY14" fmla="*/ 50014 h 164038"/>
                    <a:gd name="connsiteX15" fmla="*/ 9102 w 111322"/>
                    <a:gd name="connsiteY15" fmla="*/ 68565 h 164038"/>
                    <a:gd name="connsiteX16" fmla="*/ 18132 w 111322"/>
                    <a:gd name="connsiteY16" fmla="*/ 80526 h 164038"/>
                    <a:gd name="connsiteX17" fmla="*/ 31063 w 111322"/>
                    <a:gd name="connsiteY17" fmla="*/ 88261 h 164038"/>
                    <a:gd name="connsiteX18" fmla="*/ 46667 w 111322"/>
                    <a:gd name="connsiteY18" fmla="*/ 93848 h 164038"/>
                    <a:gd name="connsiteX19" fmla="*/ 58370 w 111322"/>
                    <a:gd name="connsiteY19" fmla="*/ 98145 h 164038"/>
                    <a:gd name="connsiteX20" fmla="*/ 66750 w 111322"/>
                    <a:gd name="connsiteY20" fmla="*/ 102657 h 164038"/>
                    <a:gd name="connsiteX21" fmla="*/ 71807 w 111322"/>
                    <a:gd name="connsiteY21" fmla="*/ 108602 h 164038"/>
                    <a:gd name="connsiteX22" fmla="*/ 73396 w 111322"/>
                    <a:gd name="connsiteY22" fmla="*/ 116122 h 164038"/>
                    <a:gd name="connsiteX23" fmla="*/ 67545 w 111322"/>
                    <a:gd name="connsiteY23" fmla="*/ 128871 h 164038"/>
                    <a:gd name="connsiteX24" fmla="*/ 50496 w 111322"/>
                    <a:gd name="connsiteY24" fmla="*/ 134315 h 164038"/>
                    <a:gd name="connsiteX25" fmla="*/ 31352 w 111322"/>
                    <a:gd name="connsiteY25" fmla="*/ 130017 h 164038"/>
                    <a:gd name="connsiteX26" fmla="*/ 14882 w 111322"/>
                    <a:gd name="connsiteY26" fmla="*/ 119489 h 164038"/>
                    <a:gd name="connsiteX27" fmla="*/ 0 w 111322"/>
                    <a:gd name="connsiteY27" fmla="*/ 147851 h 164038"/>
                    <a:gd name="connsiteX28" fmla="*/ 52374 w 111322"/>
                    <a:gd name="connsiteY28" fmla="*/ 164038 h 164038"/>
                    <a:gd name="connsiteX29" fmla="*/ 77586 w 111322"/>
                    <a:gd name="connsiteY29" fmla="*/ 160242 h 164038"/>
                    <a:gd name="connsiteX30" fmla="*/ 77586 w 111322"/>
                    <a:gd name="connsiteY30" fmla="*/ 160242 h 164038"/>
                    <a:gd name="connsiteX31" fmla="*/ 96080 w 111322"/>
                    <a:gd name="connsiteY31" fmla="*/ 149714 h 164038"/>
                    <a:gd name="connsiteX32" fmla="*/ 107422 w 111322"/>
                    <a:gd name="connsiteY32" fmla="*/ 133598 h 164038"/>
                    <a:gd name="connsiteX33" fmla="*/ 111323 w 111322"/>
                    <a:gd name="connsiteY33" fmla="*/ 112255 h 164038"/>
                    <a:gd name="connsiteX34" fmla="*/ 102581 w 111322"/>
                    <a:gd name="connsiteY34" fmla="*/ 84322 h 164038"/>
                    <a:gd name="connsiteX35" fmla="*/ 74119 w 111322"/>
                    <a:gd name="connsiteY35" fmla="*/ 66917 h 16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1322" h="164038">
                      <a:moveTo>
                        <a:pt x="74047" y="66989"/>
                      </a:moveTo>
                      <a:cubicBezTo>
                        <a:pt x="70723" y="65915"/>
                        <a:pt x="67328" y="64840"/>
                        <a:pt x="63933" y="63837"/>
                      </a:cubicBezTo>
                      <a:cubicBezTo>
                        <a:pt x="60393" y="62835"/>
                        <a:pt x="57070" y="61546"/>
                        <a:pt x="54180" y="60113"/>
                      </a:cubicBezTo>
                      <a:cubicBezTo>
                        <a:pt x="51146" y="58609"/>
                        <a:pt x="48618" y="56747"/>
                        <a:pt x="46667" y="54670"/>
                      </a:cubicBezTo>
                      <a:cubicBezTo>
                        <a:pt x="44500" y="52306"/>
                        <a:pt x="43344" y="49298"/>
                        <a:pt x="43344" y="45717"/>
                      </a:cubicBezTo>
                      <a:cubicBezTo>
                        <a:pt x="43344" y="40703"/>
                        <a:pt x="45439" y="36549"/>
                        <a:pt x="49557" y="33469"/>
                      </a:cubicBezTo>
                      <a:cubicBezTo>
                        <a:pt x="53458" y="30533"/>
                        <a:pt x="58443" y="29029"/>
                        <a:pt x="64366" y="29029"/>
                      </a:cubicBezTo>
                      <a:cubicBezTo>
                        <a:pt x="68917" y="29029"/>
                        <a:pt x="73685" y="29960"/>
                        <a:pt x="78525" y="31894"/>
                      </a:cubicBezTo>
                      <a:cubicBezTo>
                        <a:pt x="82354" y="33398"/>
                        <a:pt x="86255" y="35618"/>
                        <a:pt x="90084" y="38411"/>
                      </a:cubicBezTo>
                      <a:lnTo>
                        <a:pt x="103810" y="11338"/>
                      </a:lnTo>
                      <a:cubicBezTo>
                        <a:pt x="96874" y="7828"/>
                        <a:pt x="89578" y="5035"/>
                        <a:pt x="82137" y="3173"/>
                      </a:cubicBezTo>
                      <a:cubicBezTo>
                        <a:pt x="64944" y="-1196"/>
                        <a:pt x="48618" y="-1053"/>
                        <a:pt x="36120" y="3602"/>
                      </a:cubicBezTo>
                      <a:cubicBezTo>
                        <a:pt x="29691" y="6038"/>
                        <a:pt x="24128" y="9404"/>
                        <a:pt x="19722" y="13773"/>
                      </a:cubicBezTo>
                      <a:cubicBezTo>
                        <a:pt x="15315" y="18070"/>
                        <a:pt x="11847" y="23370"/>
                        <a:pt x="9391" y="29458"/>
                      </a:cubicBezTo>
                      <a:cubicBezTo>
                        <a:pt x="6935" y="35546"/>
                        <a:pt x="5707" y="42494"/>
                        <a:pt x="5707" y="50014"/>
                      </a:cubicBezTo>
                      <a:cubicBezTo>
                        <a:pt x="5707" y="57535"/>
                        <a:pt x="6863" y="63766"/>
                        <a:pt x="9102" y="68565"/>
                      </a:cubicBezTo>
                      <a:cubicBezTo>
                        <a:pt x="11414" y="73363"/>
                        <a:pt x="14448" y="77374"/>
                        <a:pt x="18132" y="80526"/>
                      </a:cubicBezTo>
                      <a:cubicBezTo>
                        <a:pt x="21961" y="83749"/>
                        <a:pt x="26296" y="86327"/>
                        <a:pt x="31063" y="88261"/>
                      </a:cubicBezTo>
                      <a:cubicBezTo>
                        <a:pt x="36193" y="90338"/>
                        <a:pt x="41466" y="92200"/>
                        <a:pt x="46667" y="93848"/>
                      </a:cubicBezTo>
                      <a:cubicBezTo>
                        <a:pt x="51074" y="95352"/>
                        <a:pt x="55047" y="96856"/>
                        <a:pt x="58370" y="98145"/>
                      </a:cubicBezTo>
                      <a:cubicBezTo>
                        <a:pt x="61766" y="99506"/>
                        <a:pt x="64583" y="101010"/>
                        <a:pt x="66750" y="102657"/>
                      </a:cubicBezTo>
                      <a:cubicBezTo>
                        <a:pt x="69062" y="104376"/>
                        <a:pt x="70796" y="106382"/>
                        <a:pt x="71807" y="108602"/>
                      </a:cubicBezTo>
                      <a:cubicBezTo>
                        <a:pt x="72818" y="110751"/>
                        <a:pt x="73396" y="113257"/>
                        <a:pt x="73396" y="116122"/>
                      </a:cubicBezTo>
                      <a:cubicBezTo>
                        <a:pt x="73396" y="120921"/>
                        <a:pt x="71446" y="125218"/>
                        <a:pt x="67545" y="128871"/>
                      </a:cubicBezTo>
                      <a:cubicBezTo>
                        <a:pt x="63716" y="132452"/>
                        <a:pt x="58009" y="134315"/>
                        <a:pt x="50496" y="134315"/>
                      </a:cubicBezTo>
                      <a:cubicBezTo>
                        <a:pt x="44211" y="134315"/>
                        <a:pt x="37782" y="132882"/>
                        <a:pt x="31352" y="130017"/>
                      </a:cubicBezTo>
                      <a:cubicBezTo>
                        <a:pt x="25934" y="127582"/>
                        <a:pt x="20444" y="124072"/>
                        <a:pt x="14882" y="119489"/>
                      </a:cubicBezTo>
                      <a:lnTo>
                        <a:pt x="0" y="147851"/>
                      </a:lnTo>
                      <a:cubicBezTo>
                        <a:pt x="16037" y="158595"/>
                        <a:pt x="33664" y="164038"/>
                        <a:pt x="52374" y="164038"/>
                      </a:cubicBezTo>
                      <a:cubicBezTo>
                        <a:pt x="61766" y="164038"/>
                        <a:pt x="70218" y="162749"/>
                        <a:pt x="77586" y="160242"/>
                      </a:cubicBezTo>
                      <a:lnTo>
                        <a:pt x="77586" y="160242"/>
                      </a:lnTo>
                      <a:cubicBezTo>
                        <a:pt x="84883" y="157735"/>
                        <a:pt x="91095" y="154226"/>
                        <a:pt x="96080" y="149714"/>
                      </a:cubicBezTo>
                      <a:cubicBezTo>
                        <a:pt x="100992" y="145273"/>
                        <a:pt x="104821" y="139830"/>
                        <a:pt x="107422" y="133598"/>
                      </a:cubicBezTo>
                      <a:cubicBezTo>
                        <a:pt x="110022" y="127296"/>
                        <a:pt x="111323" y="120062"/>
                        <a:pt x="111323" y="112255"/>
                      </a:cubicBezTo>
                      <a:cubicBezTo>
                        <a:pt x="111323" y="100795"/>
                        <a:pt x="108361" y="91341"/>
                        <a:pt x="102581" y="84322"/>
                      </a:cubicBezTo>
                      <a:cubicBezTo>
                        <a:pt x="96658" y="77159"/>
                        <a:pt x="87122" y="71286"/>
                        <a:pt x="74119" y="66917"/>
                      </a:cubicBezTo>
                      <a:close/>
                    </a:path>
                  </a:pathLst>
                </a:custGeom>
                <a:grpFill/>
                <a:ln w="7210"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4E80C2F0-627D-5B37-BFD3-F01D7DB18BDC}"/>
                    </a:ext>
                  </a:extLst>
                </p:cNvPr>
                <p:cNvSpPr>
                  <a:spLocks noGrp="1" noRot="1" noMove="1" noResize="1" noEditPoints="1" noAdjustHandles="1" noChangeArrowheads="1" noChangeShapeType="1"/>
                </p:cNvSpPr>
                <p:nvPr/>
              </p:nvSpPr>
              <p:spPr>
                <a:xfrm>
                  <a:off x="6189767" y="6204723"/>
                  <a:ext cx="111322" cy="164038"/>
                </a:xfrm>
                <a:custGeom>
                  <a:avLst/>
                  <a:gdLst>
                    <a:gd name="connsiteX0" fmla="*/ 102581 w 111322"/>
                    <a:gd name="connsiteY0" fmla="*/ 84393 h 164038"/>
                    <a:gd name="connsiteX1" fmla="*/ 74119 w 111322"/>
                    <a:gd name="connsiteY1" fmla="*/ 66989 h 164038"/>
                    <a:gd name="connsiteX2" fmla="*/ 64005 w 111322"/>
                    <a:gd name="connsiteY2" fmla="*/ 63837 h 164038"/>
                    <a:gd name="connsiteX3" fmla="*/ 54253 w 111322"/>
                    <a:gd name="connsiteY3" fmla="*/ 60113 h 164038"/>
                    <a:gd name="connsiteX4" fmla="*/ 46740 w 111322"/>
                    <a:gd name="connsiteY4" fmla="*/ 54670 h 164038"/>
                    <a:gd name="connsiteX5" fmla="*/ 43416 w 111322"/>
                    <a:gd name="connsiteY5" fmla="*/ 45717 h 164038"/>
                    <a:gd name="connsiteX6" fmla="*/ 49629 w 111322"/>
                    <a:gd name="connsiteY6" fmla="*/ 33469 h 164038"/>
                    <a:gd name="connsiteX7" fmla="*/ 64439 w 111322"/>
                    <a:gd name="connsiteY7" fmla="*/ 29029 h 164038"/>
                    <a:gd name="connsiteX8" fmla="*/ 78598 w 111322"/>
                    <a:gd name="connsiteY8" fmla="*/ 31894 h 164038"/>
                    <a:gd name="connsiteX9" fmla="*/ 90156 w 111322"/>
                    <a:gd name="connsiteY9" fmla="*/ 38411 h 164038"/>
                    <a:gd name="connsiteX10" fmla="*/ 103882 w 111322"/>
                    <a:gd name="connsiteY10" fmla="*/ 11338 h 164038"/>
                    <a:gd name="connsiteX11" fmla="*/ 82210 w 111322"/>
                    <a:gd name="connsiteY11" fmla="*/ 3173 h 164038"/>
                    <a:gd name="connsiteX12" fmla="*/ 36192 w 111322"/>
                    <a:gd name="connsiteY12" fmla="*/ 3602 h 164038"/>
                    <a:gd name="connsiteX13" fmla="*/ 19794 w 111322"/>
                    <a:gd name="connsiteY13" fmla="*/ 13773 h 164038"/>
                    <a:gd name="connsiteX14" fmla="*/ 9463 w 111322"/>
                    <a:gd name="connsiteY14" fmla="*/ 29458 h 164038"/>
                    <a:gd name="connsiteX15" fmla="*/ 5779 w 111322"/>
                    <a:gd name="connsiteY15" fmla="*/ 50014 h 164038"/>
                    <a:gd name="connsiteX16" fmla="*/ 9175 w 111322"/>
                    <a:gd name="connsiteY16" fmla="*/ 68565 h 164038"/>
                    <a:gd name="connsiteX17" fmla="*/ 18205 w 111322"/>
                    <a:gd name="connsiteY17" fmla="*/ 80526 h 164038"/>
                    <a:gd name="connsiteX18" fmla="*/ 31136 w 111322"/>
                    <a:gd name="connsiteY18" fmla="*/ 88261 h 164038"/>
                    <a:gd name="connsiteX19" fmla="*/ 46740 w 111322"/>
                    <a:gd name="connsiteY19" fmla="*/ 93848 h 164038"/>
                    <a:gd name="connsiteX20" fmla="*/ 58443 w 111322"/>
                    <a:gd name="connsiteY20" fmla="*/ 98145 h 164038"/>
                    <a:gd name="connsiteX21" fmla="*/ 66822 w 111322"/>
                    <a:gd name="connsiteY21" fmla="*/ 102657 h 164038"/>
                    <a:gd name="connsiteX22" fmla="*/ 71879 w 111322"/>
                    <a:gd name="connsiteY22" fmla="*/ 108602 h 164038"/>
                    <a:gd name="connsiteX23" fmla="*/ 73469 w 111322"/>
                    <a:gd name="connsiteY23" fmla="*/ 116122 h 164038"/>
                    <a:gd name="connsiteX24" fmla="*/ 67617 w 111322"/>
                    <a:gd name="connsiteY24" fmla="*/ 128871 h 164038"/>
                    <a:gd name="connsiteX25" fmla="*/ 50568 w 111322"/>
                    <a:gd name="connsiteY25" fmla="*/ 134315 h 164038"/>
                    <a:gd name="connsiteX26" fmla="*/ 31425 w 111322"/>
                    <a:gd name="connsiteY26" fmla="*/ 130017 h 164038"/>
                    <a:gd name="connsiteX27" fmla="*/ 14954 w 111322"/>
                    <a:gd name="connsiteY27" fmla="*/ 119489 h 164038"/>
                    <a:gd name="connsiteX28" fmla="*/ 0 w 111322"/>
                    <a:gd name="connsiteY28" fmla="*/ 147851 h 164038"/>
                    <a:gd name="connsiteX29" fmla="*/ 52374 w 111322"/>
                    <a:gd name="connsiteY29" fmla="*/ 164038 h 164038"/>
                    <a:gd name="connsiteX30" fmla="*/ 77586 w 111322"/>
                    <a:gd name="connsiteY30" fmla="*/ 160242 h 164038"/>
                    <a:gd name="connsiteX31" fmla="*/ 77586 w 111322"/>
                    <a:gd name="connsiteY31" fmla="*/ 160242 h 164038"/>
                    <a:gd name="connsiteX32" fmla="*/ 96080 w 111322"/>
                    <a:gd name="connsiteY32" fmla="*/ 149714 h 164038"/>
                    <a:gd name="connsiteX33" fmla="*/ 107422 w 111322"/>
                    <a:gd name="connsiteY33" fmla="*/ 133598 h 164038"/>
                    <a:gd name="connsiteX34" fmla="*/ 111323 w 111322"/>
                    <a:gd name="connsiteY34" fmla="*/ 112255 h 164038"/>
                    <a:gd name="connsiteX35" fmla="*/ 102581 w 111322"/>
                    <a:gd name="connsiteY35" fmla="*/ 84322 h 16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1322" h="164038">
                      <a:moveTo>
                        <a:pt x="102581" y="84393"/>
                      </a:moveTo>
                      <a:cubicBezTo>
                        <a:pt x="96658" y="77231"/>
                        <a:pt x="87122" y="71358"/>
                        <a:pt x="74119" y="66989"/>
                      </a:cubicBezTo>
                      <a:cubicBezTo>
                        <a:pt x="70796" y="65915"/>
                        <a:pt x="67400" y="64840"/>
                        <a:pt x="64005" y="63837"/>
                      </a:cubicBezTo>
                      <a:cubicBezTo>
                        <a:pt x="60465" y="62835"/>
                        <a:pt x="57142" y="61546"/>
                        <a:pt x="54253" y="60113"/>
                      </a:cubicBezTo>
                      <a:cubicBezTo>
                        <a:pt x="51218" y="58609"/>
                        <a:pt x="48690" y="56747"/>
                        <a:pt x="46740" y="54670"/>
                      </a:cubicBezTo>
                      <a:cubicBezTo>
                        <a:pt x="44572" y="52306"/>
                        <a:pt x="43416" y="49298"/>
                        <a:pt x="43416" y="45717"/>
                      </a:cubicBezTo>
                      <a:cubicBezTo>
                        <a:pt x="43416" y="40703"/>
                        <a:pt x="45511" y="36549"/>
                        <a:pt x="49629" y="33469"/>
                      </a:cubicBezTo>
                      <a:cubicBezTo>
                        <a:pt x="53530" y="30533"/>
                        <a:pt x="58515" y="29029"/>
                        <a:pt x="64439" y="29029"/>
                      </a:cubicBezTo>
                      <a:cubicBezTo>
                        <a:pt x="68990" y="29029"/>
                        <a:pt x="73758" y="29960"/>
                        <a:pt x="78598" y="31894"/>
                      </a:cubicBezTo>
                      <a:cubicBezTo>
                        <a:pt x="82426" y="33398"/>
                        <a:pt x="86327" y="35618"/>
                        <a:pt x="90156" y="38411"/>
                      </a:cubicBezTo>
                      <a:lnTo>
                        <a:pt x="103882" y="11338"/>
                      </a:lnTo>
                      <a:cubicBezTo>
                        <a:pt x="96947" y="7828"/>
                        <a:pt x="89650" y="5035"/>
                        <a:pt x="82210" y="3173"/>
                      </a:cubicBezTo>
                      <a:cubicBezTo>
                        <a:pt x="65016" y="-1196"/>
                        <a:pt x="48690" y="-1053"/>
                        <a:pt x="36192" y="3602"/>
                      </a:cubicBezTo>
                      <a:cubicBezTo>
                        <a:pt x="29763" y="6038"/>
                        <a:pt x="24201" y="9404"/>
                        <a:pt x="19794" y="13773"/>
                      </a:cubicBezTo>
                      <a:cubicBezTo>
                        <a:pt x="15387" y="18070"/>
                        <a:pt x="11920" y="23370"/>
                        <a:pt x="9463" y="29458"/>
                      </a:cubicBezTo>
                      <a:cubicBezTo>
                        <a:pt x="7007" y="35546"/>
                        <a:pt x="5779" y="42494"/>
                        <a:pt x="5779" y="50014"/>
                      </a:cubicBezTo>
                      <a:cubicBezTo>
                        <a:pt x="5779" y="57535"/>
                        <a:pt x="6935" y="63766"/>
                        <a:pt x="9175" y="68565"/>
                      </a:cubicBezTo>
                      <a:cubicBezTo>
                        <a:pt x="11486" y="73363"/>
                        <a:pt x="14520" y="77374"/>
                        <a:pt x="18205" y="80526"/>
                      </a:cubicBezTo>
                      <a:cubicBezTo>
                        <a:pt x="21961" y="83749"/>
                        <a:pt x="26368" y="86327"/>
                        <a:pt x="31136" y="88261"/>
                      </a:cubicBezTo>
                      <a:cubicBezTo>
                        <a:pt x="36265" y="90338"/>
                        <a:pt x="41538" y="92200"/>
                        <a:pt x="46740" y="93848"/>
                      </a:cubicBezTo>
                      <a:cubicBezTo>
                        <a:pt x="51146" y="95352"/>
                        <a:pt x="55119" y="96856"/>
                        <a:pt x="58443" y="98145"/>
                      </a:cubicBezTo>
                      <a:cubicBezTo>
                        <a:pt x="61838" y="99506"/>
                        <a:pt x="64655" y="101010"/>
                        <a:pt x="66822" y="102657"/>
                      </a:cubicBezTo>
                      <a:cubicBezTo>
                        <a:pt x="69134" y="104376"/>
                        <a:pt x="70868" y="106382"/>
                        <a:pt x="71879" y="108602"/>
                      </a:cubicBezTo>
                      <a:cubicBezTo>
                        <a:pt x="72891" y="110751"/>
                        <a:pt x="73469" y="113257"/>
                        <a:pt x="73469" y="116122"/>
                      </a:cubicBezTo>
                      <a:cubicBezTo>
                        <a:pt x="73469" y="120921"/>
                        <a:pt x="71518" y="125218"/>
                        <a:pt x="67617" y="128871"/>
                      </a:cubicBezTo>
                      <a:cubicBezTo>
                        <a:pt x="63788" y="132452"/>
                        <a:pt x="58081" y="134315"/>
                        <a:pt x="50568" y="134315"/>
                      </a:cubicBezTo>
                      <a:cubicBezTo>
                        <a:pt x="44283" y="134315"/>
                        <a:pt x="37854" y="132882"/>
                        <a:pt x="31425" y="130017"/>
                      </a:cubicBezTo>
                      <a:cubicBezTo>
                        <a:pt x="26007" y="127582"/>
                        <a:pt x="20516" y="124072"/>
                        <a:pt x="14954" y="119489"/>
                      </a:cubicBezTo>
                      <a:lnTo>
                        <a:pt x="0" y="147851"/>
                      </a:lnTo>
                      <a:cubicBezTo>
                        <a:pt x="16037" y="158595"/>
                        <a:pt x="33664" y="164038"/>
                        <a:pt x="52374" y="164038"/>
                      </a:cubicBezTo>
                      <a:cubicBezTo>
                        <a:pt x="61766" y="164038"/>
                        <a:pt x="70218" y="162749"/>
                        <a:pt x="77586" y="160242"/>
                      </a:cubicBezTo>
                      <a:lnTo>
                        <a:pt x="77586" y="160242"/>
                      </a:lnTo>
                      <a:cubicBezTo>
                        <a:pt x="84883" y="157735"/>
                        <a:pt x="91095" y="154226"/>
                        <a:pt x="96080" y="149714"/>
                      </a:cubicBezTo>
                      <a:cubicBezTo>
                        <a:pt x="100992" y="145273"/>
                        <a:pt x="104821" y="139830"/>
                        <a:pt x="107422" y="133598"/>
                      </a:cubicBezTo>
                      <a:cubicBezTo>
                        <a:pt x="110022" y="127296"/>
                        <a:pt x="111323" y="120062"/>
                        <a:pt x="111323" y="112255"/>
                      </a:cubicBezTo>
                      <a:cubicBezTo>
                        <a:pt x="111323" y="100795"/>
                        <a:pt x="108361" y="91341"/>
                        <a:pt x="102581" y="84322"/>
                      </a:cubicBezTo>
                      <a:close/>
                    </a:path>
                  </a:pathLst>
                </a:custGeom>
                <a:grpFill/>
                <a:ln w="7210"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E94E22E1-8B14-A2B4-4E1E-950AB6592FC4}"/>
                    </a:ext>
                  </a:extLst>
                </p:cNvPr>
                <p:cNvSpPr>
                  <a:spLocks noGrp="1" noRot="1" noMove="1" noResize="1" noEditPoints="1" noAdjustHandles="1" noChangeArrowheads="1" noChangeShapeType="1"/>
                </p:cNvSpPr>
                <p:nvPr/>
              </p:nvSpPr>
              <p:spPr>
                <a:xfrm>
                  <a:off x="5870898" y="6207824"/>
                  <a:ext cx="150260" cy="158072"/>
                </a:xfrm>
                <a:custGeom>
                  <a:avLst/>
                  <a:gdLst>
                    <a:gd name="connsiteX0" fmla="*/ 0 w 150260"/>
                    <a:gd name="connsiteY0" fmla="*/ 0 h 158072"/>
                    <a:gd name="connsiteX1" fmla="*/ 0 w 150260"/>
                    <a:gd name="connsiteY1" fmla="*/ 158072 h 158072"/>
                    <a:gd name="connsiteX2" fmla="*/ 34386 w 150260"/>
                    <a:gd name="connsiteY2" fmla="*/ 158072 h 158072"/>
                    <a:gd name="connsiteX3" fmla="*/ 34386 w 150260"/>
                    <a:gd name="connsiteY3" fmla="*/ 88311 h 158072"/>
                    <a:gd name="connsiteX4" fmla="*/ 75636 w 150260"/>
                    <a:gd name="connsiteY4" fmla="*/ 132789 h 158072"/>
                    <a:gd name="connsiteX5" fmla="*/ 115801 w 150260"/>
                    <a:gd name="connsiteY5" fmla="*/ 88526 h 158072"/>
                    <a:gd name="connsiteX6" fmla="*/ 116379 w 150260"/>
                    <a:gd name="connsiteY6" fmla="*/ 158072 h 158072"/>
                    <a:gd name="connsiteX7" fmla="*/ 150260 w 150260"/>
                    <a:gd name="connsiteY7" fmla="*/ 158072 h 158072"/>
                    <a:gd name="connsiteX8" fmla="*/ 150260 w 150260"/>
                    <a:gd name="connsiteY8" fmla="*/ 0 h 158072"/>
                    <a:gd name="connsiteX9" fmla="*/ 75708 w 150260"/>
                    <a:gd name="connsiteY9" fmla="*/ 83871 h 158072"/>
                    <a:gd name="connsiteX10" fmla="*/ 0 w 150260"/>
                    <a:gd name="connsiteY10" fmla="*/ 0 h 158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260" h="158072">
                      <a:moveTo>
                        <a:pt x="0" y="0"/>
                      </a:moveTo>
                      <a:lnTo>
                        <a:pt x="0" y="158072"/>
                      </a:lnTo>
                      <a:lnTo>
                        <a:pt x="34386" y="158072"/>
                      </a:lnTo>
                      <a:lnTo>
                        <a:pt x="34386" y="88311"/>
                      </a:lnTo>
                      <a:lnTo>
                        <a:pt x="75636" y="132789"/>
                      </a:lnTo>
                      <a:lnTo>
                        <a:pt x="115801" y="88526"/>
                      </a:lnTo>
                      <a:lnTo>
                        <a:pt x="116379" y="158072"/>
                      </a:lnTo>
                      <a:lnTo>
                        <a:pt x="150260" y="158072"/>
                      </a:lnTo>
                      <a:lnTo>
                        <a:pt x="150260" y="0"/>
                      </a:lnTo>
                      <a:lnTo>
                        <a:pt x="75708" y="83871"/>
                      </a:lnTo>
                      <a:lnTo>
                        <a:pt x="0" y="0"/>
                      </a:lnTo>
                      <a:close/>
                    </a:path>
                  </a:pathLst>
                </a:custGeom>
                <a:grpFill/>
                <a:ln w="7210"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22182DF8-8809-68A3-1477-8FA198EED32C}"/>
                    </a:ext>
                  </a:extLst>
                </p:cNvPr>
                <p:cNvSpPr>
                  <a:spLocks noGrp="1" noRot="1" noMove="1" noResize="1" noEditPoints="1" noAdjustHandles="1" noChangeArrowheads="1" noChangeShapeType="1"/>
                </p:cNvSpPr>
                <p:nvPr/>
              </p:nvSpPr>
              <p:spPr>
                <a:xfrm>
                  <a:off x="5593711" y="6208540"/>
                  <a:ext cx="150187" cy="157355"/>
                </a:xfrm>
                <a:custGeom>
                  <a:avLst/>
                  <a:gdLst>
                    <a:gd name="connsiteX0" fmla="*/ 115657 w 150187"/>
                    <a:gd name="connsiteY0" fmla="*/ 61309 h 157355"/>
                    <a:gd name="connsiteX1" fmla="*/ 34386 w 150187"/>
                    <a:gd name="connsiteY1" fmla="*/ 61309 h 157355"/>
                    <a:gd name="connsiteX2" fmla="*/ 34386 w 150187"/>
                    <a:gd name="connsiteY2" fmla="*/ 0 h 157355"/>
                    <a:gd name="connsiteX3" fmla="*/ 0 w 150187"/>
                    <a:gd name="connsiteY3" fmla="*/ 0 h 157355"/>
                    <a:gd name="connsiteX4" fmla="*/ 0 w 150187"/>
                    <a:gd name="connsiteY4" fmla="*/ 61309 h 157355"/>
                    <a:gd name="connsiteX5" fmla="*/ 0 w 150187"/>
                    <a:gd name="connsiteY5" fmla="*/ 61309 h 157355"/>
                    <a:gd name="connsiteX6" fmla="*/ 0 w 150187"/>
                    <a:gd name="connsiteY6" fmla="*/ 95975 h 157355"/>
                    <a:gd name="connsiteX7" fmla="*/ 0 w 150187"/>
                    <a:gd name="connsiteY7" fmla="*/ 95975 h 157355"/>
                    <a:gd name="connsiteX8" fmla="*/ 0 w 150187"/>
                    <a:gd name="connsiteY8" fmla="*/ 157356 h 157355"/>
                    <a:gd name="connsiteX9" fmla="*/ 34386 w 150187"/>
                    <a:gd name="connsiteY9" fmla="*/ 157356 h 157355"/>
                    <a:gd name="connsiteX10" fmla="*/ 34386 w 150187"/>
                    <a:gd name="connsiteY10" fmla="*/ 95975 h 157355"/>
                    <a:gd name="connsiteX11" fmla="*/ 115657 w 150187"/>
                    <a:gd name="connsiteY11" fmla="*/ 95975 h 157355"/>
                    <a:gd name="connsiteX12" fmla="*/ 115657 w 150187"/>
                    <a:gd name="connsiteY12" fmla="*/ 157356 h 157355"/>
                    <a:gd name="connsiteX13" fmla="*/ 150188 w 150187"/>
                    <a:gd name="connsiteY13" fmla="*/ 157356 h 157355"/>
                    <a:gd name="connsiteX14" fmla="*/ 150188 w 150187"/>
                    <a:gd name="connsiteY14" fmla="*/ 0 h 157355"/>
                    <a:gd name="connsiteX15" fmla="*/ 115657 w 150187"/>
                    <a:gd name="connsiteY15" fmla="*/ 0 h 157355"/>
                    <a:gd name="connsiteX16" fmla="*/ 115657 w 150187"/>
                    <a:gd name="connsiteY16" fmla="*/ 61309 h 157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187" h="157355">
                      <a:moveTo>
                        <a:pt x="115657" y="61309"/>
                      </a:moveTo>
                      <a:lnTo>
                        <a:pt x="34386" y="61309"/>
                      </a:lnTo>
                      <a:lnTo>
                        <a:pt x="34386" y="0"/>
                      </a:lnTo>
                      <a:lnTo>
                        <a:pt x="0" y="0"/>
                      </a:lnTo>
                      <a:lnTo>
                        <a:pt x="0" y="61309"/>
                      </a:lnTo>
                      <a:lnTo>
                        <a:pt x="0" y="61309"/>
                      </a:lnTo>
                      <a:lnTo>
                        <a:pt x="0" y="95975"/>
                      </a:lnTo>
                      <a:lnTo>
                        <a:pt x="0" y="95975"/>
                      </a:lnTo>
                      <a:lnTo>
                        <a:pt x="0" y="157356"/>
                      </a:lnTo>
                      <a:lnTo>
                        <a:pt x="34386" y="157356"/>
                      </a:lnTo>
                      <a:lnTo>
                        <a:pt x="34386" y="95975"/>
                      </a:lnTo>
                      <a:lnTo>
                        <a:pt x="115657" y="95975"/>
                      </a:lnTo>
                      <a:lnTo>
                        <a:pt x="115657" y="157356"/>
                      </a:lnTo>
                      <a:lnTo>
                        <a:pt x="150188" y="157356"/>
                      </a:lnTo>
                      <a:lnTo>
                        <a:pt x="150188" y="0"/>
                      </a:lnTo>
                      <a:lnTo>
                        <a:pt x="115657" y="0"/>
                      </a:lnTo>
                      <a:lnTo>
                        <a:pt x="115657" y="61309"/>
                      </a:lnTo>
                      <a:close/>
                    </a:path>
                  </a:pathLst>
                </a:custGeom>
                <a:grpFill/>
                <a:ln w="7210"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B6F5A3F8-5A6B-8AC0-1D97-2DAF414C3231}"/>
                    </a:ext>
                  </a:extLst>
                </p:cNvPr>
                <p:cNvSpPr>
                  <a:spLocks noGrp="1" noRot="1" noMove="1" noResize="1" noEditPoints="1" noAdjustHandles="1" noChangeArrowheads="1" noChangeShapeType="1"/>
                </p:cNvSpPr>
                <p:nvPr/>
              </p:nvSpPr>
              <p:spPr>
                <a:xfrm>
                  <a:off x="5790133" y="6208540"/>
                  <a:ext cx="34603" cy="157355"/>
                </a:xfrm>
                <a:custGeom>
                  <a:avLst/>
                  <a:gdLst>
                    <a:gd name="connsiteX0" fmla="*/ 0 w 34603"/>
                    <a:gd name="connsiteY0" fmla="*/ 0 h 157355"/>
                    <a:gd name="connsiteX1" fmla="*/ 34603 w 34603"/>
                    <a:gd name="connsiteY1" fmla="*/ 0 h 157355"/>
                    <a:gd name="connsiteX2" fmla="*/ 34603 w 34603"/>
                    <a:gd name="connsiteY2" fmla="*/ 157356 h 157355"/>
                    <a:gd name="connsiteX3" fmla="*/ 0 w 34603"/>
                    <a:gd name="connsiteY3" fmla="*/ 157356 h 157355"/>
                  </a:gdLst>
                  <a:ahLst/>
                  <a:cxnLst>
                    <a:cxn ang="0">
                      <a:pos x="connsiteX0" y="connsiteY0"/>
                    </a:cxn>
                    <a:cxn ang="0">
                      <a:pos x="connsiteX1" y="connsiteY1"/>
                    </a:cxn>
                    <a:cxn ang="0">
                      <a:pos x="connsiteX2" y="connsiteY2"/>
                    </a:cxn>
                    <a:cxn ang="0">
                      <a:pos x="connsiteX3" y="connsiteY3"/>
                    </a:cxn>
                  </a:cxnLst>
                  <a:rect l="l" t="t" r="r" b="b"/>
                  <a:pathLst>
                    <a:path w="34603" h="157355">
                      <a:moveTo>
                        <a:pt x="0" y="0"/>
                      </a:moveTo>
                      <a:lnTo>
                        <a:pt x="34603" y="0"/>
                      </a:lnTo>
                      <a:lnTo>
                        <a:pt x="34603" y="157356"/>
                      </a:lnTo>
                      <a:lnTo>
                        <a:pt x="0" y="157356"/>
                      </a:lnTo>
                      <a:close/>
                    </a:path>
                  </a:pathLst>
                </a:custGeom>
                <a:grpFill/>
                <a:ln w="7210" cap="flat">
                  <a:noFill/>
                  <a:prstDash val="solid"/>
                  <a:miter/>
                </a:ln>
              </p:spPr>
              <p:txBody>
                <a:bodyPr rtlCol="0" anchor="ctr"/>
                <a:lstStyle/>
                <a:p>
                  <a:endParaRPr lang="en-US"/>
                </a:p>
              </p:txBody>
            </p:sp>
          </p:grpSp>
          <p:sp>
            <p:nvSpPr>
              <p:cNvPr id="30" name="Freeform 29">
                <a:extLst>
                  <a:ext uri="{FF2B5EF4-FFF2-40B4-BE49-F238E27FC236}">
                    <a16:creationId xmlns:a16="http://schemas.microsoft.com/office/drawing/2014/main" id="{3391DDB8-50F5-FA8D-0BE3-896082345830}"/>
                  </a:ext>
                </a:extLst>
              </p:cNvPr>
              <p:cNvSpPr>
                <a:spLocks noGrp="1" noRot="1" noMove="1" noResize="1" noEditPoints="1" noAdjustHandles="1" noChangeArrowheads="1" noChangeShapeType="1"/>
              </p:cNvSpPr>
              <p:nvPr/>
            </p:nvSpPr>
            <p:spPr>
              <a:xfrm>
                <a:off x="6312070" y="6207108"/>
                <a:ext cx="23983" cy="24208"/>
              </a:xfrm>
              <a:custGeom>
                <a:avLst/>
                <a:gdLst>
                  <a:gd name="connsiteX0" fmla="*/ 0 w 23983"/>
                  <a:gd name="connsiteY0" fmla="*/ 12104 h 24208"/>
                  <a:gd name="connsiteX1" fmla="*/ 11992 w 23983"/>
                  <a:gd name="connsiteY1" fmla="*/ 0 h 24208"/>
                  <a:gd name="connsiteX2" fmla="*/ 23984 w 23983"/>
                  <a:gd name="connsiteY2" fmla="*/ 12104 h 24208"/>
                  <a:gd name="connsiteX3" fmla="*/ 11992 w 23983"/>
                  <a:gd name="connsiteY3" fmla="*/ 24209 h 24208"/>
                  <a:gd name="connsiteX4" fmla="*/ 0 w 23983"/>
                  <a:gd name="connsiteY4" fmla="*/ 12104 h 24208"/>
                  <a:gd name="connsiteX5" fmla="*/ 21817 w 23983"/>
                  <a:gd name="connsiteY5" fmla="*/ 12104 h 24208"/>
                  <a:gd name="connsiteX6" fmla="*/ 11992 w 23983"/>
                  <a:gd name="connsiteY6" fmla="*/ 1862 h 24208"/>
                  <a:gd name="connsiteX7" fmla="*/ 2167 w 23983"/>
                  <a:gd name="connsiteY7" fmla="*/ 12104 h 24208"/>
                  <a:gd name="connsiteX8" fmla="*/ 11992 w 23983"/>
                  <a:gd name="connsiteY8" fmla="*/ 22275 h 24208"/>
                  <a:gd name="connsiteX9" fmla="*/ 21817 w 23983"/>
                  <a:gd name="connsiteY9" fmla="*/ 12104 h 24208"/>
                  <a:gd name="connsiteX10" fmla="*/ 8380 w 23983"/>
                  <a:gd name="connsiteY10" fmla="*/ 6303 h 24208"/>
                  <a:gd name="connsiteX11" fmla="*/ 11486 w 23983"/>
                  <a:gd name="connsiteY11" fmla="*/ 6088 h 24208"/>
                  <a:gd name="connsiteX12" fmla="*/ 16326 w 23983"/>
                  <a:gd name="connsiteY12" fmla="*/ 9812 h 24208"/>
                  <a:gd name="connsiteX13" fmla="*/ 14015 w 23983"/>
                  <a:gd name="connsiteY13" fmla="*/ 13179 h 24208"/>
                  <a:gd name="connsiteX14" fmla="*/ 17121 w 23983"/>
                  <a:gd name="connsiteY14" fmla="*/ 17906 h 24208"/>
                  <a:gd name="connsiteX15" fmla="*/ 14737 w 23983"/>
                  <a:gd name="connsiteY15" fmla="*/ 17906 h 24208"/>
                  <a:gd name="connsiteX16" fmla="*/ 12209 w 23983"/>
                  <a:gd name="connsiteY16" fmla="*/ 13680 h 24208"/>
                  <a:gd name="connsiteX17" fmla="*/ 11558 w 23983"/>
                  <a:gd name="connsiteY17" fmla="*/ 13680 h 24208"/>
                  <a:gd name="connsiteX18" fmla="*/ 10330 w 23983"/>
                  <a:gd name="connsiteY18" fmla="*/ 13680 h 24208"/>
                  <a:gd name="connsiteX19" fmla="*/ 10330 w 23983"/>
                  <a:gd name="connsiteY19" fmla="*/ 17906 h 24208"/>
                  <a:gd name="connsiteX20" fmla="*/ 8308 w 23983"/>
                  <a:gd name="connsiteY20" fmla="*/ 17906 h 24208"/>
                  <a:gd name="connsiteX21" fmla="*/ 8308 w 23983"/>
                  <a:gd name="connsiteY21" fmla="*/ 6303 h 24208"/>
                  <a:gd name="connsiteX22" fmla="*/ 10330 w 23983"/>
                  <a:gd name="connsiteY22" fmla="*/ 11961 h 24208"/>
                  <a:gd name="connsiteX23" fmla="*/ 11486 w 23983"/>
                  <a:gd name="connsiteY23" fmla="*/ 11961 h 24208"/>
                  <a:gd name="connsiteX24" fmla="*/ 14159 w 23983"/>
                  <a:gd name="connsiteY24" fmla="*/ 9812 h 24208"/>
                  <a:gd name="connsiteX25" fmla="*/ 11703 w 23983"/>
                  <a:gd name="connsiteY25" fmla="*/ 7807 h 24208"/>
                  <a:gd name="connsiteX26" fmla="*/ 10330 w 23983"/>
                  <a:gd name="connsiteY26" fmla="*/ 7879 h 24208"/>
                  <a:gd name="connsiteX27" fmla="*/ 10330 w 23983"/>
                  <a:gd name="connsiteY27" fmla="*/ 11889 h 24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983" h="24208">
                    <a:moveTo>
                      <a:pt x="0" y="12104"/>
                    </a:moveTo>
                    <a:cubicBezTo>
                      <a:pt x="0" y="5443"/>
                      <a:pt x="5346" y="0"/>
                      <a:pt x="11992" y="0"/>
                    </a:cubicBezTo>
                    <a:cubicBezTo>
                      <a:pt x="18638" y="0"/>
                      <a:pt x="23984" y="5443"/>
                      <a:pt x="23984" y="12104"/>
                    </a:cubicBezTo>
                    <a:cubicBezTo>
                      <a:pt x="23984" y="18765"/>
                      <a:pt x="18638" y="24209"/>
                      <a:pt x="11992" y="24209"/>
                    </a:cubicBezTo>
                    <a:cubicBezTo>
                      <a:pt x="5346" y="24209"/>
                      <a:pt x="0" y="18837"/>
                      <a:pt x="0" y="12104"/>
                    </a:cubicBezTo>
                    <a:close/>
                    <a:moveTo>
                      <a:pt x="21817" y="12104"/>
                    </a:moveTo>
                    <a:cubicBezTo>
                      <a:pt x="21817" y="6446"/>
                      <a:pt x="17410" y="1862"/>
                      <a:pt x="11992" y="1862"/>
                    </a:cubicBezTo>
                    <a:cubicBezTo>
                      <a:pt x="6574" y="1862"/>
                      <a:pt x="2167" y="6446"/>
                      <a:pt x="2167" y="12104"/>
                    </a:cubicBezTo>
                    <a:cubicBezTo>
                      <a:pt x="2167" y="17763"/>
                      <a:pt x="6574" y="22275"/>
                      <a:pt x="11992" y="22275"/>
                    </a:cubicBezTo>
                    <a:cubicBezTo>
                      <a:pt x="17410" y="22275"/>
                      <a:pt x="21817" y="17691"/>
                      <a:pt x="21817" y="12104"/>
                    </a:cubicBezTo>
                    <a:close/>
                    <a:moveTo>
                      <a:pt x="8380" y="6303"/>
                    </a:moveTo>
                    <a:cubicBezTo>
                      <a:pt x="9319" y="6160"/>
                      <a:pt x="10258" y="6088"/>
                      <a:pt x="11486" y="6088"/>
                    </a:cubicBezTo>
                    <a:cubicBezTo>
                      <a:pt x="14809" y="6088"/>
                      <a:pt x="16326" y="7735"/>
                      <a:pt x="16326" y="9812"/>
                    </a:cubicBezTo>
                    <a:cubicBezTo>
                      <a:pt x="16326" y="11316"/>
                      <a:pt x="15459" y="12534"/>
                      <a:pt x="14015" y="13179"/>
                    </a:cubicBezTo>
                    <a:lnTo>
                      <a:pt x="17121" y="17906"/>
                    </a:lnTo>
                    <a:lnTo>
                      <a:pt x="14737" y="17906"/>
                    </a:lnTo>
                    <a:lnTo>
                      <a:pt x="12209" y="13680"/>
                    </a:lnTo>
                    <a:cubicBezTo>
                      <a:pt x="12209" y="13680"/>
                      <a:pt x="11775" y="13680"/>
                      <a:pt x="11558" y="13680"/>
                    </a:cubicBezTo>
                    <a:cubicBezTo>
                      <a:pt x="11125" y="13680"/>
                      <a:pt x="10764" y="13680"/>
                      <a:pt x="10330" y="13680"/>
                    </a:cubicBezTo>
                    <a:lnTo>
                      <a:pt x="10330" y="17906"/>
                    </a:lnTo>
                    <a:lnTo>
                      <a:pt x="8308" y="17906"/>
                    </a:lnTo>
                    <a:lnTo>
                      <a:pt x="8308" y="6303"/>
                    </a:lnTo>
                    <a:close/>
                    <a:moveTo>
                      <a:pt x="10330" y="11961"/>
                    </a:moveTo>
                    <a:cubicBezTo>
                      <a:pt x="10692" y="11961"/>
                      <a:pt x="11125" y="11961"/>
                      <a:pt x="11486" y="11961"/>
                    </a:cubicBezTo>
                    <a:cubicBezTo>
                      <a:pt x="13220" y="11961"/>
                      <a:pt x="14159" y="11173"/>
                      <a:pt x="14159" y="9812"/>
                    </a:cubicBezTo>
                    <a:cubicBezTo>
                      <a:pt x="14159" y="8666"/>
                      <a:pt x="13220" y="7807"/>
                      <a:pt x="11703" y="7807"/>
                    </a:cubicBezTo>
                    <a:cubicBezTo>
                      <a:pt x="11197" y="7807"/>
                      <a:pt x="10764" y="7807"/>
                      <a:pt x="10330" y="7879"/>
                    </a:cubicBezTo>
                    <a:lnTo>
                      <a:pt x="10330" y="11889"/>
                    </a:lnTo>
                    <a:close/>
                  </a:path>
                </a:pathLst>
              </a:custGeom>
              <a:grpFill/>
              <a:ln w="7210"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95689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2" r:id="rId30"/>
    <p:sldLayoutId id="2147483693" r:id="rId31"/>
    <p:sldLayoutId id="2147483694" r:id="rId32"/>
  </p:sldLayoutIdLst>
  <p:hf hdr="0" ftr="0" dt="0"/>
  <p:txStyles>
    <p:title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48">
          <p15:clr>
            <a:srgbClr val="F26B43"/>
          </p15:clr>
        </p15:guide>
        <p15:guide id="2" pos="73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7.sv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www.cdc.gov/code.json" TargetMode="External"/><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5.sv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hyperlink" Target="https://ieeexplore.ieee.org/abstract/document/5387856"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hyperlink" Target="https://obamawhitehouse.archives.gov/sites/default/files/omb/assets/egov_docs/common_approach_to_federal_ea.pdf?utm_source=chatgpt.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hyperlink" Target="https://www.hhs.gov/web/governance/digital-strategy/it-policy-archive/hhs-policy-for-enterprise-architecture.html#7.10" TargetMode="Externa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sv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svg"/></Relationships>
</file>

<file path=ppt/slides/_rels/slide4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hyperlink" Target="https://www.cdc.gov/about/media/pdfs/cdc-org-chart.pdf?utm_source=chatgpt.com" TargetMode="External"/><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8.svg"/><Relationship Id="rId4" Type="http://schemas.openxmlformats.org/officeDocument/2006/relationships/image" Target="../media/image67.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jp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jpe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75.pn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jpeg"/><Relationship Id="rId9" Type="http://schemas.openxmlformats.org/officeDocument/2006/relationships/image" Target="../media/image7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hyperlink" Target="https://digital-portfolio.opengroup.org/togaf-series-guide-practitioners-approach/latest/01-doc/chap03.html"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hyperlink" Target="https://uscode.house.gov/view.xhtml?req=granuleid:USC-prelim-title44-section3601&amp;num=0&amp;edition=prelim"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614D-68AF-DD76-C70C-9083BA0C043E}"/>
              </a:ext>
            </a:extLst>
          </p:cNvPr>
          <p:cNvSpPr>
            <a:spLocks noGrp="1"/>
          </p:cNvSpPr>
          <p:nvPr>
            <p:ph type="ctrTitle"/>
          </p:nvPr>
        </p:nvSpPr>
        <p:spPr/>
        <p:txBody>
          <a:bodyPr>
            <a:normAutofit fontScale="90000"/>
          </a:bodyPr>
          <a:lstStyle/>
          <a:p>
            <a:r>
              <a:rPr lang="en-US" sz="6000">
                <a:latin typeface="+mj-lt"/>
              </a:rPr>
              <a:t>Architecting Federa</a:t>
            </a:r>
            <a:r>
              <a:rPr lang="en-US"/>
              <a:t>l Public Health with the CDC Technical Reference Architecture (TRA)</a:t>
            </a:r>
            <a:br>
              <a:rPr lang="en-US"/>
            </a:br>
            <a:r>
              <a:rPr lang="en-US" sz="2800">
                <a:latin typeface="+mn-lt"/>
              </a:rPr>
              <a:t>Session 170 – March 12, 2026</a:t>
            </a:r>
            <a:endParaRPr lang="en-US" sz="2800">
              <a:solidFill>
                <a:schemeClr val="accent6">
                  <a:lumMod val="75000"/>
                </a:schemeClr>
              </a:solidFill>
              <a:latin typeface="+mn-lt"/>
            </a:endParaRPr>
          </a:p>
        </p:txBody>
      </p:sp>
      <p:sp>
        <p:nvSpPr>
          <p:cNvPr id="4" name="Slide Number Placeholder 3">
            <a:extLst>
              <a:ext uri="{FF2B5EF4-FFF2-40B4-BE49-F238E27FC236}">
                <a16:creationId xmlns:a16="http://schemas.microsoft.com/office/drawing/2014/main" id="{C087D855-CDEF-28DC-1B8A-F17BF9DE723D}"/>
              </a:ext>
            </a:extLst>
          </p:cNvPr>
          <p:cNvSpPr>
            <a:spLocks noGrp="1"/>
          </p:cNvSpPr>
          <p:nvPr>
            <p:ph type="sldNum" sz="quarter" idx="12"/>
          </p:nvPr>
        </p:nvSpPr>
        <p:spPr/>
        <p:txBody>
          <a:bodyPr/>
          <a:lstStyle/>
          <a:p>
            <a:fld id="{C998F8A8-616C-F441-B333-4A21D39A0EF3}" type="slidenum">
              <a:rPr lang="en-US" smtClean="0"/>
              <a:t>1</a:t>
            </a:fld>
            <a:endParaRPr lang="en-US"/>
          </a:p>
        </p:txBody>
      </p:sp>
      <p:sp>
        <p:nvSpPr>
          <p:cNvPr id="5" name="Subtitle 4">
            <a:extLst>
              <a:ext uri="{FF2B5EF4-FFF2-40B4-BE49-F238E27FC236}">
                <a16:creationId xmlns:a16="http://schemas.microsoft.com/office/drawing/2014/main" id="{C6A61916-4390-2F36-E962-7ACA6072C7F2}"/>
              </a:ext>
            </a:extLst>
          </p:cNvPr>
          <p:cNvSpPr txBox="1">
            <a:spLocks noGrp="1"/>
          </p:cNvSpPr>
          <p:nvPr>
            <p:ph type="subTitle" idx="1"/>
          </p:nvPr>
        </p:nvSpPr>
        <p:spPr>
          <a:xfrm>
            <a:off x="533400" y="3602038"/>
            <a:ext cx="11125200" cy="1346010"/>
          </a:xfrm>
          <a:prstGeom prst="rect">
            <a:avLst/>
          </a:prstGeom>
          <a:noFill/>
        </p:spPr>
        <p:txBody>
          <a:bodyPr wrap="square">
            <a:spAutoFit/>
          </a:bodyPr>
          <a:lstStyle/>
          <a:p>
            <a:r>
              <a:rPr lang="en-US"/>
              <a:t>Ryan M Harrison, PhD</a:t>
            </a:r>
          </a:p>
          <a:p>
            <a:r>
              <a:rPr lang="en-US"/>
              <a:t>Chief Enterprise Architect (Acting)</a:t>
            </a:r>
          </a:p>
          <a:p>
            <a:r>
              <a:rPr lang="en-US"/>
              <a:t>Centers for Disease Control and Prevention</a:t>
            </a:r>
          </a:p>
        </p:txBody>
      </p:sp>
      <p:sp>
        <p:nvSpPr>
          <p:cNvPr id="9" name="TextBox 8">
            <a:extLst>
              <a:ext uri="{FF2B5EF4-FFF2-40B4-BE49-F238E27FC236}">
                <a16:creationId xmlns:a16="http://schemas.microsoft.com/office/drawing/2014/main" id="{64CA0BC0-AE5A-9F9C-9F6B-E4A9BDEE2CC9}"/>
              </a:ext>
            </a:extLst>
          </p:cNvPr>
          <p:cNvSpPr txBox="1"/>
          <p:nvPr/>
        </p:nvSpPr>
        <p:spPr>
          <a:xfrm>
            <a:off x="6786041" y="6397032"/>
            <a:ext cx="5304182" cy="369332"/>
          </a:xfrm>
          <a:prstGeom prst="rect">
            <a:avLst/>
          </a:prstGeom>
          <a:noFill/>
        </p:spPr>
        <p:txBody>
          <a:bodyPr wrap="square" rtlCol="0">
            <a:spAutoFit/>
          </a:bodyPr>
          <a:lstStyle/>
          <a:p>
            <a:r>
              <a:rPr lang="en-US" sz="900">
                <a:effectLst/>
                <a:ea typeface="Aptos" panose="020B0004020202020204" pitchFamily="34" charset="0"/>
                <a:cs typeface="Aptos" panose="020B0004020202020204" pitchFamily="34" charset="0"/>
              </a:rPr>
              <a:t>DISCLAIMER: The views and opinions expressed in this presentation are solely those of the author/presenter and do not necessarily represent any policy or position of HIMSS or Informa.</a:t>
            </a:r>
            <a:endParaRPr lang="en-US" sz="900"/>
          </a:p>
        </p:txBody>
      </p:sp>
      <p:sp>
        <p:nvSpPr>
          <p:cNvPr id="3" name="Footer Placeholder 13">
            <a:extLst>
              <a:ext uri="{FF2B5EF4-FFF2-40B4-BE49-F238E27FC236}">
                <a16:creationId xmlns:a16="http://schemas.microsoft.com/office/drawing/2014/main" id="{43C425A2-4A87-5EE9-8978-D2D2ADC469F1}"/>
              </a:ext>
            </a:extLst>
          </p:cNvPr>
          <p:cNvSpPr>
            <a:spLocks noGrp="1"/>
          </p:cNvSpPr>
          <p:nvPr>
            <p:ph type="ftr" sz="quarter" idx="11"/>
          </p:nvPr>
        </p:nvSpPr>
        <p:spPr>
          <a:xfrm>
            <a:off x="238127" y="6346084"/>
            <a:ext cx="5537785" cy="365125"/>
          </a:xfrm>
        </p:spPr>
        <p:txBody>
          <a:bodyPr/>
          <a:lstStyle/>
          <a:p>
            <a:r>
              <a:rPr lang="en-US" sz="900">
                <a:solidFill>
                  <a:srgbClr val="00B0F0"/>
                </a:solidFill>
                <a:cs typeface="Arial" pitchFamily="34" charset="0"/>
              </a:rPr>
              <a:t>© 2025-2026 Healthcare Information and Management Systems Society, Inc. (HIMSS)</a:t>
            </a:r>
          </a:p>
        </p:txBody>
      </p:sp>
    </p:spTree>
    <p:extLst>
      <p:ext uri="{BB962C8B-B14F-4D97-AF65-F5344CB8AC3E}">
        <p14:creationId xmlns:p14="http://schemas.microsoft.com/office/powerpoint/2010/main" val="4015645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FEB4F-6614-6B5A-5093-63DD3CA0A2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A43294-70B8-6260-EA5F-26A9D7180495}"/>
              </a:ext>
            </a:extLst>
          </p:cNvPr>
          <p:cNvSpPr>
            <a:spLocks noGrp="1"/>
          </p:cNvSpPr>
          <p:nvPr>
            <p:ph type="title"/>
          </p:nvPr>
        </p:nvSpPr>
        <p:spPr/>
        <p:txBody>
          <a:bodyPr/>
          <a:lstStyle/>
          <a:p>
            <a:r>
              <a:rPr lang="en-US"/>
              <a:t>What is Enterprise Architecture?</a:t>
            </a:r>
          </a:p>
        </p:txBody>
      </p:sp>
      <p:sp>
        <p:nvSpPr>
          <p:cNvPr id="5" name="Slide Number Placeholder 4">
            <a:extLst>
              <a:ext uri="{FF2B5EF4-FFF2-40B4-BE49-F238E27FC236}">
                <a16:creationId xmlns:a16="http://schemas.microsoft.com/office/drawing/2014/main" id="{7DEC1CC4-8F00-F260-257B-08E77976D247}"/>
              </a:ext>
            </a:extLst>
          </p:cNvPr>
          <p:cNvSpPr>
            <a:spLocks noGrp="1"/>
          </p:cNvSpPr>
          <p:nvPr>
            <p:ph type="sldNum" sz="quarter" idx="12"/>
          </p:nvPr>
        </p:nvSpPr>
        <p:spPr/>
        <p:txBody>
          <a:bodyPr/>
          <a:lstStyle/>
          <a:p>
            <a:fld id="{C998F8A8-616C-F441-B333-4A21D39A0EF3}" type="slidenum">
              <a:rPr lang="en-US" smtClean="0"/>
              <a:t>10</a:t>
            </a:fld>
            <a:endParaRPr lang="en-US"/>
          </a:p>
        </p:txBody>
      </p:sp>
      <p:sp>
        <p:nvSpPr>
          <p:cNvPr id="8" name="Content Placeholder 3">
            <a:extLst>
              <a:ext uri="{FF2B5EF4-FFF2-40B4-BE49-F238E27FC236}">
                <a16:creationId xmlns:a16="http://schemas.microsoft.com/office/drawing/2014/main" id="{2FF6BA1D-1682-BC3A-BA4A-9E905FFA1E8F}"/>
              </a:ext>
            </a:extLst>
          </p:cNvPr>
          <p:cNvSpPr txBox="1">
            <a:spLocks/>
          </p:cNvSpPr>
          <p:nvPr/>
        </p:nvSpPr>
        <p:spPr>
          <a:xfrm>
            <a:off x="533400" y="1384753"/>
            <a:ext cx="5486400" cy="2801239"/>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 Make lists</a:t>
            </a:r>
          </a:p>
          <a:p>
            <a:pPr marL="692150" lvl="1" indent="-457200"/>
            <a:r>
              <a:rPr lang="en-US" dirty="0"/>
              <a:t>Preferred Solutions</a:t>
            </a:r>
          </a:p>
          <a:p>
            <a:pPr marL="692150" lvl="1" indent="-457200"/>
            <a:r>
              <a:rPr lang="en-US" dirty="0"/>
              <a:t>IT Systems</a:t>
            </a:r>
          </a:p>
          <a:p>
            <a:pPr marL="692150" lvl="1" indent="-457200"/>
            <a:r>
              <a:rPr lang="en-US" dirty="0"/>
              <a:t>Software</a:t>
            </a:r>
          </a:p>
          <a:p>
            <a:pPr marL="920750" lvl="2" indent="-457200"/>
            <a:r>
              <a:rPr lang="en-US" dirty="0"/>
              <a:t>Repositories</a:t>
            </a:r>
          </a:p>
          <a:p>
            <a:pPr marL="920750" lvl="2" indent="-457200"/>
            <a:r>
              <a:rPr lang="en-US" dirty="0"/>
              <a:t>Licenses</a:t>
            </a:r>
          </a:p>
          <a:p>
            <a:pPr marL="692150" lvl="1" indent="-457200"/>
            <a:r>
              <a:rPr lang="en-US" dirty="0"/>
              <a:t>Stakeholders</a:t>
            </a:r>
          </a:p>
          <a:p>
            <a:endParaRPr lang="en-US" dirty="0"/>
          </a:p>
        </p:txBody>
      </p:sp>
      <p:sp>
        <p:nvSpPr>
          <p:cNvPr id="11" name="Content Placeholder 3">
            <a:extLst>
              <a:ext uri="{FF2B5EF4-FFF2-40B4-BE49-F238E27FC236}">
                <a16:creationId xmlns:a16="http://schemas.microsoft.com/office/drawing/2014/main" id="{C96DA346-A052-E619-684A-EED2BC7E8F1A}"/>
              </a:ext>
            </a:extLst>
          </p:cNvPr>
          <p:cNvSpPr txBox="1">
            <a:spLocks/>
          </p:cNvSpPr>
          <p:nvPr/>
        </p:nvSpPr>
        <p:spPr>
          <a:xfrm>
            <a:off x="3635943" y="2672008"/>
            <a:ext cx="5486400" cy="2728214"/>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 Articulate state</a:t>
            </a:r>
          </a:p>
          <a:p>
            <a:pPr marL="692150" lvl="1" indent="-457200"/>
            <a:r>
              <a:rPr lang="en-US"/>
              <a:t>Baseline, Target, Transition</a:t>
            </a:r>
          </a:p>
          <a:p>
            <a:pPr marL="692150" lvl="1" indent="-457200"/>
            <a:r>
              <a:rPr lang="en-US"/>
              <a:t>Architecture diagrams</a:t>
            </a:r>
          </a:p>
          <a:p>
            <a:pPr marL="692150" lvl="1" indent="-457200"/>
            <a:r>
              <a:rPr lang="en-US"/>
              <a:t>Architecture principles</a:t>
            </a:r>
          </a:p>
          <a:p>
            <a:pPr marL="692150" lvl="1" indent="-457200"/>
            <a:r>
              <a:rPr lang="en-US"/>
              <a:t>IT Standards</a:t>
            </a:r>
          </a:p>
          <a:p>
            <a:endParaRPr lang="en-US"/>
          </a:p>
        </p:txBody>
      </p:sp>
      <p:sp>
        <p:nvSpPr>
          <p:cNvPr id="3" name="Content Placeholder 3">
            <a:extLst>
              <a:ext uri="{FF2B5EF4-FFF2-40B4-BE49-F238E27FC236}">
                <a16:creationId xmlns:a16="http://schemas.microsoft.com/office/drawing/2014/main" id="{D1BB4B9A-A09B-DF34-07C3-B79E4DB82043}"/>
              </a:ext>
            </a:extLst>
          </p:cNvPr>
          <p:cNvSpPr txBox="1">
            <a:spLocks/>
          </p:cNvSpPr>
          <p:nvPr/>
        </p:nvSpPr>
        <p:spPr>
          <a:xfrm>
            <a:off x="7065745" y="4580628"/>
            <a:ext cx="5486400" cy="2801239"/>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3. Apply through governance</a:t>
            </a:r>
          </a:p>
          <a:p>
            <a:pPr marL="692150" lvl="1" indent="-457200"/>
            <a:r>
              <a:rPr lang="en-US"/>
              <a:t>Local governance</a:t>
            </a:r>
          </a:p>
          <a:p>
            <a:pPr marL="692150" lvl="1" indent="-457200"/>
            <a:r>
              <a:rPr lang="en-US"/>
              <a:t>Enterprise governance</a:t>
            </a:r>
          </a:p>
        </p:txBody>
      </p:sp>
    </p:spTree>
    <p:extLst>
      <p:ext uri="{BB962C8B-B14F-4D97-AF65-F5344CB8AC3E}">
        <p14:creationId xmlns:p14="http://schemas.microsoft.com/office/powerpoint/2010/main" val="2803392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BCBC0-44A3-C26E-1D64-18F709827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29D361-BE42-27AC-7036-51FE9A8437C2}"/>
              </a:ext>
            </a:extLst>
          </p:cNvPr>
          <p:cNvSpPr>
            <a:spLocks noGrp="1"/>
          </p:cNvSpPr>
          <p:nvPr>
            <p:ph type="title"/>
          </p:nvPr>
        </p:nvSpPr>
        <p:spPr/>
        <p:txBody>
          <a:bodyPr/>
          <a:lstStyle/>
          <a:p>
            <a:r>
              <a:rPr lang="en-US"/>
              <a:t>Enterprise Architecture (EA) at CDC</a:t>
            </a:r>
          </a:p>
        </p:txBody>
      </p:sp>
      <p:sp>
        <p:nvSpPr>
          <p:cNvPr id="5" name="Slide Number Placeholder 4">
            <a:extLst>
              <a:ext uri="{FF2B5EF4-FFF2-40B4-BE49-F238E27FC236}">
                <a16:creationId xmlns:a16="http://schemas.microsoft.com/office/drawing/2014/main" id="{40E2DE94-1ED2-9877-1437-363CE0989762}"/>
              </a:ext>
            </a:extLst>
          </p:cNvPr>
          <p:cNvSpPr>
            <a:spLocks noGrp="1"/>
          </p:cNvSpPr>
          <p:nvPr>
            <p:ph type="sldNum" sz="quarter" idx="12"/>
          </p:nvPr>
        </p:nvSpPr>
        <p:spPr/>
        <p:txBody>
          <a:bodyPr/>
          <a:lstStyle/>
          <a:p>
            <a:fld id="{C998F8A8-616C-F441-B333-4A21D39A0EF3}" type="slidenum">
              <a:rPr lang="en-US" smtClean="0"/>
              <a:t>11</a:t>
            </a:fld>
            <a:endParaRPr lang="en-US"/>
          </a:p>
        </p:txBody>
      </p:sp>
      <p:pic>
        <p:nvPicPr>
          <p:cNvPr id="3" name="Image 0">
            <a:extLst>
              <a:ext uri="{FF2B5EF4-FFF2-40B4-BE49-F238E27FC236}">
                <a16:creationId xmlns:a16="http://schemas.microsoft.com/office/drawing/2014/main" id="{69C420D2-1C63-977F-57DB-4A00B77FF3E3}"/>
              </a:ext>
              <a:ext uri="{C183D7F6-B498-43B3-948B-1728B52AA6E4}">
                <adec:decorative xmlns:adec="http://schemas.microsoft.com/office/drawing/2017/decorative" val="1"/>
              </a:ext>
            </a:extLst>
          </p:cNvPr>
          <p:cNvPicPr>
            <a:picLocks noChangeAspect="1"/>
          </p:cNvPicPr>
          <p:nvPr/>
        </p:nvPicPr>
        <p:blipFill>
          <a:blip r:embed="rId2">
            <a:duotone>
              <a:prstClr val="black"/>
              <a:schemeClr val="accent2">
                <a:tint val="45000"/>
                <a:satMod val="400000"/>
              </a:schemeClr>
            </a:duotone>
          </a:blip>
          <a:stretch>
            <a:fillRect/>
          </a:stretch>
        </p:blipFill>
        <p:spPr>
          <a:xfrm>
            <a:off x="2840633" y="1878112"/>
            <a:ext cx="1076028" cy="673298"/>
          </a:xfrm>
          <a:prstGeom prst="rect">
            <a:avLst/>
          </a:prstGeom>
        </p:spPr>
      </p:pic>
      <p:sp>
        <p:nvSpPr>
          <p:cNvPr id="6" name="Text 1">
            <a:extLst>
              <a:ext uri="{FF2B5EF4-FFF2-40B4-BE49-F238E27FC236}">
                <a16:creationId xmlns:a16="http://schemas.microsoft.com/office/drawing/2014/main" id="{DA2301E4-5AAD-E672-5AF1-7D69C30AD563}"/>
              </a:ext>
            </a:extLst>
          </p:cNvPr>
          <p:cNvSpPr/>
          <p:nvPr/>
        </p:nvSpPr>
        <p:spPr>
          <a:xfrm>
            <a:off x="3328096" y="2098379"/>
            <a:ext cx="101104" cy="377924"/>
          </a:xfrm>
          <a:prstGeom prst="rect">
            <a:avLst/>
          </a:prstGeom>
          <a:noFill/>
          <a:ln/>
        </p:spPr>
        <p:txBody>
          <a:bodyPr wrap="none" lIns="0" tIns="0" rIns="0" bIns="0" rtlCol="0" anchor="t"/>
          <a:lstStyle/>
          <a:p>
            <a:pPr algn="ctr">
              <a:lnSpc>
                <a:spcPts val="2958"/>
              </a:lnSpc>
            </a:pPr>
            <a:r>
              <a:rPr lang="en-US" sz="1833">
                <a:solidFill>
                  <a:srgbClr val="3C3939"/>
                </a:solidFill>
                <a:latin typeface="Raleway" pitchFamily="34" charset="0"/>
                <a:ea typeface="Raleway" pitchFamily="34" charset="-122"/>
                <a:cs typeface="Raleway" pitchFamily="34" charset="-120"/>
              </a:rPr>
              <a:t>1</a:t>
            </a:r>
            <a:endParaRPr lang="en-US" sz="1833"/>
          </a:p>
        </p:txBody>
      </p:sp>
      <p:sp>
        <p:nvSpPr>
          <p:cNvPr id="7" name="Text 2">
            <a:extLst>
              <a:ext uri="{FF2B5EF4-FFF2-40B4-BE49-F238E27FC236}">
                <a16:creationId xmlns:a16="http://schemas.microsoft.com/office/drawing/2014/main" id="{89DE50E6-8515-F12E-4063-BADD9F5D5CF1}"/>
              </a:ext>
            </a:extLst>
          </p:cNvPr>
          <p:cNvSpPr/>
          <p:nvPr/>
        </p:nvSpPr>
        <p:spPr>
          <a:xfrm>
            <a:off x="3963889" y="2237775"/>
            <a:ext cx="6110227" cy="204869"/>
          </a:xfrm>
          <a:prstGeom prst="rect">
            <a:avLst/>
          </a:prstGeom>
          <a:noFill/>
          <a:ln/>
        </p:spPr>
        <p:txBody>
          <a:bodyPr wrap="none" lIns="0" tIns="0" rIns="0" bIns="0" rtlCol="0" anchor="t"/>
          <a:lstStyle/>
          <a:p>
            <a:pPr>
              <a:lnSpc>
                <a:spcPts val="2292"/>
              </a:lnSpc>
            </a:pPr>
            <a:r>
              <a:rPr lang="en-US" sz="2400" b="1">
                <a:solidFill>
                  <a:schemeClr val="accent2"/>
                </a:solidFill>
                <a:ea typeface="Lato" panose="020F0502020204030203" pitchFamily="34" charset="0"/>
                <a:cs typeface="Lato" panose="020F0502020204030203" pitchFamily="34" charset="0"/>
              </a:rPr>
              <a:t>Establish</a:t>
            </a:r>
            <a:r>
              <a:rPr lang="en-US" sz="2400">
                <a:ea typeface="Lato" panose="020F0502020204030203" pitchFamily="34" charset="0"/>
                <a:cs typeface="Lato" panose="020F0502020204030203" pitchFamily="34" charset="0"/>
              </a:rPr>
              <a:t> </a:t>
            </a:r>
            <a:r>
              <a:rPr lang="en-US" sz="2400">
                <a:solidFill>
                  <a:srgbClr val="20145F"/>
                </a:solidFill>
                <a:ea typeface="Lato" panose="020F0502020204030203" pitchFamily="34" charset="0"/>
                <a:cs typeface="Lato" panose="020F0502020204030203" pitchFamily="34" charset="0"/>
              </a:rPr>
              <a:t>CDC Technical Reference Architecture (CDC TRA</a:t>
            </a:r>
            <a:r>
              <a:rPr lang="en-US" sz="2400">
                <a:ea typeface="Lato" panose="020F0502020204030203" pitchFamily="34" charset="0"/>
                <a:cs typeface="Lato" panose="020F0502020204030203" pitchFamily="34" charset="0"/>
              </a:rPr>
              <a:t>) </a:t>
            </a:r>
          </a:p>
        </p:txBody>
      </p:sp>
      <p:sp>
        <p:nvSpPr>
          <p:cNvPr id="9" name="Shape 3">
            <a:extLst>
              <a:ext uri="{FF2B5EF4-FFF2-40B4-BE49-F238E27FC236}">
                <a16:creationId xmlns:a16="http://schemas.microsoft.com/office/drawing/2014/main" id="{AA12C96F-77DF-E816-5774-FBA32E876C80}"/>
              </a:ext>
            </a:extLst>
          </p:cNvPr>
          <p:cNvSpPr/>
          <p:nvPr/>
        </p:nvSpPr>
        <p:spPr>
          <a:xfrm flipV="1">
            <a:off x="3963889" y="2510449"/>
            <a:ext cx="7519393" cy="51875"/>
          </a:xfrm>
          <a:prstGeom prst="roundRect">
            <a:avLst>
              <a:gd name="adj" fmla="val 625116"/>
            </a:avLst>
          </a:prstGeom>
          <a:solidFill>
            <a:srgbClr val="92D050"/>
          </a:solidFill>
          <a:ln>
            <a:solidFill>
              <a:srgbClr val="00B050"/>
            </a:solidFill>
          </a:ln>
        </p:spPr>
        <p:txBody>
          <a:bodyPr/>
          <a:lstStyle/>
          <a:p>
            <a:endParaRPr lang="en-US" sz="1500"/>
          </a:p>
        </p:txBody>
      </p:sp>
      <p:pic>
        <p:nvPicPr>
          <p:cNvPr id="10" name="Image 1">
            <a:extLst>
              <a:ext uri="{FF2B5EF4-FFF2-40B4-BE49-F238E27FC236}">
                <a16:creationId xmlns:a16="http://schemas.microsoft.com/office/drawing/2014/main" id="{2F4AD256-82C1-D2D2-12C2-8138638B2613}"/>
              </a:ext>
              <a:ext uri="{C183D7F6-B498-43B3-948B-1728B52AA6E4}">
                <adec:decorative xmlns:adec="http://schemas.microsoft.com/office/drawing/2017/decorative" val="1"/>
              </a:ext>
            </a:extLst>
          </p:cNvPr>
          <p:cNvPicPr>
            <a:picLocks noChangeAspect="1"/>
          </p:cNvPicPr>
          <p:nvPr/>
        </p:nvPicPr>
        <p:blipFill>
          <a:blip r:embed="rId3">
            <a:duotone>
              <a:prstClr val="black"/>
              <a:schemeClr val="accent4">
                <a:tint val="45000"/>
                <a:satMod val="400000"/>
              </a:schemeClr>
            </a:duotone>
          </a:blip>
          <a:stretch>
            <a:fillRect/>
          </a:stretch>
        </p:blipFill>
        <p:spPr>
          <a:xfrm>
            <a:off x="2302669" y="2598639"/>
            <a:ext cx="2152055" cy="673298"/>
          </a:xfrm>
          <a:prstGeom prst="rect">
            <a:avLst/>
          </a:prstGeom>
        </p:spPr>
      </p:pic>
      <p:sp>
        <p:nvSpPr>
          <p:cNvPr id="12" name="Text 4">
            <a:extLst>
              <a:ext uri="{FF2B5EF4-FFF2-40B4-BE49-F238E27FC236}">
                <a16:creationId xmlns:a16="http://schemas.microsoft.com/office/drawing/2014/main" id="{00F41072-15D5-6F23-2C62-CA6132591E9B}"/>
              </a:ext>
            </a:extLst>
          </p:cNvPr>
          <p:cNvSpPr/>
          <p:nvPr/>
        </p:nvSpPr>
        <p:spPr>
          <a:xfrm>
            <a:off x="3317182" y="2746276"/>
            <a:ext cx="123031" cy="377924"/>
          </a:xfrm>
          <a:prstGeom prst="rect">
            <a:avLst/>
          </a:prstGeom>
          <a:noFill/>
          <a:ln/>
        </p:spPr>
        <p:txBody>
          <a:bodyPr wrap="none" lIns="0" tIns="0" rIns="0" bIns="0" rtlCol="0" anchor="t"/>
          <a:lstStyle/>
          <a:p>
            <a:pPr algn="ctr">
              <a:lnSpc>
                <a:spcPts val="2958"/>
              </a:lnSpc>
            </a:pPr>
            <a:r>
              <a:rPr lang="en-US" sz="1833">
                <a:solidFill>
                  <a:srgbClr val="3C3939"/>
                </a:solidFill>
                <a:latin typeface="Raleway" pitchFamily="34" charset="0"/>
                <a:ea typeface="Raleway" pitchFamily="34" charset="-122"/>
                <a:cs typeface="Raleway" pitchFamily="34" charset="-120"/>
              </a:rPr>
              <a:t>2</a:t>
            </a:r>
            <a:endParaRPr lang="en-US" sz="1833"/>
          </a:p>
        </p:txBody>
      </p:sp>
      <p:sp>
        <p:nvSpPr>
          <p:cNvPr id="13" name="Text 5">
            <a:extLst>
              <a:ext uri="{FF2B5EF4-FFF2-40B4-BE49-F238E27FC236}">
                <a16:creationId xmlns:a16="http://schemas.microsoft.com/office/drawing/2014/main" id="{C3054804-EAED-ECDA-1BBC-D2BCDA5DF5FC}"/>
              </a:ext>
            </a:extLst>
          </p:cNvPr>
          <p:cNvSpPr/>
          <p:nvPr/>
        </p:nvSpPr>
        <p:spPr>
          <a:xfrm>
            <a:off x="5577979" y="4410236"/>
            <a:ext cx="1990923" cy="295275"/>
          </a:xfrm>
          <a:prstGeom prst="rect">
            <a:avLst/>
          </a:prstGeom>
          <a:noFill/>
          <a:ln/>
        </p:spPr>
        <p:txBody>
          <a:bodyPr wrap="none" lIns="0" tIns="0" rIns="0" bIns="0" rtlCol="0" anchor="t"/>
          <a:lstStyle/>
          <a:p>
            <a:pPr>
              <a:lnSpc>
                <a:spcPts val="2292"/>
              </a:lnSpc>
            </a:pPr>
            <a:r>
              <a:rPr lang="en-US" sz="2400" b="1">
                <a:solidFill>
                  <a:srgbClr val="AF67C7"/>
                </a:solidFill>
                <a:ea typeface="Lato" panose="020F0502020204030203" pitchFamily="34" charset="0"/>
                <a:cs typeface="Lato" panose="020F0502020204030203" pitchFamily="34" charset="0"/>
              </a:rPr>
              <a:t>Re-launch</a:t>
            </a:r>
            <a:r>
              <a:rPr lang="en-US" sz="2400" b="1">
                <a:ea typeface="Lato" panose="020F0502020204030203" pitchFamily="34" charset="0"/>
                <a:cs typeface="Lato" panose="020F0502020204030203" pitchFamily="34" charset="0"/>
              </a:rPr>
              <a:t> </a:t>
            </a:r>
            <a:r>
              <a:rPr lang="en-US" sz="2400">
                <a:solidFill>
                  <a:srgbClr val="20145F"/>
                </a:solidFill>
                <a:ea typeface="Lato" panose="020F0502020204030203" pitchFamily="34" charset="0"/>
                <a:cs typeface="Lato" panose="020F0502020204030203" pitchFamily="34" charset="0"/>
              </a:rPr>
              <a:t>Architecture Community of Practice (CoP)</a:t>
            </a:r>
          </a:p>
        </p:txBody>
      </p:sp>
      <p:sp>
        <p:nvSpPr>
          <p:cNvPr id="14" name="Shape 6">
            <a:extLst>
              <a:ext uri="{FF2B5EF4-FFF2-40B4-BE49-F238E27FC236}">
                <a16:creationId xmlns:a16="http://schemas.microsoft.com/office/drawing/2014/main" id="{A5227BB9-5207-20FD-A0CA-EFF8D7DDD985}"/>
              </a:ext>
            </a:extLst>
          </p:cNvPr>
          <p:cNvSpPr/>
          <p:nvPr/>
        </p:nvSpPr>
        <p:spPr>
          <a:xfrm>
            <a:off x="4501953" y="3256351"/>
            <a:ext cx="6981329" cy="60431"/>
          </a:xfrm>
          <a:prstGeom prst="roundRect">
            <a:avLst>
              <a:gd name="adj" fmla="val 625116"/>
            </a:avLst>
          </a:prstGeom>
          <a:solidFill>
            <a:srgbClr val="00B0F0"/>
          </a:solidFill>
          <a:ln>
            <a:solidFill>
              <a:srgbClr val="00B0F0"/>
            </a:solidFill>
          </a:ln>
        </p:spPr>
        <p:txBody>
          <a:bodyPr/>
          <a:lstStyle/>
          <a:p>
            <a:endParaRPr lang="en-US" sz="1500"/>
          </a:p>
        </p:txBody>
      </p:sp>
      <p:pic>
        <p:nvPicPr>
          <p:cNvPr id="15" name="Image 2">
            <a:extLst>
              <a:ext uri="{FF2B5EF4-FFF2-40B4-BE49-F238E27FC236}">
                <a16:creationId xmlns:a16="http://schemas.microsoft.com/office/drawing/2014/main" id="{AFAA11B4-11EF-0013-EE43-D2BD7EE6E32D}"/>
              </a:ext>
              <a:ext uri="{C183D7F6-B498-43B3-948B-1728B52AA6E4}">
                <adec:decorative xmlns:adec="http://schemas.microsoft.com/office/drawing/2017/decorative" val="1"/>
              </a:ext>
            </a:extLst>
          </p:cNvPr>
          <p:cNvPicPr>
            <a:picLocks noChangeAspect="1"/>
          </p:cNvPicPr>
          <p:nvPr/>
        </p:nvPicPr>
        <p:blipFill>
          <a:blip r:embed="rId4">
            <a:duotone>
              <a:prstClr val="black"/>
              <a:schemeClr val="accent1">
                <a:tint val="45000"/>
                <a:satMod val="400000"/>
              </a:schemeClr>
            </a:duotone>
          </a:blip>
          <a:stretch>
            <a:fillRect/>
          </a:stretch>
        </p:blipFill>
        <p:spPr>
          <a:xfrm>
            <a:off x="1764606" y="3319165"/>
            <a:ext cx="3228082" cy="673298"/>
          </a:xfrm>
          <a:prstGeom prst="rect">
            <a:avLst/>
          </a:prstGeom>
        </p:spPr>
      </p:pic>
      <p:sp>
        <p:nvSpPr>
          <p:cNvPr id="16" name="Text 7">
            <a:extLst>
              <a:ext uri="{FF2B5EF4-FFF2-40B4-BE49-F238E27FC236}">
                <a16:creationId xmlns:a16="http://schemas.microsoft.com/office/drawing/2014/main" id="{442C54BE-EC52-12DB-E1A4-DDA5704AD5FE}"/>
              </a:ext>
            </a:extLst>
          </p:cNvPr>
          <p:cNvSpPr/>
          <p:nvPr/>
        </p:nvSpPr>
        <p:spPr>
          <a:xfrm>
            <a:off x="3315495" y="3466804"/>
            <a:ext cx="126107" cy="377924"/>
          </a:xfrm>
          <a:prstGeom prst="rect">
            <a:avLst/>
          </a:prstGeom>
          <a:noFill/>
          <a:ln/>
        </p:spPr>
        <p:txBody>
          <a:bodyPr wrap="none" lIns="0" tIns="0" rIns="0" bIns="0" rtlCol="0" anchor="t"/>
          <a:lstStyle/>
          <a:p>
            <a:pPr algn="ctr">
              <a:lnSpc>
                <a:spcPts val="2958"/>
              </a:lnSpc>
            </a:pPr>
            <a:r>
              <a:rPr lang="en-US" sz="1833">
                <a:solidFill>
                  <a:srgbClr val="3C3939"/>
                </a:solidFill>
                <a:latin typeface="Raleway" pitchFamily="34" charset="0"/>
                <a:ea typeface="Raleway" pitchFamily="34" charset="-122"/>
                <a:cs typeface="Raleway" pitchFamily="34" charset="-120"/>
              </a:rPr>
              <a:t>3</a:t>
            </a:r>
            <a:endParaRPr lang="en-US" sz="1833"/>
          </a:p>
        </p:txBody>
      </p:sp>
      <p:sp>
        <p:nvSpPr>
          <p:cNvPr id="17" name="Text 8">
            <a:extLst>
              <a:ext uri="{FF2B5EF4-FFF2-40B4-BE49-F238E27FC236}">
                <a16:creationId xmlns:a16="http://schemas.microsoft.com/office/drawing/2014/main" id="{7F050C90-29AD-C997-9C97-4EC7CB62E94B}"/>
              </a:ext>
            </a:extLst>
          </p:cNvPr>
          <p:cNvSpPr/>
          <p:nvPr/>
        </p:nvSpPr>
        <p:spPr>
          <a:xfrm>
            <a:off x="4511347" y="2935950"/>
            <a:ext cx="4146211" cy="395916"/>
          </a:xfrm>
          <a:prstGeom prst="rect">
            <a:avLst/>
          </a:prstGeom>
          <a:noFill/>
          <a:ln/>
        </p:spPr>
        <p:txBody>
          <a:bodyPr wrap="none" lIns="0" tIns="0" rIns="0" bIns="0" rtlCol="0" anchor="t"/>
          <a:lstStyle/>
          <a:p>
            <a:pPr>
              <a:lnSpc>
                <a:spcPts val="2292"/>
              </a:lnSpc>
            </a:pPr>
            <a:r>
              <a:rPr lang="en-US" sz="2400" b="1">
                <a:solidFill>
                  <a:srgbClr val="25A6F4"/>
                </a:solidFill>
                <a:ea typeface="Lato" panose="020F0502020204030203" pitchFamily="34" charset="0"/>
                <a:cs typeface="Lato" panose="020F0502020204030203" pitchFamily="34" charset="0"/>
              </a:rPr>
              <a:t>Create</a:t>
            </a:r>
            <a:r>
              <a:rPr lang="en-US" sz="2400">
                <a:ea typeface="Lato" panose="020F0502020204030203" pitchFamily="34" charset="0"/>
                <a:cs typeface="Lato" panose="020F0502020204030203" pitchFamily="34" charset="0"/>
              </a:rPr>
              <a:t> </a:t>
            </a:r>
            <a:r>
              <a:rPr lang="en-US" sz="2400">
                <a:solidFill>
                  <a:srgbClr val="20145F"/>
                </a:solidFill>
                <a:ea typeface="Lato" panose="020F0502020204030203" pitchFamily="34" charset="0"/>
                <a:cs typeface="Lato" panose="020F0502020204030203" pitchFamily="34" charset="0"/>
              </a:rPr>
              <a:t>CDC Technology Roadmaps</a:t>
            </a:r>
          </a:p>
        </p:txBody>
      </p:sp>
      <p:sp>
        <p:nvSpPr>
          <p:cNvPr id="18" name="Shape 9">
            <a:extLst>
              <a:ext uri="{FF2B5EF4-FFF2-40B4-BE49-F238E27FC236}">
                <a16:creationId xmlns:a16="http://schemas.microsoft.com/office/drawing/2014/main" id="{BEB0AC6F-B025-9721-60D9-B321436A53C2}"/>
              </a:ext>
            </a:extLst>
          </p:cNvPr>
          <p:cNvSpPr/>
          <p:nvPr/>
        </p:nvSpPr>
        <p:spPr>
          <a:xfrm flipV="1">
            <a:off x="5043407" y="3955549"/>
            <a:ext cx="6443365" cy="45719"/>
          </a:xfrm>
          <a:prstGeom prst="roundRect">
            <a:avLst>
              <a:gd name="adj" fmla="val 625116"/>
            </a:avLst>
          </a:prstGeom>
          <a:solidFill>
            <a:srgbClr val="002060"/>
          </a:solidFill>
          <a:ln>
            <a:solidFill>
              <a:srgbClr val="002060"/>
            </a:solidFill>
          </a:ln>
        </p:spPr>
        <p:txBody>
          <a:bodyPr/>
          <a:lstStyle/>
          <a:p>
            <a:endParaRPr lang="en-US" sz="1500"/>
          </a:p>
        </p:txBody>
      </p:sp>
      <p:pic>
        <p:nvPicPr>
          <p:cNvPr id="19" name="Image 3">
            <a:extLst>
              <a:ext uri="{FF2B5EF4-FFF2-40B4-BE49-F238E27FC236}">
                <a16:creationId xmlns:a16="http://schemas.microsoft.com/office/drawing/2014/main" id="{C69CBD2B-A9CA-28C7-2762-9FDC47510440}"/>
              </a:ext>
              <a:ext uri="{C183D7F6-B498-43B3-948B-1728B52AA6E4}">
                <adec:decorative xmlns:adec="http://schemas.microsoft.com/office/drawing/2017/decorative" val="1"/>
              </a:ext>
            </a:extLst>
          </p:cNvPr>
          <p:cNvPicPr>
            <a:picLocks noChangeAspect="1"/>
          </p:cNvPicPr>
          <p:nvPr/>
        </p:nvPicPr>
        <p:blipFill>
          <a:blip r:embed="rId5">
            <a:duotone>
              <a:prstClr val="black"/>
              <a:schemeClr val="accent3">
                <a:tint val="45000"/>
                <a:satMod val="400000"/>
              </a:schemeClr>
            </a:duotone>
          </a:blip>
          <a:stretch>
            <a:fillRect/>
          </a:stretch>
        </p:blipFill>
        <p:spPr>
          <a:xfrm>
            <a:off x="1226643" y="4039692"/>
            <a:ext cx="4304109" cy="673298"/>
          </a:xfrm>
          <a:prstGeom prst="rect">
            <a:avLst/>
          </a:prstGeom>
        </p:spPr>
      </p:pic>
      <p:sp>
        <p:nvSpPr>
          <p:cNvPr id="20" name="Text 10">
            <a:extLst>
              <a:ext uri="{FF2B5EF4-FFF2-40B4-BE49-F238E27FC236}">
                <a16:creationId xmlns:a16="http://schemas.microsoft.com/office/drawing/2014/main" id="{5608B7E3-65C0-5D87-2332-80CBF15E16EF}"/>
              </a:ext>
            </a:extLst>
          </p:cNvPr>
          <p:cNvSpPr/>
          <p:nvPr/>
        </p:nvSpPr>
        <p:spPr>
          <a:xfrm>
            <a:off x="3314106" y="4187331"/>
            <a:ext cx="128984" cy="377924"/>
          </a:xfrm>
          <a:prstGeom prst="rect">
            <a:avLst/>
          </a:prstGeom>
          <a:noFill/>
          <a:ln/>
        </p:spPr>
        <p:txBody>
          <a:bodyPr wrap="none" lIns="0" tIns="0" rIns="0" bIns="0" rtlCol="0" anchor="t"/>
          <a:lstStyle/>
          <a:p>
            <a:pPr algn="ctr">
              <a:lnSpc>
                <a:spcPts val="2958"/>
              </a:lnSpc>
            </a:pPr>
            <a:r>
              <a:rPr lang="en-US" sz="1833">
                <a:solidFill>
                  <a:srgbClr val="3C3939"/>
                </a:solidFill>
                <a:latin typeface="Raleway" pitchFamily="34" charset="0"/>
                <a:ea typeface="Raleway" pitchFamily="34" charset="-122"/>
                <a:cs typeface="Raleway" pitchFamily="34" charset="-120"/>
              </a:rPr>
              <a:t>4</a:t>
            </a:r>
            <a:endParaRPr lang="en-US" sz="1833"/>
          </a:p>
        </p:txBody>
      </p:sp>
      <p:sp>
        <p:nvSpPr>
          <p:cNvPr id="21" name="Shape 12">
            <a:extLst>
              <a:ext uri="{FF2B5EF4-FFF2-40B4-BE49-F238E27FC236}">
                <a16:creationId xmlns:a16="http://schemas.microsoft.com/office/drawing/2014/main" id="{2BFE82DB-1EAA-72C5-EAC6-3AB18858DD1D}"/>
              </a:ext>
            </a:extLst>
          </p:cNvPr>
          <p:cNvSpPr/>
          <p:nvPr/>
        </p:nvSpPr>
        <p:spPr>
          <a:xfrm>
            <a:off x="5577979" y="4723904"/>
            <a:ext cx="5905302" cy="45719"/>
          </a:xfrm>
          <a:prstGeom prst="roundRect">
            <a:avLst>
              <a:gd name="adj" fmla="val 625116"/>
            </a:avLst>
          </a:prstGeom>
          <a:solidFill>
            <a:srgbClr val="7030A0"/>
          </a:solidFill>
          <a:ln>
            <a:solidFill>
              <a:srgbClr val="7030A0"/>
            </a:solidFill>
          </a:ln>
        </p:spPr>
        <p:txBody>
          <a:bodyPr/>
          <a:lstStyle/>
          <a:p>
            <a:endParaRPr lang="en-US" sz="1500"/>
          </a:p>
        </p:txBody>
      </p:sp>
      <p:pic>
        <p:nvPicPr>
          <p:cNvPr id="22" name="Image 4">
            <a:extLst>
              <a:ext uri="{FF2B5EF4-FFF2-40B4-BE49-F238E27FC236}">
                <a16:creationId xmlns:a16="http://schemas.microsoft.com/office/drawing/2014/main" id="{1B09334D-45DA-F7A6-493E-69C2B9F616F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88578" y="4760219"/>
            <a:ext cx="5380137" cy="673298"/>
          </a:xfrm>
          <a:prstGeom prst="rect">
            <a:avLst/>
          </a:prstGeom>
        </p:spPr>
      </p:pic>
      <p:sp>
        <p:nvSpPr>
          <p:cNvPr id="23" name="Text 13">
            <a:extLst>
              <a:ext uri="{FF2B5EF4-FFF2-40B4-BE49-F238E27FC236}">
                <a16:creationId xmlns:a16="http://schemas.microsoft.com/office/drawing/2014/main" id="{7A809DE7-EC28-76F1-5290-F2B7DAE738CF}"/>
              </a:ext>
            </a:extLst>
          </p:cNvPr>
          <p:cNvSpPr/>
          <p:nvPr/>
        </p:nvSpPr>
        <p:spPr>
          <a:xfrm>
            <a:off x="3314205" y="4907856"/>
            <a:ext cx="128786" cy="377924"/>
          </a:xfrm>
          <a:prstGeom prst="rect">
            <a:avLst/>
          </a:prstGeom>
          <a:noFill/>
          <a:ln/>
        </p:spPr>
        <p:txBody>
          <a:bodyPr wrap="none" lIns="0" tIns="0" rIns="0" bIns="0" rtlCol="0" anchor="t"/>
          <a:lstStyle/>
          <a:p>
            <a:pPr algn="ctr">
              <a:lnSpc>
                <a:spcPts val="2958"/>
              </a:lnSpc>
            </a:pPr>
            <a:r>
              <a:rPr lang="en-US" sz="1833">
                <a:solidFill>
                  <a:srgbClr val="3C3939"/>
                </a:solidFill>
                <a:latin typeface="Raleway" pitchFamily="34" charset="0"/>
                <a:ea typeface="Raleway" pitchFamily="34" charset="-122"/>
                <a:cs typeface="Raleway" pitchFamily="34" charset="-120"/>
              </a:rPr>
              <a:t>5</a:t>
            </a:r>
            <a:endParaRPr lang="en-US" sz="1833"/>
          </a:p>
        </p:txBody>
      </p:sp>
      <p:sp>
        <p:nvSpPr>
          <p:cNvPr id="24" name="Text 14">
            <a:extLst>
              <a:ext uri="{FF2B5EF4-FFF2-40B4-BE49-F238E27FC236}">
                <a16:creationId xmlns:a16="http://schemas.microsoft.com/office/drawing/2014/main" id="{612BD95E-5B96-59A2-506E-0874BBB91B34}"/>
              </a:ext>
            </a:extLst>
          </p:cNvPr>
          <p:cNvSpPr/>
          <p:nvPr/>
        </p:nvSpPr>
        <p:spPr>
          <a:xfrm>
            <a:off x="6123287" y="5082287"/>
            <a:ext cx="5489787" cy="410293"/>
          </a:xfrm>
          <a:prstGeom prst="rect">
            <a:avLst/>
          </a:prstGeom>
          <a:noFill/>
          <a:ln/>
        </p:spPr>
        <p:txBody>
          <a:bodyPr wrap="none" lIns="0" tIns="0" rIns="0" bIns="0" rtlCol="0" anchor="t"/>
          <a:lstStyle/>
          <a:p>
            <a:pPr>
              <a:lnSpc>
                <a:spcPts val="2292"/>
              </a:lnSpc>
            </a:pPr>
            <a:r>
              <a:rPr lang="en-US" sz="2400" b="1">
                <a:solidFill>
                  <a:srgbClr val="C7D3E5"/>
                </a:solidFill>
                <a:ea typeface="Lato" panose="020F0502020204030203" pitchFamily="34" charset="0"/>
                <a:cs typeface="Lato" panose="020F0502020204030203" pitchFamily="34" charset="0"/>
              </a:rPr>
              <a:t>Integrate</a:t>
            </a:r>
            <a:r>
              <a:rPr lang="en-US" sz="2400">
                <a:ea typeface="Lato" panose="020F0502020204030203" pitchFamily="34" charset="0"/>
                <a:cs typeface="Lato" panose="020F0502020204030203" pitchFamily="34" charset="0"/>
              </a:rPr>
              <a:t> </a:t>
            </a:r>
            <a:r>
              <a:rPr lang="en-US" sz="2400">
                <a:solidFill>
                  <a:srgbClr val="20145F"/>
                </a:solidFill>
                <a:ea typeface="Lato" panose="020F0502020204030203" pitchFamily="34" charset="0"/>
                <a:cs typeface="Lato" panose="020F0502020204030203" pitchFamily="34" charset="0"/>
              </a:rPr>
              <a:t>EA within Governance Review Processes</a:t>
            </a:r>
          </a:p>
        </p:txBody>
      </p:sp>
      <p:sp>
        <p:nvSpPr>
          <p:cNvPr id="25" name="Text 15">
            <a:extLst>
              <a:ext uri="{FF2B5EF4-FFF2-40B4-BE49-F238E27FC236}">
                <a16:creationId xmlns:a16="http://schemas.microsoft.com/office/drawing/2014/main" id="{98AF7484-F238-F6CA-5898-0AE163FD8527}"/>
              </a:ext>
            </a:extLst>
          </p:cNvPr>
          <p:cNvSpPr/>
          <p:nvPr/>
        </p:nvSpPr>
        <p:spPr>
          <a:xfrm>
            <a:off x="661492" y="5646144"/>
            <a:ext cx="10869018" cy="302419"/>
          </a:xfrm>
          <a:prstGeom prst="rect">
            <a:avLst/>
          </a:prstGeom>
          <a:noFill/>
          <a:ln/>
        </p:spPr>
        <p:txBody>
          <a:bodyPr wrap="none" lIns="0" tIns="0" rIns="0" bIns="0" rtlCol="0" anchor="t"/>
          <a:lstStyle/>
          <a:p>
            <a:pPr algn="ctr">
              <a:lnSpc>
                <a:spcPts val="2375"/>
              </a:lnSpc>
            </a:pPr>
            <a:r>
              <a:rPr lang="en-US" sz="1458">
                <a:solidFill>
                  <a:schemeClr val="bg1"/>
                </a:solidFill>
                <a:latin typeface="Lato" panose="020F0502020204030203" pitchFamily="34" charset="0"/>
                <a:ea typeface="Lato" panose="020F0502020204030203" pitchFamily="34" charset="0"/>
                <a:cs typeface="Lato" panose="020F0502020204030203" pitchFamily="34" charset="0"/>
              </a:rPr>
              <a:t>These objectives form the foundation of our EA strategy, promoting standardization and collaboration.</a:t>
            </a:r>
          </a:p>
        </p:txBody>
      </p:sp>
      <p:sp>
        <p:nvSpPr>
          <p:cNvPr id="26" name="TextBox 25">
            <a:extLst>
              <a:ext uri="{FF2B5EF4-FFF2-40B4-BE49-F238E27FC236}">
                <a16:creationId xmlns:a16="http://schemas.microsoft.com/office/drawing/2014/main" id="{67E6ACA9-4EB7-3CC3-547D-B2C558C9253B}"/>
              </a:ext>
            </a:extLst>
          </p:cNvPr>
          <p:cNvSpPr txBox="1"/>
          <p:nvPr/>
        </p:nvSpPr>
        <p:spPr>
          <a:xfrm>
            <a:off x="5043407" y="3546992"/>
            <a:ext cx="5437323" cy="446276"/>
          </a:xfrm>
          <a:prstGeom prst="rect">
            <a:avLst/>
          </a:prstGeom>
          <a:noFill/>
        </p:spPr>
        <p:txBody>
          <a:bodyPr rot="0" spcFirstLastPara="0" vertOverflow="overflow" horzOverflow="overflow" vert="horz" wrap="square" lIns="76200" tIns="38100" rIns="76200" bIns="38100" numCol="1" spcCol="0" rtlCol="0" fromWordArt="0" anchor="t" anchorCtr="0" forceAA="0" compatLnSpc="1">
            <a:prstTxWarp prst="textNoShape">
              <a:avLst/>
            </a:prstTxWarp>
            <a:spAutoFit/>
          </a:bodyPr>
          <a:lstStyle/>
          <a:p>
            <a:r>
              <a:rPr lang="en-US" sz="2400" b="1">
                <a:solidFill>
                  <a:srgbClr val="9BC3FF"/>
                </a:solidFill>
                <a:ea typeface="Lato" panose="020F0502020204030203" pitchFamily="34" charset="0"/>
                <a:cs typeface="Lato" panose="020F0502020204030203" pitchFamily="34" charset="0"/>
              </a:rPr>
              <a:t>Establish</a:t>
            </a:r>
            <a:r>
              <a:rPr lang="en-US" sz="2400">
                <a:ea typeface="Lato" panose="020F0502020204030203" pitchFamily="34" charset="0"/>
                <a:cs typeface="Lato" panose="020F0502020204030203" pitchFamily="34" charset="0"/>
              </a:rPr>
              <a:t> </a:t>
            </a:r>
            <a:r>
              <a:rPr lang="en-US" sz="2400">
                <a:solidFill>
                  <a:srgbClr val="20145F"/>
                </a:solidFill>
                <a:ea typeface="Lato" panose="020F0502020204030203" pitchFamily="34" charset="0"/>
                <a:cs typeface="Lato" panose="020F0502020204030203" pitchFamily="34" charset="0"/>
              </a:rPr>
              <a:t>EA Ops</a:t>
            </a:r>
          </a:p>
        </p:txBody>
      </p:sp>
      <p:sp>
        <p:nvSpPr>
          <p:cNvPr id="44" name="Shape 12">
            <a:extLst>
              <a:ext uri="{FF2B5EF4-FFF2-40B4-BE49-F238E27FC236}">
                <a16:creationId xmlns:a16="http://schemas.microsoft.com/office/drawing/2014/main" id="{FD42DCA2-F585-6767-6389-AD1473B00F63}"/>
              </a:ext>
            </a:extLst>
          </p:cNvPr>
          <p:cNvSpPr/>
          <p:nvPr/>
        </p:nvSpPr>
        <p:spPr>
          <a:xfrm>
            <a:off x="6123881" y="5410658"/>
            <a:ext cx="5359400" cy="45719"/>
          </a:xfrm>
          <a:prstGeom prst="roundRect">
            <a:avLst>
              <a:gd name="adj" fmla="val 625116"/>
            </a:avLst>
          </a:prstGeom>
          <a:solidFill>
            <a:srgbClr val="454951"/>
          </a:solidFill>
          <a:ln>
            <a:solidFill>
              <a:srgbClr val="454951"/>
            </a:solidFill>
          </a:ln>
        </p:spPr>
        <p:txBody>
          <a:bodyPr/>
          <a:lstStyle/>
          <a:p>
            <a:endParaRPr lang="en-US" sz="1500"/>
          </a:p>
        </p:txBody>
      </p:sp>
    </p:spTree>
    <p:extLst>
      <p:ext uri="{BB962C8B-B14F-4D97-AF65-F5344CB8AC3E}">
        <p14:creationId xmlns:p14="http://schemas.microsoft.com/office/powerpoint/2010/main" val="242099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E9F3E-342E-4DBA-7E9B-A79379ABC39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0F19FAAC-EE6E-1074-5E49-DA131909FBC5}"/>
              </a:ext>
            </a:extLst>
          </p:cNvPr>
          <p:cNvSpPr>
            <a:spLocks noGrp="1"/>
          </p:cNvSpPr>
          <p:nvPr>
            <p:ph type="title"/>
          </p:nvPr>
        </p:nvSpPr>
        <p:spPr>
          <a:xfrm>
            <a:off x="533400" y="365125"/>
            <a:ext cx="11125200" cy="1325563"/>
          </a:xfrm>
        </p:spPr>
        <p:txBody>
          <a:bodyPr/>
          <a:lstStyle/>
          <a:p>
            <a:r>
              <a:rPr lang="en-US"/>
              <a:t>Authority for Enterprise Architecture</a:t>
            </a:r>
          </a:p>
        </p:txBody>
      </p:sp>
      <p:sp>
        <p:nvSpPr>
          <p:cNvPr id="27" name="Slide Number Placeholder 3">
            <a:extLst>
              <a:ext uri="{FF2B5EF4-FFF2-40B4-BE49-F238E27FC236}">
                <a16:creationId xmlns:a16="http://schemas.microsoft.com/office/drawing/2014/main" id="{0EADBC39-136B-F05B-323E-EDEB272BF1FF}"/>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12</a:t>
            </a:fld>
            <a:endParaRPr lang="en-US"/>
          </a:p>
        </p:txBody>
      </p:sp>
      <p:graphicFrame>
        <p:nvGraphicFramePr>
          <p:cNvPr id="28" name="Diagram 27">
            <a:extLst>
              <a:ext uri="{FF2B5EF4-FFF2-40B4-BE49-F238E27FC236}">
                <a16:creationId xmlns:a16="http://schemas.microsoft.com/office/drawing/2014/main" id="{DFD75C92-669D-E8F8-10A2-683DA5EA4E95}"/>
              </a:ext>
            </a:extLst>
          </p:cNvPr>
          <p:cNvGraphicFramePr/>
          <p:nvPr>
            <p:extLst>
              <p:ext uri="{D42A27DB-BD31-4B8C-83A1-F6EECF244321}">
                <p14:modId xmlns:p14="http://schemas.microsoft.com/office/powerpoint/2010/main" val="3322348614"/>
              </p:ext>
            </p:extLst>
          </p:nvPr>
        </p:nvGraphicFramePr>
        <p:xfrm>
          <a:off x="390525" y="1386121"/>
          <a:ext cx="11125200" cy="5092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0601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FF176-74A9-ED0A-EC5B-0C72C74ACF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1FFB2-A4FB-9C38-5622-EA012E0F2F07}"/>
              </a:ext>
            </a:extLst>
          </p:cNvPr>
          <p:cNvSpPr>
            <a:spLocks noGrp="1"/>
          </p:cNvSpPr>
          <p:nvPr>
            <p:ph type="title"/>
          </p:nvPr>
        </p:nvSpPr>
        <p:spPr>
          <a:xfrm>
            <a:off x="533400" y="365125"/>
            <a:ext cx="11125200" cy="1325563"/>
          </a:xfrm>
        </p:spPr>
        <p:txBody>
          <a:bodyPr/>
          <a:lstStyle/>
          <a:p>
            <a:r>
              <a:rPr lang="en-US"/>
              <a:t>Authority for Enterprise Architecture</a:t>
            </a:r>
          </a:p>
        </p:txBody>
      </p:sp>
      <p:sp>
        <p:nvSpPr>
          <p:cNvPr id="4" name="Slide Number Placeholder 3">
            <a:extLst>
              <a:ext uri="{FF2B5EF4-FFF2-40B4-BE49-F238E27FC236}">
                <a16:creationId xmlns:a16="http://schemas.microsoft.com/office/drawing/2014/main" id="{ED0D7A8D-9D5A-6D4A-68AE-7BD759DCB6A6}"/>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13</a:t>
            </a:fld>
            <a:endParaRPr lang="en-US"/>
          </a:p>
        </p:txBody>
      </p:sp>
      <p:sp>
        <p:nvSpPr>
          <p:cNvPr id="7" name="Content Placeholder 2">
            <a:extLst>
              <a:ext uri="{FF2B5EF4-FFF2-40B4-BE49-F238E27FC236}">
                <a16:creationId xmlns:a16="http://schemas.microsoft.com/office/drawing/2014/main" id="{3BEEF45A-3F5D-D748-FA53-0180ED40673F}"/>
              </a:ext>
            </a:extLst>
          </p:cNvPr>
          <p:cNvSpPr>
            <a:spLocks noGrp="1"/>
          </p:cNvSpPr>
          <p:nvPr>
            <p:ph idx="1"/>
          </p:nvPr>
        </p:nvSpPr>
        <p:spPr>
          <a:xfrm>
            <a:off x="5975604" y="1887431"/>
            <a:ext cx="3645408" cy="365125"/>
          </a:xfrm>
        </p:spPr>
        <p:txBody>
          <a:bodyPr>
            <a:normAutofit/>
          </a:bodyPr>
          <a:lstStyle/>
          <a:p>
            <a:r>
              <a:rPr lang="en-US" sz="1800" b="0">
                <a:solidFill>
                  <a:srgbClr val="20145F"/>
                </a:solidFill>
              </a:rPr>
              <a:t>HHS Chief Information Officer (CIO)</a:t>
            </a:r>
          </a:p>
        </p:txBody>
      </p:sp>
      <p:sp>
        <p:nvSpPr>
          <p:cNvPr id="10" name="Content Placeholder 2">
            <a:extLst>
              <a:ext uri="{FF2B5EF4-FFF2-40B4-BE49-F238E27FC236}">
                <a16:creationId xmlns:a16="http://schemas.microsoft.com/office/drawing/2014/main" id="{72892278-FD00-4BD0-1E78-758C9644E5E4}"/>
              </a:ext>
            </a:extLst>
          </p:cNvPr>
          <p:cNvSpPr txBox="1">
            <a:spLocks/>
          </p:cNvSpPr>
          <p:nvPr/>
        </p:nvSpPr>
        <p:spPr>
          <a:xfrm>
            <a:off x="5975604" y="3147729"/>
            <a:ext cx="3645408" cy="36512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solidFill>
                  <a:srgbClr val="20145F"/>
                </a:solidFill>
              </a:rPr>
              <a:t>CDC Chief Information Officer (CIO)</a:t>
            </a:r>
          </a:p>
        </p:txBody>
      </p:sp>
      <p:cxnSp>
        <p:nvCxnSpPr>
          <p:cNvPr id="12" name="Straight Arrow Connector 11">
            <a:extLst>
              <a:ext uri="{FF2B5EF4-FFF2-40B4-BE49-F238E27FC236}">
                <a16:creationId xmlns:a16="http://schemas.microsoft.com/office/drawing/2014/main" id="{E88A6D6F-D758-0B96-89EA-EE73213541AF}"/>
              </a:ext>
            </a:extLst>
          </p:cNvPr>
          <p:cNvCxnSpPr>
            <a:cxnSpLocks/>
          </p:cNvCxnSpPr>
          <p:nvPr/>
        </p:nvCxnSpPr>
        <p:spPr>
          <a:xfrm>
            <a:off x="5513832" y="2487168"/>
            <a:ext cx="4572" cy="404326"/>
          </a:xfrm>
          <a:prstGeom prst="straightConnector1">
            <a:avLst/>
          </a:prstGeom>
          <a:ln>
            <a:solidFill>
              <a:srgbClr val="20145F"/>
            </a:solidFill>
            <a:tailEnd type="triangle"/>
          </a:ln>
        </p:spPr>
        <p:style>
          <a:lnRef idx="2">
            <a:schemeClr val="accent1"/>
          </a:lnRef>
          <a:fillRef idx="0">
            <a:schemeClr val="accent1"/>
          </a:fillRef>
          <a:effectRef idx="1">
            <a:schemeClr val="accent1"/>
          </a:effectRef>
          <a:fontRef idx="minor">
            <a:schemeClr val="tx1"/>
          </a:fontRef>
        </p:style>
      </p:cxnSp>
      <p:sp>
        <p:nvSpPr>
          <p:cNvPr id="14" name="Content Placeholder 2">
            <a:extLst>
              <a:ext uri="{FF2B5EF4-FFF2-40B4-BE49-F238E27FC236}">
                <a16:creationId xmlns:a16="http://schemas.microsoft.com/office/drawing/2014/main" id="{7E9AECEB-12D2-A569-7D2C-5DD9F94B2CF6}"/>
              </a:ext>
            </a:extLst>
          </p:cNvPr>
          <p:cNvSpPr txBox="1">
            <a:spLocks/>
          </p:cNvSpPr>
          <p:nvPr/>
        </p:nvSpPr>
        <p:spPr>
          <a:xfrm>
            <a:off x="3263646" y="2503043"/>
            <a:ext cx="2250186" cy="36512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solidFill>
                  <a:srgbClr val="20145F"/>
                </a:solidFill>
              </a:rPr>
              <a:t>Delegation of Authority</a:t>
            </a:r>
          </a:p>
        </p:txBody>
      </p:sp>
      <p:sp>
        <p:nvSpPr>
          <p:cNvPr id="19" name="Content Placeholder 2">
            <a:extLst>
              <a:ext uri="{FF2B5EF4-FFF2-40B4-BE49-F238E27FC236}">
                <a16:creationId xmlns:a16="http://schemas.microsoft.com/office/drawing/2014/main" id="{10249234-E8D6-559A-0C65-16C86E093CD4}"/>
              </a:ext>
            </a:extLst>
          </p:cNvPr>
          <p:cNvSpPr txBox="1">
            <a:spLocks/>
          </p:cNvSpPr>
          <p:nvPr/>
        </p:nvSpPr>
        <p:spPr>
          <a:xfrm>
            <a:off x="5975604" y="4424575"/>
            <a:ext cx="3645408" cy="36512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solidFill>
                  <a:srgbClr val="20145F"/>
                </a:solidFill>
              </a:rPr>
              <a:t>CDC Chief Enterprise Architect (CEA)</a:t>
            </a:r>
          </a:p>
        </p:txBody>
      </p:sp>
      <p:cxnSp>
        <p:nvCxnSpPr>
          <p:cNvPr id="20" name="Straight Arrow Connector 19">
            <a:extLst>
              <a:ext uri="{FF2B5EF4-FFF2-40B4-BE49-F238E27FC236}">
                <a16:creationId xmlns:a16="http://schemas.microsoft.com/office/drawing/2014/main" id="{5A8D0BA2-E68F-1CD4-DC5F-F56A6F243AB1}"/>
              </a:ext>
            </a:extLst>
          </p:cNvPr>
          <p:cNvCxnSpPr>
            <a:cxnSpLocks/>
          </p:cNvCxnSpPr>
          <p:nvPr/>
        </p:nvCxnSpPr>
        <p:spPr>
          <a:xfrm>
            <a:off x="5513832" y="3782568"/>
            <a:ext cx="4572" cy="404326"/>
          </a:xfrm>
          <a:prstGeom prst="straightConnector1">
            <a:avLst/>
          </a:prstGeom>
          <a:ln>
            <a:solidFill>
              <a:srgbClr val="20145F"/>
            </a:solidFill>
            <a:tailEnd type="triangle"/>
          </a:ln>
        </p:spPr>
        <p:style>
          <a:lnRef idx="2">
            <a:schemeClr val="accent1"/>
          </a:lnRef>
          <a:fillRef idx="0">
            <a:schemeClr val="accent1"/>
          </a:fillRef>
          <a:effectRef idx="1">
            <a:schemeClr val="accent1"/>
          </a:effectRef>
          <a:fontRef idx="minor">
            <a:schemeClr val="tx1"/>
          </a:fontRef>
        </p:style>
      </p:cxnSp>
      <p:sp>
        <p:nvSpPr>
          <p:cNvPr id="21" name="Content Placeholder 2">
            <a:extLst>
              <a:ext uri="{FF2B5EF4-FFF2-40B4-BE49-F238E27FC236}">
                <a16:creationId xmlns:a16="http://schemas.microsoft.com/office/drawing/2014/main" id="{D4674B98-9D24-B6C3-5893-56F004DF6AC0}"/>
              </a:ext>
            </a:extLst>
          </p:cNvPr>
          <p:cNvSpPr txBox="1">
            <a:spLocks/>
          </p:cNvSpPr>
          <p:nvPr/>
        </p:nvSpPr>
        <p:spPr>
          <a:xfrm>
            <a:off x="3263646" y="3813831"/>
            <a:ext cx="2250186" cy="36512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solidFill>
                  <a:srgbClr val="20145F"/>
                </a:solidFill>
              </a:rPr>
              <a:t>Delegation of Authority</a:t>
            </a:r>
          </a:p>
        </p:txBody>
      </p:sp>
      <p:sp>
        <p:nvSpPr>
          <p:cNvPr id="23" name="Oval 22">
            <a:extLst>
              <a:ext uri="{FF2B5EF4-FFF2-40B4-BE49-F238E27FC236}">
                <a16:creationId xmlns:a16="http://schemas.microsoft.com/office/drawing/2014/main" id="{F9C994C4-BFE7-D31D-C2FF-BDB112723679}"/>
              </a:ext>
              <a:ext uri="{C183D7F6-B498-43B3-948B-1728B52AA6E4}">
                <adec:decorative xmlns:adec="http://schemas.microsoft.com/office/drawing/2017/decorative" val="1"/>
              </a:ext>
            </a:extLst>
          </p:cNvPr>
          <p:cNvSpPr/>
          <p:nvPr/>
        </p:nvSpPr>
        <p:spPr>
          <a:xfrm>
            <a:off x="5150400" y="1706563"/>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412BC1A6-F6AA-00FA-BBB5-CBA2B146B840}"/>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30248" y="1850604"/>
            <a:ext cx="358372" cy="481563"/>
          </a:xfrm>
          <a:prstGeom prst="rect">
            <a:avLst/>
          </a:prstGeom>
        </p:spPr>
      </p:pic>
      <p:sp>
        <p:nvSpPr>
          <p:cNvPr id="25" name="Oval 24">
            <a:extLst>
              <a:ext uri="{FF2B5EF4-FFF2-40B4-BE49-F238E27FC236}">
                <a16:creationId xmlns:a16="http://schemas.microsoft.com/office/drawing/2014/main" id="{4394910F-D009-E414-BB85-97DE731F600A}"/>
              </a:ext>
              <a:ext uri="{C183D7F6-B498-43B3-948B-1728B52AA6E4}">
                <adec:decorative xmlns:adec="http://schemas.microsoft.com/office/drawing/2017/decorative" val="1"/>
              </a:ext>
            </a:extLst>
          </p:cNvPr>
          <p:cNvSpPr/>
          <p:nvPr/>
        </p:nvSpPr>
        <p:spPr>
          <a:xfrm>
            <a:off x="5150400" y="2957968"/>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74334D49-4C11-B5D4-C317-77E531DCE335}"/>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30248" y="3102009"/>
            <a:ext cx="358372" cy="481563"/>
          </a:xfrm>
          <a:prstGeom prst="rect">
            <a:avLst/>
          </a:prstGeom>
        </p:spPr>
      </p:pic>
      <p:sp>
        <p:nvSpPr>
          <p:cNvPr id="27" name="Oval 26">
            <a:extLst>
              <a:ext uri="{FF2B5EF4-FFF2-40B4-BE49-F238E27FC236}">
                <a16:creationId xmlns:a16="http://schemas.microsoft.com/office/drawing/2014/main" id="{B0B29C2A-487E-6B3A-CE90-F0657E08A3E7}"/>
              </a:ext>
              <a:ext uri="{C183D7F6-B498-43B3-948B-1728B52AA6E4}">
                <adec:decorative xmlns:adec="http://schemas.microsoft.com/office/drawing/2017/decorative" val="1"/>
              </a:ext>
            </a:extLst>
          </p:cNvPr>
          <p:cNvSpPr/>
          <p:nvPr/>
        </p:nvSpPr>
        <p:spPr>
          <a:xfrm>
            <a:off x="5154798" y="428053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24C568A9-EA30-E152-0B56-5316AD9D7078}"/>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34646" y="4424575"/>
            <a:ext cx="358372" cy="481563"/>
          </a:xfrm>
          <a:prstGeom prst="rect">
            <a:avLst/>
          </a:prstGeom>
        </p:spPr>
      </p:pic>
    </p:spTree>
    <p:extLst>
      <p:ext uri="{BB962C8B-B14F-4D97-AF65-F5344CB8AC3E}">
        <p14:creationId xmlns:p14="http://schemas.microsoft.com/office/powerpoint/2010/main" val="3098269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73A0-D57D-0795-BF89-D803DB2E5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7D2898-FCBE-1F3A-724A-DF938D122893}"/>
              </a:ext>
            </a:extLst>
          </p:cNvPr>
          <p:cNvSpPr>
            <a:spLocks noGrp="1"/>
          </p:cNvSpPr>
          <p:nvPr>
            <p:ph type="title"/>
          </p:nvPr>
        </p:nvSpPr>
        <p:spPr>
          <a:xfrm>
            <a:off x="533400" y="365125"/>
            <a:ext cx="11125200" cy="1325563"/>
          </a:xfrm>
        </p:spPr>
        <p:txBody>
          <a:bodyPr/>
          <a:lstStyle/>
          <a:p>
            <a:r>
              <a:rPr lang="en-US"/>
              <a:t>Example: Share IT Act</a:t>
            </a:r>
          </a:p>
        </p:txBody>
      </p:sp>
      <p:sp>
        <p:nvSpPr>
          <p:cNvPr id="4" name="Slide Number Placeholder 3">
            <a:extLst>
              <a:ext uri="{FF2B5EF4-FFF2-40B4-BE49-F238E27FC236}">
                <a16:creationId xmlns:a16="http://schemas.microsoft.com/office/drawing/2014/main" id="{1935FF17-F49F-695D-1A4B-D749C43429CD}"/>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14</a:t>
            </a:fld>
            <a:endParaRPr lang="en-US"/>
          </a:p>
        </p:txBody>
      </p:sp>
      <p:sp>
        <p:nvSpPr>
          <p:cNvPr id="7" name="Content Placeholder 2">
            <a:extLst>
              <a:ext uri="{FF2B5EF4-FFF2-40B4-BE49-F238E27FC236}">
                <a16:creationId xmlns:a16="http://schemas.microsoft.com/office/drawing/2014/main" id="{4837D529-A0F8-A518-4003-57841A65F04C}"/>
              </a:ext>
            </a:extLst>
          </p:cNvPr>
          <p:cNvSpPr>
            <a:spLocks noGrp="1"/>
          </p:cNvSpPr>
          <p:nvPr>
            <p:ph idx="1"/>
          </p:nvPr>
        </p:nvSpPr>
        <p:spPr>
          <a:xfrm>
            <a:off x="5975604" y="1887431"/>
            <a:ext cx="3645408" cy="365125"/>
          </a:xfrm>
        </p:spPr>
        <p:txBody>
          <a:bodyPr>
            <a:normAutofit/>
          </a:bodyPr>
          <a:lstStyle/>
          <a:p>
            <a:r>
              <a:rPr lang="en-US" sz="1800" b="0">
                <a:solidFill>
                  <a:srgbClr val="20145F"/>
                </a:solidFill>
              </a:rPr>
              <a:t>HHS Chief Information Officer (CIO)</a:t>
            </a:r>
          </a:p>
        </p:txBody>
      </p:sp>
      <p:sp>
        <p:nvSpPr>
          <p:cNvPr id="10" name="Content Placeholder 2">
            <a:extLst>
              <a:ext uri="{FF2B5EF4-FFF2-40B4-BE49-F238E27FC236}">
                <a16:creationId xmlns:a16="http://schemas.microsoft.com/office/drawing/2014/main" id="{42912F19-C897-1035-1DC8-8EE0DC20BD62}"/>
              </a:ext>
            </a:extLst>
          </p:cNvPr>
          <p:cNvSpPr txBox="1">
            <a:spLocks/>
          </p:cNvSpPr>
          <p:nvPr/>
        </p:nvSpPr>
        <p:spPr>
          <a:xfrm>
            <a:off x="5975604" y="3147729"/>
            <a:ext cx="3645408" cy="36512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solidFill>
                  <a:srgbClr val="20145F"/>
                </a:solidFill>
              </a:rPr>
              <a:t>CDC Chief Information Officer (CIO)</a:t>
            </a:r>
          </a:p>
        </p:txBody>
      </p:sp>
      <p:cxnSp>
        <p:nvCxnSpPr>
          <p:cNvPr id="12" name="Straight Arrow Connector 11">
            <a:extLst>
              <a:ext uri="{FF2B5EF4-FFF2-40B4-BE49-F238E27FC236}">
                <a16:creationId xmlns:a16="http://schemas.microsoft.com/office/drawing/2014/main" id="{AAF1A238-BFF0-F752-2657-D3C1A66DFF57}"/>
              </a:ext>
            </a:extLst>
          </p:cNvPr>
          <p:cNvCxnSpPr>
            <a:cxnSpLocks/>
          </p:cNvCxnSpPr>
          <p:nvPr/>
        </p:nvCxnSpPr>
        <p:spPr>
          <a:xfrm>
            <a:off x="5513832" y="2487168"/>
            <a:ext cx="4572" cy="404326"/>
          </a:xfrm>
          <a:prstGeom prst="straightConnector1">
            <a:avLst/>
          </a:prstGeom>
          <a:ln>
            <a:solidFill>
              <a:srgbClr val="20145F"/>
            </a:solidFill>
            <a:tailEnd type="triangle"/>
          </a:ln>
        </p:spPr>
        <p:style>
          <a:lnRef idx="2">
            <a:schemeClr val="accent1"/>
          </a:lnRef>
          <a:fillRef idx="0">
            <a:schemeClr val="accent1"/>
          </a:fillRef>
          <a:effectRef idx="1">
            <a:schemeClr val="accent1"/>
          </a:effectRef>
          <a:fontRef idx="minor">
            <a:schemeClr val="tx1"/>
          </a:fontRef>
        </p:style>
      </p:cxnSp>
      <p:sp>
        <p:nvSpPr>
          <p:cNvPr id="19" name="Content Placeholder 2">
            <a:extLst>
              <a:ext uri="{FF2B5EF4-FFF2-40B4-BE49-F238E27FC236}">
                <a16:creationId xmlns:a16="http://schemas.microsoft.com/office/drawing/2014/main" id="{467D3CE8-C8C0-CDD5-4B07-5A4F8AB6F695}"/>
              </a:ext>
            </a:extLst>
          </p:cNvPr>
          <p:cNvSpPr txBox="1">
            <a:spLocks/>
          </p:cNvSpPr>
          <p:nvPr/>
        </p:nvSpPr>
        <p:spPr>
          <a:xfrm>
            <a:off x="5975604" y="4424575"/>
            <a:ext cx="3645408" cy="36512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solidFill>
                  <a:srgbClr val="20145F"/>
                </a:solidFill>
              </a:rPr>
              <a:t>CDC Chief Enterprise Architect (CEA)</a:t>
            </a:r>
          </a:p>
        </p:txBody>
      </p:sp>
      <p:cxnSp>
        <p:nvCxnSpPr>
          <p:cNvPr id="20" name="Straight Arrow Connector 19">
            <a:extLst>
              <a:ext uri="{FF2B5EF4-FFF2-40B4-BE49-F238E27FC236}">
                <a16:creationId xmlns:a16="http://schemas.microsoft.com/office/drawing/2014/main" id="{E0C9EE20-8CB6-5580-AA6D-B734CB00FBF9}"/>
              </a:ext>
            </a:extLst>
          </p:cNvPr>
          <p:cNvCxnSpPr>
            <a:cxnSpLocks/>
          </p:cNvCxnSpPr>
          <p:nvPr/>
        </p:nvCxnSpPr>
        <p:spPr>
          <a:xfrm>
            <a:off x="5513832" y="3782568"/>
            <a:ext cx="4572" cy="404326"/>
          </a:xfrm>
          <a:prstGeom prst="straightConnector1">
            <a:avLst/>
          </a:prstGeom>
          <a:ln>
            <a:solidFill>
              <a:srgbClr val="20145F"/>
            </a:solidFill>
            <a:tailEnd type="triangle"/>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67F2B2C6-364E-D0A3-ECAC-B681AC75701A}"/>
              </a:ext>
              <a:ext uri="{C183D7F6-B498-43B3-948B-1728B52AA6E4}">
                <adec:decorative xmlns:adec="http://schemas.microsoft.com/office/drawing/2017/decorative" val="1"/>
              </a:ext>
            </a:extLst>
          </p:cNvPr>
          <p:cNvSpPr/>
          <p:nvPr/>
        </p:nvSpPr>
        <p:spPr>
          <a:xfrm>
            <a:off x="5150400" y="1706563"/>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CF970DCD-A711-A758-A022-3C67FAE6D950}"/>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30248" y="1850604"/>
            <a:ext cx="358372" cy="481563"/>
          </a:xfrm>
          <a:prstGeom prst="rect">
            <a:avLst/>
          </a:prstGeom>
        </p:spPr>
      </p:pic>
      <p:sp>
        <p:nvSpPr>
          <p:cNvPr id="25" name="Oval 24">
            <a:extLst>
              <a:ext uri="{FF2B5EF4-FFF2-40B4-BE49-F238E27FC236}">
                <a16:creationId xmlns:a16="http://schemas.microsoft.com/office/drawing/2014/main" id="{BC75570D-1A7F-C354-6277-0A32C27C54B4}"/>
              </a:ext>
              <a:ext uri="{C183D7F6-B498-43B3-948B-1728B52AA6E4}">
                <adec:decorative xmlns:adec="http://schemas.microsoft.com/office/drawing/2017/decorative" val="1"/>
              </a:ext>
            </a:extLst>
          </p:cNvPr>
          <p:cNvSpPr/>
          <p:nvPr/>
        </p:nvSpPr>
        <p:spPr>
          <a:xfrm>
            <a:off x="5150400" y="2957968"/>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a:extLst>
              <a:ext uri="{FF2B5EF4-FFF2-40B4-BE49-F238E27FC236}">
                <a16:creationId xmlns:a16="http://schemas.microsoft.com/office/drawing/2014/main" id="{6985B203-CDB4-EB48-6E02-62801ADC6660}"/>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30248" y="3102009"/>
            <a:ext cx="358372" cy="481563"/>
          </a:xfrm>
          <a:prstGeom prst="rect">
            <a:avLst/>
          </a:prstGeom>
        </p:spPr>
      </p:pic>
      <p:sp>
        <p:nvSpPr>
          <p:cNvPr id="27" name="Oval 26">
            <a:extLst>
              <a:ext uri="{FF2B5EF4-FFF2-40B4-BE49-F238E27FC236}">
                <a16:creationId xmlns:a16="http://schemas.microsoft.com/office/drawing/2014/main" id="{75484E43-3C13-1D8C-6E0E-BFCB5E5BEFEC}"/>
              </a:ext>
              <a:ext uri="{C183D7F6-B498-43B3-948B-1728B52AA6E4}">
                <adec:decorative xmlns:adec="http://schemas.microsoft.com/office/drawing/2017/decorative" val="1"/>
              </a:ext>
            </a:extLst>
          </p:cNvPr>
          <p:cNvSpPr/>
          <p:nvPr/>
        </p:nvSpPr>
        <p:spPr>
          <a:xfrm>
            <a:off x="5154798" y="4280534"/>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37137BB9-A568-9A1E-50F3-1304578383A7}"/>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34646" y="4424575"/>
            <a:ext cx="358372" cy="481563"/>
          </a:xfrm>
          <a:prstGeom prst="rect">
            <a:avLst/>
          </a:prstGeom>
        </p:spPr>
      </p:pic>
      <p:cxnSp>
        <p:nvCxnSpPr>
          <p:cNvPr id="3" name="Straight Arrow Connector 2">
            <a:extLst>
              <a:ext uri="{FF2B5EF4-FFF2-40B4-BE49-F238E27FC236}">
                <a16:creationId xmlns:a16="http://schemas.microsoft.com/office/drawing/2014/main" id="{9A290CE2-0AED-50E4-4B44-C7C09ECA6987}"/>
              </a:ext>
            </a:extLst>
          </p:cNvPr>
          <p:cNvCxnSpPr>
            <a:cxnSpLocks/>
          </p:cNvCxnSpPr>
          <p:nvPr/>
        </p:nvCxnSpPr>
        <p:spPr>
          <a:xfrm>
            <a:off x="4446304" y="2022934"/>
            <a:ext cx="614172" cy="0"/>
          </a:xfrm>
          <a:prstGeom prst="straightConnector1">
            <a:avLst/>
          </a:prstGeom>
          <a:ln>
            <a:solidFill>
              <a:srgbClr val="20145F"/>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9461304B-9F97-53A1-0193-D3D09C51C472}"/>
              </a:ext>
            </a:extLst>
          </p:cNvPr>
          <p:cNvSpPr txBox="1"/>
          <p:nvPr/>
        </p:nvSpPr>
        <p:spPr>
          <a:xfrm>
            <a:off x="4446304" y="2022933"/>
            <a:ext cx="614172" cy="367229"/>
          </a:xfrm>
          <a:prstGeom prst="rect">
            <a:avLst/>
          </a:prstGeom>
          <a:noFill/>
        </p:spPr>
        <p:txBody>
          <a:bodyPr wrap="square">
            <a:spAutoFit/>
          </a:bodyPr>
          <a:lstStyle/>
          <a:p>
            <a:r>
              <a:rPr lang="en-US" sz="1800" b="0">
                <a:solidFill>
                  <a:srgbClr val="20145F"/>
                </a:solidFill>
              </a:rPr>
              <a:t>Law</a:t>
            </a:r>
            <a:endParaRPr lang="en-US"/>
          </a:p>
        </p:txBody>
      </p:sp>
      <p:sp>
        <p:nvSpPr>
          <p:cNvPr id="8" name="TextBox 7">
            <a:extLst>
              <a:ext uri="{FF2B5EF4-FFF2-40B4-BE49-F238E27FC236}">
                <a16:creationId xmlns:a16="http://schemas.microsoft.com/office/drawing/2014/main" id="{C93C6659-4063-6F56-C46D-6558BB2445D7}"/>
              </a:ext>
            </a:extLst>
          </p:cNvPr>
          <p:cNvSpPr txBox="1"/>
          <p:nvPr/>
        </p:nvSpPr>
        <p:spPr>
          <a:xfrm>
            <a:off x="5472684" y="2444406"/>
            <a:ext cx="1246632" cy="369332"/>
          </a:xfrm>
          <a:prstGeom prst="rect">
            <a:avLst/>
          </a:prstGeom>
          <a:noFill/>
        </p:spPr>
        <p:txBody>
          <a:bodyPr wrap="square">
            <a:spAutoFit/>
          </a:bodyPr>
          <a:lstStyle/>
          <a:p>
            <a:r>
              <a:rPr lang="en-US" sz="1800" b="0">
                <a:solidFill>
                  <a:srgbClr val="20145F"/>
                </a:solidFill>
              </a:rPr>
              <a:t>Delegate</a:t>
            </a:r>
            <a:endParaRPr lang="en-US"/>
          </a:p>
        </p:txBody>
      </p:sp>
      <p:sp>
        <p:nvSpPr>
          <p:cNvPr id="9" name="TextBox 8">
            <a:extLst>
              <a:ext uri="{FF2B5EF4-FFF2-40B4-BE49-F238E27FC236}">
                <a16:creationId xmlns:a16="http://schemas.microsoft.com/office/drawing/2014/main" id="{35BFFD68-4D55-142F-B2DF-8D1531059259}"/>
              </a:ext>
            </a:extLst>
          </p:cNvPr>
          <p:cNvSpPr txBox="1"/>
          <p:nvPr/>
        </p:nvSpPr>
        <p:spPr>
          <a:xfrm>
            <a:off x="5561076" y="3756593"/>
            <a:ext cx="1246632" cy="369332"/>
          </a:xfrm>
          <a:prstGeom prst="rect">
            <a:avLst/>
          </a:prstGeom>
          <a:noFill/>
        </p:spPr>
        <p:txBody>
          <a:bodyPr wrap="square">
            <a:spAutoFit/>
          </a:bodyPr>
          <a:lstStyle/>
          <a:p>
            <a:r>
              <a:rPr lang="en-US" sz="1800" b="0">
                <a:solidFill>
                  <a:srgbClr val="20145F"/>
                </a:solidFill>
              </a:rPr>
              <a:t>Delegate</a:t>
            </a:r>
            <a:endParaRPr lang="en-US"/>
          </a:p>
        </p:txBody>
      </p:sp>
      <p:sp>
        <p:nvSpPr>
          <p:cNvPr id="11" name="TextBox 10">
            <a:extLst>
              <a:ext uri="{FF2B5EF4-FFF2-40B4-BE49-F238E27FC236}">
                <a16:creationId xmlns:a16="http://schemas.microsoft.com/office/drawing/2014/main" id="{07B10780-B1D8-3C2C-885A-5897672A6DDE}"/>
              </a:ext>
            </a:extLst>
          </p:cNvPr>
          <p:cNvSpPr txBox="1"/>
          <p:nvPr/>
        </p:nvSpPr>
        <p:spPr>
          <a:xfrm>
            <a:off x="256032" y="1454259"/>
            <a:ext cx="4190272" cy="2000548"/>
          </a:xfrm>
          <a:prstGeom prst="rect">
            <a:avLst/>
          </a:prstGeom>
          <a:noFill/>
        </p:spPr>
        <p:txBody>
          <a:bodyPr wrap="square">
            <a:spAutoFit/>
          </a:bodyPr>
          <a:lstStyle/>
          <a:p>
            <a:pPr algn="l">
              <a:buNone/>
            </a:pPr>
            <a:r>
              <a:rPr lang="en-US" b="1" i="0">
                <a:solidFill>
                  <a:srgbClr val="20145F"/>
                </a:solidFill>
                <a:effectLst/>
                <a:latin typeface="+mj-lt"/>
              </a:rPr>
              <a:t>SHARE IT ACT</a:t>
            </a:r>
          </a:p>
          <a:p>
            <a:pPr algn="l">
              <a:buNone/>
            </a:pPr>
            <a:r>
              <a:rPr lang="en-US" b="1" i="0">
                <a:solidFill>
                  <a:srgbClr val="20145F"/>
                </a:solidFill>
                <a:effectLst/>
                <a:latin typeface="+mj-lt"/>
              </a:rPr>
              <a:t>SEC. 4. </a:t>
            </a:r>
            <a:r>
              <a:rPr lang="en-US" b="1" i="0" cap="all">
                <a:solidFill>
                  <a:srgbClr val="20145F"/>
                </a:solidFill>
                <a:effectLst/>
                <a:latin typeface="+mj-lt"/>
              </a:rPr>
              <a:t>Software reuse</a:t>
            </a:r>
            <a:r>
              <a:rPr lang="en-US" b="1" i="0">
                <a:solidFill>
                  <a:srgbClr val="20145F"/>
                </a:solidFill>
                <a:effectLst/>
                <a:latin typeface="+mj-lt"/>
              </a:rPr>
              <a:t>.</a:t>
            </a:r>
            <a:endParaRPr lang="en-US" b="0" i="0">
              <a:solidFill>
                <a:srgbClr val="20145F"/>
              </a:solidFill>
              <a:effectLst/>
              <a:latin typeface="+mj-lt"/>
            </a:endParaRPr>
          </a:p>
          <a:p>
            <a:pPr algn="l">
              <a:buNone/>
            </a:pPr>
            <a:r>
              <a:rPr lang="en-US" b="0" i="0">
                <a:solidFill>
                  <a:srgbClr val="20145F"/>
                </a:solidFill>
                <a:effectLst/>
                <a:latin typeface="+mj-lt"/>
              </a:rPr>
              <a:t>(a) </a:t>
            </a:r>
            <a:r>
              <a:rPr lang="en-US" b="0" i="0" cap="small">
                <a:solidFill>
                  <a:srgbClr val="20145F"/>
                </a:solidFill>
                <a:effectLst/>
                <a:latin typeface="+mj-lt"/>
              </a:rPr>
              <a:t>Sharing</a:t>
            </a:r>
            <a:r>
              <a:rPr lang="en-US" b="0" i="0">
                <a:solidFill>
                  <a:srgbClr val="20145F"/>
                </a:solidFill>
                <a:effectLst/>
                <a:latin typeface="+mj-lt"/>
              </a:rPr>
              <a:t>.—Not later than 210 days after the date of enactment of this Act, the head of each agency shall ensure that—</a:t>
            </a:r>
          </a:p>
          <a:p>
            <a:pPr algn="l">
              <a:buNone/>
            </a:pPr>
            <a:endParaRPr lang="en-US">
              <a:solidFill>
                <a:srgbClr val="20145F"/>
              </a:solidFill>
              <a:latin typeface="+mj-lt"/>
            </a:endParaRPr>
          </a:p>
          <a:p>
            <a:r>
              <a:rPr lang="en-US" sz="800">
                <a:solidFill>
                  <a:srgbClr val="20145F"/>
                </a:solidFill>
                <a:latin typeface="+mj-lt"/>
              </a:rPr>
              <a:t>U.S. Congress. (2023–2024). SHARE IT Act, S. 3594, 118th Cong. (introduced 2024). Congress.gov. https://www.congress.gov/bill/118th-congress/senate-bill/3594/text/is</a:t>
            </a:r>
            <a:endParaRPr lang="en-US" sz="800" b="0" i="0">
              <a:solidFill>
                <a:srgbClr val="20145F"/>
              </a:solidFill>
              <a:effectLst/>
              <a:latin typeface="+mj-lt"/>
            </a:endParaRPr>
          </a:p>
        </p:txBody>
      </p:sp>
    </p:spTree>
    <p:extLst>
      <p:ext uri="{BB962C8B-B14F-4D97-AF65-F5344CB8AC3E}">
        <p14:creationId xmlns:p14="http://schemas.microsoft.com/office/powerpoint/2010/main" val="1517276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18213-FD01-BE3D-8E40-2E3EB02DBBC7}"/>
            </a:ext>
          </a:extLst>
        </p:cNvPr>
        <p:cNvGrpSpPr/>
        <p:nvPr/>
      </p:nvGrpSpPr>
      <p:grpSpPr>
        <a:xfrm>
          <a:off x="0" y="0"/>
          <a:ext cx="0" cy="0"/>
          <a:chOff x="0" y="0"/>
          <a:chExt cx="0" cy="0"/>
        </a:xfrm>
      </p:grpSpPr>
      <p:sp>
        <p:nvSpPr>
          <p:cNvPr id="16" name="TextBox 15" descr="Image 2: Share IT Act code.json&#10;&#10;Shows the first few lines of JSON of the code.json file. The code.json file is a machine readable. It lists metadata for all scanned CDC repositories. The JSON includes the agency (CDC) and the names of projects with metadata. Actually metadata for each project is long, so is not shown.">
            <a:extLst>
              <a:ext uri="{FF2B5EF4-FFF2-40B4-BE49-F238E27FC236}">
                <a16:creationId xmlns:a16="http://schemas.microsoft.com/office/drawing/2014/main" id="{7508E4CA-8713-3C37-5EF3-9C1C50BB3D9F}"/>
              </a:ext>
            </a:extLst>
          </p:cNvPr>
          <p:cNvSpPr txBox="1"/>
          <p:nvPr/>
        </p:nvSpPr>
        <p:spPr>
          <a:xfrm>
            <a:off x="5087673" y="3994951"/>
            <a:ext cx="6400800" cy="2554545"/>
          </a:xfrm>
          <a:prstGeom prst="rect">
            <a:avLst/>
          </a:prstGeom>
          <a:noFill/>
        </p:spPr>
        <p:txBody>
          <a:bodyPr wrap="square">
            <a:spAutoFit/>
          </a:bodyPr>
          <a:lstStyle/>
          <a:p>
            <a:br>
              <a:rPr lang="fr-FR" sz="2000">
                <a:solidFill>
                  <a:srgbClr val="20145F"/>
                </a:solidFill>
              </a:rPr>
            </a:br>
            <a:r>
              <a:rPr lang="en-US" sz="2000">
                <a:hlinkClick r:id="rId3"/>
              </a:rPr>
              <a:t>cdc.gov/</a:t>
            </a:r>
            <a:r>
              <a:rPr lang="en-US" sz="2000" err="1">
                <a:hlinkClick r:id="rId3"/>
              </a:rPr>
              <a:t>code.json</a:t>
            </a:r>
            <a:endParaRPr lang="en-US" b="0" i="0">
              <a:solidFill>
                <a:srgbClr val="000000"/>
              </a:solidFill>
              <a:effectLst/>
              <a:latin typeface="Courier New" panose="02070309020205020404" pitchFamily="49" charset="0"/>
            </a:endParaRPr>
          </a:p>
          <a:p>
            <a:pPr algn="l">
              <a:buNone/>
            </a:pPr>
            <a:r>
              <a:rPr lang="en-US" sz="1200" b="0" i="0">
                <a:solidFill>
                  <a:srgbClr val="000000"/>
                </a:solidFill>
                <a:effectLst/>
                <a:latin typeface="Courier New" panose="02070309020205020404" pitchFamily="49" charset="0"/>
              </a:rPr>
              <a:t>{</a:t>
            </a:r>
          </a:p>
          <a:p>
            <a:pPr algn="l">
              <a:buNone/>
            </a:pPr>
            <a:r>
              <a:rPr lang="en-US" sz="1200" b="0" i="0">
                <a:solidFill>
                  <a:srgbClr val="000000"/>
                </a:solidFill>
                <a:effectLst/>
                <a:latin typeface="Courier New" panose="02070309020205020404" pitchFamily="49" charset="0"/>
              </a:rPr>
              <a:t>  "agency": "CDC",</a:t>
            </a:r>
          </a:p>
          <a:p>
            <a:pPr algn="l">
              <a:buNone/>
            </a:pPr>
            <a:r>
              <a:rPr lang="en-US" sz="1200" b="0" i="0">
                <a:solidFill>
                  <a:srgbClr val="000000"/>
                </a:solidFill>
                <a:effectLst/>
                <a:latin typeface="Courier New" panose="02070309020205020404" pitchFamily="49" charset="0"/>
              </a:rPr>
              <a:t>  "</a:t>
            </a:r>
            <a:r>
              <a:rPr lang="en-US" sz="1200" b="0" i="0" err="1">
                <a:solidFill>
                  <a:srgbClr val="000000"/>
                </a:solidFill>
                <a:effectLst/>
                <a:latin typeface="Courier New" panose="02070309020205020404" pitchFamily="49" charset="0"/>
              </a:rPr>
              <a:t>measurementType</a:t>
            </a:r>
            <a:r>
              <a:rPr lang="en-US" sz="1200" b="0" i="0">
                <a:solidFill>
                  <a:srgbClr val="000000"/>
                </a:solidFill>
                <a:effectLst/>
                <a:latin typeface="Courier New" panose="02070309020205020404" pitchFamily="49" charset="0"/>
              </a:rPr>
              <a:t>": {</a:t>
            </a:r>
          </a:p>
          <a:p>
            <a:pPr algn="l">
              <a:buNone/>
            </a:pPr>
            <a:r>
              <a:rPr lang="en-US" sz="1200" b="0" i="0">
                <a:solidFill>
                  <a:srgbClr val="000000"/>
                </a:solidFill>
                <a:effectLst/>
                <a:latin typeface="Courier New" panose="02070309020205020404" pitchFamily="49" charset="0"/>
              </a:rPr>
              <a:t>    "method": "projects"</a:t>
            </a:r>
          </a:p>
          <a:p>
            <a:pPr algn="l">
              <a:buNone/>
            </a:pPr>
            <a:r>
              <a:rPr lang="en-US" sz="1200" b="0" i="0">
                <a:solidFill>
                  <a:srgbClr val="000000"/>
                </a:solidFill>
                <a:effectLst/>
                <a:latin typeface="Courier New" panose="02070309020205020404" pitchFamily="49" charset="0"/>
              </a:rPr>
              <a:t>  },</a:t>
            </a:r>
          </a:p>
          <a:p>
            <a:pPr algn="l">
              <a:buNone/>
            </a:pPr>
            <a:r>
              <a:rPr lang="en-US" sz="1200" b="0" i="0">
                <a:solidFill>
                  <a:srgbClr val="000000"/>
                </a:solidFill>
                <a:effectLst/>
                <a:latin typeface="Courier New" panose="02070309020205020404" pitchFamily="49" charset="0"/>
              </a:rPr>
              <a:t>  "projects": [{</a:t>
            </a:r>
          </a:p>
          <a:p>
            <a:r>
              <a:rPr lang="en-US" sz="1200" b="0" i="0">
                <a:solidFill>
                  <a:srgbClr val="000000"/>
                </a:solidFill>
                <a:effectLst/>
                <a:latin typeface="Courier New" panose="02070309020205020404" pitchFamily="49" charset="0"/>
              </a:rPr>
              <a:t>      "name</a:t>
            </a:r>
            <a:r>
              <a:rPr lang="en-US" sz="1200">
                <a:solidFill>
                  <a:srgbClr val="000000"/>
                </a:solidFill>
                <a:latin typeface="Courier New" panose="02070309020205020404" pitchFamily="49" charset="0"/>
              </a:rPr>
              <a:t>": "hl7-pet</a:t>
            </a:r>
            <a:r>
              <a:rPr lang="en-US" sz="1200" b="0" i="0">
                <a:solidFill>
                  <a:srgbClr val="000000"/>
                </a:solidFill>
                <a:effectLst/>
                <a:latin typeface="Courier New" panose="02070309020205020404" pitchFamily="49" charset="0"/>
              </a:rPr>
              <a:t>",</a:t>
            </a:r>
          </a:p>
          <a:p>
            <a:r>
              <a:rPr lang="en-US" sz="1200">
                <a:solidFill>
                  <a:srgbClr val="000000"/>
                </a:solidFill>
                <a:latin typeface="Courier New" panose="02070309020205020404" pitchFamily="49" charset="0"/>
              </a:rPr>
              <a:t>      "name": "data-exchange-</a:t>
            </a:r>
            <a:r>
              <a:rPr lang="en-US" sz="1200" err="1">
                <a:solidFill>
                  <a:srgbClr val="000000"/>
                </a:solidFill>
                <a:latin typeface="Courier New" panose="02070309020205020404" pitchFamily="49" charset="0"/>
              </a:rPr>
              <a:t>fhir</a:t>
            </a:r>
            <a:r>
              <a:rPr lang="en-US" sz="1200">
                <a:solidFill>
                  <a:srgbClr val="000000"/>
                </a:solidFill>
                <a:latin typeface="Courier New" panose="02070309020205020404" pitchFamily="49" charset="0"/>
              </a:rPr>
              <a:t>",</a:t>
            </a:r>
            <a:br>
              <a:rPr lang="en-US" sz="1200">
                <a:solidFill>
                  <a:srgbClr val="000000"/>
                </a:solidFill>
                <a:latin typeface="Courier New" panose="02070309020205020404" pitchFamily="49" charset="0"/>
              </a:rPr>
            </a:br>
            <a:r>
              <a:rPr lang="en-US" sz="1200">
                <a:solidFill>
                  <a:srgbClr val="000000"/>
                </a:solidFill>
                <a:latin typeface="Courier New" panose="02070309020205020404" pitchFamily="49" charset="0"/>
              </a:rPr>
              <a:t>      "name": “prime-</a:t>
            </a:r>
            <a:r>
              <a:rPr lang="en-US" sz="1200" err="1">
                <a:solidFill>
                  <a:srgbClr val="000000"/>
                </a:solidFill>
                <a:latin typeface="Courier New" panose="02070309020205020404" pitchFamily="49" charset="0"/>
              </a:rPr>
              <a:t>fhir</a:t>
            </a:r>
            <a:r>
              <a:rPr lang="en-US" sz="1200">
                <a:solidFill>
                  <a:srgbClr val="000000"/>
                </a:solidFill>
                <a:latin typeface="Courier New" panose="02070309020205020404" pitchFamily="49" charset="0"/>
              </a:rPr>
              <a:t>-converter",</a:t>
            </a:r>
            <a:br>
              <a:rPr lang="en-US" sz="1200">
                <a:solidFill>
                  <a:srgbClr val="000000"/>
                </a:solidFill>
                <a:latin typeface="Courier New" panose="02070309020205020404" pitchFamily="49" charset="0"/>
              </a:rPr>
            </a:br>
            <a:r>
              <a:rPr lang="en-US" sz="1200">
                <a:solidFill>
                  <a:srgbClr val="000000"/>
                </a:solidFill>
                <a:latin typeface="Courier New" panose="02070309020205020404" pitchFamily="49" charset="0"/>
              </a:rPr>
              <a:t>      ...</a:t>
            </a:r>
          </a:p>
        </p:txBody>
      </p:sp>
      <p:pic>
        <p:nvPicPr>
          <p:cNvPr id="5" name="Picture 4" descr="Image 3b: Share IT Act Dashboards&#10;&#10;Pie chart showing the source code repository vendor. About 80% of scanned code is hosted on GitHub, about 15% on ADO (Azure DevOps) and the remaining 5% on GitLab. This metadata is from code.json.">
            <a:extLst>
              <a:ext uri="{FF2B5EF4-FFF2-40B4-BE49-F238E27FC236}">
                <a16:creationId xmlns:a16="http://schemas.microsoft.com/office/drawing/2014/main" id="{6080A651-3972-A62A-2337-D2620B2BF1A5}"/>
              </a:ext>
            </a:extLst>
          </p:cNvPr>
          <p:cNvPicPr>
            <a:picLocks noChangeAspect="1"/>
          </p:cNvPicPr>
          <p:nvPr/>
        </p:nvPicPr>
        <p:blipFill>
          <a:blip r:embed="rId4"/>
          <a:srcRect l="41288" t="17909"/>
          <a:stretch>
            <a:fillRect/>
          </a:stretch>
        </p:blipFill>
        <p:spPr>
          <a:xfrm>
            <a:off x="10562002" y="4972066"/>
            <a:ext cx="1546589" cy="1558281"/>
          </a:xfrm>
          <a:prstGeom prst="rect">
            <a:avLst/>
          </a:prstGeom>
        </p:spPr>
      </p:pic>
      <p:pic>
        <p:nvPicPr>
          <p:cNvPr id="32" name="Picture 31" descr="Image 3a: Share IT Act Dashboards&#10;&#10;A bar chart showing the software development language metadata. Javascript, Python and Shell (bash script) are the top 3 languages used in scanned repositories. This data is available in the code.json file, and is visualized here for convenience.">
            <a:extLst>
              <a:ext uri="{FF2B5EF4-FFF2-40B4-BE49-F238E27FC236}">
                <a16:creationId xmlns:a16="http://schemas.microsoft.com/office/drawing/2014/main" id="{0C50D0EB-C6F9-D525-9712-26EB25C8805D}"/>
              </a:ext>
            </a:extLst>
          </p:cNvPr>
          <p:cNvPicPr>
            <a:picLocks noChangeAspect="1"/>
          </p:cNvPicPr>
          <p:nvPr/>
        </p:nvPicPr>
        <p:blipFill>
          <a:blip r:embed="rId5"/>
          <a:stretch>
            <a:fillRect/>
          </a:stretch>
        </p:blipFill>
        <p:spPr>
          <a:xfrm>
            <a:off x="8591377" y="4677195"/>
            <a:ext cx="2568065" cy="1139674"/>
          </a:xfrm>
          <a:prstGeom prst="rect">
            <a:avLst/>
          </a:prstGeom>
        </p:spPr>
      </p:pic>
      <p:sp>
        <p:nvSpPr>
          <p:cNvPr id="2" name="Title 1">
            <a:extLst>
              <a:ext uri="{FF2B5EF4-FFF2-40B4-BE49-F238E27FC236}">
                <a16:creationId xmlns:a16="http://schemas.microsoft.com/office/drawing/2014/main" id="{F077A203-DEC2-130E-E1A4-831BB2A9E2C1}"/>
              </a:ext>
            </a:extLst>
          </p:cNvPr>
          <p:cNvSpPr>
            <a:spLocks noGrp="1"/>
          </p:cNvSpPr>
          <p:nvPr>
            <p:ph type="title"/>
          </p:nvPr>
        </p:nvSpPr>
        <p:spPr>
          <a:xfrm>
            <a:off x="533400" y="365125"/>
            <a:ext cx="11125200" cy="1325563"/>
          </a:xfrm>
        </p:spPr>
        <p:txBody>
          <a:bodyPr/>
          <a:lstStyle/>
          <a:p>
            <a:r>
              <a:rPr lang="en-US"/>
              <a:t>Example: Share IT Act</a:t>
            </a:r>
          </a:p>
        </p:txBody>
      </p:sp>
      <p:sp>
        <p:nvSpPr>
          <p:cNvPr id="4" name="Slide Number Placeholder 3">
            <a:extLst>
              <a:ext uri="{FF2B5EF4-FFF2-40B4-BE49-F238E27FC236}">
                <a16:creationId xmlns:a16="http://schemas.microsoft.com/office/drawing/2014/main" id="{744F70D5-D2F8-D164-7A7E-7C90E1692377}"/>
              </a:ext>
            </a:extLst>
          </p:cNvPr>
          <p:cNvSpPr>
            <a:spLocks noGrp="1"/>
          </p:cNvSpPr>
          <p:nvPr>
            <p:ph type="sldNum" sz="quarter" idx="12"/>
          </p:nvPr>
        </p:nvSpPr>
        <p:spPr>
          <a:xfrm>
            <a:off x="10660284" y="6872203"/>
            <a:ext cx="998316" cy="365125"/>
          </a:xfrm>
        </p:spPr>
        <p:txBody>
          <a:bodyPr/>
          <a:lstStyle/>
          <a:p>
            <a:fld id="{C998F8A8-616C-F441-B333-4A21D39A0EF3}" type="slidenum">
              <a:rPr lang="en-US" smtClean="0"/>
              <a:t>15</a:t>
            </a:fld>
            <a:endParaRPr lang="en-US"/>
          </a:p>
        </p:txBody>
      </p:sp>
      <p:sp>
        <p:nvSpPr>
          <p:cNvPr id="19" name="Content Placeholder 2">
            <a:extLst>
              <a:ext uri="{FF2B5EF4-FFF2-40B4-BE49-F238E27FC236}">
                <a16:creationId xmlns:a16="http://schemas.microsoft.com/office/drawing/2014/main" id="{619E8CDB-7808-DF2B-45EC-F81465B04551}"/>
              </a:ext>
            </a:extLst>
          </p:cNvPr>
          <p:cNvSpPr txBox="1">
            <a:spLocks/>
          </p:cNvSpPr>
          <p:nvPr/>
        </p:nvSpPr>
        <p:spPr>
          <a:xfrm>
            <a:off x="5682183" y="1490837"/>
            <a:ext cx="3645408" cy="365125"/>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a:solidFill>
                  <a:srgbClr val="20145F"/>
                </a:solidFill>
              </a:rPr>
              <a:t>CDC Chief Enterprise Architect (CEA)</a:t>
            </a:r>
          </a:p>
        </p:txBody>
      </p:sp>
      <p:pic>
        <p:nvPicPr>
          <p:cNvPr id="24" name="Graphic 23">
            <a:extLst>
              <a:ext uri="{FF2B5EF4-FFF2-40B4-BE49-F238E27FC236}">
                <a16:creationId xmlns:a16="http://schemas.microsoft.com/office/drawing/2014/main" id="{58D2EA2A-E8A3-E69E-CBC1-A74F5D5F076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16431" y="1506712"/>
            <a:ext cx="358372" cy="481563"/>
          </a:xfrm>
          <a:prstGeom prst="rect">
            <a:avLst/>
          </a:prstGeom>
        </p:spPr>
      </p:pic>
      <p:sp>
        <p:nvSpPr>
          <p:cNvPr id="27" name="Oval 26">
            <a:extLst>
              <a:ext uri="{FF2B5EF4-FFF2-40B4-BE49-F238E27FC236}">
                <a16:creationId xmlns:a16="http://schemas.microsoft.com/office/drawing/2014/main" id="{C362DDB2-10CA-B6EA-61A1-9D51705E454C}"/>
              </a:ext>
              <a:ext uri="{C183D7F6-B498-43B3-948B-1728B52AA6E4}">
                <adec:decorative xmlns:adec="http://schemas.microsoft.com/office/drawing/2017/decorative" val="1"/>
              </a:ext>
            </a:extLst>
          </p:cNvPr>
          <p:cNvSpPr/>
          <p:nvPr/>
        </p:nvSpPr>
        <p:spPr>
          <a:xfrm>
            <a:off x="4861377" y="1346796"/>
            <a:ext cx="726863" cy="72686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a:extLst>
              <a:ext uri="{FF2B5EF4-FFF2-40B4-BE49-F238E27FC236}">
                <a16:creationId xmlns:a16="http://schemas.microsoft.com/office/drawing/2014/main" id="{78221740-88D6-A1C7-62CC-FE98B2D24059}"/>
              </a:ext>
              <a:ext uri="{C183D7F6-B498-43B3-948B-1728B52AA6E4}">
                <adec:decorative xmlns:adec="http://schemas.microsoft.com/office/drawing/2017/decorative" val="1"/>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41225" y="1490837"/>
            <a:ext cx="358372" cy="481563"/>
          </a:xfrm>
          <a:prstGeom prst="rect">
            <a:avLst/>
          </a:prstGeom>
        </p:spPr>
      </p:pic>
      <p:sp>
        <p:nvSpPr>
          <p:cNvPr id="18" name="TextBox 17">
            <a:extLst>
              <a:ext uri="{FF2B5EF4-FFF2-40B4-BE49-F238E27FC236}">
                <a16:creationId xmlns:a16="http://schemas.microsoft.com/office/drawing/2014/main" id="{CD3ED777-7818-8F31-A140-033E8F92F87D}"/>
              </a:ext>
            </a:extLst>
          </p:cNvPr>
          <p:cNvSpPr txBox="1"/>
          <p:nvPr/>
        </p:nvSpPr>
        <p:spPr>
          <a:xfrm>
            <a:off x="4849380" y="2043663"/>
            <a:ext cx="1075383" cy="461665"/>
          </a:xfrm>
          <a:prstGeom prst="rect">
            <a:avLst/>
          </a:prstGeom>
          <a:noFill/>
        </p:spPr>
        <p:txBody>
          <a:bodyPr wrap="square">
            <a:spAutoFit/>
          </a:bodyPr>
          <a:lstStyle/>
          <a:p>
            <a:r>
              <a:rPr lang="fr-FR" sz="2400">
                <a:solidFill>
                  <a:srgbClr val="20145F"/>
                </a:solidFill>
              </a:rPr>
              <a:t>Policy</a:t>
            </a:r>
          </a:p>
        </p:txBody>
      </p:sp>
      <p:sp>
        <p:nvSpPr>
          <p:cNvPr id="34" name="TextBox 33">
            <a:extLst>
              <a:ext uri="{FF2B5EF4-FFF2-40B4-BE49-F238E27FC236}">
                <a16:creationId xmlns:a16="http://schemas.microsoft.com/office/drawing/2014/main" id="{55C87EFB-7B93-B134-BEC7-FA449EA7A958}"/>
              </a:ext>
            </a:extLst>
          </p:cNvPr>
          <p:cNvSpPr txBox="1"/>
          <p:nvPr/>
        </p:nvSpPr>
        <p:spPr>
          <a:xfrm>
            <a:off x="8789218" y="4315311"/>
            <a:ext cx="2863847" cy="369332"/>
          </a:xfrm>
          <a:prstGeom prst="rect">
            <a:avLst/>
          </a:prstGeom>
          <a:noFill/>
        </p:spPr>
        <p:txBody>
          <a:bodyPr wrap="square">
            <a:spAutoFit/>
          </a:bodyPr>
          <a:lstStyle/>
          <a:p>
            <a:r>
              <a:rPr lang="fr-FR" sz="1800" err="1">
                <a:solidFill>
                  <a:srgbClr val="20145F"/>
                </a:solidFill>
              </a:rPr>
              <a:t>Dashboards</a:t>
            </a:r>
            <a:endParaRPr lang="en-US"/>
          </a:p>
        </p:txBody>
      </p:sp>
      <p:cxnSp>
        <p:nvCxnSpPr>
          <p:cNvPr id="36" name="Straight Arrow Connector 35">
            <a:extLst>
              <a:ext uri="{FF2B5EF4-FFF2-40B4-BE49-F238E27FC236}">
                <a16:creationId xmlns:a16="http://schemas.microsoft.com/office/drawing/2014/main" id="{0C59E03E-A528-4EAC-F749-990803C27548}"/>
              </a:ext>
              <a:ext uri="{C183D7F6-B498-43B3-948B-1728B52AA6E4}">
                <adec:decorative xmlns:adec="http://schemas.microsoft.com/office/drawing/2017/decorative" val="1"/>
              </a:ext>
            </a:extLst>
          </p:cNvPr>
          <p:cNvCxnSpPr>
            <a:cxnSpLocks/>
          </p:cNvCxnSpPr>
          <p:nvPr/>
        </p:nvCxnSpPr>
        <p:spPr>
          <a:xfrm>
            <a:off x="7504887" y="4499977"/>
            <a:ext cx="614172" cy="0"/>
          </a:xfrm>
          <a:prstGeom prst="straightConnector1">
            <a:avLst/>
          </a:prstGeom>
          <a:ln w="38100">
            <a:solidFill>
              <a:srgbClr val="20145F"/>
            </a:solidFill>
            <a:tailEnd type="triangle"/>
          </a:ln>
        </p:spPr>
        <p:style>
          <a:lnRef idx="2">
            <a:schemeClr val="accent1"/>
          </a:lnRef>
          <a:fillRef idx="0">
            <a:schemeClr val="accent1"/>
          </a:fillRef>
          <a:effectRef idx="1">
            <a:schemeClr val="accent1"/>
          </a:effectRef>
          <a:fontRef idx="minor">
            <a:schemeClr val="tx1"/>
          </a:fontRef>
        </p:style>
      </p:cxnSp>
      <p:pic>
        <p:nvPicPr>
          <p:cNvPr id="38" name="Picture 37" descr="Table of contents of the &quot;CDC Source Code Management Policy.&quot; This policy defines how CDC will comply with the Share IT Act. The policy includes sections...&#10;1. Purpose and Scope&#10;2. Background&#10;3. Policy&#10;4. Responsibilities&#10;5. References&#10;6. Acronyms and Abbreviations&#10;8. Definitions&#10;&#10;The full policy is not public, and only the table of contents is shown to represent the policy.&#10;">
            <a:extLst>
              <a:ext uri="{FF2B5EF4-FFF2-40B4-BE49-F238E27FC236}">
                <a16:creationId xmlns:a16="http://schemas.microsoft.com/office/drawing/2014/main" id="{E078B8D3-4CB1-97D7-CAE2-6C876AFAB867}"/>
              </a:ext>
            </a:extLst>
          </p:cNvPr>
          <p:cNvPicPr>
            <a:picLocks noChangeAspect="1"/>
          </p:cNvPicPr>
          <p:nvPr/>
        </p:nvPicPr>
        <p:blipFill>
          <a:blip r:embed="rId7"/>
          <a:stretch>
            <a:fillRect/>
          </a:stretch>
        </p:blipFill>
        <p:spPr>
          <a:xfrm>
            <a:off x="3774349" y="2457389"/>
            <a:ext cx="3269766" cy="1168348"/>
          </a:xfrm>
          <a:prstGeom prst="rect">
            <a:avLst/>
          </a:prstGeom>
        </p:spPr>
      </p:pic>
      <p:pic>
        <p:nvPicPr>
          <p:cNvPr id="40" name="Picture 39" descr="From left to right, there are three images.&#10;Image 1: Share IT Act Guidance&#10;Image 2: Share IT Act code.json&#10;Image 3: Share IT Act Dashboards&#10;&#10;Image 1: Share IT Act Guidance&#10;Shows a screen capture of the CDC Technical Reference Architecture Page, Share IT Act Implementation Guide. The content on the left describes the purpose of the Share IT Act. The navigation menu on the right shows the section in the Share IT Act Implementation Guide: &#10;* Your Responsibilities Under the SHARE IT Act (cheat sheet)&#10;* Metadata Scanning and Publication Process&#10;* Repository Requirements&#10;* Public vs. Private Repositories Workflow&#10;* README.md Override Optional Markers&#10;* Conceptual Scenarios&#10;&#10;">
            <a:extLst>
              <a:ext uri="{FF2B5EF4-FFF2-40B4-BE49-F238E27FC236}">
                <a16:creationId xmlns:a16="http://schemas.microsoft.com/office/drawing/2014/main" id="{38586966-2743-109E-F7CE-36BCBDE125D9}"/>
              </a:ext>
            </a:extLst>
          </p:cNvPr>
          <p:cNvPicPr>
            <a:picLocks noChangeAspect="1"/>
          </p:cNvPicPr>
          <p:nvPr/>
        </p:nvPicPr>
        <p:blipFill>
          <a:blip r:embed="rId8"/>
          <a:stretch>
            <a:fillRect/>
          </a:stretch>
        </p:blipFill>
        <p:spPr>
          <a:xfrm>
            <a:off x="333931" y="4731156"/>
            <a:ext cx="3341958" cy="1628003"/>
          </a:xfrm>
          <a:prstGeom prst="rect">
            <a:avLst/>
          </a:prstGeom>
        </p:spPr>
      </p:pic>
      <p:sp>
        <p:nvSpPr>
          <p:cNvPr id="41" name="TextBox 40">
            <a:extLst>
              <a:ext uri="{FF2B5EF4-FFF2-40B4-BE49-F238E27FC236}">
                <a16:creationId xmlns:a16="http://schemas.microsoft.com/office/drawing/2014/main" id="{BFC80F82-7224-F35E-06AC-94CEF8AFCF87}"/>
              </a:ext>
            </a:extLst>
          </p:cNvPr>
          <p:cNvSpPr txBox="1"/>
          <p:nvPr/>
        </p:nvSpPr>
        <p:spPr>
          <a:xfrm>
            <a:off x="279538" y="4236703"/>
            <a:ext cx="6400800" cy="400110"/>
          </a:xfrm>
          <a:prstGeom prst="rect">
            <a:avLst/>
          </a:prstGeom>
          <a:noFill/>
        </p:spPr>
        <p:txBody>
          <a:bodyPr wrap="square">
            <a:spAutoFit/>
          </a:bodyPr>
          <a:lstStyle/>
          <a:p>
            <a:r>
              <a:rPr lang="fr-FR" sz="2000">
                <a:solidFill>
                  <a:srgbClr val="20145F"/>
                </a:solidFill>
              </a:rPr>
              <a:t>Guidance</a:t>
            </a:r>
          </a:p>
        </p:txBody>
      </p:sp>
      <p:sp>
        <p:nvSpPr>
          <p:cNvPr id="43" name="TextBox 42">
            <a:extLst>
              <a:ext uri="{FF2B5EF4-FFF2-40B4-BE49-F238E27FC236}">
                <a16:creationId xmlns:a16="http://schemas.microsoft.com/office/drawing/2014/main" id="{EECFBAA0-6161-D07B-E97C-F534DB6EBAFD}"/>
              </a:ext>
            </a:extLst>
          </p:cNvPr>
          <p:cNvSpPr txBox="1"/>
          <p:nvPr/>
        </p:nvSpPr>
        <p:spPr>
          <a:xfrm>
            <a:off x="4467555" y="3765499"/>
            <a:ext cx="2429256" cy="461665"/>
          </a:xfrm>
          <a:prstGeom prst="rect">
            <a:avLst/>
          </a:prstGeom>
          <a:noFill/>
        </p:spPr>
        <p:txBody>
          <a:bodyPr wrap="square">
            <a:spAutoFit/>
          </a:bodyPr>
          <a:lstStyle/>
          <a:p>
            <a:r>
              <a:rPr lang="fr-FR" sz="2400" err="1">
                <a:solidFill>
                  <a:srgbClr val="20145F"/>
                </a:solidFill>
              </a:rPr>
              <a:t>Implementation</a:t>
            </a:r>
            <a:endParaRPr lang="en-US" sz="2400"/>
          </a:p>
        </p:txBody>
      </p:sp>
      <p:cxnSp>
        <p:nvCxnSpPr>
          <p:cNvPr id="44" name="Straight Arrow Connector 43">
            <a:extLst>
              <a:ext uri="{FF2B5EF4-FFF2-40B4-BE49-F238E27FC236}">
                <a16:creationId xmlns:a16="http://schemas.microsoft.com/office/drawing/2014/main" id="{C033E056-B1BA-4267-A496-995E4B6A4227}"/>
              </a:ext>
              <a:ext uri="{C183D7F6-B498-43B3-948B-1728B52AA6E4}">
                <adec:decorative xmlns:adec="http://schemas.microsoft.com/office/drawing/2017/decorative" val="1"/>
              </a:ext>
            </a:extLst>
          </p:cNvPr>
          <p:cNvCxnSpPr>
            <a:cxnSpLocks/>
          </p:cNvCxnSpPr>
          <p:nvPr/>
        </p:nvCxnSpPr>
        <p:spPr>
          <a:xfrm>
            <a:off x="3951732" y="4492347"/>
            <a:ext cx="614172" cy="0"/>
          </a:xfrm>
          <a:prstGeom prst="straightConnector1">
            <a:avLst/>
          </a:prstGeom>
          <a:ln w="38100">
            <a:solidFill>
              <a:srgbClr val="20145F"/>
            </a:solidFill>
            <a:tailEnd type="triangle"/>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6113E147-3779-BF61-A9CC-5D9997804138}"/>
              </a:ext>
            </a:extLst>
          </p:cNvPr>
          <p:cNvCxnSpPr>
            <a:cxnSpLocks/>
          </p:cNvCxnSpPr>
          <p:nvPr/>
        </p:nvCxnSpPr>
        <p:spPr>
          <a:xfrm>
            <a:off x="4015740" y="1690688"/>
            <a:ext cx="614172" cy="0"/>
          </a:xfrm>
          <a:prstGeom prst="straightConnector1">
            <a:avLst/>
          </a:prstGeom>
          <a:ln w="38100">
            <a:solidFill>
              <a:srgbClr val="20145F"/>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1D1EB5A9-903E-3A56-6D4B-5E89F0257EC1}"/>
              </a:ext>
            </a:extLst>
          </p:cNvPr>
          <p:cNvSpPr txBox="1"/>
          <p:nvPr/>
        </p:nvSpPr>
        <p:spPr>
          <a:xfrm>
            <a:off x="1684731" y="1413630"/>
            <a:ext cx="2699004" cy="461665"/>
          </a:xfrm>
          <a:prstGeom prst="rect">
            <a:avLst/>
          </a:prstGeom>
          <a:noFill/>
        </p:spPr>
        <p:txBody>
          <a:bodyPr wrap="square">
            <a:spAutoFit/>
          </a:bodyPr>
          <a:lstStyle/>
          <a:p>
            <a:r>
              <a:rPr lang="en-US" sz="2400" b="0">
                <a:solidFill>
                  <a:srgbClr val="20145F"/>
                </a:solidFill>
              </a:rPr>
              <a:t>Law: Share IT Act</a:t>
            </a:r>
            <a:endParaRPr lang="en-US" sz="2400"/>
          </a:p>
        </p:txBody>
      </p:sp>
      <p:sp>
        <p:nvSpPr>
          <p:cNvPr id="3" name="Slide Number Placeholder 3">
            <a:extLst>
              <a:ext uri="{FF2B5EF4-FFF2-40B4-BE49-F238E27FC236}">
                <a16:creationId xmlns:a16="http://schemas.microsoft.com/office/drawing/2014/main" id="{13962660-971F-2FA4-CDB8-D6B222CDEDC1}"/>
              </a:ext>
            </a:extLst>
          </p:cNvPr>
          <p:cNvSpPr txBox="1">
            <a:spLocks/>
          </p:cNvSpPr>
          <p:nvPr/>
        </p:nvSpPr>
        <p:spPr>
          <a:xfrm>
            <a:off x="10660284" y="6479011"/>
            <a:ext cx="998316" cy="365125"/>
          </a:xfrm>
          <a:prstGeom prst="rect">
            <a:avLst/>
          </a:prstGeom>
        </p:spPr>
        <p:txBody>
          <a:bodyPr vert="horz" lIns="91440" tIns="45720" rIns="0" bIns="45720" rtlCol="0" anchor="ct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998F8A8-616C-F441-B333-4A21D39A0EF3}" type="slidenum">
              <a:rPr lang="en-US" smtClean="0"/>
              <a:pPr/>
              <a:t>15</a:t>
            </a:fld>
            <a:endParaRPr lang="en-US"/>
          </a:p>
        </p:txBody>
      </p:sp>
    </p:spTree>
    <p:extLst>
      <p:ext uri="{BB962C8B-B14F-4D97-AF65-F5344CB8AC3E}">
        <p14:creationId xmlns:p14="http://schemas.microsoft.com/office/powerpoint/2010/main" val="1831874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FE250-BBC8-07BA-6F05-CC584254BE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E84703-320A-E670-3258-92A4083B6002}"/>
              </a:ext>
            </a:extLst>
          </p:cNvPr>
          <p:cNvSpPr>
            <a:spLocks noGrp="1"/>
          </p:cNvSpPr>
          <p:nvPr>
            <p:ph type="title"/>
          </p:nvPr>
        </p:nvSpPr>
        <p:spPr>
          <a:xfrm>
            <a:off x="533400" y="365125"/>
            <a:ext cx="11125200" cy="1325563"/>
          </a:xfrm>
        </p:spPr>
        <p:txBody>
          <a:bodyPr/>
          <a:lstStyle/>
          <a:p>
            <a:r>
              <a:rPr lang="en-US"/>
              <a:t>Example: Cloud Tagging</a:t>
            </a:r>
          </a:p>
        </p:txBody>
      </p:sp>
      <p:sp>
        <p:nvSpPr>
          <p:cNvPr id="4" name="Slide Number Placeholder 3">
            <a:extLst>
              <a:ext uri="{FF2B5EF4-FFF2-40B4-BE49-F238E27FC236}">
                <a16:creationId xmlns:a16="http://schemas.microsoft.com/office/drawing/2014/main" id="{23087FB9-EA9B-D002-8B72-E6392C7EEB92}"/>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16</a:t>
            </a:fld>
            <a:endParaRPr lang="en-US"/>
          </a:p>
        </p:txBody>
      </p:sp>
      <p:sp>
        <p:nvSpPr>
          <p:cNvPr id="14" name="TextBox 13">
            <a:extLst>
              <a:ext uri="{FF2B5EF4-FFF2-40B4-BE49-F238E27FC236}">
                <a16:creationId xmlns:a16="http://schemas.microsoft.com/office/drawing/2014/main" id="{97D9CB8A-8593-2616-3796-A423CC136FC6}"/>
              </a:ext>
            </a:extLst>
          </p:cNvPr>
          <p:cNvSpPr txBox="1"/>
          <p:nvPr/>
        </p:nvSpPr>
        <p:spPr>
          <a:xfrm>
            <a:off x="4665933" y="1403959"/>
            <a:ext cx="3460691" cy="523220"/>
          </a:xfrm>
          <a:prstGeom prst="rect">
            <a:avLst/>
          </a:prstGeom>
          <a:noFill/>
        </p:spPr>
        <p:txBody>
          <a:bodyPr wrap="none" rtlCol="0">
            <a:spAutoFit/>
          </a:bodyPr>
          <a:lstStyle/>
          <a:p>
            <a:r>
              <a:rPr lang="en-US" sz="2800" b="1">
                <a:solidFill>
                  <a:srgbClr val="0F2C69"/>
                </a:solidFill>
              </a:rPr>
              <a:t>Cloud Business Office</a:t>
            </a:r>
          </a:p>
        </p:txBody>
      </p:sp>
      <p:sp>
        <p:nvSpPr>
          <p:cNvPr id="16" name="Rectangle: Top Corners Rounded 15">
            <a:extLst>
              <a:ext uri="{FF2B5EF4-FFF2-40B4-BE49-F238E27FC236}">
                <a16:creationId xmlns:a16="http://schemas.microsoft.com/office/drawing/2014/main" id="{1431A678-7748-4964-CBCE-EB9732E7F275}"/>
              </a:ext>
            </a:extLst>
          </p:cNvPr>
          <p:cNvSpPr/>
          <p:nvPr/>
        </p:nvSpPr>
        <p:spPr>
          <a:xfrm>
            <a:off x="1863266" y="1968168"/>
            <a:ext cx="4391958" cy="547003"/>
          </a:xfrm>
          <a:prstGeom prst="round2SameRect">
            <a:avLst>
              <a:gd name="adj1" fmla="val 49711"/>
              <a:gd name="adj2" fmla="val 0"/>
            </a:avLst>
          </a:prstGeom>
          <a:solidFill>
            <a:srgbClr val="064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Data Management</a:t>
            </a:r>
          </a:p>
        </p:txBody>
      </p:sp>
      <p:sp>
        <p:nvSpPr>
          <p:cNvPr id="29" name="Rectangle 28">
            <a:extLst>
              <a:ext uri="{FF2B5EF4-FFF2-40B4-BE49-F238E27FC236}">
                <a16:creationId xmlns:a16="http://schemas.microsoft.com/office/drawing/2014/main" id="{0C791C13-47FA-9E68-4FF0-D1F751E6A127}"/>
              </a:ext>
            </a:extLst>
          </p:cNvPr>
          <p:cNvSpPr/>
          <p:nvPr/>
        </p:nvSpPr>
        <p:spPr>
          <a:xfrm>
            <a:off x="1863266" y="2515171"/>
            <a:ext cx="4391958" cy="1524001"/>
          </a:xfrm>
          <a:prstGeom prst="rect">
            <a:avLst/>
          </a:prstGeom>
          <a:solidFill>
            <a:srgbClr val="EAE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2000">
                <a:solidFill>
                  <a:srgbClr val="0D2240"/>
                </a:solidFill>
              </a:rPr>
              <a:t>Supports transparency, accountability, and better decision-making through centralized financial data and forecasting insights.</a:t>
            </a:r>
          </a:p>
        </p:txBody>
      </p:sp>
      <p:sp>
        <p:nvSpPr>
          <p:cNvPr id="31" name="Rectangle: Top Corners Rounded 30">
            <a:extLst>
              <a:ext uri="{FF2B5EF4-FFF2-40B4-BE49-F238E27FC236}">
                <a16:creationId xmlns:a16="http://schemas.microsoft.com/office/drawing/2014/main" id="{AEAF3883-41EF-7D62-CDF4-D3E8C53C08F9}"/>
              </a:ext>
            </a:extLst>
          </p:cNvPr>
          <p:cNvSpPr/>
          <p:nvPr/>
        </p:nvSpPr>
        <p:spPr>
          <a:xfrm>
            <a:off x="6396280" y="1968168"/>
            <a:ext cx="4391958" cy="547003"/>
          </a:xfrm>
          <a:prstGeom prst="round2SameRect">
            <a:avLst>
              <a:gd name="adj1" fmla="val 49711"/>
              <a:gd name="adj2" fmla="val 0"/>
            </a:avLst>
          </a:prstGeom>
          <a:solidFill>
            <a:srgbClr val="064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Cloud Tagging</a:t>
            </a:r>
          </a:p>
        </p:txBody>
      </p:sp>
      <p:sp>
        <p:nvSpPr>
          <p:cNvPr id="32" name="Rectangle 31">
            <a:extLst>
              <a:ext uri="{FF2B5EF4-FFF2-40B4-BE49-F238E27FC236}">
                <a16:creationId xmlns:a16="http://schemas.microsoft.com/office/drawing/2014/main" id="{AB8D18CF-29F9-7BD3-067F-613C096D7058}"/>
              </a:ext>
            </a:extLst>
          </p:cNvPr>
          <p:cNvSpPr/>
          <p:nvPr/>
        </p:nvSpPr>
        <p:spPr>
          <a:xfrm>
            <a:off x="6396280" y="2515171"/>
            <a:ext cx="4391958" cy="1524001"/>
          </a:xfrm>
          <a:prstGeom prst="rect">
            <a:avLst/>
          </a:prstGeom>
          <a:solidFill>
            <a:srgbClr val="EAE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0D2240"/>
                </a:solidFill>
              </a:rPr>
              <a:t>Improves data quality, cost reporting, and cloud accountability through consistent cloud resource tags.</a:t>
            </a:r>
          </a:p>
        </p:txBody>
      </p:sp>
      <p:sp>
        <p:nvSpPr>
          <p:cNvPr id="9" name="Rectangle: Top Corners Rounded 8">
            <a:extLst>
              <a:ext uri="{FF2B5EF4-FFF2-40B4-BE49-F238E27FC236}">
                <a16:creationId xmlns:a16="http://schemas.microsoft.com/office/drawing/2014/main" id="{71E1723A-FAC2-90C9-B48A-46625C680A20}"/>
              </a:ext>
            </a:extLst>
          </p:cNvPr>
          <p:cNvSpPr/>
          <p:nvPr/>
        </p:nvSpPr>
        <p:spPr>
          <a:xfrm>
            <a:off x="1863266" y="4214376"/>
            <a:ext cx="4391958" cy="547003"/>
          </a:xfrm>
          <a:prstGeom prst="round2SameRect">
            <a:avLst>
              <a:gd name="adj1" fmla="val 49711"/>
              <a:gd name="adj2" fmla="val 0"/>
            </a:avLst>
          </a:prstGeom>
          <a:solidFill>
            <a:srgbClr val="064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Cost Optimization</a:t>
            </a:r>
          </a:p>
        </p:txBody>
      </p:sp>
      <p:sp>
        <p:nvSpPr>
          <p:cNvPr id="10" name="Rectangle 9">
            <a:extLst>
              <a:ext uri="{FF2B5EF4-FFF2-40B4-BE49-F238E27FC236}">
                <a16:creationId xmlns:a16="http://schemas.microsoft.com/office/drawing/2014/main" id="{265A72B0-E2AE-9763-E865-2EC1E929CD03}"/>
              </a:ext>
            </a:extLst>
          </p:cNvPr>
          <p:cNvSpPr/>
          <p:nvPr/>
        </p:nvSpPr>
        <p:spPr>
          <a:xfrm>
            <a:off x="1863266" y="4761379"/>
            <a:ext cx="4391958" cy="1524001"/>
          </a:xfrm>
          <a:prstGeom prst="rect">
            <a:avLst/>
          </a:prstGeom>
          <a:solidFill>
            <a:srgbClr val="EAE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0F2C69"/>
                </a:solidFill>
              </a:rPr>
              <a:t>Delivers actionable insights that reduce waste, improve efficiency, and align cloud usage with strategic and financial goals.</a:t>
            </a:r>
          </a:p>
        </p:txBody>
      </p:sp>
      <p:sp>
        <p:nvSpPr>
          <p:cNvPr id="12" name="Rectangle: Top Corners Rounded 11">
            <a:extLst>
              <a:ext uri="{FF2B5EF4-FFF2-40B4-BE49-F238E27FC236}">
                <a16:creationId xmlns:a16="http://schemas.microsoft.com/office/drawing/2014/main" id="{EC7B1B67-8613-8C39-8D57-1BB8938A562B}"/>
              </a:ext>
            </a:extLst>
          </p:cNvPr>
          <p:cNvSpPr/>
          <p:nvPr/>
        </p:nvSpPr>
        <p:spPr>
          <a:xfrm>
            <a:off x="6396279" y="4214376"/>
            <a:ext cx="4391959" cy="547003"/>
          </a:xfrm>
          <a:prstGeom prst="round2SameRect">
            <a:avLst>
              <a:gd name="adj1" fmla="val 49711"/>
              <a:gd name="adj2" fmla="val 0"/>
            </a:avLst>
          </a:prstGeom>
          <a:solidFill>
            <a:srgbClr val="064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Adoption</a:t>
            </a:r>
          </a:p>
        </p:txBody>
      </p:sp>
      <p:sp>
        <p:nvSpPr>
          <p:cNvPr id="13" name="Rectangle 12">
            <a:extLst>
              <a:ext uri="{FF2B5EF4-FFF2-40B4-BE49-F238E27FC236}">
                <a16:creationId xmlns:a16="http://schemas.microsoft.com/office/drawing/2014/main" id="{71BD3981-6CE8-7410-E86C-A447E9ACA491}"/>
              </a:ext>
            </a:extLst>
          </p:cNvPr>
          <p:cNvSpPr/>
          <p:nvPr/>
        </p:nvSpPr>
        <p:spPr>
          <a:xfrm>
            <a:off x="6396280" y="4761379"/>
            <a:ext cx="4391958" cy="1524001"/>
          </a:xfrm>
          <a:prstGeom prst="rect">
            <a:avLst/>
          </a:prstGeom>
          <a:solidFill>
            <a:srgbClr val="EAE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0F2C69"/>
                </a:solidFill>
              </a:rPr>
              <a:t>Creates a CDC-wide environment that is cloud-aware, cost-conscious, and confident—regardless of technical background or readiness level.</a:t>
            </a:r>
          </a:p>
        </p:txBody>
      </p:sp>
    </p:spTree>
    <p:extLst>
      <p:ext uri="{BB962C8B-B14F-4D97-AF65-F5344CB8AC3E}">
        <p14:creationId xmlns:p14="http://schemas.microsoft.com/office/powerpoint/2010/main" val="3364287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2072C-8011-B3E3-C9CB-551AD604C1E7}"/>
            </a:ext>
          </a:extLst>
        </p:cNvPr>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AB0B93B-F7C3-AD57-D3AD-F90D530E8A5B}"/>
              </a:ext>
            </a:extLst>
          </p:cNvPr>
          <p:cNvGraphicFramePr/>
          <p:nvPr>
            <p:extLst>
              <p:ext uri="{D42A27DB-BD31-4B8C-83A1-F6EECF244321}">
                <p14:modId xmlns:p14="http://schemas.microsoft.com/office/powerpoint/2010/main" val="134293347"/>
              </p:ext>
            </p:extLst>
          </p:nvPr>
        </p:nvGraphicFramePr>
        <p:xfrm>
          <a:off x="2735588" y="2265843"/>
          <a:ext cx="9456412" cy="31503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BCE5FF9D-B9BB-3C7A-1E7A-76CBCCF60FE1}"/>
              </a:ext>
            </a:extLst>
          </p:cNvPr>
          <p:cNvSpPr>
            <a:spLocks noGrp="1"/>
          </p:cNvSpPr>
          <p:nvPr>
            <p:ph type="title"/>
          </p:nvPr>
        </p:nvSpPr>
        <p:spPr>
          <a:xfrm>
            <a:off x="533400" y="365125"/>
            <a:ext cx="11125200" cy="1325563"/>
          </a:xfrm>
        </p:spPr>
        <p:txBody>
          <a:bodyPr/>
          <a:lstStyle/>
          <a:p>
            <a:r>
              <a:rPr lang="en-US"/>
              <a:t>Example: Cloud Tagging</a:t>
            </a:r>
          </a:p>
        </p:txBody>
      </p:sp>
      <p:sp>
        <p:nvSpPr>
          <p:cNvPr id="7" name="Rectangle 6">
            <a:extLst>
              <a:ext uri="{FF2B5EF4-FFF2-40B4-BE49-F238E27FC236}">
                <a16:creationId xmlns:a16="http://schemas.microsoft.com/office/drawing/2014/main" id="{59881835-E07A-B825-36BB-1B14A1CC8DD8}"/>
              </a:ext>
            </a:extLst>
          </p:cNvPr>
          <p:cNvSpPr/>
          <p:nvPr/>
        </p:nvSpPr>
        <p:spPr>
          <a:xfrm>
            <a:off x="105878" y="2265843"/>
            <a:ext cx="2502568" cy="1420633"/>
          </a:xfrm>
          <a:prstGeom prst="rect">
            <a:avLst/>
          </a:prstGeom>
          <a:solidFill>
            <a:srgbClr val="EAE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rgbClr val="0F2C69"/>
                </a:solidFill>
              </a:rPr>
              <a:t>Enterprise Architecture</a:t>
            </a:r>
          </a:p>
        </p:txBody>
      </p:sp>
      <p:sp>
        <p:nvSpPr>
          <p:cNvPr id="8" name="Rectangle 7">
            <a:extLst>
              <a:ext uri="{FF2B5EF4-FFF2-40B4-BE49-F238E27FC236}">
                <a16:creationId xmlns:a16="http://schemas.microsoft.com/office/drawing/2014/main" id="{9B6A50F8-1E1B-F269-1FE7-19BFB780FFA9}"/>
              </a:ext>
            </a:extLst>
          </p:cNvPr>
          <p:cNvSpPr/>
          <p:nvPr/>
        </p:nvSpPr>
        <p:spPr>
          <a:xfrm>
            <a:off x="105878" y="3801979"/>
            <a:ext cx="2502568" cy="1614175"/>
          </a:xfrm>
          <a:prstGeom prst="rect">
            <a:avLst/>
          </a:prstGeom>
          <a:solidFill>
            <a:srgbClr val="EAEE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rgbClr val="0F2C69"/>
                </a:solidFill>
              </a:rPr>
              <a:t>Cloud Business Office</a:t>
            </a:r>
          </a:p>
        </p:txBody>
      </p:sp>
      <p:sp>
        <p:nvSpPr>
          <p:cNvPr id="11" name="Rectangle: Top Corners Rounded 10">
            <a:extLst>
              <a:ext uri="{FF2B5EF4-FFF2-40B4-BE49-F238E27FC236}">
                <a16:creationId xmlns:a16="http://schemas.microsoft.com/office/drawing/2014/main" id="{E1571BF4-F0BF-4934-FA59-B98C78A0482F}"/>
              </a:ext>
            </a:extLst>
          </p:cNvPr>
          <p:cNvSpPr/>
          <p:nvPr/>
        </p:nvSpPr>
        <p:spPr>
          <a:xfrm>
            <a:off x="3900021" y="1718840"/>
            <a:ext cx="4391958" cy="547003"/>
          </a:xfrm>
          <a:prstGeom prst="round2SameRect">
            <a:avLst>
              <a:gd name="adj1" fmla="val 49711"/>
              <a:gd name="adj2" fmla="val 0"/>
            </a:avLst>
          </a:prstGeom>
          <a:solidFill>
            <a:srgbClr val="064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t>Cloud Tagging</a:t>
            </a:r>
          </a:p>
        </p:txBody>
      </p:sp>
      <p:sp>
        <p:nvSpPr>
          <p:cNvPr id="3" name="Slide Number Placeholder 3">
            <a:extLst>
              <a:ext uri="{FF2B5EF4-FFF2-40B4-BE49-F238E27FC236}">
                <a16:creationId xmlns:a16="http://schemas.microsoft.com/office/drawing/2014/main" id="{953AF2C3-77D5-9AAD-C85E-AFE729FCEBCF}"/>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17</a:t>
            </a:fld>
            <a:endParaRPr lang="en-US"/>
          </a:p>
        </p:txBody>
      </p:sp>
    </p:spTree>
    <p:extLst>
      <p:ext uri="{BB962C8B-B14F-4D97-AF65-F5344CB8AC3E}">
        <p14:creationId xmlns:p14="http://schemas.microsoft.com/office/powerpoint/2010/main" val="275757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AC3BD-038B-9302-D556-CABBAB5F3B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996DAE-2340-9896-5D7C-2A55D64290C4}"/>
              </a:ext>
            </a:extLst>
          </p:cNvPr>
          <p:cNvSpPr>
            <a:spLocks noGrp="1"/>
          </p:cNvSpPr>
          <p:nvPr>
            <p:ph type="title"/>
          </p:nvPr>
        </p:nvSpPr>
        <p:spPr>
          <a:xfrm>
            <a:off x="533400" y="365125"/>
            <a:ext cx="11125200" cy="1325563"/>
          </a:xfrm>
        </p:spPr>
        <p:txBody>
          <a:bodyPr/>
          <a:lstStyle/>
          <a:p>
            <a:r>
              <a:rPr lang="en-US" dirty="0"/>
              <a:t>Example: Advancing AI Across Public Health</a:t>
            </a:r>
          </a:p>
        </p:txBody>
      </p:sp>
      <p:sp>
        <p:nvSpPr>
          <p:cNvPr id="3" name="Slide Number Placeholder 3">
            <a:extLst>
              <a:ext uri="{FF2B5EF4-FFF2-40B4-BE49-F238E27FC236}">
                <a16:creationId xmlns:a16="http://schemas.microsoft.com/office/drawing/2014/main" id="{E48E2CC2-32BA-8C04-119C-DCB750B3DD01}"/>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18</a:t>
            </a:fld>
            <a:endParaRPr lang="en-US"/>
          </a:p>
        </p:txBody>
      </p:sp>
      <p:sp>
        <p:nvSpPr>
          <p:cNvPr id="42" name="Rectangle 41">
            <a:extLst>
              <a:ext uri="{FF2B5EF4-FFF2-40B4-BE49-F238E27FC236}">
                <a16:creationId xmlns:a16="http://schemas.microsoft.com/office/drawing/2014/main" id="{9DCA78D2-B346-2D32-E536-E44CA023EC71}"/>
              </a:ext>
            </a:extLst>
          </p:cNvPr>
          <p:cNvSpPr/>
          <p:nvPr/>
        </p:nvSpPr>
        <p:spPr>
          <a:xfrm>
            <a:off x="1" y="3429000"/>
            <a:ext cx="12192000" cy="3023649"/>
          </a:xfrm>
          <a:prstGeom prst="rect">
            <a:avLst/>
          </a:prstGeom>
          <a:gradFill>
            <a:gsLst>
              <a:gs pos="35000">
                <a:schemeClr val="tx2"/>
              </a:gs>
              <a:gs pos="100000">
                <a:schemeClr val="accent2">
                  <a:lumMod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3" name="Rectangle: Rounded Corners 42">
            <a:extLst>
              <a:ext uri="{FF2B5EF4-FFF2-40B4-BE49-F238E27FC236}">
                <a16:creationId xmlns:a16="http://schemas.microsoft.com/office/drawing/2014/main" id="{9EDE77F8-A2F7-3215-1A08-53257D295152}"/>
              </a:ext>
            </a:extLst>
          </p:cNvPr>
          <p:cNvSpPr/>
          <p:nvPr/>
        </p:nvSpPr>
        <p:spPr>
          <a:xfrm>
            <a:off x="398571" y="2151047"/>
            <a:ext cx="2057400" cy="4114800"/>
          </a:xfrm>
          <a:prstGeom prst="roundRect">
            <a:avLst>
              <a:gd name="adj" fmla="val 55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4" name="Rectangle: Rounded Corners 43">
            <a:extLst>
              <a:ext uri="{FF2B5EF4-FFF2-40B4-BE49-F238E27FC236}">
                <a16:creationId xmlns:a16="http://schemas.microsoft.com/office/drawing/2014/main" id="{94276CEF-27FF-FD91-8B61-FC16C7B2FAEC}"/>
              </a:ext>
            </a:extLst>
          </p:cNvPr>
          <p:cNvSpPr/>
          <p:nvPr/>
        </p:nvSpPr>
        <p:spPr>
          <a:xfrm>
            <a:off x="3617964" y="2180510"/>
            <a:ext cx="2057400" cy="4144263"/>
          </a:xfrm>
          <a:prstGeom prst="roundRect">
            <a:avLst>
              <a:gd name="adj" fmla="val 55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5" name="Rectangle: Rounded Corners 44">
            <a:extLst>
              <a:ext uri="{FF2B5EF4-FFF2-40B4-BE49-F238E27FC236}">
                <a16:creationId xmlns:a16="http://schemas.microsoft.com/office/drawing/2014/main" id="{5BC4BAEB-2829-D5DB-5C78-5F4FDDD893D8}"/>
              </a:ext>
            </a:extLst>
          </p:cNvPr>
          <p:cNvSpPr/>
          <p:nvPr/>
        </p:nvSpPr>
        <p:spPr>
          <a:xfrm>
            <a:off x="6669708" y="2151047"/>
            <a:ext cx="2057400" cy="4147554"/>
          </a:xfrm>
          <a:prstGeom prst="roundRect">
            <a:avLst>
              <a:gd name="adj" fmla="val 55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6" name="Rectangle: Rounded Corners 45">
            <a:extLst>
              <a:ext uri="{FF2B5EF4-FFF2-40B4-BE49-F238E27FC236}">
                <a16:creationId xmlns:a16="http://schemas.microsoft.com/office/drawing/2014/main" id="{DFD57095-9614-C4C5-5CC6-BD3525F0494F}"/>
              </a:ext>
            </a:extLst>
          </p:cNvPr>
          <p:cNvSpPr/>
          <p:nvPr/>
        </p:nvSpPr>
        <p:spPr>
          <a:xfrm>
            <a:off x="9690947" y="2134575"/>
            <a:ext cx="2057400" cy="4147554"/>
          </a:xfrm>
          <a:prstGeom prst="roundRect">
            <a:avLst>
              <a:gd name="adj" fmla="val 55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7" name="Title 1">
            <a:extLst>
              <a:ext uri="{FF2B5EF4-FFF2-40B4-BE49-F238E27FC236}">
                <a16:creationId xmlns:a16="http://schemas.microsoft.com/office/drawing/2014/main" id="{C4FF7602-BC9B-870C-AD50-D05AC66C1763}"/>
              </a:ext>
            </a:extLst>
          </p:cNvPr>
          <p:cNvSpPr txBox="1">
            <a:spLocks/>
          </p:cNvSpPr>
          <p:nvPr/>
        </p:nvSpPr>
        <p:spPr>
          <a:xfrm>
            <a:off x="1431106" y="5347825"/>
            <a:ext cx="916858" cy="9014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rgbClr val="1D6A88"/>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123154">
                    <a:lumMod val="20000"/>
                    <a:lumOff val="80000"/>
                  </a:srgbClr>
                </a:solidFill>
                <a:effectLst/>
                <a:uLnTx/>
                <a:uFillTx/>
                <a:latin typeface="Aptos ExtraBold" panose="020B0004020202020204" pitchFamily="34" charset="0"/>
                <a:ea typeface="Times New Roman" panose="02020603050405020304" pitchFamily="18" charset="0"/>
                <a:cs typeface="Aptos" panose="020B0004020202020204" pitchFamily="34" charset="0"/>
              </a:rPr>
              <a:t>1</a:t>
            </a:r>
            <a:endParaRPr kumimoji="0" lang="en-US" sz="5400" b="0" i="0" u="none" strike="noStrike" kern="1200" cap="none" spc="0" normalizeH="0" baseline="0" noProof="0">
              <a:ln>
                <a:noFill/>
              </a:ln>
              <a:solidFill>
                <a:srgbClr val="123154">
                  <a:lumMod val="20000"/>
                  <a:lumOff val="80000"/>
                </a:srgbClr>
              </a:solidFill>
              <a:effectLst/>
              <a:uLnTx/>
              <a:uFillTx/>
              <a:latin typeface="Aptos ExtraBold" panose="020B0004020202020204" pitchFamily="34" charset="0"/>
              <a:ea typeface="+mj-ea"/>
              <a:cs typeface="+mj-cs"/>
            </a:endParaRPr>
          </a:p>
        </p:txBody>
      </p:sp>
      <p:sp>
        <p:nvSpPr>
          <p:cNvPr id="48" name="Title 1">
            <a:extLst>
              <a:ext uri="{FF2B5EF4-FFF2-40B4-BE49-F238E27FC236}">
                <a16:creationId xmlns:a16="http://schemas.microsoft.com/office/drawing/2014/main" id="{8572D391-BC08-7642-2F43-E27BE87F5F2E}"/>
              </a:ext>
            </a:extLst>
          </p:cNvPr>
          <p:cNvSpPr txBox="1">
            <a:spLocks/>
          </p:cNvSpPr>
          <p:nvPr/>
        </p:nvSpPr>
        <p:spPr>
          <a:xfrm>
            <a:off x="4646663" y="5393864"/>
            <a:ext cx="916858" cy="9014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rgbClr val="1D6A88"/>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123154">
                    <a:lumMod val="20000"/>
                    <a:lumOff val="80000"/>
                  </a:srgbClr>
                </a:solidFill>
                <a:effectLst/>
                <a:uLnTx/>
                <a:uFillTx/>
                <a:latin typeface="Aptos ExtraBold" panose="020B0004020202020204" pitchFamily="34" charset="0"/>
                <a:ea typeface="+mj-ea"/>
                <a:cs typeface="+mj-cs"/>
              </a:rPr>
              <a:t>2</a:t>
            </a:r>
          </a:p>
        </p:txBody>
      </p:sp>
      <p:sp>
        <p:nvSpPr>
          <p:cNvPr id="49" name="Title 1">
            <a:extLst>
              <a:ext uri="{FF2B5EF4-FFF2-40B4-BE49-F238E27FC236}">
                <a16:creationId xmlns:a16="http://schemas.microsoft.com/office/drawing/2014/main" id="{9787AE1C-0E95-F753-C3BA-421B5D8A2181}"/>
              </a:ext>
            </a:extLst>
          </p:cNvPr>
          <p:cNvSpPr txBox="1">
            <a:spLocks/>
          </p:cNvSpPr>
          <p:nvPr/>
        </p:nvSpPr>
        <p:spPr>
          <a:xfrm>
            <a:off x="7698407" y="5386171"/>
            <a:ext cx="916858" cy="9014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rgbClr val="1D6A88"/>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123154">
                    <a:lumMod val="20000"/>
                    <a:lumOff val="80000"/>
                  </a:srgbClr>
                </a:solidFill>
                <a:effectLst/>
                <a:uLnTx/>
                <a:uFillTx/>
                <a:latin typeface="Aptos ExtraBold" panose="020B0004020202020204" pitchFamily="34" charset="0"/>
                <a:ea typeface="+mj-ea"/>
                <a:cs typeface="+mj-cs"/>
              </a:rPr>
              <a:t>3</a:t>
            </a:r>
          </a:p>
        </p:txBody>
      </p:sp>
      <p:sp>
        <p:nvSpPr>
          <p:cNvPr id="50" name="Title 1">
            <a:extLst>
              <a:ext uri="{FF2B5EF4-FFF2-40B4-BE49-F238E27FC236}">
                <a16:creationId xmlns:a16="http://schemas.microsoft.com/office/drawing/2014/main" id="{E7B36DC4-0F36-70DF-90E9-18A017586956}"/>
              </a:ext>
            </a:extLst>
          </p:cNvPr>
          <p:cNvSpPr txBox="1">
            <a:spLocks/>
          </p:cNvSpPr>
          <p:nvPr/>
        </p:nvSpPr>
        <p:spPr>
          <a:xfrm>
            <a:off x="10797134" y="5381561"/>
            <a:ext cx="916858" cy="9014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rgbClr val="1D6A88"/>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123154">
                    <a:lumMod val="20000"/>
                    <a:lumOff val="80000"/>
                  </a:srgbClr>
                </a:solidFill>
                <a:effectLst/>
                <a:uLnTx/>
                <a:uFillTx/>
                <a:latin typeface="Aptos ExtraBold" panose="020B0004020202020204" pitchFamily="34" charset="0"/>
                <a:ea typeface="+mj-ea"/>
                <a:cs typeface="+mj-cs"/>
              </a:rPr>
              <a:t>4</a:t>
            </a:r>
          </a:p>
        </p:txBody>
      </p:sp>
      <p:sp>
        <p:nvSpPr>
          <p:cNvPr id="53" name="Title 1">
            <a:extLst>
              <a:ext uri="{FF2B5EF4-FFF2-40B4-BE49-F238E27FC236}">
                <a16:creationId xmlns:a16="http://schemas.microsoft.com/office/drawing/2014/main" id="{832069FA-CFEF-8D77-2A73-299A76C7EE50}"/>
              </a:ext>
            </a:extLst>
          </p:cNvPr>
          <p:cNvSpPr txBox="1">
            <a:spLocks/>
          </p:cNvSpPr>
          <p:nvPr/>
        </p:nvSpPr>
        <p:spPr>
          <a:xfrm>
            <a:off x="451081" y="2247923"/>
            <a:ext cx="1919979" cy="34867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1D6A8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ptos" panose="020B0004020202020204" pitchFamily="34" charset="0"/>
              <a:ea typeface="+mj-ea"/>
              <a:cs typeface="+mj-cs"/>
            </a:endParaRPr>
          </a:p>
        </p:txBody>
      </p:sp>
      <p:sp>
        <p:nvSpPr>
          <p:cNvPr id="54" name="Title 1">
            <a:extLst>
              <a:ext uri="{FF2B5EF4-FFF2-40B4-BE49-F238E27FC236}">
                <a16:creationId xmlns:a16="http://schemas.microsoft.com/office/drawing/2014/main" id="{14E2D161-69FA-861C-BD25-F29540A7513E}"/>
              </a:ext>
            </a:extLst>
          </p:cNvPr>
          <p:cNvSpPr txBox="1">
            <a:spLocks/>
          </p:cNvSpPr>
          <p:nvPr/>
        </p:nvSpPr>
        <p:spPr>
          <a:xfrm>
            <a:off x="3617964" y="2579459"/>
            <a:ext cx="2057400" cy="34867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1D6A8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57B7"/>
                </a:solidFill>
                <a:effectLst/>
                <a:uLnTx/>
                <a:uFillTx/>
                <a:latin typeface="Aptos"/>
              </a:rPr>
              <a:t>Strengthen Governance and Public Trust</a:t>
            </a:r>
          </a:p>
        </p:txBody>
      </p:sp>
      <p:sp>
        <p:nvSpPr>
          <p:cNvPr id="55" name="Title 1">
            <a:extLst>
              <a:ext uri="{FF2B5EF4-FFF2-40B4-BE49-F238E27FC236}">
                <a16:creationId xmlns:a16="http://schemas.microsoft.com/office/drawing/2014/main" id="{BB709103-8CD8-7B63-D623-3009CE24894A}"/>
              </a:ext>
            </a:extLst>
          </p:cNvPr>
          <p:cNvSpPr txBox="1">
            <a:spLocks/>
          </p:cNvSpPr>
          <p:nvPr/>
        </p:nvSpPr>
        <p:spPr>
          <a:xfrm>
            <a:off x="6663395" y="2558472"/>
            <a:ext cx="2057400" cy="348675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1D6A8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57B7">
                    <a:lumMod val="50000"/>
                  </a:srgbClr>
                </a:solidFill>
                <a:effectLst/>
                <a:uLnTx/>
                <a:uFillTx/>
                <a:latin typeface="Aptos" panose="020B0004020202020204" pitchFamily="34" charset="0"/>
                <a:ea typeface="+mj-ea"/>
                <a:cs typeface="+mj-cs"/>
              </a:rPr>
              <a:t>Advance AI Capabilities Across CDC Enterprise Data Platforms</a:t>
            </a:r>
          </a:p>
        </p:txBody>
      </p:sp>
      <p:sp>
        <p:nvSpPr>
          <p:cNvPr id="56" name="TextBox 55">
            <a:extLst>
              <a:ext uri="{FF2B5EF4-FFF2-40B4-BE49-F238E27FC236}">
                <a16:creationId xmlns:a16="http://schemas.microsoft.com/office/drawing/2014/main" id="{33245505-907B-7E83-B6DB-4C98B20DAB53}"/>
              </a:ext>
            </a:extLst>
          </p:cNvPr>
          <p:cNvSpPr txBox="1"/>
          <p:nvPr/>
        </p:nvSpPr>
        <p:spPr>
          <a:xfrm>
            <a:off x="398570" y="2579459"/>
            <a:ext cx="2057401" cy="1569660"/>
          </a:xfrm>
          <a:prstGeom prst="rect">
            <a:avLst/>
          </a:prstGeom>
          <a:noFill/>
        </p:spPr>
        <p:txBody>
          <a:bodyPr wrap="square" lIns="91440" tIns="45720" rIns="91440" bIns="45720" anchor="t">
            <a:spAutoFit/>
          </a:bodyPr>
          <a:lstStyle/>
          <a:p>
            <a:pPr>
              <a:defRPr/>
            </a:pPr>
            <a:r>
              <a:rPr kumimoji="0" lang="en-US" sz="2400" b="1" i="0" u="none" strike="noStrike" kern="1200" cap="none" spc="0" normalizeH="0" baseline="0" noProof="0" dirty="0">
                <a:ln>
                  <a:noFill/>
                </a:ln>
                <a:solidFill>
                  <a:srgbClr val="0057B7"/>
                </a:solidFill>
                <a:effectLst/>
                <a:uLnTx/>
                <a:uFillTx/>
                <a:latin typeface="Aptos"/>
              </a:rPr>
              <a:t>Support   Public Health </a:t>
            </a:r>
            <a:r>
              <a:rPr lang="en-US" sz="2400" b="1" dirty="0">
                <a:solidFill>
                  <a:srgbClr val="0057B7"/>
                </a:solidFill>
                <a:latin typeface="Aptos"/>
              </a:rPr>
              <a:t>to Accelerate</a:t>
            </a:r>
            <a:r>
              <a:rPr kumimoji="0" lang="en-US" sz="2400" b="1" i="0" u="none" strike="noStrike" kern="1200" cap="none" spc="0" normalizeH="0" baseline="0" noProof="0" dirty="0">
                <a:ln>
                  <a:noFill/>
                </a:ln>
                <a:solidFill>
                  <a:srgbClr val="0057B7"/>
                </a:solidFill>
                <a:effectLst/>
                <a:uLnTx/>
                <a:uFillTx/>
                <a:latin typeface="Aptos"/>
              </a:rPr>
              <a:t> AI</a:t>
            </a:r>
            <a:r>
              <a:rPr lang="en-US" sz="2400" b="1" dirty="0">
                <a:solidFill>
                  <a:srgbClr val="0057B7"/>
                </a:solidFill>
                <a:latin typeface="Aptos"/>
              </a:rPr>
              <a:t> Adoption</a:t>
            </a:r>
            <a:endParaRPr kumimoji="0" lang="en-US" sz="2400" b="1" i="0" u="none" strike="noStrike" kern="1200" cap="none" spc="0" normalizeH="0" baseline="0" noProof="0" dirty="0">
              <a:ln>
                <a:noFill/>
              </a:ln>
              <a:solidFill>
                <a:srgbClr val="0057B7"/>
              </a:solidFill>
              <a:effectLst/>
              <a:uLnTx/>
              <a:uFillTx/>
              <a:latin typeface="Aptos"/>
            </a:endParaRPr>
          </a:p>
        </p:txBody>
      </p:sp>
      <p:sp>
        <p:nvSpPr>
          <p:cNvPr id="57" name="Title 1">
            <a:extLst>
              <a:ext uri="{FF2B5EF4-FFF2-40B4-BE49-F238E27FC236}">
                <a16:creationId xmlns:a16="http://schemas.microsoft.com/office/drawing/2014/main" id="{9A8A0E35-9C28-E55A-1126-ADEE8D1CE32A}"/>
              </a:ext>
            </a:extLst>
          </p:cNvPr>
          <p:cNvSpPr txBox="1">
            <a:spLocks/>
          </p:cNvSpPr>
          <p:nvPr/>
        </p:nvSpPr>
        <p:spPr>
          <a:xfrm>
            <a:off x="9664069" y="2561552"/>
            <a:ext cx="2084278" cy="348602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rgbClr val="1D6A88"/>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57B7">
                    <a:lumMod val="50000"/>
                  </a:srgbClr>
                </a:solidFill>
                <a:effectLst/>
                <a:uLnTx/>
                <a:uFillTx/>
                <a:latin typeface="Aptos" panose="020B0004020202020204" pitchFamily="34" charset="0"/>
                <a:ea typeface="+mj-ea"/>
                <a:cs typeface="+mj-cs"/>
              </a:rPr>
              <a:t>Empower an AI – Ready Workforce and Foster Innovation</a:t>
            </a:r>
          </a:p>
        </p:txBody>
      </p:sp>
    </p:spTree>
    <p:extLst>
      <p:ext uri="{BB962C8B-B14F-4D97-AF65-F5344CB8AC3E}">
        <p14:creationId xmlns:p14="http://schemas.microsoft.com/office/powerpoint/2010/main" val="121730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ED59-922F-B3CE-E570-B72B6A14D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1CA47E-8F34-F70C-93E4-A6C9EF15CFF4}"/>
              </a:ext>
            </a:extLst>
          </p:cNvPr>
          <p:cNvSpPr>
            <a:spLocks noGrp="1"/>
          </p:cNvSpPr>
          <p:nvPr>
            <p:ph type="title"/>
          </p:nvPr>
        </p:nvSpPr>
        <p:spPr>
          <a:xfrm>
            <a:off x="533400" y="365125"/>
            <a:ext cx="11125200" cy="1325563"/>
          </a:xfrm>
        </p:spPr>
        <p:txBody>
          <a:bodyPr/>
          <a:lstStyle/>
          <a:p>
            <a:r>
              <a:rPr lang="en-US" dirty="0"/>
              <a:t>Example: Advancing AI Across Public Health</a:t>
            </a:r>
          </a:p>
        </p:txBody>
      </p:sp>
      <p:sp>
        <p:nvSpPr>
          <p:cNvPr id="3" name="Slide Number Placeholder 3">
            <a:extLst>
              <a:ext uri="{FF2B5EF4-FFF2-40B4-BE49-F238E27FC236}">
                <a16:creationId xmlns:a16="http://schemas.microsoft.com/office/drawing/2014/main" id="{3EDA0098-40FC-08CE-3553-BAB6F4BA3ADC}"/>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19</a:t>
            </a:fld>
            <a:endParaRPr lang="en-US"/>
          </a:p>
        </p:txBody>
      </p:sp>
      <p:pic>
        <p:nvPicPr>
          <p:cNvPr id="7" name="Picture 6" descr="Graphical user interface, text, application, email&#10;&#10;AI-generated content may be incorrect.">
            <a:extLst>
              <a:ext uri="{FF2B5EF4-FFF2-40B4-BE49-F238E27FC236}">
                <a16:creationId xmlns:a16="http://schemas.microsoft.com/office/drawing/2014/main" id="{13DBF2E0-C900-D7FE-9F73-E46B18F56805}"/>
              </a:ext>
            </a:extLst>
          </p:cNvPr>
          <p:cNvPicPr>
            <a:picLocks noChangeAspect="1"/>
          </p:cNvPicPr>
          <p:nvPr/>
        </p:nvPicPr>
        <p:blipFill>
          <a:blip r:embed="rId3"/>
          <a:stretch>
            <a:fillRect/>
          </a:stretch>
        </p:blipFill>
        <p:spPr>
          <a:xfrm>
            <a:off x="4296300" y="3756130"/>
            <a:ext cx="7166345" cy="2637054"/>
          </a:xfrm>
          <a:prstGeom prst="rect">
            <a:avLst/>
          </a:prstGeom>
        </p:spPr>
      </p:pic>
      <p:pic>
        <p:nvPicPr>
          <p:cNvPr id="9" name="Picture 8" descr="Graphical user interface, text, application&#10;&#10;AI-generated content may be incorrect.">
            <a:extLst>
              <a:ext uri="{FF2B5EF4-FFF2-40B4-BE49-F238E27FC236}">
                <a16:creationId xmlns:a16="http://schemas.microsoft.com/office/drawing/2014/main" id="{AD62AC6E-A201-B8DE-538F-CDD574C55E5C}"/>
              </a:ext>
            </a:extLst>
          </p:cNvPr>
          <p:cNvPicPr>
            <a:picLocks noChangeAspect="1"/>
          </p:cNvPicPr>
          <p:nvPr/>
        </p:nvPicPr>
        <p:blipFill>
          <a:blip r:embed="rId4"/>
          <a:srcRect b="13650"/>
          <a:stretch>
            <a:fillRect/>
          </a:stretch>
        </p:blipFill>
        <p:spPr>
          <a:xfrm>
            <a:off x="3936845" y="1364290"/>
            <a:ext cx="7525800" cy="2064710"/>
          </a:xfrm>
          <a:prstGeom prst="rect">
            <a:avLst/>
          </a:prstGeom>
        </p:spPr>
      </p:pic>
      <p:sp>
        <p:nvSpPr>
          <p:cNvPr id="12" name="Content Placeholder 3">
            <a:extLst>
              <a:ext uri="{FF2B5EF4-FFF2-40B4-BE49-F238E27FC236}">
                <a16:creationId xmlns:a16="http://schemas.microsoft.com/office/drawing/2014/main" id="{DEDFA1A8-7AB2-F42C-37F8-2603D6816F04}"/>
              </a:ext>
            </a:extLst>
          </p:cNvPr>
          <p:cNvSpPr txBox="1">
            <a:spLocks/>
          </p:cNvSpPr>
          <p:nvPr/>
        </p:nvSpPr>
        <p:spPr>
          <a:xfrm>
            <a:off x="533400" y="1461988"/>
            <a:ext cx="5486400" cy="445300"/>
          </a:xfrm>
          <a:prstGeom prst="rect">
            <a:avLst/>
          </a:prstGeom>
        </p:spPr>
        <p:txBody>
          <a:bodyPr vert="horz" lIns="0" tIns="45720" rIns="91440" bIns="45720" rtlCol="0">
            <a:normAutofit lnSpcReduction="10000"/>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Public CDC TRA</a:t>
            </a:r>
          </a:p>
        </p:txBody>
      </p:sp>
      <p:sp>
        <p:nvSpPr>
          <p:cNvPr id="13" name="Content Placeholder 3">
            <a:extLst>
              <a:ext uri="{FF2B5EF4-FFF2-40B4-BE49-F238E27FC236}">
                <a16:creationId xmlns:a16="http://schemas.microsoft.com/office/drawing/2014/main" id="{07633798-C8D3-2E83-7FC6-A21F750E5355}"/>
              </a:ext>
            </a:extLst>
          </p:cNvPr>
          <p:cNvSpPr txBox="1">
            <a:spLocks/>
          </p:cNvSpPr>
          <p:nvPr/>
        </p:nvSpPr>
        <p:spPr>
          <a:xfrm>
            <a:off x="609600" y="3756130"/>
            <a:ext cx="5486400" cy="445300"/>
          </a:xfrm>
          <a:prstGeom prst="rect">
            <a:avLst/>
          </a:prstGeom>
        </p:spPr>
        <p:txBody>
          <a:bodyPr vert="horz" lIns="0" tIns="45720" rIns="91440" bIns="45720" rtlCol="0">
            <a:normAutofit lnSpcReduction="10000"/>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Internal CDC TRA</a:t>
            </a:r>
          </a:p>
        </p:txBody>
      </p:sp>
      <p:cxnSp>
        <p:nvCxnSpPr>
          <p:cNvPr id="15" name="Straight Connector 14">
            <a:extLst>
              <a:ext uri="{FF2B5EF4-FFF2-40B4-BE49-F238E27FC236}">
                <a16:creationId xmlns:a16="http://schemas.microsoft.com/office/drawing/2014/main" id="{9E5E251F-5839-73F2-9A90-6B066E562EDE}"/>
              </a:ext>
            </a:extLst>
          </p:cNvPr>
          <p:cNvCxnSpPr/>
          <p:nvPr/>
        </p:nvCxnSpPr>
        <p:spPr>
          <a:xfrm>
            <a:off x="304800" y="3657600"/>
            <a:ext cx="11460480" cy="0"/>
          </a:xfrm>
          <a:prstGeom prst="line">
            <a:avLst/>
          </a:prstGeom>
          <a:ln w="381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3753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B733D-A068-5F19-0903-3A72F0A24633}"/>
              </a:ext>
            </a:extLst>
          </p:cNvPr>
          <p:cNvSpPr>
            <a:spLocks noGrp="1"/>
          </p:cNvSpPr>
          <p:nvPr>
            <p:ph type="title"/>
          </p:nvPr>
        </p:nvSpPr>
        <p:spPr/>
        <p:txBody>
          <a:bodyPr/>
          <a:lstStyle/>
          <a:p>
            <a:r>
              <a:rPr lang="en-US"/>
              <a:t>Meet Our Speakers</a:t>
            </a:r>
          </a:p>
        </p:txBody>
      </p:sp>
      <p:pic>
        <p:nvPicPr>
          <p:cNvPr id="11" name="Picture Placeholder 10" descr="A photo of the presenter.&#10;A man in a navy blue suit and churchhill bow tie in front of an American flag.">
            <a:extLst>
              <a:ext uri="{FF2B5EF4-FFF2-40B4-BE49-F238E27FC236}">
                <a16:creationId xmlns:a16="http://schemas.microsoft.com/office/drawing/2014/main" id="{82D9CF72-F76E-5237-CC6E-200A991347CE}"/>
              </a:ext>
            </a:extLst>
          </p:cNvPr>
          <p:cNvPicPr>
            <a:picLocks noGrp="1" noChangeAspect="1"/>
          </p:cNvPicPr>
          <p:nvPr>
            <p:ph type="pic" sz="quarter" idx="14"/>
          </p:nvPr>
        </p:nvPicPr>
        <p:blipFill>
          <a:blip r:embed="rId3"/>
          <a:srcRect t="10018" b="10018"/>
          <a:stretch>
            <a:fillRect/>
          </a:stretch>
        </p:blipFill>
        <p:spPr/>
      </p:pic>
      <p:sp>
        <p:nvSpPr>
          <p:cNvPr id="6" name="Slide Number Placeholder 5">
            <a:extLst>
              <a:ext uri="{FF2B5EF4-FFF2-40B4-BE49-F238E27FC236}">
                <a16:creationId xmlns:a16="http://schemas.microsoft.com/office/drawing/2014/main" id="{CDECC8F4-6987-65C7-375B-949CABA01946}"/>
              </a:ext>
            </a:extLst>
          </p:cNvPr>
          <p:cNvSpPr>
            <a:spLocks noGrp="1"/>
          </p:cNvSpPr>
          <p:nvPr>
            <p:ph type="sldNum" sz="quarter" idx="12"/>
          </p:nvPr>
        </p:nvSpPr>
        <p:spPr/>
        <p:txBody>
          <a:bodyPr/>
          <a:lstStyle/>
          <a:p>
            <a:fld id="{C998F8A8-616C-F441-B333-4A21D39A0EF3}" type="slidenum">
              <a:rPr lang="en-US" smtClean="0"/>
              <a:t>2</a:t>
            </a:fld>
            <a:endParaRPr lang="en-US"/>
          </a:p>
        </p:txBody>
      </p:sp>
      <p:sp>
        <p:nvSpPr>
          <p:cNvPr id="8" name="Text Placeholder 6">
            <a:extLst>
              <a:ext uri="{FF2B5EF4-FFF2-40B4-BE49-F238E27FC236}">
                <a16:creationId xmlns:a16="http://schemas.microsoft.com/office/drawing/2014/main" id="{14B60A53-F96F-E6C7-5CA6-00E92532566C}"/>
              </a:ext>
            </a:extLst>
          </p:cNvPr>
          <p:cNvSpPr txBox="1">
            <a:spLocks/>
          </p:cNvSpPr>
          <p:nvPr/>
        </p:nvSpPr>
        <p:spPr>
          <a:xfrm>
            <a:off x="4448247" y="5299940"/>
            <a:ext cx="3135085" cy="965575"/>
          </a:xfrm>
          <a:prstGeom prst="rect">
            <a:avLst/>
          </a:prstGeom>
          <a:ln>
            <a:noFill/>
          </a:ln>
        </p:spPr>
        <p:txBody>
          <a:bodyPr vert="horz" lIns="0" tIns="45720" rIns="91440" bIns="45720" rtlCol="0">
            <a:normAutofit fontScale="77500" lnSpcReduction="20000"/>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800">
                <a:solidFill>
                  <a:schemeClr val="tx2"/>
                </a:solidFill>
              </a:rPr>
              <a:t>Ryan M Harrison, PhD</a:t>
            </a:r>
          </a:p>
          <a:p>
            <a:pPr algn="ctr"/>
            <a:r>
              <a:rPr lang="en-US" sz="1800" b="0"/>
              <a:t>Chief Enterprise Architect (Acting)</a:t>
            </a:r>
          </a:p>
          <a:p>
            <a:pPr algn="ctr"/>
            <a:r>
              <a:rPr lang="en-US" sz="1800" b="0"/>
              <a:t>Centers for Disease Control and Prevention </a:t>
            </a:r>
          </a:p>
        </p:txBody>
      </p:sp>
    </p:spTree>
    <p:extLst>
      <p:ext uri="{BB962C8B-B14F-4D97-AF65-F5344CB8AC3E}">
        <p14:creationId xmlns:p14="http://schemas.microsoft.com/office/powerpoint/2010/main" val="792880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C8318-25B9-3D40-429B-680F2E6817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099631-A5C8-C851-D9EA-F01F742BC06A}"/>
              </a:ext>
            </a:extLst>
          </p:cNvPr>
          <p:cNvSpPr>
            <a:spLocks noGrp="1"/>
          </p:cNvSpPr>
          <p:nvPr>
            <p:ph type="title"/>
          </p:nvPr>
        </p:nvSpPr>
        <p:spPr>
          <a:xfrm>
            <a:off x="533400" y="365125"/>
            <a:ext cx="11125200" cy="1325563"/>
          </a:xfrm>
        </p:spPr>
        <p:txBody>
          <a:bodyPr/>
          <a:lstStyle/>
          <a:p>
            <a:r>
              <a:rPr lang="en-US" dirty="0"/>
              <a:t>Example: Advancing AI Across Public Health</a:t>
            </a:r>
          </a:p>
        </p:txBody>
      </p:sp>
      <p:sp>
        <p:nvSpPr>
          <p:cNvPr id="3" name="Slide Number Placeholder 3">
            <a:extLst>
              <a:ext uri="{FF2B5EF4-FFF2-40B4-BE49-F238E27FC236}">
                <a16:creationId xmlns:a16="http://schemas.microsoft.com/office/drawing/2014/main" id="{2AFBAC32-46A1-4377-69EC-AA969FF49DD8}"/>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20</a:t>
            </a:fld>
            <a:endParaRPr lang="en-US"/>
          </a:p>
        </p:txBody>
      </p:sp>
      <p:sp>
        <p:nvSpPr>
          <p:cNvPr id="5" name="Rectangle 4">
            <a:extLst>
              <a:ext uri="{FF2B5EF4-FFF2-40B4-BE49-F238E27FC236}">
                <a16:creationId xmlns:a16="http://schemas.microsoft.com/office/drawing/2014/main" id="{2B21A866-1B67-B65F-4AFD-761DEA81D18D}"/>
              </a:ext>
            </a:extLst>
          </p:cNvPr>
          <p:cNvSpPr/>
          <p:nvPr/>
        </p:nvSpPr>
        <p:spPr>
          <a:xfrm>
            <a:off x="1" y="3891123"/>
            <a:ext cx="12192000" cy="2587888"/>
          </a:xfrm>
          <a:prstGeom prst="rect">
            <a:avLst/>
          </a:prstGeom>
          <a:gradFill>
            <a:gsLst>
              <a:gs pos="35000">
                <a:schemeClr val="tx2"/>
              </a:gs>
              <a:gs pos="100000">
                <a:schemeClr val="accent2">
                  <a:lumMod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TextBox 8">
            <a:extLst>
              <a:ext uri="{FF2B5EF4-FFF2-40B4-BE49-F238E27FC236}">
                <a16:creationId xmlns:a16="http://schemas.microsoft.com/office/drawing/2014/main" id="{828AC943-8C72-94E5-8431-A302577EDAF9}"/>
              </a:ext>
            </a:extLst>
          </p:cNvPr>
          <p:cNvSpPr txBox="1"/>
          <p:nvPr/>
        </p:nvSpPr>
        <p:spPr>
          <a:xfrm>
            <a:off x="398570" y="1308995"/>
            <a:ext cx="11368314" cy="830997"/>
          </a:xfrm>
          <a:prstGeom prst="rect">
            <a:avLst/>
          </a:prstGeom>
          <a:noFill/>
        </p:spPr>
        <p:txBody>
          <a:bodyPr wrap="square">
            <a:spAutoFit/>
          </a:bodyPr>
          <a:lstStyle/>
          <a:p>
            <a:pPr marL="0" indent="0">
              <a:buNone/>
            </a:pPr>
            <a:r>
              <a:rPr lang="en-US" sz="2400" dirty="0">
                <a:solidFill>
                  <a:schemeClr val="tx1"/>
                </a:solidFill>
                <a:latin typeface="Aptos" panose="020B0004020202020204" pitchFamily="34" charset="0"/>
              </a:rPr>
              <a:t>Practical resources to safely and effectively leverage Generative AI and Deep Research in public health.</a:t>
            </a:r>
          </a:p>
        </p:txBody>
      </p:sp>
      <p:sp>
        <p:nvSpPr>
          <p:cNvPr id="10" name="Rectangle: Rounded Corners 9">
            <a:extLst>
              <a:ext uri="{FF2B5EF4-FFF2-40B4-BE49-F238E27FC236}">
                <a16:creationId xmlns:a16="http://schemas.microsoft.com/office/drawing/2014/main" id="{3BE028BA-4A54-BC1D-DEF3-4331E30AD961}"/>
              </a:ext>
            </a:extLst>
          </p:cNvPr>
          <p:cNvSpPr/>
          <p:nvPr/>
        </p:nvSpPr>
        <p:spPr>
          <a:xfrm>
            <a:off x="6249785" y="2946891"/>
            <a:ext cx="4971924" cy="3340787"/>
          </a:xfrm>
          <a:prstGeom prst="roundRect">
            <a:avLst>
              <a:gd name="adj" fmla="val 55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776BE4A-A33D-954C-BC5C-712DCE3247CE}"/>
              </a:ext>
            </a:extLst>
          </p:cNvPr>
          <p:cNvSpPr/>
          <p:nvPr/>
        </p:nvSpPr>
        <p:spPr>
          <a:xfrm>
            <a:off x="948548" y="2946893"/>
            <a:ext cx="4971924" cy="3340785"/>
          </a:xfrm>
          <a:prstGeom prst="roundRect">
            <a:avLst>
              <a:gd name="adj" fmla="val 555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D5F340-7B8A-5275-462A-34491F1DAEA4}"/>
              </a:ext>
            </a:extLst>
          </p:cNvPr>
          <p:cNvSpPr txBox="1"/>
          <p:nvPr/>
        </p:nvSpPr>
        <p:spPr>
          <a:xfrm>
            <a:off x="2272180" y="3246542"/>
            <a:ext cx="3384929" cy="646331"/>
          </a:xfrm>
          <a:prstGeom prst="rect">
            <a:avLst/>
          </a:prstGeom>
          <a:noFill/>
        </p:spPr>
        <p:txBody>
          <a:bodyPr wrap="square">
            <a:spAutoFit/>
          </a:bodyPr>
          <a:lstStyle/>
          <a:p>
            <a:r>
              <a:rPr lang="en-US" dirty="0">
                <a:solidFill>
                  <a:schemeClr val="tx2">
                    <a:lumMod val="60000"/>
                    <a:lumOff val="40000"/>
                  </a:schemeClr>
                </a:solidFill>
                <a:latin typeface="Aptos ExtraBold" panose="020B0004020202020204" pitchFamily="34" charset="0"/>
              </a:rPr>
              <a:t>Considerations for Enabling </a:t>
            </a:r>
            <a:r>
              <a:rPr lang="en-US" u="sng" dirty="0">
                <a:solidFill>
                  <a:schemeClr val="tx2">
                    <a:lumMod val="60000"/>
                    <a:lumOff val="40000"/>
                  </a:schemeClr>
                </a:solidFill>
                <a:latin typeface="Aptos ExtraBold" panose="020B0004020202020204" pitchFamily="34" charset="0"/>
              </a:rPr>
              <a:t>Generative AI</a:t>
            </a:r>
            <a:r>
              <a:rPr lang="en-US" dirty="0">
                <a:solidFill>
                  <a:schemeClr val="tx2">
                    <a:lumMod val="60000"/>
                    <a:lumOff val="40000"/>
                  </a:schemeClr>
                </a:solidFill>
                <a:latin typeface="Aptos ExtraBold" panose="020B0004020202020204" pitchFamily="34" charset="0"/>
              </a:rPr>
              <a:t> in Public Health</a:t>
            </a:r>
          </a:p>
        </p:txBody>
      </p:sp>
      <p:sp>
        <p:nvSpPr>
          <p:cNvPr id="14" name="Rectangle: Rounded Corners 13">
            <a:extLst>
              <a:ext uri="{FF2B5EF4-FFF2-40B4-BE49-F238E27FC236}">
                <a16:creationId xmlns:a16="http://schemas.microsoft.com/office/drawing/2014/main" id="{051A8F4E-2105-3B27-40B8-B6F443E7527A}"/>
              </a:ext>
            </a:extLst>
          </p:cNvPr>
          <p:cNvSpPr/>
          <p:nvPr/>
        </p:nvSpPr>
        <p:spPr>
          <a:xfrm>
            <a:off x="1352238" y="3197074"/>
            <a:ext cx="845010" cy="633834"/>
          </a:xfrm>
          <a:prstGeom prst="roundRect">
            <a:avLst>
              <a:gd name="adj" fmla="val 5556"/>
            </a:avLst>
          </a:prstGeom>
          <a:gradFill>
            <a:gsLst>
              <a:gs pos="35000">
                <a:schemeClr val="tx2"/>
              </a:gs>
              <a:gs pos="100000">
                <a:schemeClr val="accent2">
                  <a:lumMod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F1DCD62-3C89-E522-E105-C538A657E7C0}"/>
              </a:ext>
            </a:extLst>
          </p:cNvPr>
          <p:cNvSpPr txBox="1"/>
          <p:nvPr/>
        </p:nvSpPr>
        <p:spPr>
          <a:xfrm>
            <a:off x="6574630" y="4172761"/>
            <a:ext cx="4322233" cy="1569660"/>
          </a:xfrm>
          <a:prstGeom prst="rect">
            <a:avLst/>
          </a:prstGeom>
          <a:noFill/>
        </p:spPr>
        <p:txBody>
          <a:bodyPr wrap="square">
            <a:spAutoFit/>
          </a:bodyPr>
          <a:lstStyle/>
          <a:p>
            <a:pPr marL="285750" indent="-285750">
              <a:buFont typeface="Wingdings" panose="05000000000000000000" pitchFamily="2" charset="2"/>
              <a:buChar char="ü"/>
            </a:pPr>
            <a:r>
              <a:rPr lang="en-US" sz="1600">
                <a:latin typeface="Aptos" panose="020B0004020202020204" pitchFamily="34" charset="0"/>
              </a:rPr>
              <a:t>Overview of agentic AI tools for multi-step research tasks </a:t>
            </a:r>
          </a:p>
          <a:p>
            <a:pPr marL="285750" indent="-285750">
              <a:buFont typeface="Wingdings" panose="05000000000000000000" pitchFamily="2" charset="2"/>
              <a:buChar char="ü"/>
            </a:pPr>
            <a:endParaRPr lang="en-US" sz="1600">
              <a:latin typeface="Aptos" panose="020B0004020202020204" pitchFamily="34" charset="0"/>
            </a:endParaRPr>
          </a:p>
          <a:p>
            <a:pPr marL="285750" indent="-285750">
              <a:buFont typeface="Wingdings" panose="05000000000000000000" pitchFamily="2" charset="2"/>
              <a:buChar char="ü"/>
            </a:pPr>
            <a:r>
              <a:rPr lang="en-US" sz="1600">
                <a:latin typeface="Aptos" panose="020B0004020202020204" pitchFamily="34" charset="0"/>
              </a:rPr>
              <a:t>Best practices for effective prompting</a:t>
            </a:r>
          </a:p>
          <a:p>
            <a:pPr marL="285750" indent="-285750">
              <a:buFont typeface="Wingdings" panose="05000000000000000000" pitchFamily="2" charset="2"/>
              <a:buChar char="ü"/>
            </a:pPr>
            <a:endParaRPr lang="en-US" sz="1600">
              <a:latin typeface="Aptos" panose="020B0004020202020204" pitchFamily="34" charset="0"/>
            </a:endParaRPr>
          </a:p>
          <a:p>
            <a:pPr marL="285750" indent="-285750">
              <a:buFont typeface="Wingdings" panose="05000000000000000000" pitchFamily="2" charset="2"/>
              <a:buChar char="ü"/>
            </a:pPr>
            <a:r>
              <a:rPr lang="en-US" sz="1600">
                <a:latin typeface="Aptos" panose="020B0004020202020204" pitchFamily="34" charset="0"/>
              </a:rPr>
              <a:t>Use case examples from CDC </a:t>
            </a:r>
            <a:endParaRPr lang="en-US" sz="1400">
              <a:latin typeface="Aptos" panose="020B0004020202020204" pitchFamily="34" charset="0"/>
            </a:endParaRPr>
          </a:p>
        </p:txBody>
      </p:sp>
      <p:sp>
        <p:nvSpPr>
          <p:cNvPr id="16" name="TextBox 15">
            <a:extLst>
              <a:ext uri="{FF2B5EF4-FFF2-40B4-BE49-F238E27FC236}">
                <a16:creationId xmlns:a16="http://schemas.microsoft.com/office/drawing/2014/main" id="{F253BE14-B43D-9E31-B736-883A08366EAD}"/>
              </a:ext>
            </a:extLst>
          </p:cNvPr>
          <p:cNvSpPr txBox="1"/>
          <p:nvPr/>
        </p:nvSpPr>
        <p:spPr>
          <a:xfrm>
            <a:off x="1323487" y="4011551"/>
            <a:ext cx="4222045" cy="1815882"/>
          </a:xfrm>
          <a:prstGeom prst="rect">
            <a:avLst/>
          </a:prstGeom>
          <a:noFill/>
        </p:spPr>
        <p:txBody>
          <a:bodyPr wrap="square">
            <a:spAutoFit/>
          </a:bodyPr>
          <a:lstStyle/>
          <a:p>
            <a:pPr marL="285750" indent="-285750">
              <a:buFont typeface="Wingdings" panose="05000000000000000000" pitchFamily="2" charset="2"/>
              <a:buChar char="ü"/>
            </a:pPr>
            <a:r>
              <a:rPr lang="en-US" sz="1600">
                <a:latin typeface="Aptos" panose="020B0004020202020204" pitchFamily="34" charset="0"/>
              </a:rPr>
              <a:t>Foundational steps for STLT GenAI adoption</a:t>
            </a:r>
          </a:p>
          <a:p>
            <a:pPr marL="285750" indent="-285750">
              <a:buFont typeface="Wingdings" panose="05000000000000000000" pitchFamily="2" charset="2"/>
              <a:buChar char="ü"/>
            </a:pPr>
            <a:endParaRPr lang="en-US" sz="1600">
              <a:latin typeface="Aptos" panose="020B0004020202020204" pitchFamily="34" charset="0"/>
            </a:endParaRPr>
          </a:p>
          <a:p>
            <a:pPr marL="285750" indent="-285750">
              <a:buFont typeface="Wingdings" panose="05000000000000000000" pitchFamily="2" charset="2"/>
              <a:buChar char="ü"/>
            </a:pPr>
            <a:r>
              <a:rPr lang="en-US" sz="1600">
                <a:latin typeface="Aptos" panose="020B0004020202020204" pitchFamily="34" charset="0"/>
              </a:rPr>
              <a:t>Real-world use cases from STLT agencies</a:t>
            </a:r>
          </a:p>
          <a:p>
            <a:pPr marL="285750" indent="-285750">
              <a:buFont typeface="Wingdings" panose="05000000000000000000" pitchFamily="2" charset="2"/>
              <a:buChar char="ü"/>
            </a:pPr>
            <a:endParaRPr lang="en-US" sz="1600">
              <a:latin typeface="Aptos" panose="020B0004020202020204" pitchFamily="34" charset="0"/>
            </a:endParaRPr>
          </a:p>
          <a:p>
            <a:pPr marL="285750" indent="-285750">
              <a:buFont typeface="Wingdings" panose="05000000000000000000" pitchFamily="2" charset="2"/>
              <a:buChar char="ü"/>
            </a:pPr>
            <a:r>
              <a:rPr lang="en-US" sz="1600">
                <a:latin typeface="Aptos" panose="020B0004020202020204" pitchFamily="34" charset="0"/>
              </a:rPr>
              <a:t>Responsible use principles aligned with NIST AI Risk Management Framework</a:t>
            </a:r>
          </a:p>
        </p:txBody>
      </p:sp>
      <p:sp>
        <p:nvSpPr>
          <p:cNvPr id="17" name="TextBox 16">
            <a:extLst>
              <a:ext uri="{FF2B5EF4-FFF2-40B4-BE49-F238E27FC236}">
                <a16:creationId xmlns:a16="http://schemas.microsoft.com/office/drawing/2014/main" id="{AE06B337-B9D6-FC79-5653-D431C3B40302}"/>
              </a:ext>
            </a:extLst>
          </p:cNvPr>
          <p:cNvSpPr txBox="1"/>
          <p:nvPr/>
        </p:nvSpPr>
        <p:spPr>
          <a:xfrm>
            <a:off x="7480109" y="3246541"/>
            <a:ext cx="3384929" cy="923330"/>
          </a:xfrm>
          <a:prstGeom prst="rect">
            <a:avLst/>
          </a:prstGeom>
          <a:noFill/>
        </p:spPr>
        <p:txBody>
          <a:bodyPr wrap="square">
            <a:spAutoFit/>
          </a:bodyPr>
          <a:lstStyle/>
          <a:p>
            <a:r>
              <a:rPr lang="en-US" dirty="0">
                <a:solidFill>
                  <a:schemeClr val="tx2">
                    <a:lumMod val="60000"/>
                    <a:lumOff val="40000"/>
                  </a:schemeClr>
                </a:solidFill>
                <a:latin typeface="Aptos ExtraBold" panose="020B0004020202020204" pitchFamily="34" charset="0"/>
              </a:rPr>
              <a:t>Considerations for Enabling </a:t>
            </a:r>
            <a:r>
              <a:rPr lang="en-US" u="sng" dirty="0">
                <a:solidFill>
                  <a:schemeClr val="tx2">
                    <a:lumMod val="60000"/>
                    <a:lumOff val="40000"/>
                  </a:schemeClr>
                </a:solidFill>
                <a:latin typeface="Aptos ExtraBold" panose="020B0004020202020204" pitchFamily="34" charset="0"/>
              </a:rPr>
              <a:t>Deep Research</a:t>
            </a:r>
            <a:r>
              <a:rPr lang="en-US" dirty="0">
                <a:solidFill>
                  <a:schemeClr val="tx2">
                    <a:lumMod val="60000"/>
                    <a:lumOff val="40000"/>
                  </a:schemeClr>
                </a:solidFill>
                <a:latin typeface="Aptos ExtraBold" panose="020B0004020202020204" pitchFamily="34" charset="0"/>
              </a:rPr>
              <a:t> in Public Health</a:t>
            </a:r>
          </a:p>
        </p:txBody>
      </p:sp>
      <p:pic>
        <p:nvPicPr>
          <p:cNvPr id="18" name="Graphic 17" descr="Chat bubble outline">
            <a:extLst>
              <a:ext uri="{FF2B5EF4-FFF2-40B4-BE49-F238E27FC236}">
                <a16:creationId xmlns:a16="http://schemas.microsoft.com/office/drawing/2014/main" id="{90BD996F-99BD-2F49-E92B-D734D8CAEF2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92914" y="3154747"/>
            <a:ext cx="770241" cy="770241"/>
          </a:xfrm>
          <a:prstGeom prst="rect">
            <a:avLst/>
          </a:prstGeom>
        </p:spPr>
      </p:pic>
      <p:sp>
        <p:nvSpPr>
          <p:cNvPr id="19" name="Rectangle: Rounded Corners 18">
            <a:extLst>
              <a:ext uri="{FF2B5EF4-FFF2-40B4-BE49-F238E27FC236}">
                <a16:creationId xmlns:a16="http://schemas.microsoft.com/office/drawing/2014/main" id="{9650270C-1848-C4B2-A823-5CF679E582DF}"/>
              </a:ext>
            </a:extLst>
          </p:cNvPr>
          <p:cNvSpPr/>
          <p:nvPr/>
        </p:nvSpPr>
        <p:spPr>
          <a:xfrm>
            <a:off x="6635099" y="3222950"/>
            <a:ext cx="845010" cy="633834"/>
          </a:xfrm>
          <a:prstGeom prst="roundRect">
            <a:avLst>
              <a:gd name="adj" fmla="val 5556"/>
            </a:avLst>
          </a:prstGeom>
          <a:gradFill>
            <a:gsLst>
              <a:gs pos="35000">
                <a:schemeClr val="tx2"/>
              </a:gs>
              <a:gs pos="100000">
                <a:schemeClr val="accent2">
                  <a:lumMod val="75000"/>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Research outline">
            <a:extLst>
              <a:ext uri="{FF2B5EF4-FFF2-40B4-BE49-F238E27FC236}">
                <a16:creationId xmlns:a16="http://schemas.microsoft.com/office/drawing/2014/main" id="{F8868377-C29E-A092-1DDB-F9290573665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778584" y="3290562"/>
            <a:ext cx="532866" cy="532866"/>
          </a:xfrm>
          <a:prstGeom prst="rect">
            <a:avLst/>
          </a:prstGeom>
        </p:spPr>
      </p:pic>
      <p:sp>
        <p:nvSpPr>
          <p:cNvPr id="22" name="Slide Number Placeholder 1">
            <a:extLst>
              <a:ext uri="{FF2B5EF4-FFF2-40B4-BE49-F238E27FC236}">
                <a16:creationId xmlns:a16="http://schemas.microsoft.com/office/drawing/2014/main" id="{9FBBB7F7-E715-C511-00BB-3EFE62D4EA8A}"/>
              </a:ext>
            </a:extLst>
          </p:cNvPr>
          <p:cNvSpPr txBox="1">
            <a:spLocks/>
          </p:cNvSpPr>
          <p:nvPr/>
        </p:nvSpPr>
        <p:spPr>
          <a:xfrm>
            <a:off x="9801367" y="6460401"/>
            <a:ext cx="441278" cy="38982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1348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204599-15CB-48CA-AAF3-5D0FC961B09D}" type="slidenum">
              <a:rPr lang="en-US" smtClean="0">
                <a:solidFill>
                  <a:schemeClr val="bg1"/>
                </a:solidFill>
              </a:rPr>
              <a:pPr/>
              <a:t>20</a:t>
            </a:fld>
            <a:endParaRPr lang="en-US">
              <a:solidFill>
                <a:schemeClr val="bg1"/>
              </a:solidFill>
            </a:endParaRPr>
          </a:p>
        </p:txBody>
      </p:sp>
    </p:spTree>
    <p:extLst>
      <p:ext uri="{BB962C8B-B14F-4D97-AF65-F5344CB8AC3E}">
        <p14:creationId xmlns:p14="http://schemas.microsoft.com/office/powerpoint/2010/main" val="1959468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FD6EE-49DF-B7A3-7872-AE6D5972872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9996D59-0724-B9C3-A37B-E63EA77FF952}"/>
              </a:ext>
            </a:extLst>
          </p:cNvPr>
          <p:cNvSpPr>
            <a:spLocks noGrp="1"/>
          </p:cNvSpPr>
          <p:nvPr>
            <p:ph type="sldNum" sz="quarter" idx="12"/>
          </p:nvPr>
        </p:nvSpPr>
        <p:spPr/>
        <p:txBody>
          <a:bodyPr/>
          <a:lstStyle/>
          <a:p>
            <a:fld id="{C998F8A8-616C-F441-B333-4A21D39A0EF3}" type="slidenum">
              <a:rPr lang="en-US" smtClean="0"/>
              <a:t>21</a:t>
            </a:fld>
            <a:endParaRPr lang="en-US"/>
          </a:p>
        </p:txBody>
      </p:sp>
      <p:sp>
        <p:nvSpPr>
          <p:cNvPr id="10" name="Title 9">
            <a:extLst>
              <a:ext uri="{FF2B5EF4-FFF2-40B4-BE49-F238E27FC236}">
                <a16:creationId xmlns:a16="http://schemas.microsoft.com/office/drawing/2014/main" id="{FF583132-92B0-C023-3F30-B5779021021D}"/>
              </a:ext>
            </a:extLst>
          </p:cNvPr>
          <p:cNvSpPr>
            <a:spLocks noGrp="1"/>
          </p:cNvSpPr>
          <p:nvPr>
            <p:ph type="title"/>
          </p:nvPr>
        </p:nvSpPr>
        <p:spPr>
          <a:xfrm>
            <a:off x="517360" y="2707039"/>
            <a:ext cx="4238625" cy="1019176"/>
          </a:xfrm>
        </p:spPr>
        <p:txBody>
          <a:bodyPr>
            <a:normAutofit fontScale="90000"/>
          </a:bodyPr>
          <a:lstStyle/>
          <a:p>
            <a:r>
              <a:rPr lang="en-US" dirty="0"/>
              <a:t>Informational Resources</a:t>
            </a:r>
            <a:br>
              <a:rPr lang="en-US" dirty="0"/>
            </a:br>
            <a:r>
              <a:rPr lang="en-US" dirty="0"/>
              <a:t>Available Now!</a:t>
            </a:r>
          </a:p>
        </p:txBody>
      </p:sp>
      <p:sp>
        <p:nvSpPr>
          <p:cNvPr id="9" name="TextBox 8">
            <a:extLst>
              <a:ext uri="{FF2B5EF4-FFF2-40B4-BE49-F238E27FC236}">
                <a16:creationId xmlns:a16="http://schemas.microsoft.com/office/drawing/2014/main" id="{A5304445-D7FC-A623-77A0-2C7585CA0346}"/>
              </a:ext>
            </a:extLst>
          </p:cNvPr>
          <p:cNvSpPr txBox="1"/>
          <p:nvPr/>
        </p:nvSpPr>
        <p:spPr>
          <a:xfrm>
            <a:off x="436080" y="3579876"/>
            <a:ext cx="6232357" cy="646331"/>
          </a:xfrm>
          <a:prstGeom prst="rect">
            <a:avLst/>
          </a:prstGeom>
          <a:noFill/>
        </p:spPr>
        <p:txBody>
          <a:bodyPr wrap="square">
            <a:spAutoFit/>
          </a:bodyPr>
          <a:lstStyle/>
          <a:p>
            <a:r>
              <a:rPr lang="en-US" sz="3600" dirty="0"/>
              <a:t>cdc.gov/ai</a:t>
            </a:r>
          </a:p>
        </p:txBody>
      </p:sp>
      <p:pic>
        <p:nvPicPr>
          <p:cNvPr id="5" name="Picture 4" descr="On 12 March 2026, CDC releases AI informational resources for STLTs (State, Tribal, Local, Territorial) public health agencies, available at https://cdc.gov/ai">
            <a:extLst>
              <a:ext uri="{FF2B5EF4-FFF2-40B4-BE49-F238E27FC236}">
                <a16:creationId xmlns:a16="http://schemas.microsoft.com/office/drawing/2014/main" id="{A6E0C32F-05B0-DE60-78B1-1FAA445773B0}"/>
              </a:ext>
            </a:extLst>
          </p:cNvPr>
          <p:cNvPicPr>
            <a:picLocks noChangeAspect="1"/>
          </p:cNvPicPr>
          <p:nvPr/>
        </p:nvPicPr>
        <p:blipFill>
          <a:blip r:embed="rId3"/>
          <a:stretch>
            <a:fillRect/>
          </a:stretch>
        </p:blipFill>
        <p:spPr>
          <a:xfrm>
            <a:off x="6592824" y="1234440"/>
            <a:ext cx="4690872" cy="4690872"/>
          </a:xfrm>
          <a:prstGeom prst="rect">
            <a:avLst/>
          </a:prstGeom>
        </p:spPr>
      </p:pic>
    </p:spTree>
    <p:extLst>
      <p:ext uri="{BB962C8B-B14F-4D97-AF65-F5344CB8AC3E}">
        <p14:creationId xmlns:p14="http://schemas.microsoft.com/office/powerpoint/2010/main" val="3298544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BC62A-C445-8319-D6FC-3DEAD7144F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251BBB-179F-CCA2-22C0-64E6E074CB79}"/>
              </a:ext>
            </a:extLst>
          </p:cNvPr>
          <p:cNvSpPr>
            <a:spLocks noGrp="1"/>
          </p:cNvSpPr>
          <p:nvPr>
            <p:ph type="ctrTitle"/>
          </p:nvPr>
        </p:nvSpPr>
        <p:spPr/>
        <p:txBody>
          <a:bodyPr/>
          <a:lstStyle/>
          <a:p>
            <a:r>
              <a:rPr lang="en-US"/>
              <a:t>Federal Enterprise Architecture (FEA)</a:t>
            </a:r>
          </a:p>
        </p:txBody>
      </p:sp>
      <p:sp>
        <p:nvSpPr>
          <p:cNvPr id="3" name="Slide Number Placeholder 2">
            <a:extLst>
              <a:ext uri="{FF2B5EF4-FFF2-40B4-BE49-F238E27FC236}">
                <a16:creationId xmlns:a16="http://schemas.microsoft.com/office/drawing/2014/main" id="{649076E1-5B03-D4DA-A8CA-F987B3A85CB0}"/>
              </a:ext>
            </a:extLst>
          </p:cNvPr>
          <p:cNvSpPr>
            <a:spLocks noGrp="1"/>
          </p:cNvSpPr>
          <p:nvPr>
            <p:ph type="sldNum" sz="quarter" idx="12"/>
          </p:nvPr>
        </p:nvSpPr>
        <p:spPr/>
        <p:txBody>
          <a:bodyPr/>
          <a:lstStyle/>
          <a:p>
            <a:fld id="{C998F8A8-616C-F441-B333-4A21D39A0EF3}" type="slidenum">
              <a:rPr lang="en-US" smtClean="0"/>
              <a:t>22</a:t>
            </a:fld>
            <a:endParaRPr lang="en-US"/>
          </a:p>
        </p:txBody>
      </p:sp>
    </p:spTree>
    <p:extLst>
      <p:ext uri="{BB962C8B-B14F-4D97-AF65-F5344CB8AC3E}">
        <p14:creationId xmlns:p14="http://schemas.microsoft.com/office/powerpoint/2010/main" val="4196803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67CF0-3E8E-D7DC-E753-7A5878B12790}"/>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D341D8A-41D1-8EAF-C6FE-5E100A595DCE}"/>
              </a:ext>
            </a:extLst>
          </p:cNvPr>
          <p:cNvSpPr txBox="1">
            <a:spLocks/>
          </p:cNvSpPr>
          <p:nvPr/>
        </p:nvSpPr>
        <p:spPr>
          <a:xfrm>
            <a:off x="533400" y="365125"/>
            <a:ext cx="11125200" cy="1325563"/>
          </a:xfrm>
          <a:prstGeom prst="rect">
            <a:avLst/>
          </a:prstGeom>
        </p:spPr>
        <p:txBody>
          <a:bodyPr vert="horz" lIns="0" tIns="45720" rIns="91440" bIns="45720" rtlCol="0" anchor="ctr">
            <a:normAutofit/>
          </a:bodyPr>
          <a:lstStyle>
            <a:lvl1pPr algn="l" defTabSz="914400" rtl="0" eaLnBrk="1" latinLnBrk="0" hangingPunct="1">
              <a:lnSpc>
                <a:spcPct val="90000"/>
              </a:lnSpc>
              <a:spcBef>
                <a:spcPct val="0"/>
              </a:spcBef>
              <a:buNone/>
              <a:defRPr sz="4400" b="1" kern="1200">
                <a:solidFill>
                  <a:schemeClr val="tx2"/>
                </a:solidFill>
                <a:latin typeface="+mj-lt"/>
                <a:ea typeface="+mj-ea"/>
                <a:cs typeface="+mj-cs"/>
              </a:defRPr>
            </a:lvl1pPr>
          </a:lstStyle>
          <a:p>
            <a:r>
              <a:rPr lang="en-US"/>
              <a:t>A Brief History</a:t>
            </a:r>
          </a:p>
        </p:txBody>
      </p:sp>
      <p:sp>
        <p:nvSpPr>
          <p:cNvPr id="10" name="Slide Number Placeholder 3">
            <a:extLst>
              <a:ext uri="{FF2B5EF4-FFF2-40B4-BE49-F238E27FC236}">
                <a16:creationId xmlns:a16="http://schemas.microsoft.com/office/drawing/2014/main" id="{65899DB8-D1F5-F95D-EACB-83D27C37A90D}"/>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23</a:t>
            </a:fld>
            <a:endParaRPr lang="en-US"/>
          </a:p>
        </p:txBody>
      </p:sp>
      <p:graphicFrame>
        <p:nvGraphicFramePr>
          <p:cNvPr id="12" name="Table 11">
            <a:extLst>
              <a:ext uri="{FF2B5EF4-FFF2-40B4-BE49-F238E27FC236}">
                <a16:creationId xmlns:a16="http://schemas.microsoft.com/office/drawing/2014/main" id="{3B676E4A-9E4B-99F9-DAC7-09658C85C5FA}"/>
              </a:ext>
            </a:extLst>
          </p:cNvPr>
          <p:cNvGraphicFramePr>
            <a:graphicFrameLocks noGrp="1"/>
          </p:cNvGraphicFramePr>
          <p:nvPr>
            <p:extLst>
              <p:ext uri="{D42A27DB-BD31-4B8C-83A1-F6EECF244321}">
                <p14:modId xmlns:p14="http://schemas.microsoft.com/office/powerpoint/2010/main" val="382791870"/>
              </p:ext>
            </p:extLst>
          </p:nvPr>
        </p:nvGraphicFramePr>
        <p:xfrm>
          <a:off x="533400" y="1340769"/>
          <a:ext cx="9532741" cy="5069773"/>
        </p:xfrm>
        <a:graphic>
          <a:graphicData uri="http://schemas.openxmlformats.org/drawingml/2006/table">
            <a:tbl>
              <a:tblPr firstRow="1" firstCol="1" bandRow="1">
                <a:tableStyleId>{5C22544A-7EE6-4342-B048-85BDC9FD1C3A}</a:tableStyleId>
              </a:tblPr>
              <a:tblGrid>
                <a:gridCol w="2440806">
                  <a:extLst>
                    <a:ext uri="{9D8B030D-6E8A-4147-A177-3AD203B41FA5}">
                      <a16:colId xmlns:a16="http://schemas.microsoft.com/office/drawing/2014/main" val="2424704382"/>
                    </a:ext>
                  </a:extLst>
                </a:gridCol>
                <a:gridCol w="1604163">
                  <a:extLst>
                    <a:ext uri="{9D8B030D-6E8A-4147-A177-3AD203B41FA5}">
                      <a16:colId xmlns:a16="http://schemas.microsoft.com/office/drawing/2014/main" val="3169805517"/>
                    </a:ext>
                  </a:extLst>
                </a:gridCol>
                <a:gridCol w="5487772">
                  <a:extLst>
                    <a:ext uri="{9D8B030D-6E8A-4147-A177-3AD203B41FA5}">
                      <a16:colId xmlns:a16="http://schemas.microsoft.com/office/drawing/2014/main" val="2207118098"/>
                    </a:ext>
                  </a:extLst>
                </a:gridCol>
              </a:tblGrid>
              <a:tr h="291815">
                <a:tc>
                  <a:txBody>
                    <a:bodyPr/>
                    <a:lstStyle/>
                    <a:p>
                      <a:pPr marL="0" marR="0" algn="just">
                        <a:lnSpc>
                          <a:spcPct val="117000"/>
                        </a:lnSpc>
                        <a:spcBef>
                          <a:spcPts val="800"/>
                        </a:spcBef>
                        <a:spcAft>
                          <a:spcPts val="0"/>
                        </a:spcAft>
                      </a:pPr>
                      <a:r>
                        <a:rPr lang="en-US" sz="1800">
                          <a:effectLst/>
                          <a:latin typeface="+mn-lt"/>
                        </a:rPr>
                        <a:t>Era</a:t>
                      </a: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just">
                        <a:lnSpc>
                          <a:spcPct val="117000"/>
                        </a:lnSpc>
                        <a:spcBef>
                          <a:spcPts val="800"/>
                        </a:spcBef>
                        <a:spcAft>
                          <a:spcPts val="0"/>
                        </a:spcAft>
                      </a:pPr>
                      <a:r>
                        <a:rPr lang="en-US" sz="1800">
                          <a:effectLst/>
                          <a:latin typeface="+mn-lt"/>
                        </a:rPr>
                        <a:t>Time period</a:t>
                      </a: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just">
                        <a:lnSpc>
                          <a:spcPct val="117000"/>
                        </a:lnSpc>
                        <a:spcBef>
                          <a:spcPts val="800"/>
                        </a:spcBef>
                        <a:spcAft>
                          <a:spcPts val="0"/>
                        </a:spcAft>
                      </a:pPr>
                      <a:r>
                        <a:rPr lang="en-US" sz="1800">
                          <a:effectLst/>
                          <a:latin typeface="+mn-lt"/>
                        </a:rPr>
                        <a:t>Key Events</a:t>
                      </a: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a:tc>
                <a:extLst>
                  <a:ext uri="{0D108BD9-81ED-4DB2-BD59-A6C34878D82A}">
                    <a16:rowId xmlns:a16="http://schemas.microsoft.com/office/drawing/2014/main" val="2259969733"/>
                  </a:ext>
                </a:extLst>
              </a:tr>
              <a:tr h="506021">
                <a:tc rowSpan="3">
                  <a:txBody>
                    <a:bodyPr/>
                    <a:lstStyle/>
                    <a:p>
                      <a:pPr marL="71755" marR="71755" algn="ctr">
                        <a:lnSpc>
                          <a:spcPct val="117000"/>
                        </a:lnSpc>
                        <a:spcBef>
                          <a:spcPts val="800"/>
                        </a:spcBef>
                        <a:spcAft>
                          <a:spcPts val="0"/>
                        </a:spcAft>
                      </a:pPr>
                      <a:r>
                        <a:rPr lang="en-US" sz="1800">
                          <a:solidFill>
                            <a:schemeClr val="bg1"/>
                          </a:solidFill>
                          <a:effectLst/>
                          <a:latin typeface="+mn-lt"/>
                        </a:rPr>
                        <a:t>3</a:t>
                      </a:r>
                      <a:r>
                        <a:rPr lang="en-US" sz="1800" baseline="30000">
                          <a:solidFill>
                            <a:schemeClr val="bg1"/>
                          </a:solidFill>
                          <a:effectLst/>
                          <a:latin typeface="+mn-lt"/>
                        </a:rPr>
                        <a:t>rd</a:t>
                      </a:r>
                      <a:r>
                        <a:rPr lang="en-US" sz="1800">
                          <a:solidFill>
                            <a:schemeClr val="bg1"/>
                          </a:solidFill>
                          <a:effectLst/>
                          <a:latin typeface="+mn-lt"/>
                        </a:rPr>
                        <a:t> Era: Clinger-Cohen</a:t>
                      </a:r>
                    </a:p>
                    <a:p>
                      <a:pPr marL="71755" marR="71755" algn="ctr">
                        <a:lnSpc>
                          <a:spcPct val="117000"/>
                        </a:lnSpc>
                        <a:spcBef>
                          <a:spcPts val="800"/>
                        </a:spcBef>
                        <a:spcAft>
                          <a:spcPts val="0"/>
                        </a:spcAft>
                      </a:pPr>
                      <a:r>
                        <a:rPr lang="en-US" sz="1800">
                          <a:solidFill>
                            <a:schemeClr val="bg1"/>
                          </a:solidFill>
                          <a:effectLst/>
                          <a:latin typeface="+mn-lt"/>
                        </a:rPr>
                        <a:t>1996 – Present</a:t>
                      </a:r>
                      <a:br>
                        <a:rPr lang="en-US" sz="1800">
                          <a:effectLst/>
                          <a:latin typeface="+mn-lt"/>
                        </a:rPr>
                      </a:b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2006</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[Useable] Federal Enterprise Architecture Framework (FEAF) </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extLst>
                  <a:ext uri="{0D108BD9-81ED-4DB2-BD59-A6C34878D82A}">
                    <a16:rowId xmlns:a16="http://schemas.microsoft.com/office/drawing/2014/main" val="1523367827"/>
                  </a:ext>
                </a:extLst>
              </a:tr>
              <a:tr h="506021">
                <a:tc vMerge="1">
                  <a:txBody>
                    <a:bodyPr/>
                    <a:lstStyle/>
                    <a:p>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rPr>
                        <a:t>2003</a:t>
                      </a: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rPr>
                        <a:t>DOD Architecture Framework (DODAF)</a:t>
                      </a:r>
                    </a:p>
                  </a:txBody>
                  <a:tcPr marL="57150" marR="57150" marT="0" marB="0"/>
                </a:tc>
                <a:extLst>
                  <a:ext uri="{0D108BD9-81ED-4DB2-BD59-A6C34878D82A}">
                    <a16:rowId xmlns:a16="http://schemas.microsoft.com/office/drawing/2014/main" val="2891035931"/>
                  </a:ext>
                </a:extLst>
              </a:tr>
              <a:tr h="726209">
                <a:tc vMerge="1">
                  <a:txBody>
                    <a:bodyPr/>
                    <a:lstStyle/>
                    <a:p>
                      <a:endParaRPr lang="en-US"/>
                    </a:p>
                  </a:txBody>
                  <a:tcPr/>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rPr>
                        <a:t>1996</a:t>
                      </a: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Clinger-Cohen Act</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extLst>
                  <a:ext uri="{0D108BD9-81ED-4DB2-BD59-A6C34878D82A}">
                    <a16:rowId xmlns:a16="http://schemas.microsoft.com/office/drawing/2014/main" val="159325936"/>
                  </a:ext>
                </a:extLst>
              </a:tr>
              <a:tr h="726209">
                <a:tc rowSpan="2">
                  <a:txBody>
                    <a:bodyPr/>
                    <a:lstStyle/>
                    <a:p>
                      <a:pPr marL="71755" marR="71755" lvl="0" indent="0" algn="ctr" defTabSz="914400" rtl="0" eaLnBrk="1" fontAlgn="auto" latinLnBrk="0" hangingPunct="1">
                        <a:lnSpc>
                          <a:spcPct val="117000"/>
                        </a:lnSpc>
                        <a:spcBef>
                          <a:spcPts val="800"/>
                        </a:spcBef>
                        <a:spcAft>
                          <a:spcPts val="0"/>
                        </a:spcAft>
                        <a:buClrTx/>
                        <a:buSzTx/>
                        <a:buFontTx/>
                        <a:buNone/>
                        <a:tabLst/>
                        <a:defRPr/>
                      </a:pPr>
                      <a:r>
                        <a:rPr lang="en-US" sz="1800">
                          <a:effectLst/>
                          <a:latin typeface="+mn-lt"/>
                        </a:rPr>
                        <a:t>2</a:t>
                      </a:r>
                      <a:r>
                        <a:rPr lang="en-US" sz="1800" baseline="30000">
                          <a:effectLst/>
                          <a:latin typeface="+mn-lt"/>
                        </a:rPr>
                        <a:t>nd</a:t>
                      </a:r>
                      <a:r>
                        <a:rPr lang="en-US" sz="1800">
                          <a:effectLst/>
                          <a:latin typeface="+mn-lt"/>
                        </a:rPr>
                        <a:t> Era: Zachman</a:t>
                      </a:r>
                      <a:endParaRPr lang="en-US" sz="1800">
                        <a:solidFill>
                          <a:srgbClr val="454951"/>
                        </a:solidFill>
                        <a:effectLst/>
                        <a:latin typeface="+mn-lt"/>
                        <a:ea typeface="SimSun" panose="02010600030101010101" pitchFamily="2" charset="-122"/>
                        <a:cs typeface="Arial" panose="020B0604020202020204" pitchFamily="34" charset="0"/>
                      </a:endParaRPr>
                    </a:p>
                    <a:p>
                      <a:pPr marL="71755" marR="71755" algn="ctr">
                        <a:lnSpc>
                          <a:spcPct val="117000"/>
                        </a:lnSpc>
                        <a:spcBef>
                          <a:spcPts val="800"/>
                        </a:spcBef>
                        <a:spcAft>
                          <a:spcPts val="0"/>
                        </a:spcAft>
                      </a:pPr>
                      <a:r>
                        <a:rPr lang="en-US" sz="1800">
                          <a:solidFill>
                            <a:schemeClr val="bg1"/>
                          </a:solidFill>
                          <a:effectLst/>
                          <a:latin typeface="+mn-lt"/>
                        </a:rPr>
                        <a:t>1980s – 1990s</a:t>
                      </a: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rPr>
                        <a:t>1995</a:t>
                      </a: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rPr>
                        <a:t>The Open Group Architecture Framework (TOGAF)</a:t>
                      </a:r>
                    </a:p>
                  </a:txBody>
                  <a:tcPr marL="57150" marR="57150" marT="0" marB="0"/>
                </a:tc>
                <a:extLst>
                  <a:ext uri="{0D108BD9-81ED-4DB2-BD59-A6C34878D82A}">
                    <a16:rowId xmlns:a16="http://schemas.microsoft.com/office/drawing/2014/main" val="480083166"/>
                  </a:ext>
                </a:extLst>
              </a:tr>
              <a:tr h="726209">
                <a:tc vMerge="1">
                  <a:txBody>
                    <a:bodyPr/>
                    <a:lstStyle/>
                    <a:p>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rPr>
                        <a:t>1987</a:t>
                      </a: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rPr>
                        <a:t>Zachman Framework</a:t>
                      </a:r>
                    </a:p>
                  </a:txBody>
                  <a:tcPr marL="57150" marR="57150" marT="0" marB="0"/>
                </a:tc>
                <a:extLst>
                  <a:ext uri="{0D108BD9-81ED-4DB2-BD59-A6C34878D82A}">
                    <a16:rowId xmlns:a16="http://schemas.microsoft.com/office/drawing/2014/main" val="2319666982"/>
                  </a:ext>
                </a:extLst>
              </a:tr>
              <a:tr h="726209">
                <a:tc rowSpan="2">
                  <a:txBody>
                    <a:bodyPr/>
                    <a:lstStyle/>
                    <a:p>
                      <a:pPr marL="71755" marR="71755" lvl="0" indent="0" algn="ctr" defTabSz="914400" rtl="0" eaLnBrk="1" fontAlgn="auto" latinLnBrk="0" hangingPunct="1">
                        <a:lnSpc>
                          <a:spcPct val="117000"/>
                        </a:lnSpc>
                        <a:spcBef>
                          <a:spcPts val="800"/>
                        </a:spcBef>
                        <a:spcAft>
                          <a:spcPts val="0"/>
                        </a:spcAft>
                        <a:buClrTx/>
                        <a:buSzTx/>
                        <a:buFontTx/>
                        <a:buNone/>
                        <a:tabLst/>
                        <a:defRPr/>
                      </a:pPr>
                      <a:r>
                        <a:rPr lang="en-US" sz="1800">
                          <a:effectLst/>
                          <a:latin typeface="+mn-lt"/>
                        </a:rPr>
                        <a:t>1</a:t>
                      </a:r>
                      <a:r>
                        <a:rPr lang="en-US" sz="1800" baseline="30000">
                          <a:effectLst/>
                          <a:latin typeface="+mn-lt"/>
                        </a:rPr>
                        <a:t>st</a:t>
                      </a:r>
                      <a:r>
                        <a:rPr lang="en-US" sz="1800">
                          <a:effectLst/>
                          <a:latin typeface="+mn-lt"/>
                        </a:rPr>
                        <a:t> Era: Business Systems Planning</a:t>
                      </a:r>
                      <a:endParaRPr lang="en-US" sz="1800">
                        <a:solidFill>
                          <a:srgbClr val="454951"/>
                        </a:solidFill>
                        <a:effectLst/>
                        <a:latin typeface="+mn-lt"/>
                        <a:ea typeface="SimSun" panose="02010600030101010101" pitchFamily="2" charset="-122"/>
                        <a:cs typeface="Arial" panose="020B0604020202020204" pitchFamily="34" charset="0"/>
                      </a:endParaRPr>
                    </a:p>
                    <a:p>
                      <a:pPr marL="71755" marR="71755" algn="ctr">
                        <a:lnSpc>
                          <a:spcPct val="117000"/>
                        </a:lnSpc>
                        <a:spcBef>
                          <a:spcPts val="800"/>
                        </a:spcBef>
                        <a:spcAft>
                          <a:spcPts val="0"/>
                        </a:spcAft>
                      </a:pPr>
                      <a:r>
                        <a:rPr lang="en-US" sz="1800">
                          <a:solidFill>
                            <a:schemeClr val="bg1"/>
                          </a:solidFill>
                          <a:effectLst/>
                          <a:latin typeface="+mn-lt"/>
                        </a:rPr>
                        <a:t>1960s – 1980s</a:t>
                      </a:r>
                      <a:endParaRPr lang="en-US" sz="1800">
                        <a:solidFill>
                          <a:srgbClr val="454951"/>
                        </a:solidFill>
                        <a:effectLst/>
                        <a:latin typeface="+mn-lt"/>
                        <a:ea typeface="SimSun" panose="02010600030101010101" pitchFamily="2" charset="-122"/>
                        <a:cs typeface="Arial" panose="020B0604020202020204" pitchFamily="34" charset="0"/>
                      </a:endParaRPr>
                    </a:p>
                    <a:p>
                      <a:pPr marL="71755" marR="71755" algn="ctr">
                        <a:lnSpc>
                          <a:spcPct val="117000"/>
                        </a:lnSpc>
                        <a:spcBef>
                          <a:spcPts val="800"/>
                        </a:spcBef>
                        <a:spcAft>
                          <a:spcPts val="0"/>
                        </a:spcAft>
                      </a:pP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rPr>
                        <a:t>1982</a:t>
                      </a: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hlinkClick r:id="rId2">
                            <a:extLst>
                              <a:ext uri="{A12FA001-AC4F-418D-AE19-62706E023703}">
                                <ahyp:hlinkClr xmlns:ahyp="http://schemas.microsoft.com/office/drawing/2018/hyperlinkcolor" val="tx"/>
                              </a:ext>
                            </a:extLst>
                          </a:hlinkClick>
                        </a:rPr>
                        <a:t>IBM publishes their internal planning approach</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extLst>
                  <a:ext uri="{0D108BD9-81ED-4DB2-BD59-A6C34878D82A}">
                    <a16:rowId xmlns:a16="http://schemas.microsoft.com/office/drawing/2014/main" val="3290577023"/>
                  </a:ext>
                </a:extLst>
              </a:tr>
              <a:tr h="726209">
                <a:tc vMerge="1">
                  <a:txBody>
                    <a:bodyPr/>
                    <a:lstStyle/>
                    <a:p>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rPr>
                        <a:t>Mid-1960s</a:t>
                      </a: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ea typeface="SimSun" panose="02010600030101010101" pitchFamily="2" charset="-122"/>
                          <a:cs typeface="Arial" panose="020B0604020202020204" pitchFamily="34" charset="0"/>
                        </a:rPr>
                        <a:t>Corporate Models</a:t>
                      </a:r>
                    </a:p>
                  </a:txBody>
                  <a:tcPr marL="57150" marR="57150" marT="0" marB="0"/>
                </a:tc>
                <a:extLst>
                  <a:ext uri="{0D108BD9-81ED-4DB2-BD59-A6C34878D82A}">
                    <a16:rowId xmlns:a16="http://schemas.microsoft.com/office/drawing/2014/main" val="953386112"/>
                  </a:ext>
                </a:extLst>
              </a:tr>
            </a:tbl>
          </a:graphicData>
        </a:graphic>
      </p:graphicFrame>
      <p:sp>
        <p:nvSpPr>
          <p:cNvPr id="3" name="TextBox 2">
            <a:extLst>
              <a:ext uri="{FF2B5EF4-FFF2-40B4-BE49-F238E27FC236}">
                <a16:creationId xmlns:a16="http://schemas.microsoft.com/office/drawing/2014/main" id="{2A7D84ED-22B4-E0DB-A562-A3623AD0795F}"/>
              </a:ext>
            </a:extLst>
          </p:cNvPr>
          <p:cNvSpPr txBox="1"/>
          <p:nvPr/>
        </p:nvSpPr>
        <p:spPr>
          <a:xfrm>
            <a:off x="533400" y="6444026"/>
            <a:ext cx="4495800" cy="400110"/>
          </a:xfrm>
          <a:prstGeom prst="rect">
            <a:avLst/>
          </a:prstGeom>
          <a:noFill/>
        </p:spPr>
        <p:txBody>
          <a:bodyPr wrap="square">
            <a:spAutoFit/>
          </a:bodyPr>
          <a:lstStyle/>
          <a:p>
            <a:r>
              <a:rPr lang="en-US" sz="1000" err="1">
                <a:solidFill>
                  <a:srgbClr val="20145F"/>
                </a:solidFill>
              </a:rPr>
              <a:t>Kotusev</a:t>
            </a:r>
            <a:r>
              <a:rPr lang="en-US" sz="1000">
                <a:solidFill>
                  <a:srgbClr val="20145F"/>
                </a:solidFill>
              </a:rPr>
              <a:t>, S. (2016). The history of enterprise architecture: An evidence-based review. Journal of Enterprise Architecture–Volume, 12(1), 29.</a:t>
            </a:r>
          </a:p>
        </p:txBody>
      </p:sp>
    </p:spTree>
    <p:extLst>
      <p:ext uri="{BB962C8B-B14F-4D97-AF65-F5344CB8AC3E}">
        <p14:creationId xmlns:p14="http://schemas.microsoft.com/office/powerpoint/2010/main" val="249964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751FA-D3E6-9099-D567-88D332D9A7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0E1471-4C1D-1088-6FD5-B9B048DE1191}"/>
              </a:ext>
            </a:extLst>
          </p:cNvPr>
          <p:cNvSpPr>
            <a:spLocks noGrp="1"/>
          </p:cNvSpPr>
          <p:nvPr>
            <p:ph type="title"/>
          </p:nvPr>
        </p:nvSpPr>
        <p:spPr>
          <a:xfrm>
            <a:off x="533400" y="365125"/>
            <a:ext cx="11125200" cy="1325563"/>
          </a:xfrm>
        </p:spPr>
        <p:txBody>
          <a:bodyPr/>
          <a:lstStyle/>
          <a:p>
            <a:r>
              <a:rPr lang="en-US"/>
              <a:t>A Brief History</a:t>
            </a:r>
          </a:p>
        </p:txBody>
      </p:sp>
      <p:sp>
        <p:nvSpPr>
          <p:cNvPr id="4" name="Slide Number Placeholder 3">
            <a:extLst>
              <a:ext uri="{FF2B5EF4-FFF2-40B4-BE49-F238E27FC236}">
                <a16:creationId xmlns:a16="http://schemas.microsoft.com/office/drawing/2014/main" id="{42A401B9-8DB3-8E95-FC41-AA193CB24D73}"/>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24</a:t>
            </a:fld>
            <a:endParaRPr lang="en-US"/>
          </a:p>
        </p:txBody>
      </p:sp>
      <p:graphicFrame>
        <p:nvGraphicFramePr>
          <p:cNvPr id="3" name="Table 2">
            <a:extLst>
              <a:ext uri="{FF2B5EF4-FFF2-40B4-BE49-F238E27FC236}">
                <a16:creationId xmlns:a16="http://schemas.microsoft.com/office/drawing/2014/main" id="{5AA78AD1-E9FB-5A44-ADEC-B7479E884492}"/>
              </a:ext>
            </a:extLst>
          </p:cNvPr>
          <p:cNvGraphicFramePr>
            <a:graphicFrameLocks noGrp="1"/>
          </p:cNvGraphicFramePr>
          <p:nvPr>
            <p:extLst>
              <p:ext uri="{D42A27DB-BD31-4B8C-83A1-F6EECF244321}">
                <p14:modId xmlns:p14="http://schemas.microsoft.com/office/powerpoint/2010/main" val="2494363251"/>
              </p:ext>
            </p:extLst>
          </p:nvPr>
        </p:nvGraphicFramePr>
        <p:xfrm>
          <a:off x="508826" y="1298601"/>
          <a:ext cx="11174348" cy="5177791"/>
        </p:xfrm>
        <a:graphic>
          <a:graphicData uri="http://schemas.openxmlformats.org/drawingml/2006/table">
            <a:tbl>
              <a:tblPr firstRow="1" firstCol="1" bandRow="1">
                <a:tableStyleId>{5C22544A-7EE6-4342-B048-85BDC9FD1C3A}</a:tableStyleId>
              </a:tblPr>
              <a:tblGrid>
                <a:gridCol w="803714">
                  <a:extLst>
                    <a:ext uri="{9D8B030D-6E8A-4147-A177-3AD203B41FA5}">
                      <a16:colId xmlns:a16="http://schemas.microsoft.com/office/drawing/2014/main" val="2424704382"/>
                    </a:ext>
                  </a:extLst>
                </a:gridCol>
                <a:gridCol w="3104862">
                  <a:extLst>
                    <a:ext uri="{9D8B030D-6E8A-4147-A177-3AD203B41FA5}">
                      <a16:colId xmlns:a16="http://schemas.microsoft.com/office/drawing/2014/main" val="642241726"/>
                    </a:ext>
                  </a:extLst>
                </a:gridCol>
                <a:gridCol w="1778000">
                  <a:extLst>
                    <a:ext uri="{9D8B030D-6E8A-4147-A177-3AD203B41FA5}">
                      <a16:colId xmlns:a16="http://schemas.microsoft.com/office/drawing/2014/main" val="3169805517"/>
                    </a:ext>
                  </a:extLst>
                </a:gridCol>
                <a:gridCol w="5487772">
                  <a:extLst>
                    <a:ext uri="{9D8B030D-6E8A-4147-A177-3AD203B41FA5}">
                      <a16:colId xmlns:a16="http://schemas.microsoft.com/office/drawing/2014/main" val="2207118098"/>
                    </a:ext>
                  </a:extLst>
                </a:gridCol>
              </a:tblGrid>
              <a:tr h="274827">
                <a:tc>
                  <a:txBody>
                    <a:bodyPr/>
                    <a:lstStyle/>
                    <a:p>
                      <a:pPr marL="0" marR="0" algn="just">
                        <a:lnSpc>
                          <a:spcPct val="117000"/>
                        </a:lnSpc>
                        <a:spcBef>
                          <a:spcPts val="800"/>
                        </a:spcBef>
                        <a:spcAft>
                          <a:spcPts val="0"/>
                        </a:spcAft>
                      </a:pPr>
                      <a:r>
                        <a:rPr lang="en-US" sz="1800">
                          <a:effectLst/>
                          <a:latin typeface="+mn-lt"/>
                        </a:rPr>
                        <a:t>Era</a:t>
                      </a: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just">
                        <a:lnSpc>
                          <a:spcPct val="117000"/>
                        </a:lnSpc>
                        <a:spcBef>
                          <a:spcPts val="800"/>
                        </a:spcBef>
                        <a:spcAft>
                          <a:spcPts val="0"/>
                        </a:spcAft>
                      </a:pPr>
                      <a:r>
                        <a:rPr lang="en-US" sz="1800">
                          <a:effectLst/>
                          <a:latin typeface="+mn-lt"/>
                        </a:rPr>
                        <a:t>Generation</a:t>
                      </a: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just">
                        <a:lnSpc>
                          <a:spcPct val="117000"/>
                        </a:lnSpc>
                        <a:spcBef>
                          <a:spcPts val="800"/>
                        </a:spcBef>
                        <a:spcAft>
                          <a:spcPts val="0"/>
                        </a:spcAft>
                      </a:pPr>
                      <a:r>
                        <a:rPr lang="en-US" sz="1800">
                          <a:effectLst/>
                          <a:latin typeface="+mn-lt"/>
                        </a:rPr>
                        <a:t>Time period</a:t>
                      </a: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just">
                        <a:lnSpc>
                          <a:spcPct val="117000"/>
                        </a:lnSpc>
                        <a:spcBef>
                          <a:spcPts val="800"/>
                        </a:spcBef>
                        <a:spcAft>
                          <a:spcPts val="0"/>
                        </a:spcAft>
                      </a:pPr>
                      <a:r>
                        <a:rPr lang="en-US" sz="1800">
                          <a:effectLst/>
                          <a:latin typeface="+mn-lt"/>
                        </a:rPr>
                        <a:t>Key Events</a:t>
                      </a: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a:tc>
                <a:extLst>
                  <a:ext uri="{0D108BD9-81ED-4DB2-BD59-A6C34878D82A}">
                    <a16:rowId xmlns:a16="http://schemas.microsoft.com/office/drawing/2014/main" val="2259969733"/>
                  </a:ext>
                </a:extLst>
              </a:tr>
              <a:tr h="863971">
                <a:tc rowSpan="6">
                  <a:txBody>
                    <a:bodyPr/>
                    <a:lstStyle/>
                    <a:p>
                      <a:pPr marL="71755" marR="71755" algn="ctr">
                        <a:lnSpc>
                          <a:spcPct val="117000"/>
                        </a:lnSpc>
                        <a:spcBef>
                          <a:spcPts val="800"/>
                        </a:spcBef>
                        <a:spcAft>
                          <a:spcPts val="0"/>
                        </a:spcAft>
                      </a:pPr>
                      <a:r>
                        <a:rPr lang="en-US" sz="1800">
                          <a:effectLst/>
                          <a:latin typeface="+mn-lt"/>
                        </a:rPr>
                        <a:t>3</a:t>
                      </a:r>
                      <a:r>
                        <a:rPr lang="en-US" sz="1800" baseline="30000">
                          <a:effectLst/>
                          <a:latin typeface="+mn-lt"/>
                        </a:rPr>
                        <a:t>rd</a:t>
                      </a:r>
                      <a:r>
                        <a:rPr lang="en-US" sz="1800">
                          <a:effectLst/>
                          <a:latin typeface="+mn-lt"/>
                        </a:rPr>
                        <a:t> Era: Clinger-Cohen</a:t>
                      </a:r>
                      <a:endParaRPr lang="en-US" sz="1800">
                        <a:solidFill>
                          <a:srgbClr val="454951"/>
                        </a:solidFill>
                        <a:effectLst/>
                        <a:latin typeface="+mn-lt"/>
                        <a:ea typeface="SimSun" panose="02010600030101010101" pitchFamily="2" charset="-122"/>
                        <a:cs typeface="Arial" panose="020B0604020202020204" pitchFamily="34" charset="0"/>
                      </a:endParaRPr>
                    </a:p>
                  </a:txBody>
                  <a:tcPr marL="57150" marR="57150" marT="0" marB="0" vert="vert270"/>
                </a:tc>
                <a:tc>
                  <a:txBody>
                    <a:bodyPr/>
                    <a:lstStyle/>
                    <a:p>
                      <a:pPr marL="0" marR="0" algn="l">
                        <a:lnSpc>
                          <a:spcPct val="117000"/>
                        </a:lnSpc>
                        <a:spcBef>
                          <a:spcPts val="800"/>
                        </a:spcBef>
                        <a:spcAft>
                          <a:spcPts val="0"/>
                        </a:spcAft>
                      </a:pPr>
                      <a:r>
                        <a:rPr lang="en-US" sz="1800">
                          <a:solidFill>
                            <a:srgbClr val="20145F"/>
                          </a:solidFill>
                          <a:effectLst/>
                          <a:latin typeface="+mn-lt"/>
                        </a:rPr>
                        <a:t>4</a:t>
                      </a:r>
                      <a:r>
                        <a:rPr lang="en-US" sz="1800" baseline="30000">
                          <a:solidFill>
                            <a:srgbClr val="20145F"/>
                          </a:solidFill>
                          <a:effectLst/>
                          <a:latin typeface="+mn-lt"/>
                        </a:rPr>
                        <a:t>th </a:t>
                      </a:r>
                      <a:r>
                        <a:rPr lang="en-US" sz="1800">
                          <a:solidFill>
                            <a:srgbClr val="20145F"/>
                          </a:solidFill>
                          <a:effectLst/>
                          <a:latin typeface="+mn-lt"/>
                        </a:rPr>
                        <a:t>generation</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2025 – Present</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Delegated Chief Enterprise Architect (CEA) </a:t>
                      </a:r>
                      <a:br>
                        <a:rPr lang="en-US" sz="1800">
                          <a:solidFill>
                            <a:srgbClr val="20145F"/>
                          </a:solidFill>
                          <a:effectLst/>
                          <a:latin typeface="+mn-lt"/>
                          <a:ea typeface="SimSun" panose="02010600030101010101" pitchFamily="2" charset="-122"/>
                          <a:cs typeface="Arial" panose="020B0604020202020204" pitchFamily="34" charset="0"/>
                        </a:rPr>
                      </a:br>
                      <a:r>
                        <a:rPr lang="en-US" sz="1800">
                          <a:solidFill>
                            <a:srgbClr val="20145F"/>
                          </a:solidFill>
                          <a:effectLst/>
                          <a:latin typeface="+mn-lt"/>
                          <a:ea typeface="SimSun" panose="02010600030101010101" pitchFamily="2" charset="-122"/>
                          <a:cs typeface="Arial" panose="020B0604020202020204" pitchFamily="34" charset="0"/>
                        </a:rPr>
                        <a:t>CDC Technical Reference Architecture (TRA)</a:t>
                      </a:r>
                      <a:br>
                        <a:rPr lang="en-US" sz="1800">
                          <a:solidFill>
                            <a:srgbClr val="20145F"/>
                          </a:solidFill>
                          <a:effectLst/>
                          <a:latin typeface="+mn-lt"/>
                          <a:ea typeface="SimSun" panose="02010600030101010101" pitchFamily="2" charset="-122"/>
                          <a:cs typeface="Arial" panose="020B0604020202020204" pitchFamily="34" charset="0"/>
                        </a:rPr>
                      </a:br>
                      <a:r>
                        <a:rPr lang="en-US" sz="1800">
                          <a:solidFill>
                            <a:srgbClr val="20145F"/>
                          </a:solidFill>
                          <a:effectLst/>
                          <a:latin typeface="+mn-lt"/>
                          <a:ea typeface="SimSun" panose="02010600030101010101" pitchFamily="2" charset="-122"/>
                          <a:cs typeface="Arial" panose="020B0604020202020204" pitchFamily="34" charset="0"/>
                        </a:rPr>
                        <a:t>CDC Source Code Management (policy, </a:t>
                      </a:r>
                      <a:r>
                        <a:rPr lang="en-US" sz="1800" err="1">
                          <a:solidFill>
                            <a:srgbClr val="20145F"/>
                          </a:solidFill>
                          <a:effectLst/>
                          <a:latin typeface="+mn-lt"/>
                          <a:ea typeface="SimSun" panose="02010600030101010101" pitchFamily="2" charset="-122"/>
                          <a:cs typeface="Arial" panose="020B0604020202020204" pitchFamily="34" charset="0"/>
                        </a:rPr>
                        <a:t>code.json</a:t>
                      </a:r>
                      <a:r>
                        <a:rPr lang="en-US" sz="1800">
                          <a:solidFill>
                            <a:srgbClr val="20145F"/>
                          </a:solidFill>
                          <a:effectLst/>
                          <a:latin typeface="+mn-lt"/>
                          <a:ea typeface="SimSun" panose="02010600030101010101" pitchFamily="2" charset="-122"/>
                          <a:cs typeface="Arial" panose="020B0604020202020204" pitchFamily="34" charset="0"/>
                        </a:rPr>
                        <a:t>)</a:t>
                      </a:r>
                      <a:endParaRPr lang="en-US" sz="1800">
                        <a:solidFill>
                          <a:srgbClr val="20145F"/>
                        </a:solidFill>
                        <a:effectLst/>
                        <a:latin typeface="+mn-lt"/>
                      </a:endParaRPr>
                    </a:p>
                  </a:txBody>
                  <a:tcPr marL="57150" marR="57150" marT="0" marB="0"/>
                </a:tc>
                <a:extLst>
                  <a:ext uri="{0D108BD9-81ED-4DB2-BD59-A6C34878D82A}">
                    <a16:rowId xmlns:a16="http://schemas.microsoft.com/office/drawing/2014/main" val="2891035931"/>
                  </a:ext>
                </a:extLst>
              </a:tr>
              <a:tr h="569399">
                <a:tc vMerge="1">
                  <a:txBody>
                    <a:bodyPr/>
                    <a:lstStyle/>
                    <a:p>
                      <a:endParaRPr lang="en-US"/>
                    </a:p>
                  </a:txBody>
                  <a:tcPr/>
                </a:tc>
                <a:tc>
                  <a:txBody>
                    <a:bodyPr/>
                    <a:lstStyle/>
                    <a:p>
                      <a:pPr marL="0" marR="0" algn="l">
                        <a:lnSpc>
                          <a:spcPct val="117000"/>
                        </a:lnSpc>
                        <a:spcBef>
                          <a:spcPts val="800"/>
                        </a:spcBef>
                        <a:spcAft>
                          <a:spcPts val="0"/>
                        </a:spcAft>
                      </a:pPr>
                      <a:r>
                        <a:rPr lang="en-US" sz="1800">
                          <a:solidFill>
                            <a:srgbClr val="20145F"/>
                          </a:solidFill>
                          <a:effectLst/>
                          <a:latin typeface="+mn-lt"/>
                        </a:rPr>
                        <a:t>2</a:t>
                      </a:r>
                      <a:r>
                        <a:rPr lang="en-US" sz="1800" baseline="30000">
                          <a:solidFill>
                            <a:srgbClr val="20145F"/>
                          </a:solidFill>
                          <a:effectLst/>
                          <a:latin typeface="+mn-lt"/>
                        </a:rPr>
                        <a:t>nd</a:t>
                      </a:r>
                      <a:r>
                        <a:rPr lang="en-US" sz="1800">
                          <a:solidFill>
                            <a:srgbClr val="20145F"/>
                          </a:solidFill>
                          <a:effectLst/>
                          <a:latin typeface="+mn-lt"/>
                        </a:rPr>
                        <a:t> interregnum</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2020 – Present</a:t>
                      </a:r>
                      <a:br>
                        <a:rPr lang="en-US" sz="1800">
                          <a:solidFill>
                            <a:srgbClr val="20145F"/>
                          </a:solidFill>
                          <a:effectLst/>
                          <a:latin typeface="+mn-lt"/>
                          <a:ea typeface="SimSun" panose="02010600030101010101" pitchFamily="2" charset="-122"/>
                          <a:cs typeface="Arial" panose="020B0604020202020204" pitchFamily="34" charset="0"/>
                        </a:rPr>
                      </a:br>
                      <a:r>
                        <a:rPr lang="en-US" sz="1800">
                          <a:solidFill>
                            <a:srgbClr val="20145F"/>
                          </a:solidFill>
                          <a:effectLst/>
                          <a:latin typeface="+mn-lt"/>
                        </a:rPr>
                        <a:t>2020 – 2024</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Vacant Chief Technology Officer</a:t>
                      </a:r>
                      <a:br>
                        <a:rPr lang="en-US" sz="1800">
                          <a:solidFill>
                            <a:srgbClr val="20145F"/>
                          </a:solidFill>
                          <a:effectLst/>
                          <a:latin typeface="+mn-lt"/>
                        </a:rPr>
                      </a:br>
                      <a:r>
                        <a:rPr lang="en-US" sz="1800">
                          <a:solidFill>
                            <a:srgbClr val="20145F"/>
                          </a:solidFill>
                          <a:effectLst/>
                          <a:latin typeface="+mn-lt"/>
                        </a:rPr>
                        <a:t>Vacant Chief Enterprise Architect</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extLst>
                  <a:ext uri="{0D108BD9-81ED-4DB2-BD59-A6C34878D82A}">
                    <a16:rowId xmlns:a16="http://schemas.microsoft.com/office/drawing/2014/main" val="887766557"/>
                  </a:ext>
                </a:extLst>
              </a:tr>
              <a:tr h="1335579">
                <a:tc vMerge="1">
                  <a:txBody>
                    <a:bodyPr/>
                    <a:lstStyle/>
                    <a:p>
                      <a:endParaRPr lang="en-US"/>
                    </a:p>
                  </a:txBody>
                  <a:tcPr/>
                </a:tc>
                <a:tc>
                  <a:txBody>
                    <a:bodyPr/>
                    <a:lstStyle/>
                    <a:p>
                      <a:pPr marL="0" marR="0" algn="l">
                        <a:lnSpc>
                          <a:spcPct val="117000"/>
                        </a:lnSpc>
                        <a:spcBef>
                          <a:spcPts val="800"/>
                        </a:spcBef>
                        <a:spcAft>
                          <a:spcPts val="0"/>
                        </a:spcAft>
                      </a:pPr>
                      <a:r>
                        <a:rPr lang="en-US" sz="1800">
                          <a:solidFill>
                            <a:srgbClr val="20145F"/>
                          </a:solidFill>
                          <a:effectLst/>
                          <a:latin typeface="+mn-lt"/>
                        </a:rPr>
                        <a:t>3</a:t>
                      </a:r>
                      <a:r>
                        <a:rPr lang="en-US" sz="1800" baseline="30000">
                          <a:solidFill>
                            <a:srgbClr val="20145F"/>
                          </a:solidFill>
                          <a:effectLst/>
                          <a:latin typeface="+mn-lt"/>
                        </a:rPr>
                        <a:t>rd </a:t>
                      </a:r>
                      <a:r>
                        <a:rPr lang="en-US" sz="1800">
                          <a:solidFill>
                            <a:srgbClr val="20145F"/>
                          </a:solidFill>
                          <a:effectLst/>
                          <a:latin typeface="+mn-lt"/>
                        </a:rPr>
                        <a:t>generation</a:t>
                      </a:r>
                      <a:br>
                        <a:rPr lang="en-US" sz="1800" baseline="30000">
                          <a:solidFill>
                            <a:srgbClr val="20145F"/>
                          </a:solidFill>
                          <a:effectLst/>
                          <a:latin typeface="+mn-lt"/>
                        </a:rPr>
                      </a:br>
                      <a:r>
                        <a:rPr lang="en-US" sz="1800">
                          <a:solidFill>
                            <a:srgbClr val="20145F"/>
                          </a:solidFill>
                          <a:effectLst/>
                          <a:latin typeface="+mn-lt"/>
                        </a:rPr>
                        <a:t>MISO Center of Excellence in Architecture</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2017 – 2019</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CDC Enterprise Architecture Policy v3, drafted but never ratified.</a:t>
                      </a:r>
                      <a:br>
                        <a:rPr lang="en-US" sz="1800">
                          <a:solidFill>
                            <a:srgbClr val="20145F"/>
                          </a:solidFill>
                          <a:effectLst/>
                          <a:latin typeface="+mn-lt"/>
                        </a:rPr>
                      </a:b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extLst>
                  <a:ext uri="{0D108BD9-81ED-4DB2-BD59-A6C34878D82A}">
                    <a16:rowId xmlns:a16="http://schemas.microsoft.com/office/drawing/2014/main" val="12912138"/>
                  </a:ext>
                </a:extLst>
              </a:tr>
              <a:tr h="274827">
                <a:tc vMerge="1">
                  <a:txBody>
                    <a:bodyPr/>
                    <a:lstStyle/>
                    <a:p>
                      <a:endParaRPr lang="en-US"/>
                    </a:p>
                  </a:txBody>
                  <a:tcPr/>
                </a:tc>
                <a:tc>
                  <a:txBody>
                    <a:bodyPr/>
                    <a:lstStyle/>
                    <a:p>
                      <a:pPr marL="0" marR="0" algn="l">
                        <a:lnSpc>
                          <a:spcPct val="117000"/>
                        </a:lnSpc>
                        <a:spcBef>
                          <a:spcPts val="800"/>
                        </a:spcBef>
                        <a:spcAft>
                          <a:spcPts val="0"/>
                        </a:spcAft>
                      </a:pPr>
                      <a:r>
                        <a:rPr lang="en-US" sz="1800">
                          <a:solidFill>
                            <a:srgbClr val="20145F"/>
                          </a:solidFill>
                          <a:effectLst/>
                          <a:latin typeface="+mn-lt"/>
                        </a:rPr>
                        <a:t>1</a:t>
                      </a:r>
                      <a:r>
                        <a:rPr lang="en-US" sz="1800" baseline="30000">
                          <a:solidFill>
                            <a:srgbClr val="20145F"/>
                          </a:solidFill>
                          <a:effectLst/>
                          <a:latin typeface="+mn-lt"/>
                        </a:rPr>
                        <a:t>st</a:t>
                      </a:r>
                      <a:r>
                        <a:rPr lang="en-US" sz="1800">
                          <a:solidFill>
                            <a:srgbClr val="20145F"/>
                          </a:solidFill>
                          <a:effectLst/>
                          <a:latin typeface="+mn-lt"/>
                        </a:rPr>
                        <a:t> interregnum</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2015 – 2016</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 </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extLst>
                  <a:ext uri="{0D108BD9-81ED-4DB2-BD59-A6C34878D82A}">
                    <a16:rowId xmlns:a16="http://schemas.microsoft.com/office/drawing/2014/main" val="2123900880"/>
                  </a:ext>
                </a:extLst>
              </a:tr>
              <a:tr h="963474">
                <a:tc vMerge="1">
                  <a:txBody>
                    <a:bodyPr/>
                    <a:lstStyle/>
                    <a:p>
                      <a:endParaRPr lang="en-US"/>
                    </a:p>
                  </a:txBody>
                  <a:tcPr/>
                </a:tc>
                <a:tc>
                  <a:txBody>
                    <a:bodyPr/>
                    <a:lstStyle/>
                    <a:p>
                      <a:pPr marL="0" marR="0" algn="l">
                        <a:lnSpc>
                          <a:spcPct val="117000"/>
                        </a:lnSpc>
                        <a:spcBef>
                          <a:spcPts val="800"/>
                        </a:spcBef>
                        <a:spcAft>
                          <a:spcPts val="0"/>
                        </a:spcAft>
                      </a:pPr>
                      <a:r>
                        <a:rPr lang="en-US" sz="1800">
                          <a:solidFill>
                            <a:srgbClr val="20145F"/>
                          </a:solidFill>
                          <a:effectLst/>
                          <a:latin typeface="+mn-lt"/>
                        </a:rPr>
                        <a:t>2</a:t>
                      </a:r>
                      <a:r>
                        <a:rPr lang="en-US" sz="1800" baseline="30000">
                          <a:solidFill>
                            <a:srgbClr val="20145F"/>
                          </a:solidFill>
                          <a:effectLst/>
                          <a:latin typeface="+mn-lt"/>
                        </a:rPr>
                        <a:t>nd </a:t>
                      </a:r>
                      <a:r>
                        <a:rPr lang="en-US" sz="1800">
                          <a:solidFill>
                            <a:srgbClr val="20145F"/>
                          </a:solidFill>
                          <a:effectLst/>
                          <a:latin typeface="+mn-lt"/>
                        </a:rPr>
                        <a:t>generation</a:t>
                      </a:r>
                      <a:br>
                        <a:rPr lang="en-US" sz="1800" baseline="30000">
                          <a:solidFill>
                            <a:srgbClr val="20145F"/>
                          </a:solidFill>
                          <a:effectLst/>
                          <a:latin typeface="+mn-lt"/>
                        </a:rPr>
                      </a:br>
                      <a:r>
                        <a:rPr lang="en-US" sz="1800">
                          <a:solidFill>
                            <a:srgbClr val="20145F"/>
                          </a:solidFill>
                          <a:effectLst/>
                          <a:latin typeface="+mn-lt"/>
                        </a:rPr>
                        <a:t>EA Community of Practice</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2007 – 2014</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CDC Enterprise Architecture Policy v2 [2013]</a:t>
                      </a:r>
                      <a:br>
                        <a:rPr lang="en-US" sz="1800">
                          <a:solidFill>
                            <a:srgbClr val="20145F"/>
                          </a:solidFill>
                          <a:effectLst/>
                          <a:latin typeface="+mn-lt"/>
                        </a:rPr>
                      </a:br>
                      <a:r>
                        <a:rPr lang="en-US" sz="1800">
                          <a:solidFill>
                            <a:srgbClr val="20145F"/>
                          </a:solidFill>
                          <a:effectLst/>
                          <a:latin typeface="+mn-lt"/>
                        </a:rPr>
                        <a:t>CDC Enterprise Architecture Policy v1 [2007]</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extLst>
                  <a:ext uri="{0D108BD9-81ED-4DB2-BD59-A6C34878D82A}">
                    <a16:rowId xmlns:a16="http://schemas.microsoft.com/office/drawing/2014/main" val="4124546480"/>
                  </a:ext>
                </a:extLst>
              </a:tr>
              <a:tr h="718339">
                <a:tc vMerge="1">
                  <a:txBody>
                    <a:bodyPr/>
                    <a:lstStyle/>
                    <a:p>
                      <a:endParaRPr lang="en-US"/>
                    </a:p>
                  </a:txBody>
                  <a:tcPr/>
                </a:tc>
                <a:tc>
                  <a:txBody>
                    <a:bodyPr/>
                    <a:lstStyle/>
                    <a:p>
                      <a:pPr marL="0" marR="0" algn="l">
                        <a:lnSpc>
                          <a:spcPct val="117000"/>
                        </a:lnSpc>
                        <a:spcBef>
                          <a:spcPts val="800"/>
                        </a:spcBef>
                        <a:spcAft>
                          <a:spcPts val="0"/>
                        </a:spcAft>
                      </a:pPr>
                      <a:r>
                        <a:rPr lang="en-US" sz="1800">
                          <a:solidFill>
                            <a:srgbClr val="20145F"/>
                          </a:solidFill>
                          <a:effectLst/>
                          <a:latin typeface="+mn-lt"/>
                        </a:rPr>
                        <a:t>1</a:t>
                      </a:r>
                      <a:r>
                        <a:rPr lang="en-US" sz="1800" baseline="30000">
                          <a:solidFill>
                            <a:srgbClr val="20145F"/>
                          </a:solidFill>
                          <a:effectLst/>
                          <a:latin typeface="+mn-lt"/>
                        </a:rPr>
                        <a:t>st</a:t>
                      </a:r>
                      <a:r>
                        <a:rPr lang="en-US" sz="1800">
                          <a:solidFill>
                            <a:srgbClr val="20145F"/>
                          </a:solidFill>
                          <a:effectLst/>
                          <a:latin typeface="+mn-lt"/>
                        </a:rPr>
                        <a:t> generation</a:t>
                      </a:r>
                      <a:br>
                        <a:rPr lang="en-US" sz="1800">
                          <a:solidFill>
                            <a:srgbClr val="20145F"/>
                          </a:solidFill>
                          <a:effectLst/>
                          <a:latin typeface="+mn-lt"/>
                        </a:rPr>
                      </a:br>
                      <a:r>
                        <a:rPr lang="en-US" sz="1800">
                          <a:solidFill>
                            <a:srgbClr val="20145F"/>
                          </a:solidFill>
                          <a:effectLst/>
                          <a:latin typeface="+mn-lt"/>
                        </a:rPr>
                        <a:t>Pre-CDC EA policy</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1996 – 2007</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tc>
                  <a:txBody>
                    <a:bodyPr/>
                    <a:lstStyle/>
                    <a:p>
                      <a:pPr marL="0" marR="0" algn="l">
                        <a:lnSpc>
                          <a:spcPct val="117000"/>
                        </a:lnSpc>
                        <a:spcBef>
                          <a:spcPts val="800"/>
                        </a:spcBef>
                        <a:spcAft>
                          <a:spcPts val="0"/>
                        </a:spcAft>
                      </a:pPr>
                      <a:r>
                        <a:rPr lang="en-US" sz="1800">
                          <a:solidFill>
                            <a:srgbClr val="20145F"/>
                          </a:solidFill>
                          <a:effectLst/>
                          <a:latin typeface="+mn-lt"/>
                        </a:rPr>
                        <a:t>Clinger-Cohen Act</a:t>
                      </a:r>
                      <a:br>
                        <a:rPr lang="en-US" sz="1800">
                          <a:solidFill>
                            <a:srgbClr val="20145F"/>
                          </a:solidFill>
                          <a:effectLst/>
                          <a:latin typeface="+mn-lt"/>
                        </a:rPr>
                      </a:br>
                      <a:r>
                        <a:rPr lang="en-US" sz="1800">
                          <a:solidFill>
                            <a:srgbClr val="20145F"/>
                          </a:solidFill>
                          <a:effectLst/>
                          <a:latin typeface="+mn-lt"/>
                        </a:rPr>
                        <a:t>OMB M-97-16</a:t>
                      </a:r>
                      <a:endParaRPr lang="en-US" sz="1800">
                        <a:solidFill>
                          <a:srgbClr val="20145F"/>
                        </a:solidFill>
                        <a:effectLst/>
                        <a:latin typeface="+mn-lt"/>
                        <a:ea typeface="SimSun" panose="02010600030101010101" pitchFamily="2" charset="-122"/>
                        <a:cs typeface="Arial" panose="020B0604020202020204" pitchFamily="34" charset="0"/>
                      </a:endParaRPr>
                    </a:p>
                  </a:txBody>
                  <a:tcPr marL="57150" marR="57150" marT="0" marB="0"/>
                </a:tc>
                <a:extLst>
                  <a:ext uri="{0D108BD9-81ED-4DB2-BD59-A6C34878D82A}">
                    <a16:rowId xmlns:a16="http://schemas.microsoft.com/office/drawing/2014/main" val="159325936"/>
                  </a:ext>
                </a:extLst>
              </a:tr>
            </a:tbl>
          </a:graphicData>
        </a:graphic>
      </p:graphicFrame>
    </p:spTree>
    <p:extLst>
      <p:ext uri="{BB962C8B-B14F-4D97-AF65-F5344CB8AC3E}">
        <p14:creationId xmlns:p14="http://schemas.microsoft.com/office/powerpoint/2010/main" val="633425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8DA7C-EDA0-90B1-EC22-F948F994B5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2D118B6-85C5-8008-175D-FC981A382E1E}"/>
              </a:ext>
            </a:extLst>
          </p:cNvPr>
          <p:cNvPicPr>
            <a:picLocks noChangeAspect="1"/>
          </p:cNvPicPr>
          <p:nvPr/>
        </p:nvPicPr>
        <p:blipFill>
          <a:blip r:embed="rId3"/>
          <a:stretch>
            <a:fillRect/>
          </a:stretch>
        </p:blipFill>
        <p:spPr>
          <a:xfrm>
            <a:off x="4795955" y="1472378"/>
            <a:ext cx="6173281" cy="4906651"/>
          </a:xfrm>
          <a:prstGeom prst="rect">
            <a:avLst/>
          </a:prstGeom>
        </p:spPr>
      </p:pic>
      <p:sp>
        <p:nvSpPr>
          <p:cNvPr id="2" name="Title 1">
            <a:extLst>
              <a:ext uri="{FF2B5EF4-FFF2-40B4-BE49-F238E27FC236}">
                <a16:creationId xmlns:a16="http://schemas.microsoft.com/office/drawing/2014/main" id="{EE7CF501-E598-DDD7-63B2-F6EA9E86AC83}"/>
              </a:ext>
            </a:extLst>
          </p:cNvPr>
          <p:cNvSpPr>
            <a:spLocks noGrp="1"/>
          </p:cNvSpPr>
          <p:nvPr>
            <p:ph type="title"/>
          </p:nvPr>
        </p:nvSpPr>
        <p:spPr/>
        <p:txBody>
          <a:bodyPr/>
          <a:lstStyle/>
          <a:p>
            <a:r>
              <a:rPr lang="en-US"/>
              <a:t>Federal Enterprise Architecture</a:t>
            </a:r>
          </a:p>
        </p:txBody>
      </p:sp>
      <p:sp>
        <p:nvSpPr>
          <p:cNvPr id="5" name="Slide Number Placeholder 4">
            <a:extLst>
              <a:ext uri="{FF2B5EF4-FFF2-40B4-BE49-F238E27FC236}">
                <a16:creationId xmlns:a16="http://schemas.microsoft.com/office/drawing/2014/main" id="{D08A4AC8-7DFF-64C3-9370-D4923FB83DCA}"/>
              </a:ext>
            </a:extLst>
          </p:cNvPr>
          <p:cNvSpPr>
            <a:spLocks noGrp="1"/>
          </p:cNvSpPr>
          <p:nvPr>
            <p:ph type="sldNum" sz="quarter" idx="12"/>
          </p:nvPr>
        </p:nvSpPr>
        <p:spPr/>
        <p:txBody>
          <a:bodyPr/>
          <a:lstStyle/>
          <a:p>
            <a:fld id="{C998F8A8-616C-F441-B333-4A21D39A0EF3}" type="slidenum">
              <a:rPr lang="en-US" smtClean="0"/>
              <a:t>25</a:t>
            </a:fld>
            <a:endParaRPr lang="en-US"/>
          </a:p>
        </p:txBody>
      </p:sp>
      <p:sp>
        <p:nvSpPr>
          <p:cNvPr id="8" name="Content Placeholder 3">
            <a:extLst>
              <a:ext uri="{FF2B5EF4-FFF2-40B4-BE49-F238E27FC236}">
                <a16:creationId xmlns:a16="http://schemas.microsoft.com/office/drawing/2014/main" id="{5D817ED0-725A-845B-D118-8C1BDF10E9D2}"/>
              </a:ext>
            </a:extLst>
          </p:cNvPr>
          <p:cNvSpPr txBox="1">
            <a:spLocks/>
          </p:cNvSpPr>
          <p:nvPr/>
        </p:nvSpPr>
        <p:spPr>
          <a:xfrm>
            <a:off x="685800" y="1825625"/>
            <a:ext cx="5486400" cy="4351338"/>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Levels of Scope</a:t>
            </a:r>
          </a:p>
          <a:p>
            <a:pPr marL="692150" lvl="1" indent="-457200"/>
            <a:r>
              <a:rPr lang="en-US"/>
              <a:t>International</a:t>
            </a:r>
          </a:p>
          <a:p>
            <a:pPr marL="692150" lvl="1" indent="-457200"/>
            <a:r>
              <a:rPr lang="en-US"/>
              <a:t>National</a:t>
            </a:r>
          </a:p>
          <a:p>
            <a:pPr marL="692150" lvl="1" indent="-457200"/>
            <a:r>
              <a:rPr lang="en-US"/>
              <a:t>Federal</a:t>
            </a:r>
          </a:p>
          <a:p>
            <a:pPr marL="692150" lvl="1" indent="-457200"/>
            <a:r>
              <a:rPr lang="en-US"/>
              <a:t>Sector</a:t>
            </a:r>
          </a:p>
          <a:p>
            <a:pPr marL="692150" lvl="1" indent="-457200"/>
            <a:r>
              <a:rPr lang="en-US"/>
              <a:t>Agency</a:t>
            </a:r>
          </a:p>
          <a:p>
            <a:pPr marL="692150" lvl="1" indent="-457200"/>
            <a:r>
              <a:rPr lang="en-US"/>
              <a:t>Segment</a:t>
            </a:r>
          </a:p>
          <a:p>
            <a:pPr marL="692150" lvl="1" indent="-457200"/>
            <a:r>
              <a:rPr lang="en-US"/>
              <a:t>System</a:t>
            </a:r>
          </a:p>
          <a:p>
            <a:pPr marL="692150" lvl="1" indent="-457200"/>
            <a:r>
              <a:rPr lang="en-US"/>
              <a:t>Application</a:t>
            </a:r>
          </a:p>
          <a:p>
            <a:endParaRPr lang="en-US"/>
          </a:p>
        </p:txBody>
      </p:sp>
      <p:sp>
        <p:nvSpPr>
          <p:cNvPr id="6" name="TextBox 5">
            <a:extLst>
              <a:ext uri="{FF2B5EF4-FFF2-40B4-BE49-F238E27FC236}">
                <a16:creationId xmlns:a16="http://schemas.microsoft.com/office/drawing/2014/main" id="{25FDB9AE-56A0-173E-701E-CC7D5DB6862A}"/>
              </a:ext>
            </a:extLst>
          </p:cNvPr>
          <p:cNvSpPr txBox="1"/>
          <p:nvPr/>
        </p:nvSpPr>
        <p:spPr>
          <a:xfrm>
            <a:off x="32522" y="6458043"/>
            <a:ext cx="6139678" cy="338554"/>
          </a:xfrm>
          <a:prstGeom prst="rect">
            <a:avLst/>
          </a:prstGeom>
          <a:noFill/>
        </p:spPr>
        <p:txBody>
          <a:bodyPr wrap="square">
            <a:spAutoFit/>
          </a:bodyPr>
          <a:lstStyle/>
          <a:p>
            <a:r>
              <a:rPr lang="en-US" sz="800">
                <a:solidFill>
                  <a:srgbClr val="20145F"/>
                </a:solidFill>
              </a:rPr>
              <a:t>Office of Management and Budget. (2012, May 2). </a:t>
            </a:r>
            <a:r>
              <a:rPr lang="en-US" sz="800" i="1">
                <a:solidFill>
                  <a:srgbClr val="20145F"/>
                </a:solidFill>
              </a:rPr>
              <a:t>A common approach to federal enterprise architecture</a:t>
            </a:r>
            <a:r>
              <a:rPr lang="en-US" sz="800">
                <a:solidFill>
                  <a:srgbClr val="20145F"/>
                </a:solidFill>
              </a:rPr>
              <a:t> (PDF). U.S. Government. </a:t>
            </a:r>
            <a:r>
              <a:rPr lang="en-US" sz="800">
                <a:solidFill>
                  <a:srgbClr val="20145F"/>
                </a:solidFill>
                <a:hlinkClick r:id="rId4">
                  <a:extLst>
                    <a:ext uri="{A12FA001-AC4F-418D-AE19-62706E023703}">
                      <ahyp:hlinkClr xmlns:ahyp="http://schemas.microsoft.com/office/drawing/2018/hyperlinkcolor" val="tx"/>
                    </a:ext>
                  </a:extLst>
                </a:hlinkClick>
              </a:rPr>
              <a:t>https://obamawhitehouse.archives.gov/sites/default/files/omb/assets/egov_docs/common_approach_to_federal_ea.pdf</a:t>
            </a:r>
            <a:endParaRPr lang="en-US" sz="800">
              <a:solidFill>
                <a:srgbClr val="20145F"/>
              </a:solidFill>
            </a:endParaRPr>
          </a:p>
        </p:txBody>
      </p:sp>
    </p:spTree>
    <p:extLst>
      <p:ext uri="{BB962C8B-B14F-4D97-AF65-F5344CB8AC3E}">
        <p14:creationId xmlns:p14="http://schemas.microsoft.com/office/powerpoint/2010/main" val="882647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7DCC5-E1DD-12CD-42F2-476E044F40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95CB5-301B-D539-7CE4-6A48FF3B9C7E}"/>
              </a:ext>
            </a:extLst>
          </p:cNvPr>
          <p:cNvSpPr>
            <a:spLocks noGrp="1"/>
          </p:cNvSpPr>
          <p:nvPr>
            <p:ph type="title"/>
          </p:nvPr>
        </p:nvSpPr>
        <p:spPr/>
        <p:txBody>
          <a:bodyPr/>
          <a:lstStyle/>
          <a:p>
            <a:r>
              <a:rPr lang="en-US"/>
              <a:t>Segment vs Sub-Architecture</a:t>
            </a:r>
          </a:p>
        </p:txBody>
      </p:sp>
      <p:sp>
        <p:nvSpPr>
          <p:cNvPr id="5" name="Slide Number Placeholder 4">
            <a:extLst>
              <a:ext uri="{FF2B5EF4-FFF2-40B4-BE49-F238E27FC236}">
                <a16:creationId xmlns:a16="http://schemas.microsoft.com/office/drawing/2014/main" id="{5F7ED3F2-0C9C-862D-D414-B365A445B409}"/>
              </a:ext>
            </a:extLst>
          </p:cNvPr>
          <p:cNvSpPr>
            <a:spLocks noGrp="1"/>
          </p:cNvSpPr>
          <p:nvPr>
            <p:ph type="sldNum" sz="quarter" idx="12"/>
          </p:nvPr>
        </p:nvSpPr>
        <p:spPr/>
        <p:txBody>
          <a:bodyPr/>
          <a:lstStyle/>
          <a:p>
            <a:fld id="{C998F8A8-616C-F441-B333-4A21D39A0EF3}" type="slidenum">
              <a:rPr lang="en-US" smtClean="0"/>
              <a:t>26</a:t>
            </a:fld>
            <a:endParaRPr lang="en-US"/>
          </a:p>
        </p:txBody>
      </p:sp>
      <p:sp>
        <p:nvSpPr>
          <p:cNvPr id="8" name="Content Placeholder 3">
            <a:extLst>
              <a:ext uri="{FF2B5EF4-FFF2-40B4-BE49-F238E27FC236}">
                <a16:creationId xmlns:a16="http://schemas.microsoft.com/office/drawing/2014/main" id="{6EF6735C-31BA-8E5B-2927-30DB9BE22745}"/>
              </a:ext>
            </a:extLst>
          </p:cNvPr>
          <p:cNvSpPr txBox="1">
            <a:spLocks/>
          </p:cNvSpPr>
          <p:nvPr/>
        </p:nvSpPr>
        <p:spPr>
          <a:xfrm>
            <a:off x="685800" y="1825625"/>
            <a:ext cx="5486400" cy="4351338"/>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[Public Health] Segment</a:t>
            </a:r>
          </a:p>
          <a:p>
            <a:r>
              <a:rPr lang="en-US" sz="2400" b="1">
                <a:solidFill>
                  <a:srgbClr val="20145F"/>
                </a:solidFill>
              </a:rPr>
              <a:t>“Line of Business”</a:t>
            </a:r>
            <a:endParaRPr lang="en-US" sz="2400"/>
          </a:p>
          <a:p>
            <a:pPr marL="692150" lvl="1" indent="-457200"/>
            <a:r>
              <a:rPr lang="en-US"/>
              <a:t>Behavioral Health</a:t>
            </a:r>
          </a:p>
          <a:p>
            <a:pPr marL="692150" lvl="1" indent="-457200"/>
            <a:r>
              <a:rPr lang="en-US"/>
              <a:t>Case [Surveillance]</a:t>
            </a:r>
          </a:p>
          <a:p>
            <a:pPr marL="692150" lvl="1" indent="-457200"/>
            <a:r>
              <a:rPr lang="en-US"/>
              <a:t>Genomics</a:t>
            </a:r>
          </a:p>
          <a:p>
            <a:pPr marL="692150" lvl="1" indent="-457200"/>
            <a:r>
              <a:rPr lang="en-US"/>
              <a:t>Laboratory</a:t>
            </a:r>
          </a:p>
          <a:p>
            <a:pPr marL="692150" lvl="1" indent="-457200"/>
            <a:r>
              <a:rPr lang="en-US"/>
              <a:t>Vital Statistics</a:t>
            </a:r>
          </a:p>
          <a:p>
            <a:pPr marL="692150" lvl="1" indent="-457200"/>
            <a:r>
              <a:rPr lang="en-US"/>
              <a:t>…</a:t>
            </a:r>
          </a:p>
          <a:p>
            <a:endParaRPr lang="en-US"/>
          </a:p>
        </p:txBody>
      </p:sp>
      <p:sp>
        <p:nvSpPr>
          <p:cNvPr id="11" name="Content Placeholder 3">
            <a:extLst>
              <a:ext uri="{FF2B5EF4-FFF2-40B4-BE49-F238E27FC236}">
                <a16:creationId xmlns:a16="http://schemas.microsoft.com/office/drawing/2014/main" id="{775F40CA-EE70-3E11-6A1F-13E5C728106F}"/>
              </a:ext>
            </a:extLst>
          </p:cNvPr>
          <p:cNvSpPr txBox="1">
            <a:spLocks/>
          </p:cNvSpPr>
          <p:nvPr/>
        </p:nvSpPr>
        <p:spPr>
          <a:xfrm>
            <a:off x="6172200" y="1761490"/>
            <a:ext cx="5486400" cy="4351338"/>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Sub-architecture [Domain]</a:t>
            </a:r>
          </a:p>
          <a:p>
            <a:pPr lvl="1" indent="0">
              <a:buNone/>
            </a:pPr>
            <a:r>
              <a:rPr lang="en-US" b="1">
                <a:solidFill>
                  <a:srgbClr val="20145F"/>
                </a:solidFill>
              </a:rPr>
              <a:t>Reference Model</a:t>
            </a:r>
            <a:endParaRPr lang="en-US" b="1"/>
          </a:p>
          <a:p>
            <a:pPr marL="692150" lvl="1" indent="-457200"/>
            <a:r>
              <a:rPr lang="en-US"/>
              <a:t>Performance</a:t>
            </a:r>
          </a:p>
          <a:p>
            <a:pPr marL="692150" lvl="1" indent="-457200"/>
            <a:r>
              <a:rPr lang="en-US"/>
              <a:t>Business</a:t>
            </a:r>
          </a:p>
          <a:p>
            <a:pPr marL="692150" lvl="1" indent="-457200"/>
            <a:r>
              <a:rPr lang="en-US"/>
              <a:t>Data</a:t>
            </a:r>
          </a:p>
          <a:p>
            <a:pPr marL="692150" lvl="1" indent="-457200"/>
            <a:r>
              <a:rPr lang="en-US"/>
              <a:t>Application</a:t>
            </a:r>
          </a:p>
          <a:p>
            <a:pPr marL="692150" lvl="1" indent="-457200"/>
            <a:r>
              <a:rPr lang="en-US"/>
              <a:t>Infrastructure</a:t>
            </a:r>
          </a:p>
          <a:p>
            <a:pPr marL="692150" lvl="1" indent="-457200"/>
            <a:r>
              <a:rPr lang="en-US"/>
              <a:t>Security</a:t>
            </a:r>
          </a:p>
          <a:p>
            <a:endParaRPr lang="en-US"/>
          </a:p>
          <a:p>
            <a:endParaRPr lang="en-US"/>
          </a:p>
        </p:txBody>
      </p:sp>
    </p:spTree>
    <p:extLst>
      <p:ext uri="{BB962C8B-B14F-4D97-AF65-F5344CB8AC3E}">
        <p14:creationId xmlns:p14="http://schemas.microsoft.com/office/powerpoint/2010/main" val="1343019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37F4A-5AD6-829C-5082-BE2B56D6F6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349516-0125-3000-0B37-8D85CD24D0B1}"/>
              </a:ext>
            </a:extLst>
          </p:cNvPr>
          <p:cNvSpPr>
            <a:spLocks noGrp="1"/>
          </p:cNvSpPr>
          <p:nvPr>
            <p:ph type="title"/>
          </p:nvPr>
        </p:nvSpPr>
        <p:spPr/>
        <p:txBody>
          <a:bodyPr/>
          <a:lstStyle/>
          <a:p>
            <a:r>
              <a:rPr lang="en-US"/>
              <a:t>Segment vs Sub-Architecture</a:t>
            </a:r>
          </a:p>
        </p:txBody>
      </p:sp>
      <p:sp>
        <p:nvSpPr>
          <p:cNvPr id="5" name="Slide Number Placeholder 4">
            <a:extLst>
              <a:ext uri="{FF2B5EF4-FFF2-40B4-BE49-F238E27FC236}">
                <a16:creationId xmlns:a16="http://schemas.microsoft.com/office/drawing/2014/main" id="{5D0FF6AC-647B-C9DD-461A-CF426113CA36}"/>
              </a:ext>
            </a:extLst>
          </p:cNvPr>
          <p:cNvSpPr>
            <a:spLocks noGrp="1"/>
          </p:cNvSpPr>
          <p:nvPr>
            <p:ph type="sldNum" sz="quarter" idx="12"/>
          </p:nvPr>
        </p:nvSpPr>
        <p:spPr/>
        <p:txBody>
          <a:bodyPr/>
          <a:lstStyle/>
          <a:p>
            <a:fld id="{C998F8A8-616C-F441-B333-4A21D39A0EF3}" type="slidenum">
              <a:rPr lang="en-US" smtClean="0"/>
              <a:t>27</a:t>
            </a:fld>
            <a:endParaRPr lang="en-US"/>
          </a:p>
        </p:txBody>
      </p:sp>
      <p:sp>
        <p:nvSpPr>
          <p:cNvPr id="3" name="Content Placeholder 3">
            <a:extLst>
              <a:ext uri="{FF2B5EF4-FFF2-40B4-BE49-F238E27FC236}">
                <a16:creationId xmlns:a16="http://schemas.microsoft.com/office/drawing/2014/main" id="{D00992AC-0FFD-C307-68B8-B21770A9D109}"/>
              </a:ext>
            </a:extLst>
          </p:cNvPr>
          <p:cNvSpPr txBox="1">
            <a:spLocks/>
          </p:cNvSpPr>
          <p:nvPr/>
        </p:nvSpPr>
        <p:spPr>
          <a:xfrm>
            <a:off x="685800" y="1825625"/>
            <a:ext cx="5486400" cy="4351338"/>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[Public Health] Segment</a:t>
            </a:r>
          </a:p>
          <a:p>
            <a:r>
              <a:rPr lang="en-US" sz="2400" b="1">
                <a:solidFill>
                  <a:srgbClr val="20145F"/>
                </a:solidFill>
              </a:rPr>
              <a:t>“Line of Business”</a:t>
            </a:r>
            <a:endParaRPr lang="en-US" sz="2400"/>
          </a:p>
          <a:p>
            <a:endParaRPr lang="en-US"/>
          </a:p>
        </p:txBody>
      </p:sp>
      <p:graphicFrame>
        <p:nvGraphicFramePr>
          <p:cNvPr id="8" name="Table 7">
            <a:extLst>
              <a:ext uri="{FF2B5EF4-FFF2-40B4-BE49-F238E27FC236}">
                <a16:creationId xmlns:a16="http://schemas.microsoft.com/office/drawing/2014/main" id="{0391A3F7-A936-C103-0AB6-BCD10C8B392C}"/>
              </a:ext>
            </a:extLst>
          </p:cNvPr>
          <p:cNvGraphicFramePr>
            <a:graphicFrameLocks noGrp="1"/>
          </p:cNvGraphicFramePr>
          <p:nvPr>
            <p:extLst>
              <p:ext uri="{D42A27DB-BD31-4B8C-83A1-F6EECF244321}">
                <p14:modId xmlns:p14="http://schemas.microsoft.com/office/powerpoint/2010/main" val="1546426677"/>
              </p:ext>
            </p:extLst>
          </p:nvPr>
        </p:nvGraphicFramePr>
        <p:xfrm>
          <a:off x="3343274" y="2686050"/>
          <a:ext cx="8659653" cy="3757207"/>
        </p:xfrm>
        <a:graphic>
          <a:graphicData uri="http://schemas.openxmlformats.org/drawingml/2006/table">
            <a:tbl>
              <a:tblPr bandRow="1">
                <a:tableStyleId>{9D7B26C5-4107-4FEC-AEDC-1716B250A1EF}</a:tableStyleId>
              </a:tblPr>
              <a:tblGrid>
                <a:gridCol w="1880942">
                  <a:extLst>
                    <a:ext uri="{9D8B030D-6E8A-4147-A177-3AD203B41FA5}">
                      <a16:colId xmlns:a16="http://schemas.microsoft.com/office/drawing/2014/main" val="3080655671"/>
                    </a:ext>
                  </a:extLst>
                </a:gridCol>
                <a:gridCol w="6778711">
                  <a:extLst>
                    <a:ext uri="{9D8B030D-6E8A-4147-A177-3AD203B41FA5}">
                      <a16:colId xmlns:a16="http://schemas.microsoft.com/office/drawing/2014/main" val="810897779"/>
                    </a:ext>
                  </a:extLst>
                </a:gridCol>
              </a:tblGrid>
              <a:tr h="589282">
                <a:tc>
                  <a:txBody>
                    <a:bodyPr/>
                    <a:lstStyle/>
                    <a:p>
                      <a:pPr>
                        <a:buNone/>
                      </a:pPr>
                      <a:r>
                        <a:rPr lang="en-US" sz="1500" b="1">
                          <a:solidFill>
                            <a:srgbClr val="1C1E21"/>
                          </a:solidFill>
                          <a:effectLst/>
                        </a:rPr>
                        <a:t>Definition</a:t>
                      </a:r>
                    </a:p>
                  </a:txBody>
                  <a:tcPr marL="93779" marR="93779" marT="93779" marB="93779" anchor="ctr"/>
                </a:tc>
                <a:tc>
                  <a:txBody>
                    <a:bodyPr/>
                    <a:lstStyle/>
                    <a:p>
                      <a:pPr>
                        <a:buNone/>
                      </a:pPr>
                      <a:r>
                        <a:rPr lang="en-US" sz="1500" b="1">
                          <a:solidFill>
                            <a:srgbClr val="1C1E21"/>
                          </a:solidFill>
                          <a:effectLst/>
                        </a:rPr>
                        <a:t>Genomic information used to help characterize high-priority pathogens</a:t>
                      </a:r>
                    </a:p>
                  </a:txBody>
                  <a:tcPr marL="93779" marR="93779" marT="93779" marB="93779" anchor="ctr"/>
                </a:tc>
                <a:extLst>
                  <a:ext uri="{0D108BD9-81ED-4DB2-BD59-A6C34878D82A}">
                    <a16:rowId xmlns:a16="http://schemas.microsoft.com/office/drawing/2014/main" val="3095870473"/>
                  </a:ext>
                </a:extLst>
              </a:tr>
              <a:tr h="1068871">
                <a:tc>
                  <a:txBody>
                    <a:bodyPr/>
                    <a:lstStyle/>
                    <a:p>
                      <a:pPr>
                        <a:buNone/>
                      </a:pPr>
                      <a:r>
                        <a:rPr lang="en-US" sz="1500">
                          <a:solidFill>
                            <a:srgbClr val="1C1E21"/>
                          </a:solidFill>
                          <a:effectLst/>
                        </a:rPr>
                        <a:t>Mission</a:t>
                      </a:r>
                    </a:p>
                  </a:txBody>
                  <a:tcPr marL="93779" marR="93779" marT="93779" marB="93779" anchor="ctr"/>
                </a:tc>
                <a:tc>
                  <a:txBody>
                    <a:bodyPr/>
                    <a:lstStyle/>
                    <a:p>
                      <a:pPr>
                        <a:buNone/>
                      </a:pPr>
                      <a:r>
                        <a:rPr lang="en-US" sz="1500">
                          <a:solidFill>
                            <a:srgbClr val="1C1E21"/>
                          </a:solidFill>
                          <a:effectLst/>
                        </a:rPr>
                        <a:t>Monitor and analyze genomic trends to predict, manage, and prevent outbreaks of infectious diseases; understand how people are exposed to pathogens and how pathogens are geographically distributed; help trace the source and transmission of outbreaks; learn about pathogen evolution, such as the development of drug resistance</a:t>
                      </a:r>
                    </a:p>
                  </a:txBody>
                  <a:tcPr marL="93779" marR="93779" marT="93779" marB="93779" anchor="ctr"/>
                </a:tc>
                <a:extLst>
                  <a:ext uri="{0D108BD9-81ED-4DB2-BD59-A6C34878D82A}">
                    <a16:rowId xmlns:a16="http://schemas.microsoft.com/office/drawing/2014/main" val="698027579"/>
                  </a:ext>
                </a:extLst>
              </a:tr>
              <a:tr h="384563">
                <a:tc>
                  <a:txBody>
                    <a:bodyPr/>
                    <a:lstStyle/>
                    <a:p>
                      <a:pPr>
                        <a:buNone/>
                      </a:pPr>
                      <a:r>
                        <a:rPr lang="en-US" sz="1500">
                          <a:solidFill>
                            <a:srgbClr val="1C1E21"/>
                          </a:solidFill>
                          <a:effectLst/>
                        </a:rPr>
                        <a:t>Example data types</a:t>
                      </a:r>
                    </a:p>
                  </a:txBody>
                  <a:tcPr marL="93779" marR="93779" marT="93779" marB="93779" anchor="ctr"/>
                </a:tc>
                <a:tc>
                  <a:txBody>
                    <a:bodyPr/>
                    <a:lstStyle/>
                    <a:p>
                      <a:pPr>
                        <a:buNone/>
                      </a:pPr>
                      <a:r>
                        <a:rPr lang="en-US" sz="1500">
                          <a:solidFill>
                            <a:srgbClr val="1C1E21"/>
                          </a:solidFill>
                          <a:effectLst/>
                        </a:rPr>
                        <a:t>Whole genome sequences</a:t>
                      </a:r>
                    </a:p>
                  </a:txBody>
                  <a:tcPr marL="93779" marR="93779" marT="93779" marB="93779" anchor="ctr"/>
                </a:tc>
                <a:extLst>
                  <a:ext uri="{0D108BD9-81ED-4DB2-BD59-A6C34878D82A}">
                    <a16:rowId xmlns:a16="http://schemas.microsoft.com/office/drawing/2014/main" val="3383687691"/>
                  </a:ext>
                </a:extLst>
              </a:tr>
              <a:tr h="1421209">
                <a:tc>
                  <a:txBody>
                    <a:bodyPr/>
                    <a:lstStyle/>
                    <a:p>
                      <a:pPr>
                        <a:buNone/>
                      </a:pPr>
                      <a:r>
                        <a:rPr lang="en-US" sz="1500">
                          <a:solidFill>
                            <a:srgbClr val="1C1E21"/>
                          </a:solidFill>
                          <a:effectLst/>
                        </a:rPr>
                        <a:t>Example Systems</a:t>
                      </a:r>
                    </a:p>
                  </a:txBody>
                  <a:tcPr marL="93779" marR="93779" marT="93779" marB="93779" anchor="ctr"/>
                </a:tc>
                <a:tc>
                  <a:txBody>
                    <a:bodyPr/>
                    <a:lstStyle/>
                    <a:p>
                      <a:pPr>
                        <a:buNone/>
                      </a:pPr>
                      <a:r>
                        <a:rPr lang="en-US" sz="1500">
                          <a:solidFill>
                            <a:srgbClr val="1C1E21"/>
                          </a:solidFill>
                          <a:effectLst/>
                        </a:rPr>
                        <a:t>- </a:t>
                      </a:r>
                      <a:r>
                        <a:rPr lang="en-US" sz="1500" err="1">
                          <a:solidFill>
                            <a:srgbClr val="1C1E21"/>
                          </a:solidFill>
                          <a:effectLst/>
                        </a:rPr>
                        <a:t>PulseNet</a:t>
                      </a:r>
                      <a:r>
                        <a:rPr lang="en-US" sz="1500">
                          <a:solidFill>
                            <a:srgbClr val="1C1E21"/>
                          </a:solidFill>
                          <a:effectLst/>
                        </a:rPr>
                        <a:t> 2.0</a:t>
                      </a:r>
                      <a:br>
                        <a:rPr lang="en-US" sz="1500">
                          <a:solidFill>
                            <a:srgbClr val="1C1E21"/>
                          </a:solidFill>
                          <a:effectLst/>
                        </a:rPr>
                      </a:br>
                      <a:r>
                        <a:rPr lang="en-US" sz="1500">
                          <a:solidFill>
                            <a:srgbClr val="1C1E21"/>
                          </a:solidFill>
                          <a:effectLst/>
                        </a:rPr>
                        <a:t>- </a:t>
                      </a:r>
                      <a:r>
                        <a:rPr lang="en-US" sz="1500" err="1">
                          <a:solidFill>
                            <a:srgbClr val="1C1E21"/>
                          </a:solidFill>
                          <a:effectLst/>
                        </a:rPr>
                        <a:t>CaliciNet</a:t>
                      </a:r>
                      <a:br>
                        <a:rPr lang="en-US" sz="1500">
                          <a:solidFill>
                            <a:srgbClr val="1C1E21"/>
                          </a:solidFill>
                          <a:effectLst/>
                        </a:rPr>
                      </a:br>
                      <a:r>
                        <a:rPr lang="en-US" sz="1500">
                          <a:solidFill>
                            <a:srgbClr val="1C1E21"/>
                          </a:solidFill>
                          <a:effectLst/>
                        </a:rPr>
                        <a:t>- </a:t>
                      </a:r>
                      <a:r>
                        <a:rPr lang="en-US" sz="1500" err="1">
                          <a:solidFill>
                            <a:srgbClr val="1C1E21"/>
                          </a:solidFill>
                          <a:effectLst/>
                        </a:rPr>
                        <a:t>CryptoNet</a:t>
                      </a:r>
                      <a:br>
                        <a:rPr lang="en-US" sz="1500">
                          <a:solidFill>
                            <a:srgbClr val="1C1E21"/>
                          </a:solidFill>
                          <a:effectLst/>
                        </a:rPr>
                      </a:br>
                      <a:r>
                        <a:rPr lang="en-US" sz="1500">
                          <a:solidFill>
                            <a:srgbClr val="1C1E21"/>
                          </a:solidFill>
                          <a:effectLst/>
                        </a:rPr>
                        <a:t>- National Antimicrobial Resistance Monitoring System (NARMS)</a:t>
                      </a:r>
                      <a:br>
                        <a:rPr lang="en-US" sz="1500">
                          <a:solidFill>
                            <a:srgbClr val="1C1E21"/>
                          </a:solidFill>
                          <a:effectLst/>
                        </a:rPr>
                      </a:br>
                      <a:r>
                        <a:rPr lang="en-US" sz="1500">
                          <a:solidFill>
                            <a:srgbClr val="1C1E21"/>
                          </a:solidFill>
                          <a:effectLst/>
                        </a:rPr>
                        <a:t>- Strep Lab</a:t>
                      </a:r>
                    </a:p>
                  </a:txBody>
                  <a:tcPr marL="93779" marR="93779" marT="93779" marB="93779" anchor="ctr"/>
                </a:tc>
                <a:extLst>
                  <a:ext uri="{0D108BD9-81ED-4DB2-BD59-A6C34878D82A}">
                    <a16:rowId xmlns:a16="http://schemas.microsoft.com/office/drawing/2014/main" val="1330384017"/>
                  </a:ext>
                </a:extLst>
              </a:tr>
            </a:tbl>
          </a:graphicData>
        </a:graphic>
      </p:graphicFrame>
      <p:sp>
        <p:nvSpPr>
          <p:cNvPr id="10" name="TextBox 9">
            <a:extLst>
              <a:ext uri="{FF2B5EF4-FFF2-40B4-BE49-F238E27FC236}">
                <a16:creationId xmlns:a16="http://schemas.microsoft.com/office/drawing/2014/main" id="{00432F2A-AA96-0B5C-FA21-B5623E9DFE99}"/>
              </a:ext>
            </a:extLst>
          </p:cNvPr>
          <p:cNvSpPr txBox="1"/>
          <p:nvPr/>
        </p:nvSpPr>
        <p:spPr>
          <a:xfrm>
            <a:off x="3343274" y="2316718"/>
            <a:ext cx="9040654" cy="369332"/>
          </a:xfrm>
          <a:prstGeom prst="rect">
            <a:avLst/>
          </a:prstGeom>
          <a:noFill/>
        </p:spPr>
        <p:txBody>
          <a:bodyPr wrap="square">
            <a:spAutoFit/>
          </a:bodyPr>
          <a:lstStyle/>
          <a:p>
            <a:pPr algn="ctr">
              <a:spcBef>
                <a:spcPts val="2250"/>
              </a:spcBef>
              <a:spcAft>
                <a:spcPts val="1500"/>
              </a:spcAft>
              <a:buNone/>
            </a:pPr>
            <a:r>
              <a:rPr lang="en-US" b="1" i="0">
                <a:solidFill>
                  <a:srgbClr val="0076CD"/>
                </a:solidFill>
                <a:effectLst/>
                <a:latin typeface="Roboto" panose="02000000000000000000" pitchFamily="2" charset="0"/>
              </a:rPr>
              <a:t>Genomics</a:t>
            </a:r>
            <a:endParaRPr lang="en-US" b="1" i="0">
              <a:solidFill>
                <a:srgbClr val="1C1E21"/>
              </a:solidFill>
              <a:effectLst/>
              <a:latin typeface="Roboto" panose="02000000000000000000" pitchFamily="2" charset="0"/>
            </a:endParaRPr>
          </a:p>
        </p:txBody>
      </p:sp>
    </p:spTree>
    <p:extLst>
      <p:ext uri="{BB962C8B-B14F-4D97-AF65-F5344CB8AC3E}">
        <p14:creationId xmlns:p14="http://schemas.microsoft.com/office/powerpoint/2010/main" val="1903555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5DB10-377B-4206-B413-0EAAD1CF4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957B61-921D-ADF3-0612-B0B48E101946}"/>
              </a:ext>
            </a:extLst>
          </p:cNvPr>
          <p:cNvSpPr>
            <a:spLocks noGrp="1"/>
          </p:cNvSpPr>
          <p:nvPr>
            <p:ph type="title"/>
          </p:nvPr>
        </p:nvSpPr>
        <p:spPr/>
        <p:txBody>
          <a:bodyPr/>
          <a:lstStyle/>
          <a:p>
            <a:r>
              <a:rPr lang="en-US"/>
              <a:t>Segment vs Sub-Architecture</a:t>
            </a:r>
          </a:p>
        </p:txBody>
      </p:sp>
      <p:sp>
        <p:nvSpPr>
          <p:cNvPr id="5" name="Slide Number Placeholder 4">
            <a:extLst>
              <a:ext uri="{FF2B5EF4-FFF2-40B4-BE49-F238E27FC236}">
                <a16:creationId xmlns:a16="http://schemas.microsoft.com/office/drawing/2014/main" id="{EB3E809A-D206-B537-C884-9BDFE77A1C36}"/>
              </a:ext>
            </a:extLst>
          </p:cNvPr>
          <p:cNvSpPr>
            <a:spLocks noGrp="1"/>
          </p:cNvSpPr>
          <p:nvPr>
            <p:ph type="sldNum" sz="quarter" idx="12"/>
          </p:nvPr>
        </p:nvSpPr>
        <p:spPr/>
        <p:txBody>
          <a:bodyPr/>
          <a:lstStyle/>
          <a:p>
            <a:fld id="{C998F8A8-616C-F441-B333-4A21D39A0EF3}" type="slidenum">
              <a:rPr lang="en-US" smtClean="0"/>
              <a:t>28</a:t>
            </a:fld>
            <a:endParaRPr lang="en-US"/>
          </a:p>
        </p:txBody>
      </p:sp>
      <p:sp>
        <p:nvSpPr>
          <p:cNvPr id="11" name="Content Placeholder 3">
            <a:extLst>
              <a:ext uri="{FF2B5EF4-FFF2-40B4-BE49-F238E27FC236}">
                <a16:creationId xmlns:a16="http://schemas.microsoft.com/office/drawing/2014/main" id="{1E9C9BAF-1E5A-E2AB-B4D3-A531FFA3B7BA}"/>
              </a:ext>
            </a:extLst>
          </p:cNvPr>
          <p:cNvSpPr txBox="1">
            <a:spLocks/>
          </p:cNvSpPr>
          <p:nvPr/>
        </p:nvSpPr>
        <p:spPr>
          <a:xfrm>
            <a:off x="6172200" y="1761490"/>
            <a:ext cx="5486400" cy="4351338"/>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Sub-architecture [Domain]</a:t>
            </a:r>
          </a:p>
          <a:p>
            <a:pPr lvl="1" indent="0">
              <a:buNone/>
            </a:pPr>
            <a:r>
              <a:rPr lang="en-US" b="1">
                <a:solidFill>
                  <a:srgbClr val="20145F"/>
                </a:solidFill>
              </a:rPr>
              <a:t>Reference Model</a:t>
            </a:r>
            <a:endParaRPr lang="en-US"/>
          </a:p>
          <a:p>
            <a:endParaRPr lang="en-US"/>
          </a:p>
        </p:txBody>
      </p:sp>
      <p:pic>
        <p:nvPicPr>
          <p:cNvPr id="1026" name="Picture 2" descr="Diagram showing how sub architectures fit together. There are several systems that share infrastructures. Applications sit inside the infrastructure with shared data. There are also layers for Security (e.g., firewalls), Performance (e.g, governance, data standards, operating model, communities of practice), Business (e.g., vendor management, capabilities such as surveillance, response and readiness).">
            <a:extLst>
              <a:ext uri="{FF2B5EF4-FFF2-40B4-BE49-F238E27FC236}">
                <a16:creationId xmlns:a16="http://schemas.microsoft.com/office/drawing/2014/main" id="{CBE58848-B983-2E37-325A-3AAD0AAF63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407"/>
          <a:stretch>
            <a:fillRect/>
          </a:stretch>
        </p:blipFill>
        <p:spPr bwMode="auto">
          <a:xfrm>
            <a:off x="211756" y="2638536"/>
            <a:ext cx="7615187" cy="365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441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D3680-ACD2-5F63-0FB4-0F436957D5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6018F-077A-AAA9-F82E-7F3CA7C35DEE}"/>
              </a:ext>
            </a:extLst>
          </p:cNvPr>
          <p:cNvSpPr>
            <a:spLocks noGrp="1"/>
          </p:cNvSpPr>
          <p:nvPr>
            <p:ph type="title"/>
          </p:nvPr>
        </p:nvSpPr>
        <p:spPr/>
        <p:txBody>
          <a:bodyPr/>
          <a:lstStyle/>
          <a:p>
            <a:r>
              <a:rPr lang="en-US"/>
              <a:t>Business Architecture</a:t>
            </a:r>
          </a:p>
        </p:txBody>
      </p:sp>
      <p:sp>
        <p:nvSpPr>
          <p:cNvPr id="5" name="Slide Number Placeholder 4">
            <a:extLst>
              <a:ext uri="{FF2B5EF4-FFF2-40B4-BE49-F238E27FC236}">
                <a16:creationId xmlns:a16="http://schemas.microsoft.com/office/drawing/2014/main" id="{6E9507C5-EC01-ECF8-5B1B-564F63BA359E}"/>
              </a:ext>
            </a:extLst>
          </p:cNvPr>
          <p:cNvSpPr>
            <a:spLocks noGrp="1"/>
          </p:cNvSpPr>
          <p:nvPr>
            <p:ph type="sldNum" sz="quarter" idx="12"/>
          </p:nvPr>
        </p:nvSpPr>
        <p:spPr/>
        <p:txBody>
          <a:bodyPr/>
          <a:lstStyle/>
          <a:p>
            <a:fld id="{C998F8A8-616C-F441-B333-4A21D39A0EF3}" type="slidenum">
              <a:rPr lang="en-US" smtClean="0"/>
              <a:t>29</a:t>
            </a:fld>
            <a:endParaRPr lang="en-US"/>
          </a:p>
        </p:txBody>
      </p:sp>
      <p:sp>
        <p:nvSpPr>
          <p:cNvPr id="48" name="TextBox 47">
            <a:extLst>
              <a:ext uri="{FF2B5EF4-FFF2-40B4-BE49-F238E27FC236}">
                <a16:creationId xmlns:a16="http://schemas.microsoft.com/office/drawing/2014/main" id="{8ED34495-E7A7-283C-7825-57C28CA513E7}"/>
              </a:ext>
            </a:extLst>
          </p:cNvPr>
          <p:cNvSpPr txBox="1"/>
          <p:nvPr/>
        </p:nvSpPr>
        <p:spPr>
          <a:xfrm>
            <a:off x="32148" y="2690336"/>
            <a:ext cx="1766636" cy="738664"/>
          </a:xfrm>
          <a:prstGeom prst="rect">
            <a:avLst/>
          </a:prstGeom>
          <a:noFill/>
        </p:spPr>
        <p:txBody>
          <a:bodyPr wrap="square" rtlCol="0">
            <a:spAutoFit/>
          </a:bodyPr>
          <a:lstStyle/>
          <a:p>
            <a:pPr algn="ctr"/>
            <a:r>
              <a:rPr lang="en-US" sz="1400" b="1">
                <a:solidFill>
                  <a:srgbClr val="05247F"/>
                </a:solidFill>
                <a:latin typeface="Lato" panose="020F0502020204030203" pitchFamily="34" charset="0"/>
                <a:ea typeface="Lato" panose="020F0502020204030203" pitchFamily="34" charset="0"/>
                <a:cs typeface="Lato" panose="020F0502020204030203" pitchFamily="34" charset="0"/>
              </a:rPr>
              <a:t>PUBLIC HEALTH OBSERVATIONS &amp; EVENTS</a:t>
            </a:r>
          </a:p>
        </p:txBody>
      </p:sp>
      <p:sp>
        <p:nvSpPr>
          <p:cNvPr id="50" name="Rectangle 49">
            <a:extLst>
              <a:ext uri="{FF2B5EF4-FFF2-40B4-BE49-F238E27FC236}">
                <a16:creationId xmlns:a16="http://schemas.microsoft.com/office/drawing/2014/main" id="{FB8CB70F-2781-10FD-501F-320D944FBD87}"/>
              </a:ext>
            </a:extLst>
          </p:cNvPr>
          <p:cNvSpPr/>
          <p:nvPr/>
        </p:nvSpPr>
        <p:spPr>
          <a:xfrm>
            <a:off x="4519484" y="1785604"/>
            <a:ext cx="3257826" cy="265647"/>
          </a:xfrm>
          <a:prstGeom prst="rect">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Lato" panose="020F0502020204030203" pitchFamily="34" charset="0"/>
                <a:ea typeface="Lato" panose="020F0502020204030203" pitchFamily="34" charset="0"/>
                <a:cs typeface="Lato" panose="020F0502020204030203" pitchFamily="34" charset="0"/>
              </a:rPr>
              <a:t>CDC Mission</a:t>
            </a:r>
          </a:p>
        </p:txBody>
      </p:sp>
      <p:sp>
        <p:nvSpPr>
          <p:cNvPr id="40" name="Arrow: Left-Right 39">
            <a:extLst>
              <a:ext uri="{FF2B5EF4-FFF2-40B4-BE49-F238E27FC236}">
                <a16:creationId xmlns:a16="http://schemas.microsoft.com/office/drawing/2014/main" id="{7F00BDC5-A3DC-B661-3E1D-934EC7E26C38}"/>
              </a:ext>
              <a:ext uri="{C183D7F6-B498-43B3-948B-1728B52AA6E4}">
                <adec:decorative xmlns:adec="http://schemas.microsoft.com/office/drawing/2017/decorative" val="1"/>
              </a:ext>
            </a:extLst>
          </p:cNvPr>
          <p:cNvSpPr/>
          <p:nvPr/>
        </p:nvSpPr>
        <p:spPr>
          <a:xfrm>
            <a:off x="1798784" y="1403674"/>
            <a:ext cx="8861500" cy="3450679"/>
          </a:xfrm>
          <a:prstGeom prst="leftRightArrow">
            <a:avLst>
              <a:gd name="adj1" fmla="val 50000"/>
              <a:gd name="adj2" fmla="val 36474"/>
            </a:avLst>
          </a:prstGeom>
          <a:gradFill flip="none" rotWithShape="1">
            <a:gsLst>
              <a:gs pos="71000">
                <a:schemeClr val="tx2">
                  <a:lumMod val="10000"/>
                  <a:lumOff val="90000"/>
                </a:schemeClr>
              </a:gs>
              <a:gs pos="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Lato" panose="020F0502020204030203" pitchFamily="34" charset="0"/>
              <a:ea typeface="Lato" panose="020F0502020204030203" pitchFamily="34" charset="0"/>
              <a:cs typeface="Lato" panose="020F0502020204030203" pitchFamily="34" charset="0"/>
            </a:endParaRPr>
          </a:p>
        </p:txBody>
      </p:sp>
      <p:graphicFrame>
        <p:nvGraphicFramePr>
          <p:cNvPr id="41" name="Diagram 40" descr="Business Architecture">
            <a:extLst>
              <a:ext uri="{FF2B5EF4-FFF2-40B4-BE49-F238E27FC236}">
                <a16:creationId xmlns:a16="http://schemas.microsoft.com/office/drawing/2014/main" id="{0315747D-516F-5595-9C28-6C43D52F8576}"/>
              </a:ext>
            </a:extLst>
          </p:cNvPr>
          <p:cNvGraphicFramePr/>
          <p:nvPr>
            <p:extLst>
              <p:ext uri="{D42A27DB-BD31-4B8C-83A1-F6EECF244321}">
                <p14:modId xmlns:p14="http://schemas.microsoft.com/office/powerpoint/2010/main" val="3547143920"/>
              </p:ext>
            </p:extLst>
          </p:nvPr>
        </p:nvGraphicFramePr>
        <p:xfrm>
          <a:off x="2428875" y="2381655"/>
          <a:ext cx="7697395" cy="536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 name="TextBox 41">
            <a:extLst>
              <a:ext uri="{FF2B5EF4-FFF2-40B4-BE49-F238E27FC236}">
                <a16:creationId xmlns:a16="http://schemas.microsoft.com/office/drawing/2014/main" id="{39F3B2BA-429C-ECE9-80A7-5C9446225EA2}"/>
              </a:ext>
            </a:extLst>
          </p:cNvPr>
          <p:cNvSpPr txBox="1"/>
          <p:nvPr/>
        </p:nvSpPr>
        <p:spPr>
          <a:xfrm>
            <a:off x="3474720" y="2926080"/>
            <a:ext cx="1289878" cy="461665"/>
          </a:xfrm>
          <a:prstGeom prst="rect">
            <a:avLst/>
          </a:prstGeom>
          <a:noFill/>
        </p:spPr>
        <p:txBody>
          <a:bodyPr wrap="square" rtlCol="0">
            <a:spAutoFit/>
          </a:bodyPr>
          <a:lstStyle/>
          <a:p>
            <a:pPr algn="ctr"/>
            <a:r>
              <a:rPr lang="en-US" sz="1200">
                <a:latin typeface="Lato" panose="020F0502020204030203" pitchFamily="34" charset="0"/>
                <a:ea typeface="Lato" panose="020F0502020204030203" pitchFamily="34" charset="0"/>
                <a:cs typeface="Lato" panose="020F0502020204030203" pitchFamily="34" charset="0"/>
              </a:rPr>
              <a:t>Healthcare Systems</a:t>
            </a:r>
          </a:p>
        </p:txBody>
      </p:sp>
      <p:sp>
        <p:nvSpPr>
          <p:cNvPr id="43" name="TextBox 42">
            <a:extLst>
              <a:ext uri="{FF2B5EF4-FFF2-40B4-BE49-F238E27FC236}">
                <a16:creationId xmlns:a16="http://schemas.microsoft.com/office/drawing/2014/main" id="{F5961E2C-5223-4AC7-C0EB-685B4B074C0C}"/>
              </a:ext>
            </a:extLst>
          </p:cNvPr>
          <p:cNvSpPr txBox="1"/>
          <p:nvPr/>
        </p:nvSpPr>
        <p:spPr>
          <a:xfrm>
            <a:off x="5353941" y="3018413"/>
            <a:ext cx="1289878" cy="276999"/>
          </a:xfrm>
          <a:prstGeom prst="rect">
            <a:avLst/>
          </a:prstGeom>
          <a:noFill/>
        </p:spPr>
        <p:txBody>
          <a:bodyPr wrap="square" rtlCol="0" anchor="ctr">
            <a:spAutoFit/>
          </a:bodyPr>
          <a:lstStyle/>
          <a:p>
            <a:pPr algn="ctr"/>
            <a:r>
              <a:rPr lang="en-US" sz="1200">
                <a:latin typeface="Lato" panose="020F0502020204030203" pitchFamily="34" charset="0"/>
                <a:ea typeface="Lato" panose="020F0502020204030203" pitchFamily="34" charset="0"/>
                <a:cs typeface="Lato" panose="020F0502020204030203" pitchFamily="34" charset="0"/>
              </a:rPr>
              <a:t>Intermediaries</a:t>
            </a:r>
          </a:p>
        </p:txBody>
      </p:sp>
      <p:sp>
        <p:nvSpPr>
          <p:cNvPr id="44" name="TextBox 43">
            <a:extLst>
              <a:ext uri="{FF2B5EF4-FFF2-40B4-BE49-F238E27FC236}">
                <a16:creationId xmlns:a16="http://schemas.microsoft.com/office/drawing/2014/main" id="{A7B82796-3B6E-06A0-E6D9-4F61111C20D0}"/>
              </a:ext>
            </a:extLst>
          </p:cNvPr>
          <p:cNvSpPr txBox="1"/>
          <p:nvPr/>
        </p:nvSpPr>
        <p:spPr>
          <a:xfrm>
            <a:off x="6858000" y="2926080"/>
            <a:ext cx="1633519" cy="461665"/>
          </a:xfrm>
          <a:prstGeom prst="rect">
            <a:avLst/>
          </a:prstGeom>
          <a:noFill/>
        </p:spPr>
        <p:txBody>
          <a:bodyPr wrap="square" rtlCol="0">
            <a:spAutoFit/>
          </a:bodyPr>
          <a:lstStyle/>
          <a:p>
            <a:pPr algn="ctr"/>
            <a:r>
              <a:rPr lang="en-US" sz="1200">
                <a:latin typeface="Lato" panose="020F0502020204030203" pitchFamily="34" charset="0"/>
                <a:ea typeface="Lato" panose="020F0502020204030203" pitchFamily="34" charset="0"/>
                <a:cs typeface="Lato" panose="020F0502020204030203" pitchFamily="34" charset="0"/>
              </a:rPr>
              <a:t>Modeling, Analysis, &amp; Visualizations</a:t>
            </a:r>
          </a:p>
        </p:txBody>
      </p:sp>
      <p:sp>
        <p:nvSpPr>
          <p:cNvPr id="45" name="TextBox 44">
            <a:extLst>
              <a:ext uri="{FF2B5EF4-FFF2-40B4-BE49-F238E27FC236}">
                <a16:creationId xmlns:a16="http://schemas.microsoft.com/office/drawing/2014/main" id="{78178282-F576-45FA-02F2-BCB3CF1377EA}"/>
              </a:ext>
            </a:extLst>
          </p:cNvPr>
          <p:cNvSpPr txBox="1"/>
          <p:nvPr/>
        </p:nvSpPr>
        <p:spPr>
          <a:xfrm>
            <a:off x="3474720" y="3474720"/>
            <a:ext cx="1510426" cy="461665"/>
          </a:xfrm>
          <a:prstGeom prst="rect">
            <a:avLst/>
          </a:prstGeom>
          <a:noFill/>
        </p:spPr>
        <p:txBody>
          <a:bodyPr wrap="square" rtlCol="0">
            <a:spAutoFit/>
          </a:bodyPr>
          <a:lstStyle/>
          <a:p>
            <a:pPr algn="ctr"/>
            <a:r>
              <a:rPr lang="en-US" sz="1200">
                <a:latin typeface="Lato" panose="020F0502020204030203" pitchFamily="34" charset="0"/>
                <a:ea typeface="Lato" panose="020F0502020204030203" pitchFamily="34" charset="0"/>
                <a:cs typeface="Lato" panose="020F0502020204030203" pitchFamily="34" charset="0"/>
              </a:rPr>
              <a:t>State, Tribal, Local, &amp; Territorial</a:t>
            </a:r>
          </a:p>
        </p:txBody>
      </p:sp>
      <p:sp>
        <p:nvSpPr>
          <p:cNvPr id="46" name="TextBox 45">
            <a:extLst>
              <a:ext uri="{FF2B5EF4-FFF2-40B4-BE49-F238E27FC236}">
                <a16:creationId xmlns:a16="http://schemas.microsoft.com/office/drawing/2014/main" id="{5BC2EB07-B101-D6D6-7525-DCAD1B3C7599}"/>
              </a:ext>
            </a:extLst>
          </p:cNvPr>
          <p:cNvSpPr txBox="1"/>
          <p:nvPr/>
        </p:nvSpPr>
        <p:spPr>
          <a:xfrm>
            <a:off x="5353941" y="3474720"/>
            <a:ext cx="1289878" cy="461665"/>
          </a:xfrm>
          <a:prstGeom prst="rect">
            <a:avLst/>
          </a:prstGeom>
          <a:noFill/>
        </p:spPr>
        <p:txBody>
          <a:bodyPr wrap="square" rtlCol="0">
            <a:spAutoFit/>
          </a:bodyPr>
          <a:lstStyle/>
          <a:p>
            <a:pPr algn="ctr"/>
            <a:r>
              <a:rPr lang="en-US" sz="1200">
                <a:latin typeface="Lato" panose="020F0502020204030203" pitchFamily="34" charset="0"/>
                <a:ea typeface="Lato" panose="020F0502020204030203" pitchFamily="34" charset="0"/>
                <a:cs typeface="Lato" panose="020F0502020204030203" pitchFamily="34" charset="0"/>
              </a:rPr>
              <a:t>Data Integration &amp; Organization</a:t>
            </a:r>
          </a:p>
        </p:txBody>
      </p:sp>
      <p:sp>
        <p:nvSpPr>
          <p:cNvPr id="47" name="TextBox 46">
            <a:extLst>
              <a:ext uri="{FF2B5EF4-FFF2-40B4-BE49-F238E27FC236}">
                <a16:creationId xmlns:a16="http://schemas.microsoft.com/office/drawing/2014/main" id="{1BD9CB11-6EB8-D09F-7E81-7B1210338E47}"/>
              </a:ext>
            </a:extLst>
          </p:cNvPr>
          <p:cNvSpPr txBox="1"/>
          <p:nvPr/>
        </p:nvSpPr>
        <p:spPr>
          <a:xfrm>
            <a:off x="6858000" y="3474720"/>
            <a:ext cx="1820791" cy="461665"/>
          </a:xfrm>
          <a:prstGeom prst="rect">
            <a:avLst/>
          </a:prstGeom>
          <a:noFill/>
        </p:spPr>
        <p:txBody>
          <a:bodyPr wrap="square" rtlCol="0">
            <a:spAutoFit/>
          </a:bodyPr>
          <a:lstStyle/>
          <a:p>
            <a:pPr algn="ctr"/>
            <a:r>
              <a:rPr lang="en-US" sz="1200">
                <a:latin typeface="Lato" panose="020F0502020204030203" pitchFamily="34" charset="0"/>
                <a:ea typeface="Lato" panose="020F0502020204030203" pitchFamily="34" charset="0"/>
                <a:cs typeface="Lato" panose="020F0502020204030203" pitchFamily="34" charset="0"/>
              </a:rPr>
              <a:t>Communications; </a:t>
            </a:r>
          </a:p>
          <a:p>
            <a:pPr algn="ctr"/>
            <a:r>
              <a:rPr lang="en-US" sz="1200">
                <a:latin typeface="Lato" panose="020F0502020204030203" pitchFamily="34" charset="0"/>
                <a:ea typeface="Lato" panose="020F0502020204030203" pitchFamily="34" charset="0"/>
                <a:cs typeface="Lato" panose="020F0502020204030203" pitchFamily="34" charset="0"/>
              </a:rPr>
              <a:t>Logistics &amp; Response</a:t>
            </a:r>
          </a:p>
        </p:txBody>
      </p:sp>
      <p:sp>
        <p:nvSpPr>
          <p:cNvPr id="49" name="TextBox 48">
            <a:extLst>
              <a:ext uri="{FF2B5EF4-FFF2-40B4-BE49-F238E27FC236}">
                <a16:creationId xmlns:a16="http://schemas.microsoft.com/office/drawing/2014/main" id="{D88248E6-E42C-5ED5-B94A-ED2CD1BA8972}"/>
              </a:ext>
            </a:extLst>
          </p:cNvPr>
          <p:cNvSpPr txBox="1"/>
          <p:nvPr/>
        </p:nvSpPr>
        <p:spPr>
          <a:xfrm>
            <a:off x="10569584" y="2847986"/>
            <a:ext cx="1766636" cy="523220"/>
          </a:xfrm>
          <a:prstGeom prst="rect">
            <a:avLst/>
          </a:prstGeom>
          <a:noFill/>
        </p:spPr>
        <p:txBody>
          <a:bodyPr wrap="square" rtlCol="0">
            <a:spAutoFit/>
          </a:bodyPr>
          <a:lstStyle/>
          <a:p>
            <a:pPr algn="ctr"/>
            <a:r>
              <a:rPr lang="en-US" sz="1400" b="1">
                <a:solidFill>
                  <a:srgbClr val="05247F"/>
                </a:solidFill>
                <a:latin typeface="Lato" panose="020F0502020204030203" pitchFamily="34" charset="0"/>
                <a:ea typeface="Lato" panose="020F0502020204030203" pitchFamily="34" charset="0"/>
                <a:cs typeface="Lato" panose="020F0502020204030203" pitchFamily="34" charset="0"/>
              </a:rPr>
              <a:t>PUBLIC HEALTH OUTCOMES</a:t>
            </a:r>
          </a:p>
        </p:txBody>
      </p:sp>
      <p:sp>
        <p:nvSpPr>
          <p:cNvPr id="39" name="Rectangle 38">
            <a:extLst>
              <a:ext uri="{FF2B5EF4-FFF2-40B4-BE49-F238E27FC236}">
                <a16:creationId xmlns:a16="http://schemas.microsoft.com/office/drawing/2014/main" id="{A67A24A1-20E0-BE9D-814E-F305ACED46CE}"/>
              </a:ext>
            </a:extLst>
          </p:cNvPr>
          <p:cNvSpPr/>
          <p:nvPr/>
        </p:nvSpPr>
        <p:spPr>
          <a:xfrm>
            <a:off x="2033667" y="4099157"/>
            <a:ext cx="8212741" cy="265647"/>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Lato" panose="020F0502020204030203" pitchFamily="34" charset="0"/>
                <a:ea typeface="Lato" panose="020F0502020204030203" pitchFamily="34" charset="0"/>
                <a:cs typeface="Lato" panose="020F0502020204030203" pitchFamily="34" charset="0"/>
              </a:rPr>
              <a:t>Data Platforms</a:t>
            </a:r>
          </a:p>
        </p:txBody>
      </p:sp>
      <p:sp>
        <p:nvSpPr>
          <p:cNvPr id="38" name="Rectangle 37">
            <a:extLst>
              <a:ext uri="{FF2B5EF4-FFF2-40B4-BE49-F238E27FC236}">
                <a16:creationId xmlns:a16="http://schemas.microsoft.com/office/drawing/2014/main" id="{EC1F62CF-AD04-7F46-D39F-596C6E8DB1AE}"/>
              </a:ext>
            </a:extLst>
          </p:cNvPr>
          <p:cNvSpPr/>
          <p:nvPr/>
        </p:nvSpPr>
        <p:spPr>
          <a:xfrm>
            <a:off x="2033666" y="4435254"/>
            <a:ext cx="8212741" cy="265647"/>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Lato" panose="020F0502020204030203" pitchFamily="34" charset="0"/>
                <a:ea typeface="Lato" panose="020F0502020204030203" pitchFamily="34" charset="0"/>
                <a:cs typeface="Lato" panose="020F0502020204030203" pitchFamily="34" charset="0"/>
              </a:rPr>
              <a:t>Policies, Standards, &amp; Guidelines</a:t>
            </a:r>
          </a:p>
        </p:txBody>
      </p:sp>
      <p:sp>
        <p:nvSpPr>
          <p:cNvPr id="12" name="TextBox 11">
            <a:extLst>
              <a:ext uri="{FF2B5EF4-FFF2-40B4-BE49-F238E27FC236}">
                <a16:creationId xmlns:a16="http://schemas.microsoft.com/office/drawing/2014/main" id="{6F56BC82-29BD-1F24-5A02-C6E1F7891144}"/>
              </a:ext>
            </a:extLst>
          </p:cNvPr>
          <p:cNvSpPr txBox="1"/>
          <p:nvPr/>
        </p:nvSpPr>
        <p:spPr>
          <a:xfrm>
            <a:off x="499217" y="5402380"/>
            <a:ext cx="36719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1" i="0" u="none" strike="noStrike" kern="1200" cap="none" spc="0" normalizeH="0" baseline="0" noProof="0">
                <a:ln>
                  <a:noFill/>
                </a:ln>
                <a:solidFill>
                  <a:schemeClr val="accent1"/>
                </a:solidFill>
                <a:effectLst/>
                <a:uLnTx/>
                <a:uFillTx/>
                <a:ea typeface="Lato" panose="020F0502020204030203" pitchFamily="34" charset="0"/>
                <a:cs typeface="Lato" panose="020F0502020204030203" pitchFamily="34" charset="0"/>
              </a:rPr>
              <a:t>Aligning core capabilities</a:t>
            </a:r>
            <a:endParaRPr kumimoji="0" lang="en-US" sz="1600" b="0" i="0" u="none" strike="noStrike" kern="1200" cap="none" spc="0" normalizeH="0" baseline="0" noProof="0">
              <a:ln>
                <a:noFill/>
              </a:ln>
              <a:solidFill>
                <a:srgbClr val="20145F"/>
              </a:solidFill>
              <a:effectLst/>
              <a:uLnTx/>
              <a:uFillTx/>
              <a:ea typeface="Lato" panose="020F0502020204030203" pitchFamily="34" charset="0"/>
              <a:cs typeface="Lato" panose="020F0502020204030203" pitchFamily="34" charset="0"/>
            </a:endParaRPr>
          </a:p>
        </p:txBody>
      </p:sp>
      <p:sp>
        <p:nvSpPr>
          <p:cNvPr id="14" name="Oval 13">
            <a:extLst>
              <a:ext uri="{FF2B5EF4-FFF2-40B4-BE49-F238E27FC236}">
                <a16:creationId xmlns:a16="http://schemas.microsoft.com/office/drawing/2014/main" id="{E1D81F41-4781-84B6-6EA4-630A5B47FD30}"/>
              </a:ext>
              <a:ext uri="{C183D7F6-B498-43B3-948B-1728B52AA6E4}">
                <adec:decorative xmlns:adec="http://schemas.microsoft.com/office/drawing/2017/decorative" val="1"/>
              </a:ext>
            </a:extLst>
          </p:cNvPr>
          <p:cNvSpPr/>
          <p:nvPr/>
        </p:nvSpPr>
        <p:spPr>
          <a:xfrm>
            <a:off x="4205350" y="5512037"/>
            <a:ext cx="242736" cy="243556"/>
          </a:xfrm>
          <a:prstGeom prst="ellipse">
            <a:avLst/>
          </a:prstGeom>
          <a:solidFill>
            <a:srgbClr val="064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D7DC4023-EE46-BF8F-0AB4-F27FF7287B1B}"/>
              </a:ext>
              <a:ext uri="{C183D7F6-B498-43B3-948B-1728B52AA6E4}">
                <adec:decorative xmlns:adec="http://schemas.microsoft.com/office/drawing/2017/decorative" val="1"/>
              </a:ext>
            </a:extLst>
          </p:cNvPr>
          <p:cNvCxnSpPr>
            <a:cxnSpLocks/>
          </p:cNvCxnSpPr>
          <p:nvPr/>
        </p:nvCxnSpPr>
        <p:spPr>
          <a:xfrm>
            <a:off x="4201077" y="5633815"/>
            <a:ext cx="2769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0D4F568-09F4-03C9-DEF2-1F62C58FB7DB}"/>
              </a:ext>
            </a:extLst>
          </p:cNvPr>
          <p:cNvSpPr txBox="1"/>
          <p:nvPr/>
        </p:nvSpPr>
        <p:spPr>
          <a:xfrm>
            <a:off x="4756720" y="5329111"/>
            <a:ext cx="30834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1600" b="1">
                <a:solidFill>
                  <a:schemeClr val="accent1"/>
                </a:solidFill>
                <a:ea typeface="Lato" panose="020F0502020204030203" pitchFamily="34" charset="0"/>
                <a:cs typeface="Lato" panose="020F0502020204030203" pitchFamily="34" charset="0"/>
              </a:rPr>
              <a:t>Promoting adaptive, shared enterprise solutions</a:t>
            </a:r>
            <a:endParaRPr kumimoji="0" lang="en-US" sz="1600" b="0" i="0" u="none" strike="noStrike" kern="1200" cap="none" spc="0" normalizeH="0" baseline="0" noProof="0">
              <a:ln>
                <a:noFill/>
              </a:ln>
              <a:solidFill>
                <a:srgbClr val="20145F"/>
              </a:solidFill>
              <a:effectLst/>
              <a:uLnTx/>
              <a:uFillTx/>
              <a:ea typeface="Lato" panose="020F0502020204030203" pitchFamily="34" charset="0"/>
              <a:cs typeface="Lato" panose="020F0502020204030203" pitchFamily="34" charset="0"/>
            </a:endParaRPr>
          </a:p>
        </p:txBody>
      </p:sp>
      <p:sp>
        <p:nvSpPr>
          <p:cNvPr id="24" name="Oval 23">
            <a:extLst>
              <a:ext uri="{FF2B5EF4-FFF2-40B4-BE49-F238E27FC236}">
                <a16:creationId xmlns:a16="http://schemas.microsoft.com/office/drawing/2014/main" id="{C4113279-12BC-4FC7-E397-9E9732EE127F}"/>
              </a:ext>
              <a:ext uri="{C183D7F6-B498-43B3-948B-1728B52AA6E4}">
                <adec:decorative xmlns:adec="http://schemas.microsoft.com/office/drawing/2017/decorative" val="1"/>
              </a:ext>
            </a:extLst>
          </p:cNvPr>
          <p:cNvSpPr/>
          <p:nvPr/>
        </p:nvSpPr>
        <p:spPr>
          <a:xfrm>
            <a:off x="7718843" y="5512037"/>
            <a:ext cx="242736" cy="243556"/>
          </a:xfrm>
          <a:prstGeom prst="ellipse">
            <a:avLst/>
          </a:prstGeom>
          <a:solidFill>
            <a:srgbClr val="064C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6827DE14-D4B1-002F-6838-516AF1B4D943}"/>
              </a:ext>
              <a:ext uri="{C183D7F6-B498-43B3-948B-1728B52AA6E4}">
                <adec:decorative xmlns:adec="http://schemas.microsoft.com/office/drawing/2017/decorative" val="1"/>
              </a:ext>
            </a:extLst>
          </p:cNvPr>
          <p:cNvCxnSpPr>
            <a:cxnSpLocks/>
          </p:cNvCxnSpPr>
          <p:nvPr/>
        </p:nvCxnSpPr>
        <p:spPr>
          <a:xfrm>
            <a:off x="7714570" y="5633815"/>
            <a:ext cx="2769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13B37B4-34D6-4DF8-1DDC-F4942915A7CE}"/>
              </a:ext>
            </a:extLst>
          </p:cNvPr>
          <p:cNvSpPr txBox="1"/>
          <p:nvPr/>
        </p:nvSpPr>
        <p:spPr>
          <a:xfrm>
            <a:off x="8353166" y="5402380"/>
            <a:ext cx="37864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lang="en-US" sz="1600" b="1">
                <a:solidFill>
                  <a:schemeClr val="accent1"/>
                </a:solidFill>
                <a:ea typeface="Lato" panose="020F0502020204030203" pitchFamily="34" charset="0"/>
                <a:cs typeface="Lato" panose="020F0502020204030203" pitchFamily="34" charset="0"/>
              </a:rPr>
              <a:t>Utilizing robust data platforms</a:t>
            </a:r>
            <a:endParaRPr kumimoji="0" lang="en-US" sz="1600" b="0" i="0" u="none" strike="noStrike" kern="1200" cap="none" spc="0" normalizeH="0" baseline="0" noProof="0">
              <a:ln>
                <a:noFill/>
              </a:ln>
              <a:solidFill>
                <a:srgbClr val="20145F"/>
              </a:solidFill>
              <a:effectLst/>
              <a:uLnTx/>
              <a:uFillTx/>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113704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C410B-A806-DCC8-A62E-E2BD8D38DD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8DF3FA-5C72-72E6-C17A-82ABC132CC54}"/>
              </a:ext>
            </a:extLst>
          </p:cNvPr>
          <p:cNvSpPr>
            <a:spLocks noGrp="1"/>
          </p:cNvSpPr>
          <p:nvPr>
            <p:ph type="title"/>
          </p:nvPr>
        </p:nvSpPr>
        <p:spPr>
          <a:xfrm>
            <a:off x="533400" y="349038"/>
            <a:ext cx="11125200" cy="1325563"/>
          </a:xfrm>
        </p:spPr>
        <p:txBody>
          <a:bodyPr/>
          <a:lstStyle/>
          <a:p>
            <a:r>
              <a:rPr lang="en-US"/>
              <a:t>Conflict of Interest</a:t>
            </a:r>
            <a:endParaRPr lang="en-US" sz="1800">
              <a:solidFill>
                <a:schemeClr val="accent6">
                  <a:lumMod val="75000"/>
                </a:schemeClr>
              </a:solidFill>
              <a:latin typeface="+mn-lt"/>
            </a:endParaRPr>
          </a:p>
        </p:txBody>
      </p:sp>
      <p:sp>
        <p:nvSpPr>
          <p:cNvPr id="3" name="Content Placeholder 2">
            <a:extLst>
              <a:ext uri="{FF2B5EF4-FFF2-40B4-BE49-F238E27FC236}">
                <a16:creationId xmlns:a16="http://schemas.microsoft.com/office/drawing/2014/main" id="{EBD14275-70C4-0597-FDC8-84B9E2AA49FD}"/>
              </a:ext>
            </a:extLst>
          </p:cNvPr>
          <p:cNvSpPr>
            <a:spLocks noGrp="1"/>
          </p:cNvSpPr>
          <p:nvPr>
            <p:ph idx="1"/>
          </p:nvPr>
        </p:nvSpPr>
        <p:spPr/>
        <p:txBody>
          <a:bodyPr vert="horz" lIns="0" tIns="45720" rIns="91440" bIns="45720" rtlCol="0" anchor="t">
            <a:normAutofit/>
          </a:bodyPr>
          <a:lstStyle/>
          <a:p>
            <a:r>
              <a:rPr lang="en-US"/>
              <a:t>Ryan M Harrison, PhD</a:t>
            </a:r>
          </a:p>
          <a:p>
            <a:endParaRPr lang="en-US"/>
          </a:p>
          <a:p>
            <a:pPr marL="0" indent="0">
              <a:buNone/>
            </a:pPr>
            <a:r>
              <a:rPr lang="en-US" sz="2400" b="0">
                <a:solidFill>
                  <a:schemeClr val="accent4"/>
                </a:solidFill>
                <a:cs typeface="Arial" pitchFamily="34" charset="0"/>
              </a:rPr>
              <a:t>Has no real or apparent conflicts of interest to report.</a:t>
            </a:r>
          </a:p>
          <a:p>
            <a:pPr lvl="1" indent="0">
              <a:buNone/>
            </a:pPr>
            <a:endParaRPr lang="en-US" sz="2200">
              <a:cs typeface="Arial" pitchFamily="34" charset="0"/>
            </a:endParaRPr>
          </a:p>
          <a:p>
            <a:pPr marL="920750" lvl="2" indent="-457200"/>
            <a:endParaRPr lang="en-US"/>
          </a:p>
        </p:txBody>
      </p:sp>
      <p:sp>
        <p:nvSpPr>
          <p:cNvPr id="4" name="Slide Number Placeholder 3">
            <a:extLst>
              <a:ext uri="{FF2B5EF4-FFF2-40B4-BE49-F238E27FC236}">
                <a16:creationId xmlns:a16="http://schemas.microsoft.com/office/drawing/2014/main" id="{768253C8-E8D9-6362-AC43-F78E7027F6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8F8A8-616C-F441-B333-4A21D39A0EF3}" type="slidenum">
              <a:rPr kumimoji="0" lang="en-US" sz="1000" b="0" i="0" u="none" strike="noStrike" kern="1200" cap="none" spc="0" normalizeH="0" baseline="0" noProof="0" smtClean="0">
                <a:ln>
                  <a:noFill/>
                </a:ln>
                <a:solidFill>
                  <a:srgbClr val="55C1E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srgbClr val="55C1E9"/>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239803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7D553-6B5C-D18A-FE3D-445F34FBAF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757D8-3C0F-C9F0-6721-18A48A6C6F36}"/>
              </a:ext>
            </a:extLst>
          </p:cNvPr>
          <p:cNvSpPr>
            <a:spLocks noGrp="1"/>
          </p:cNvSpPr>
          <p:nvPr>
            <p:ph type="ctrTitle"/>
          </p:nvPr>
        </p:nvSpPr>
        <p:spPr/>
        <p:txBody>
          <a:bodyPr/>
          <a:lstStyle/>
          <a:p>
            <a:r>
              <a:rPr lang="en-US"/>
              <a:t>Building the CDC Technical Reference Architecture (TRA)</a:t>
            </a:r>
          </a:p>
        </p:txBody>
      </p:sp>
      <p:sp>
        <p:nvSpPr>
          <p:cNvPr id="3" name="Slide Number Placeholder 2">
            <a:extLst>
              <a:ext uri="{FF2B5EF4-FFF2-40B4-BE49-F238E27FC236}">
                <a16:creationId xmlns:a16="http://schemas.microsoft.com/office/drawing/2014/main" id="{86A2A65F-29D1-A537-61FD-63E0D24559F1}"/>
              </a:ext>
            </a:extLst>
          </p:cNvPr>
          <p:cNvSpPr>
            <a:spLocks noGrp="1"/>
          </p:cNvSpPr>
          <p:nvPr>
            <p:ph type="sldNum" sz="quarter" idx="12"/>
          </p:nvPr>
        </p:nvSpPr>
        <p:spPr/>
        <p:txBody>
          <a:bodyPr/>
          <a:lstStyle/>
          <a:p>
            <a:fld id="{C998F8A8-616C-F441-B333-4A21D39A0EF3}" type="slidenum">
              <a:rPr lang="en-US" smtClean="0"/>
              <a:t>30</a:t>
            </a:fld>
            <a:endParaRPr lang="en-US"/>
          </a:p>
        </p:txBody>
      </p:sp>
    </p:spTree>
    <p:extLst>
      <p:ext uri="{BB962C8B-B14F-4D97-AF65-F5344CB8AC3E}">
        <p14:creationId xmlns:p14="http://schemas.microsoft.com/office/powerpoint/2010/main" val="3248170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67462-C594-1783-4BF2-B62ADB2E2C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60F6B5-4D42-9916-1B55-6D8EAE19F924}"/>
              </a:ext>
            </a:extLst>
          </p:cNvPr>
          <p:cNvSpPr>
            <a:spLocks noGrp="1"/>
          </p:cNvSpPr>
          <p:nvPr>
            <p:ph type="title"/>
          </p:nvPr>
        </p:nvSpPr>
        <p:spPr/>
        <p:txBody>
          <a:bodyPr/>
          <a:lstStyle/>
          <a:p>
            <a:r>
              <a:rPr lang="en-US"/>
              <a:t>Timeline</a:t>
            </a:r>
          </a:p>
        </p:txBody>
      </p:sp>
      <p:sp>
        <p:nvSpPr>
          <p:cNvPr id="5" name="Slide Number Placeholder 4">
            <a:extLst>
              <a:ext uri="{FF2B5EF4-FFF2-40B4-BE49-F238E27FC236}">
                <a16:creationId xmlns:a16="http://schemas.microsoft.com/office/drawing/2014/main" id="{ACE12929-468E-148C-B9FB-A69EB40B7269}"/>
              </a:ext>
            </a:extLst>
          </p:cNvPr>
          <p:cNvSpPr>
            <a:spLocks noGrp="1"/>
          </p:cNvSpPr>
          <p:nvPr>
            <p:ph type="sldNum" sz="quarter" idx="12"/>
          </p:nvPr>
        </p:nvSpPr>
        <p:spPr/>
        <p:txBody>
          <a:bodyPr/>
          <a:lstStyle/>
          <a:p>
            <a:fld id="{C998F8A8-616C-F441-B333-4A21D39A0EF3}" type="slidenum">
              <a:rPr lang="en-US" smtClean="0"/>
              <a:t>31</a:t>
            </a:fld>
            <a:endParaRPr lang="en-US"/>
          </a:p>
        </p:txBody>
      </p:sp>
      <p:cxnSp>
        <p:nvCxnSpPr>
          <p:cNvPr id="4" name="Straight Connector 3">
            <a:extLst>
              <a:ext uri="{FF2B5EF4-FFF2-40B4-BE49-F238E27FC236}">
                <a16:creationId xmlns:a16="http://schemas.microsoft.com/office/drawing/2014/main" id="{D4F5A0BD-886F-E7A8-C434-539E57EABF01}"/>
              </a:ext>
            </a:extLst>
          </p:cNvPr>
          <p:cNvCxnSpPr/>
          <p:nvPr/>
        </p:nvCxnSpPr>
        <p:spPr>
          <a:xfrm>
            <a:off x="635267" y="3619099"/>
            <a:ext cx="1064554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146C9AE0-693C-096D-B81C-BB522365BF36}"/>
              </a:ext>
            </a:extLst>
          </p:cNvPr>
          <p:cNvSpPr/>
          <p:nvPr/>
        </p:nvSpPr>
        <p:spPr>
          <a:xfrm>
            <a:off x="625642" y="3527659"/>
            <a:ext cx="173254" cy="1828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FDAC940-6E7D-0757-C34B-90CA1A28A6D8}"/>
              </a:ext>
            </a:extLst>
          </p:cNvPr>
          <p:cNvSpPr txBox="1"/>
          <p:nvPr/>
        </p:nvSpPr>
        <p:spPr>
          <a:xfrm>
            <a:off x="625642" y="2512890"/>
            <a:ext cx="2406316" cy="923330"/>
          </a:xfrm>
          <a:prstGeom prst="rect">
            <a:avLst/>
          </a:prstGeom>
          <a:noFill/>
        </p:spPr>
        <p:txBody>
          <a:bodyPr wrap="square" rtlCol="0">
            <a:spAutoFit/>
          </a:bodyPr>
          <a:lstStyle/>
          <a:p>
            <a:r>
              <a:rPr lang="en-US">
                <a:solidFill>
                  <a:srgbClr val="20145F"/>
                </a:solidFill>
              </a:rPr>
              <a:t>CY2024 Q1</a:t>
            </a:r>
            <a:br>
              <a:rPr lang="en-US">
                <a:solidFill>
                  <a:srgbClr val="20145F"/>
                </a:solidFill>
              </a:rPr>
            </a:br>
            <a:r>
              <a:rPr lang="en-US">
                <a:solidFill>
                  <a:srgbClr val="20145F"/>
                </a:solidFill>
              </a:rPr>
              <a:t>Enterprise Architecture Action Plan</a:t>
            </a:r>
          </a:p>
        </p:txBody>
      </p:sp>
      <p:sp>
        <p:nvSpPr>
          <p:cNvPr id="10" name="TextBox 9">
            <a:extLst>
              <a:ext uri="{FF2B5EF4-FFF2-40B4-BE49-F238E27FC236}">
                <a16:creationId xmlns:a16="http://schemas.microsoft.com/office/drawing/2014/main" id="{FDAE187E-6B81-B17C-689A-818F8A436F99}"/>
              </a:ext>
            </a:extLst>
          </p:cNvPr>
          <p:cNvSpPr txBox="1"/>
          <p:nvPr/>
        </p:nvSpPr>
        <p:spPr>
          <a:xfrm>
            <a:off x="1982002" y="3838074"/>
            <a:ext cx="2099912" cy="646331"/>
          </a:xfrm>
          <a:prstGeom prst="rect">
            <a:avLst/>
          </a:prstGeom>
          <a:noFill/>
        </p:spPr>
        <p:txBody>
          <a:bodyPr wrap="square" rtlCol="0">
            <a:spAutoFit/>
          </a:bodyPr>
          <a:lstStyle/>
          <a:p>
            <a:r>
              <a:rPr lang="en-US">
                <a:solidFill>
                  <a:srgbClr val="20145F"/>
                </a:solidFill>
              </a:rPr>
              <a:t>CY2024 Q2</a:t>
            </a:r>
            <a:br>
              <a:rPr lang="en-US">
                <a:solidFill>
                  <a:srgbClr val="20145F"/>
                </a:solidFill>
              </a:rPr>
            </a:br>
            <a:r>
              <a:rPr lang="en-US">
                <a:solidFill>
                  <a:srgbClr val="20145F"/>
                </a:solidFill>
              </a:rPr>
              <a:t>Endorsement by CIO</a:t>
            </a:r>
          </a:p>
        </p:txBody>
      </p:sp>
      <p:sp>
        <p:nvSpPr>
          <p:cNvPr id="11" name="TextBox 10">
            <a:extLst>
              <a:ext uri="{FF2B5EF4-FFF2-40B4-BE49-F238E27FC236}">
                <a16:creationId xmlns:a16="http://schemas.microsoft.com/office/drawing/2014/main" id="{215F426B-230F-0A23-F1B8-85B9CB43B764}"/>
              </a:ext>
            </a:extLst>
          </p:cNvPr>
          <p:cNvSpPr txBox="1"/>
          <p:nvPr/>
        </p:nvSpPr>
        <p:spPr>
          <a:xfrm>
            <a:off x="5521690" y="2814436"/>
            <a:ext cx="3468305" cy="646331"/>
          </a:xfrm>
          <a:prstGeom prst="rect">
            <a:avLst/>
          </a:prstGeom>
          <a:noFill/>
        </p:spPr>
        <p:txBody>
          <a:bodyPr wrap="square" rtlCol="0">
            <a:spAutoFit/>
          </a:bodyPr>
          <a:lstStyle/>
          <a:p>
            <a:r>
              <a:rPr lang="en-US">
                <a:solidFill>
                  <a:srgbClr val="20145F"/>
                </a:solidFill>
              </a:rPr>
              <a:t>CY2025 Q1</a:t>
            </a:r>
            <a:br>
              <a:rPr lang="en-US">
                <a:solidFill>
                  <a:srgbClr val="20145F"/>
                </a:solidFill>
              </a:rPr>
            </a:br>
            <a:r>
              <a:rPr lang="en-US">
                <a:solidFill>
                  <a:srgbClr val="20145F"/>
                </a:solidFill>
              </a:rPr>
              <a:t>Internal TRA pages published</a:t>
            </a:r>
          </a:p>
        </p:txBody>
      </p:sp>
      <p:sp>
        <p:nvSpPr>
          <p:cNvPr id="12" name="TextBox 11">
            <a:extLst>
              <a:ext uri="{FF2B5EF4-FFF2-40B4-BE49-F238E27FC236}">
                <a16:creationId xmlns:a16="http://schemas.microsoft.com/office/drawing/2014/main" id="{D3F631D3-4862-6C37-1B03-5F149CC3CC8F}"/>
              </a:ext>
            </a:extLst>
          </p:cNvPr>
          <p:cNvSpPr txBox="1"/>
          <p:nvPr/>
        </p:nvSpPr>
        <p:spPr>
          <a:xfrm>
            <a:off x="7085798" y="3897263"/>
            <a:ext cx="2099912" cy="646331"/>
          </a:xfrm>
          <a:prstGeom prst="rect">
            <a:avLst/>
          </a:prstGeom>
          <a:noFill/>
        </p:spPr>
        <p:txBody>
          <a:bodyPr wrap="square" rtlCol="0">
            <a:spAutoFit/>
          </a:bodyPr>
          <a:lstStyle/>
          <a:p>
            <a:r>
              <a:rPr lang="en-US">
                <a:solidFill>
                  <a:srgbClr val="20145F"/>
                </a:solidFill>
              </a:rPr>
              <a:t>CY2025 Q2</a:t>
            </a:r>
            <a:br>
              <a:rPr lang="en-US">
                <a:solidFill>
                  <a:srgbClr val="20145F"/>
                </a:solidFill>
              </a:rPr>
            </a:br>
            <a:r>
              <a:rPr lang="en-US">
                <a:solidFill>
                  <a:srgbClr val="20145F"/>
                </a:solidFill>
              </a:rPr>
              <a:t>CoP re-starts</a:t>
            </a:r>
          </a:p>
        </p:txBody>
      </p:sp>
      <p:sp>
        <p:nvSpPr>
          <p:cNvPr id="13" name="Oval 12">
            <a:extLst>
              <a:ext uri="{FF2B5EF4-FFF2-40B4-BE49-F238E27FC236}">
                <a16:creationId xmlns:a16="http://schemas.microsoft.com/office/drawing/2014/main" id="{7C50116C-E7A1-30A7-BF2E-2A1385655BF3}"/>
              </a:ext>
            </a:extLst>
          </p:cNvPr>
          <p:cNvSpPr/>
          <p:nvPr/>
        </p:nvSpPr>
        <p:spPr>
          <a:xfrm>
            <a:off x="2087078" y="3546910"/>
            <a:ext cx="173254" cy="1828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F07D37A-CFC2-9A25-DAA3-9CFBBABC3AE2}"/>
              </a:ext>
            </a:extLst>
          </p:cNvPr>
          <p:cNvSpPr/>
          <p:nvPr/>
        </p:nvSpPr>
        <p:spPr>
          <a:xfrm>
            <a:off x="4342597" y="3545306"/>
            <a:ext cx="173254" cy="1828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3FB76A5-A9B1-2F9E-C707-F4BE2508EDA1}"/>
              </a:ext>
            </a:extLst>
          </p:cNvPr>
          <p:cNvSpPr/>
          <p:nvPr/>
        </p:nvSpPr>
        <p:spPr>
          <a:xfrm>
            <a:off x="3211629" y="3544504"/>
            <a:ext cx="173254" cy="1828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F82DDEB-4121-8D52-732D-C7D4AF2CA5AC}"/>
              </a:ext>
            </a:extLst>
          </p:cNvPr>
          <p:cNvSpPr/>
          <p:nvPr/>
        </p:nvSpPr>
        <p:spPr>
          <a:xfrm>
            <a:off x="5624362" y="3527659"/>
            <a:ext cx="173254" cy="18288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F1FE815-46AC-0994-CFCF-B33B9196A373}"/>
              </a:ext>
            </a:extLst>
          </p:cNvPr>
          <p:cNvSpPr/>
          <p:nvPr/>
        </p:nvSpPr>
        <p:spPr>
          <a:xfrm>
            <a:off x="7085798" y="3546910"/>
            <a:ext cx="173254" cy="18288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8B25198-C7CB-5F1E-C5B1-240F4A16461D}"/>
              </a:ext>
            </a:extLst>
          </p:cNvPr>
          <p:cNvSpPr/>
          <p:nvPr/>
        </p:nvSpPr>
        <p:spPr>
          <a:xfrm>
            <a:off x="9341317" y="3545306"/>
            <a:ext cx="173254" cy="18288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894BEC-4371-F213-556F-DBBFE1AA3879}"/>
              </a:ext>
            </a:extLst>
          </p:cNvPr>
          <p:cNvSpPr/>
          <p:nvPr/>
        </p:nvSpPr>
        <p:spPr>
          <a:xfrm>
            <a:off x="8210349" y="3544504"/>
            <a:ext cx="173254" cy="18288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655601D-222C-A010-3D32-2013951ABF9B}"/>
              </a:ext>
            </a:extLst>
          </p:cNvPr>
          <p:cNvSpPr/>
          <p:nvPr/>
        </p:nvSpPr>
        <p:spPr>
          <a:xfrm>
            <a:off x="10354378" y="3544504"/>
            <a:ext cx="173254" cy="182880"/>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BC5F8E3-193B-7553-51EA-6B14AA82CE93}"/>
              </a:ext>
            </a:extLst>
          </p:cNvPr>
          <p:cNvSpPr txBox="1"/>
          <p:nvPr/>
        </p:nvSpPr>
        <p:spPr>
          <a:xfrm>
            <a:off x="10230852" y="3878497"/>
            <a:ext cx="2099912" cy="646331"/>
          </a:xfrm>
          <a:prstGeom prst="rect">
            <a:avLst/>
          </a:prstGeom>
          <a:noFill/>
        </p:spPr>
        <p:txBody>
          <a:bodyPr wrap="square" rtlCol="0">
            <a:spAutoFit/>
          </a:bodyPr>
          <a:lstStyle/>
          <a:p>
            <a:r>
              <a:rPr lang="en-US" strike="sngStrike" dirty="0">
                <a:solidFill>
                  <a:srgbClr val="20145F"/>
                </a:solidFill>
              </a:rPr>
              <a:t>CY2025 Q2</a:t>
            </a:r>
            <a:br>
              <a:rPr lang="en-US" strike="sngStrike" dirty="0">
                <a:solidFill>
                  <a:srgbClr val="20145F"/>
                </a:solidFill>
              </a:rPr>
            </a:br>
            <a:r>
              <a:rPr lang="en-US" dirty="0">
                <a:solidFill>
                  <a:srgbClr val="20145F"/>
                </a:solidFill>
              </a:rPr>
              <a:t>Public TRA pages</a:t>
            </a:r>
          </a:p>
        </p:txBody>
      </p:sp>
      <p:pic>
        <p:nvPicPr>
          <p:cNvPr id="7" name="Picture 6">
            <a:extLst>
              <a:ext uri="{FF2B5EF4-FFF2-40B4-BE49-F238E27FC236}">
                <a16:creationId xmlns:a16="http://schemas.microsoft.com/office/drawing/2014/main" id="{F5AECB22-51E9-7D76-85F4-0FCEF405F3C3}"/>
              </a:ext>
            </a:extLst>
          </p:cNvPr>
          <p:cNvPicPr>
            <a:picLocks noChangeAspect="1"/>
          </p:cNvPicPr>
          <p:nvPr/>
        </p:nvPicPr>
        <p:blipFill>
          <a:blip r:embed="rId2"/>
          <a:stretch>
            <a:fillRect/>
          </a:stretch>
        </p:blipFill>
        <p:spPr>
          <a:xfrm>
            <a:off x="701842" y="4592689"/>
            <a:ext cx="2351047" cy="954822"/>
          </a:xfrm>
          <a:prstGeom prst="rect">
            <a:avLst/>
          </a:prstGeom>
        </p:spPr>
      </p:pic>
      <p:pic>
        <p:nvPicPr>
          <p:cNvPr id="20" name="Picture 19">
            <a:extLst>
              <a:ext uri="{FF2B5EF4-FFF2-40B4-BE49-F238E27FC236}">
                <a16:creationId xmlns:a16="http://schemas.microsoft.com/office/drawing/2014/main" id="{34722245-6670-4D4E-375C-C59F562457F5}"/>
              </a:ext>
            </a:extLst>
          </p:cNvPr>
          <p:cNvPicPr>
            <a:picLocks noChangeAspect="1"/>
          </p:cNvPicPr>
          <p:nvPr/>
        </p:nvPicPr>
        <p:blipFill>
          <a:blip r:embed="rId3"/>
          <a:stretch>
            <a:fillRect/>
          </a:stretch>
        </p:blipFill>
        <p:spPr>
          <a:xfrm>
            <a:off x="6747309" y="4524828"/>
            <a:ext cx="2077848" cy="1413958"/>
          </a:xfrm>
          <a:prstGeom prst="rect">
            <a:avLst/>
          </a:prstGeom>
        </p:spPr>
      </p:pic>
    </p:spTree>
    <p:extLst>
      <p:ext uri="{BB962C8B-B14F-4D97-AF65-F5344CB8AC3E}">
        <p14:creationId xmlns:p14="http://schemas.microsoft.com/office/powerpoint/2010/main" val="124348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1B3AE-57DE-2E93-8CA8-781D0503F3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2F020-F39A-DD27-02F2-32B13377168F}"/>
              </a:ext>
            </a:extLst>
          </p:cNvPr>
          <p:cNvSpPr>
            <a:spLocks noGrp="1"/>
          </p:cNvSpPr>
          <p:nvPr>
            <p:ph type="title"/>
          </p:nvPr>
        </p:nvSpPr>
        <p:spPr/>
        <p:txBody>
          <a:bodyPr/>
          <a:lstStyle/>
          <a:p>
            <a:r>
              <a:rPr lang="en-US"/>
              <a:t>Authority</a:t>
            </a:r>
          </a:p>
        </p:txBody>
      </p:sp>
      <p:sp>
        <p:nvSpPr>
          <p:cNvPr id="5" name="Slide Number Placeholder 4">
            <a:extLst>
              <a:ext uri="{FF2B5EF4-FFF2-40B4-BE49-F238E27FC236}">
                <a16:creationId xmlns:a16="http://schemas.microsoft.com/office/drawing/2014/main" id="{A9E74CCD-14D1-12EE-D2E3-5E79CB6FF29E}"/>
              </a:ext>
            </a:extLst>
          </p:cNvPr>
          <p:cNvSpPr>
            <a:spLocks noGrp="1"/>
          </p:cNvSpPr>
          <p:nvPr>
            <p:ph type="sldNum" sz="quarter" idx="12"/>
          </p:nvPr>
        </p:nvSpPr>
        <p:spPr/>
        <p:txBody>
          <a:bodyPr/>
          <a:lstStyle/>
          <a:p>
            <a:fld id="{C998F8A8-616C-F441-B333-4A21D39A0EF3}" type="slidenum">
              <a:rPr lang="en-US" smtClean="0"/>
              <a:t>32</a:t>
            </a:fld>
            <a:endParaRPr lang="en-US"/>
          </a:p>
        </p:txBody>
      </p:sp>
      <p:sp>
        <p:nvSpPr>
          <p:cNvPr id="8" name="Content Placeholder 3">
            <a:extLst>
              <a:ext uri="{FF2B5EF4-FFF2-40B4-BE49-F238E27FC236}">
                <a16:creationId xmlns:a16="http://schemas.microsoft.com/office/drawing/2014/main" id="{45CE36FE-F495-0B0A-B3D2-3027073D993B}"/>
              </a:ext>
            </a:extLst>
          </p:cNvPr>
          <p:cNvSpPr txBox="1">
            <a:spLocks/>
          </p:cNvSpPr>
          <p:nvPr/>
        </p:nvSpPr>
        <p:spPr>
          <a:xfrm>
            <a:off x="609599" y="1690688"/>
            <a:ext cx="10050685" cy="4351338"/>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HHS Policy for Enterprise Architecture (EA)</a:t>
            </a:r>
          </a:p>
          <a:p>
            <a:r>
              <a:rPr lang="en-US"/>
              <a:t>7.10 Operating Division (</a:t>
            </a:r>
            <a:r>
              <a:rPr lang="en-US" err="1"/>
              <a:t>OpDiv</a:t>
            </a:r>
            <a:r>
              <a:rPr lang="en-US"/>
              <a:t>) Chief Enterprise Architect (CEA)</a:t>
            </a:r>
          </a:p>
          <a:p>
            <a:pPr lvl="2" indent="0">
              <a:buNone/>
            </a:pPr>
            <a:r>
              <a:rPr lang="en-US" sz="2400"/>
              <a:t>a. Develop and disseminate the </a:t>
            </a:r>
            <a:r>
              <a:rPr lang="en-US" sz="2400" err="1"/>
              <a:t>OpDiv’s</a:t>
            </a:r>
            <a:r>
              <a:rPr lang="en-US" sz="2400"/>
              <a:t> EA strategies, policies, standards, and governance requirements that are no less restrictive than those within this </a:t>
            </a:r>
            <a:r>
              <a:rPr lang="en-US" sz="2400" i="1"/>
              <a:t>policy </a:t>
            </a:r>
            <a:r>
              <a:rPr lang="en-US" sz="2400"/>
              <a:t>and the HHS EA Framework;</a:t>
            </a:r>
          </a:p>
          <a:p>
            <a:pPr lvl="2" indent="0">
              <a:buNone/>
            </a:pPr>
            <a:r>
              <a:rPr lang="en-US" sz="2400"/>
              <a:t>d. Adapt the HHS EA Framework to produce an </a:t>
            </a:r>
            <a:r>
              <a:rPr lang="en-US" sz="2400" err="1"/>
              <a:t>OpDiv</a:t>
            </a:r>
            <a:r>
              <a:rPr lang="en-US" sz="2400"/>
              <a:t>-specific enterprise architecture vision, standards, and review process to meet the requirements of their </a:t>
            </a:r>
            <a:r>
              <a:rPr lang="en-US" sz="2400" err="1"/>
              <a:t>OpDiv</a:t>
            </a:r>
            <a:r>
              <a:rPr lang="en-US" sz="2400"/>
              <a:t>;</a:t>
            </a:r>
          </a:p>
          <a:p>
            <a:endParaRPr lang="en-US"/>
          </a:p>
        </p:txBody>
      </p:sp>
      <p:sp>
        <p:nvSpPr>
          <p:cNvPr id="4" name="TextBox 3">
            <a:extLst>
              <a:ext uri="{FF2B5EF4-FFF2-40B4-BE49-F238E27FC236}">
                <a16:creationId xmlns:a16="http://schemas.microsoft.com/office/drawing/2014/main" id="{8A70A1A0-970A-17CC-AC7A-63D95099ECC5}"/>
              </a:ext>
            </a:extLst>
          </p:cNvPr>
          <p:cNvSpPr txBox="1"/>
          <p:nvPr/>
        </p:nvSpPr>
        <p:spPr>
          <a:xfrm>
            <a:off x="609598" y="4967257"/>
            <a:ext cx="10050685" cy="400110"/>
          </a:xfrm>
          <a:prstGeom prst="rect">
            <a:avLst/>
          </a:prstGeom>
          <a:noFill/>
        </p:spPr>
        <p:txBody>
          <a:bodyPr wrap="square">
            <a:spAutoFit/>
          </a:bodyPr>
          <a:lstStyle/>
          <a:p>
            <a:r>
              <a:rPr lang="en-US" sz="1000">
                <a:solidFill>
                  <a:srgbClr val="20145F"/>
                </a:solidFill>
              </a:rPr>
              <a:t>U.S. Department of Health &amp; Human Services, Office of the Chief Information Officer. (2024, October). </a:t>
            </a:r>
            <a:r>
              <a:rPr lang="en-US" sz="1000" i="1">
                <a:solidFill>
                  <a:srgbClr val="20145F"/>
                </a:solidFill>
              </a:rPr>
              <a:t>HHS policy for enterprise architecture (EA)</a:t>
            </a:r>
            <a:r>
              <a:rPr lang="en-US" sz="1000">
                <a:solidFill>
                  <a:srgbClr val="20145F"/>
                </a:solidFill>
              </a:rPr>
              <a:t>. HHS.gov. </a:t>
            </a:r>
            <a:r>
              <a:rPr lang="en-US" sz="1000">
                <a:solidFill>
                  <a:srgbClr val="20145F"/>
                </a:solidFill>
                <a:hlinkClick r:id="rId2">
                  <a:extLst>
                    <a:ext uri="{A12FA001-AC4F-418D-AE19-62706E023703}">
                      <ahyp:hlinkClr xmlns:ahyp="http://schemas.microsoft.com/office/drawing/2018/hyperlinkcolor" val="tx"/>
                    </a:ext>
                  </a:extLst>
                </a:hlinkClick>
              </a:rPr>
              <a:t>https://www.hhs.gov/web/governance/digital-strategy/it-policy-archive/hhs-policy-for-enterprise-architecture.html#7.10</a:t>
            </a:r>
            <a:endParaRPr lang="en-US" sz="1000">
              <a:solidFill>
                <a:srgbClr val="20145F"/>
              </a:solidFill>
            </a:endParaRPr>
          </a:p>
        </p:txBody>
      </p:sp>
    </p:spTree>
    <p:extLst>
      <p:ext uri="{BB962C8B-B14F-4D97-AF65-F5344CB8AC3E}">
        <p14:creationId xmlns:p14="http://schemas.microsoft.com/office/powerpoint/2010/main" val="175809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90C58-F0BE-6DC8-D9FA-5BFBFF25A0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12069-C8F8-B4A9-A449-3DEAC175C60F}"/>
              </a:ext>
            </a:extLst>
          </p:cNvPr>
          <p:cNvSpPr>
            <a:spLocks noGrp="1"/>
          </p:cNvSpPr>
          <p:nvPr>
            <p:ph type="title"/>
          </p:nvPr>
        </p:nvSpPr>
        <p:spPr/>
        <p:txBody>
          <a:bodyPr/>
          <a:lstStyle/>
          <a:p>
            <a:r>
              <a:rPr lang="en-US"/>
              <a:t>What is the CDC TRA?</a:t>
            </a:r>
          </a:p>
        </p:txBody>
      </p:sp>
      <p:sp>
        <p:nvSpPr>
          <p:cNvPr id="5" name="Slide Number Placeholder 4">
            <a:extLst>
              <a:ext uri="{FF2B5EF4-FFF2-40B4-BE49-F238E27FC236}">
                <a16:creationId xmlns:a16="http://schemas.microsoft.com/office/drawing/2014/main" id="{8CBFA0C1-E286-C7C5-8DB8-B514BAC81628}"/>
              </a:ext>
            </a:extLst>
          </p:cNvPr>
          <p:cNvSpPr>
            <a:spLocks noGrp="1"/>
          </p:cNvSpPr>
          <p:nvPr>
            <p:ph type="sldNum" sz="quarter" idx="12"/>
          </p:nvPr>
        </p:nvSpPr>
        <p:spPr/>
        <p:txBody>
          <a:bodyPr/>
          <a:lstStyle/>
          <a:p>
            <a:fld id="{C998F8A8-616C-F441-B333-4A21D39A0EF3}" type="slidenum">
              <a:rPr lang="en-US" smtClean="0"/>
              <a:t>33</a:t>
            </a:fld>
            <a:endParaRPr lang="en-US"/>
          </a:p>
        </p:txBody>
      </p:sp>
      <p:pic>
        <p:nvPicPr>
          <p:cNvPr id="3" name="Picture 2" descr="A circular infographic titled “CDC Technical Reference Architecture” in the center. It is divided into four labeled sections:&#10;&#10;Principles (top, blue-green): Reuse, Future-Ready, Modular, Automation, Innovation&#10;&#10;Standards (green): NIST 800, FIPS, FISMA, HIPAA, HITECH, FEDRamp&#10;&#10;Preferred Solutions (purple): ICDP, EDAV, SAMS, AD, ECPaaS, DGW/APIM, Azure, AWS, O365, GitHub&#10;&#10;Best Practices (bottom, dark gray): Design, Test, Release, Version, Secure, ADR, OWASP, DORA&#10;&#10;Each section contains keywords or acronyms representing components of the architecture. The overall shape is circular with a blue background.">
            <a:extLst>
              <a:ext uri="{FF2B5EF4-FFF2-40B4-BE49-F238E27FC236}">
                <a16:creationId xmlns:a16="http://schemas.microsoft.com/office/drawing/2014/main" id="{E6D49B01-E9D5-E18E-23FD-DDBE189D1A9B}"/>
              </a:ext>
            </a:extLst>
          </p:cNvPr>
          <p:cNvPicPr>
            <a:picLocks noChangeAspect="1"/>
          </p:cNvPicPr>
          <p:nvPr/>
        </p:nvPicPr>
        <p:blipFill>
          <a:blip r:embed="rId2"/>
          <a:srcRect l="228" t="-706" b="43644"/>
          <a:stretch>
            <a:fillRect/>
          </a:stretch>
        </p:blipFill>
        <p:spPr>
          <a:xfrm>
            <a:off x="5890661" y="1191035"/>
            <a:ext cx="6135321" cy="5666965"/>
          </a:xfrm>
          <a:prstGeom prst="rect">
            <a:avLst/>
          </a:prstGeom>
        </p:spPr>
      </p:pic>
      <p:sp>
        <p:nvSpPr>
          <p:cNvPr id="4" name="Content Placeholder 2">
            <a:extLst>
              <a:ext uri="{FF2B5EF4-FFF2-40B4-BE49-F238E27FC236}">
                <a16:creationId xmlns:a16="http://schemas.microsoft.com/office/drawing/2014/main" id="{A562E8E9-AD22-6A1E-76C4-01EABC7DF58C}"/>
              </a:ext>
            </a:extLst>
          </p:cNvPr>
          <p:cNvSpPr>
            <a:spLocks noGrp="1"/>
          </p:cNvSpPr>
          <p:nvPr>
            <p:ph sz="half" idx="1"/>
          </p:nvPr>
        </p:nvSpPr>
        <p:spPr>
          <a:xfrm>
            <a:off x="533400" y="1825625"/>
            <a:ext cx="5486400" cy="4351338"/>
          </a:xfrm>
        </p:spPr>
        <p:txBody>
          <a:bodyPr>
            <a:normAutofit/>
          </a:bodyPr>
          <a:lstStyle/>
          <a:p>
            <a:pPr marL="342900" indent="-342900">
              <a:buFont typeface="Arial" panose="020B0604020202020204" pitchFamily="34" charset="0"/>
              <a:buChar char="•"/>
            </a:pPr>
            <a:r>
              <a:rPr lang="en-US" sz="2400" b="0">
                <a:solidFill>
                  <a:srgbClr val="20145F"/>
                </a:solidFill>
              </a:rPr>
              <a:t>Guides the development of the CDC technology ecosystem.</a:t>
            </a:r>
          </a:p>
          <a:p>
            <a:pPr marL="342900" indent="-342900">
              <a:buFont typeface="Arial" panose="020B0604020202020204" pitchFamily="34" charset="0"/>
              <a:buChar char="•"/>
            </a:pPr>
            <a:r>
              <a:rPr lang="en-US" sz="2400" b="0">
                <a:solidFill>
                  <a:srgbClr val="20145F"/>
                </a:solidFill>
              </a:rPr>
              <a:t>Defines standards that operationalize guiding principles.</a:t>
            </a:r>
          </a:p>
          <a:p>
            <a:pPr marL="342900" indent="-342900">
              <a:buFont typeface="Arial" panose="020B0604020202020204" pitchFamily="34" charset="0"/>
              <a:buChar char="•"/>
            </a:pPr>
            <a:r>
              <a:rPr lang="en-US" sz="2400" b="0">
                <a:solidFill>
                  <a:srgbClr val="20145F"/>
                </a:solidFill>
              </a:rPr>
              <a:t>Prescribes preferred solutions that implement Federal, HHS and CDC standards.</a:t>
            </a:r>
          </a:p>
          <a:p>
            <a:pPr marL="342900" indent="-342900">
              <a:buFont typeface="Arial" panose="020B0604020202020204" pitchFamily="34" charset="0"/>
              <a:buChar char="•"/>
            </a:pPr>
            <a:r>
              <a:rPr lang="en-US" sz="2400" b="0">
                <a:solidFill>
                  <a:srgbClr val="20145F"/>
                </a:solidFill>
              </a:rPr>
              <a:t>Supports systems and applications implementation with best practices and checklists that distill industry and CDC best practices.</a:t>
            </a:r>
          </a:p>
          <a:p>
            <a:endParaRPr lang="en-US" sz="2400"/>
          </a:p>
          <a:p>
            <a:endParaRPr lang="en-US" sz="2400"/>
          </a:p>
          <a:p>
            <a:endParaRPr lang="en-US" sz="2400"/>
          </a:p>
          <a:p>
            <a:endParaRPr lang="en-US" sz="2400"/>
          </a:p>
          <a:p>
            <a:endParaRPr lang="en-US" sz="2400"/>
          </a:p>
        </p:txBody>
      </p:sp>
    </p:spTree>
    <p:extLst>
      <p:ext uri="{BB962C8B-B14F-4D97-AF65-F5344CB8AC3E}">
        <p14:creationId xmlns:p14="http://schemas.microsoft.com/office/powerpoint/2010/main" val="3672357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FAAC5-4A32-DB1D-566A-E2F264D357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4767A6-9FD5-AF3A-78BF-2D43B3C11C9F}"/>
              </a:ext>
            </a:extLst>
          </p:cNvPr>
          <p:cNvSpPr>
            <a:spLocks noGrp="1"/>
          </p:cNvSpPr>
          <p:nvPr>
            <p:ph type="title"/>
          </p:nvPr>
        </p:nvSpPr>
        <p:spPr/>
        <p:txBody>
          <a:bodyPr/>
          <a:lstStyle/>
          <a:p>
            <a:r>
              <a:rPr lang="en-US"/>
              <a:t>What is the CDC TRA?</a:t>
            </a:r>
          </a:p>
        </p:txBody>
      </p:sp>
      <p:sp>
        <p:nvSpPr>
          <p:cNvPr id="5" name="Slide Number Placeholder 4">
            <a:extLst>
              <a:ext uri="{FF2B5EF4-FFF2-40B4-BE49-F238E27FC236}">
                <a16:creationId xmlns:a16="http://schemas.microsoft.com/office/drawing/2014/main" id="{73E15FCA-DA58-CCAE-D2C8-7317D750672F}"/>
              </a:ext>
            </a:extLst>
          </p:cNvPr>
          <p:cNvSpPr>
            <a:spLocks noGrp="1"/>
          </p:cNvSpPr>
          <p:nvPr>
            <p:ph type="sldNum" sz="quarter" idx="12"/>
          </p:nvPr>
        </p:nvSpPr>
        <p:spPr/>
        <p:txBody>
          <a:bodyPr/>
          <a:lstStyle/>
          <a:p>
            <a:fld id="{C998F8A8-616C-F441-B333-4A21D39A0EF3}" type="slidenum">
              <a:rPr lang="en-US" smtClean="0"/>
              <a:t>34</a:t>
            </a:fld>
            <a:endParaRPr lang="en-US"/>
          </a:p>
        </p:txBody>
      </p:sp>
      <p:sp>
        <p:nvSpPr>
          <p:cNvPr id="8" name="Content Placeholder 3">
            <a:extLst>
              <a:ext uri="{FF2B5EF4-FFF2-40B4-BE49-F238E27FC236}">
                <a16:creationId xmlns:a16="http://schemas.microsoft.com/office/drawing/2014/main" id="{01EA3C73-5A41-7712-56EE-7B70543753A6}"/>
              </a:ext>
            </a:extLst>
          </p:cNvPr>
          <p:cNvSpPr txBox="1">
            <a:spLocks/>
          </p:cNvSpPr>
          <p:nvPr/>
        </p:nvSpPr>
        <p:spPr>
          <a:xfrm>
            <a:off x="685800" y="1825625"/>
            <a:ext cx="5843016" cy="4351338"/>
          </a:xfrm>
          <a:prstGeom prst="rect">
            <a:avLst/>
          </a:prstGeom>
          <a:ln>
            <a:noFill/>
          </a:ln>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Baseline in Dec 2024</a:t>
            </a:r>
          </a:p>
          <a:p>
            <a:pPr marL="692150" lvl="1" indent="-457200"/>
            <a:r>
              <a:rPr lang="en-US"/>
              <a:t>May use: List of IT Systems</a:t>
            </a:r>
          </a:p>
          <a:p>
            <a:pPr marL="692150" lvl="1" indent="-457200"/>
            <a:r>
              <a:rPr lang="en-US"/>
              <a:t>Should use: Not codified</a:t>
            </a:r>
          </a:p>
          <a:p>
            <a:pPr marL="692150" lvl="1" indent="-457200"/>
            <a:r>
              <a:rPr lang="en-US"/>
              <a:t>Gap: What </a:t>
            </a:r>
            <a:r>
              <a:rPr lang="en-US" b="1"/>
              <a:t>should</a:t>
            </a:r>
            <a:r>
              <a:rPr lang="en-US"/>
              <a:t> an architect, developer, or system designer use?</a:t>
            </a:r>
          </a:p>
        </p:txBody>
      </p:sp>
      <p:sp>
        <p:nvSpPr>
          <p:cNvPr id="11" name="Content Placeholder 3">
            <a:extLst>
              <a:ext uri="{FF2B5EF4-FFF2-40B4-BE49-F238E27FC236}">
                <a16:creationId xmlns:a16="http://schemas.microsoft.com/office/drawing/2014/main" id="{970A4A46-ECDC-07CE-D7CA-7642A25FFABB}"/>
              </a:ext>
            </a:extLst>
          </p:cNvPr>
          <p:cNvSpPr txBox="1">
            <a:spLocks/>
          </p:cNvSpPr>
          <p:nvPr/>
        </p:nvSpPr>
        <p:spPr>
          <a:xfrm>
            <a:off x="6172200" y="1761490"/>
            <a:ext cx="5486400" cy="4351338"/>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Baseline in Dec 2025</a:t>
            </a:r>
          </a:p>
          <a:p>
            <a:pPr lvl="1" indent="0">
              <a:buNone/>
            </a:pPr>
            <a:r>
              <a:rPr lang="en-US"/>
              <a:t>Codified as Preferred Solutions by</a:t>
            </a:r>
          </a:p>
          <a:p>
            <a:pPr marL="692150" lvl="1" indent="-457200"/>
            <a:r>
              <a:rPr lang="en-US"/>
              <a:t>Sub-architecture</a:t>
            </a:r>
          </a:p>
          <a:p>
            <a:pPr marL="920750" lvl="2" indent="-457200"/>
            <a:r>
              <a:rPr lang="en-US"/>
              <a:t>Data</a:t>
            </a:r>
          </a:p>
          <a:p>
            <a:pPr marL="920750" lvl="2" indent="-457200"/>
            <a:r>
              <a:rPr lang="en-US"/>
              <a:t>Applications</a:t>
            </a:r>
          </a:p>
          <a:p>
            <a:pPr marL="920750" lvl="2" indent="-457200"/>
            <a:r>
              <a:rPr lang="en-US"/>
              <a:t>Security</a:t>
            </a:r>
          </a:p>
          <a:p>
            <a:pPr marL="692150" lvl="1" indent="-457200"/>
            <a:r>
              <a:rPr lang="en-US"/>
              <a:t>Public Health Segment</a:t>
            </a:r>
          </a:p>
          <a:p>
            <a:pPr marL="920750" lvl="2" indent="-457200"/>
            <a:r>
              <a:rPr lang="en-US"/>
              <a:t>Genomics</a:t>
            </a:r>
          </a:p>
          <a:p>
            <a:pPr marL="920750" lvl="2" indent="-457200"/>
            <a:r>
              <a:rPr lang="en-US"/>
              <a:t>Laboratory</a:t>
            </a:r>
          </a:p>
        </p:txBody>
      </p:sp>
    </p:spTree>
    <p:extLst>
      <p:ext uri="{BB962C8B-B14F-4D97-AF65-F5344CB8AC3E}">
        <p14:creationId xmlns:p14="http://schemas.microsoft.com/office/powerpoint/2010/main" val="786223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15E76-3043-B2FF-7968-1F0FE2CA0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18C5F-CE87-C447-728D-89836CBF9D48}"/>
              </a:ext>
            </a:extLst>
          </p:cNvPr>
          <p:cNvSpPr>
            <a:spLocks noGrp="1"/>
          </p:cNvSpPr>
          <p:nvPr>
            <p:ph type="title"/>
          </p:nvPr>
        </p:nvSpPr>
        <p:spPr/>
        <p:txBody>
          <a:bodyPr/>
          <a:lstStyle/>
          <a:p>
            <a:r>
              <a:rPr lang="en-US"/>
              <a:t>Example: Data Platforms</a:t>
            </a:r>
          </a:p>
        </p:txBody>
      </p:sp>
      <p:sp>
        <p:nvSpPr>
          <p:cNvPr id="5" name="Slide Number Placeholder 4">
            <a:extLst>
              <a:ext uri="{FF2B5EF4-FFF2-40B4-BE49-F238E27FC236}">
                <a16:creationId xmlns:a16="http://schemas.microsoft.com/office/drawing/2014/main" id="{CA443E3B-ADD8-1C2E-1CE1-54E70EC95E40}"/>
              </a:ext>
            </a:extLst>
          </p:cNvPr>
          <p:cNvSpPr>
            <a:spLocks noGrp="1"/>
          </p:cNvSpPr>
          <p:nvPr>
            <p:ph type="sldNum" sz="quarter" idx="12"/>
          </p:nvPr>
        </p:nvSpPr>
        <p:spPr/>
        <p:txBody>
          <a:bodyPr/>
          <a:lstStyle/>
          <a:p>
            <a:fld id="{C998F8A8-616C-F441-B333-4A21D39A0EF3}" type="slidenum">
              <a:rPr lang="en-US" smtClean="0"/>
              <a:t>35</a:t>
            </a:fld>
            <a:endParaRPr lang="en-US"/>
          </a:p>
        </p:txBody>
      </p:sp>
      <p:pic>
        <p:nvPicPr>
          <p:cNvPr id="4" name="Picture 3">
            <a:extLst>
              <a:ext uri="{FF2B5EF4-FFF2-40B4-BE49-F238E27FC236}">
                <a16:creationId xmlns:a16="http://schemas.microsoft.com/office/drawing/2014/main" id="{214B994B-16BD-F837-4810-37F984763582}"/>
              </a:ext>
            </a:extLst>
          </p:cNvPr>
          <p:cNvPicPr>
            <a:picLocks noChangeAspect="1"/>
          </p:cNvPicPr>
          <p:nvPr/>
        </p:nvPicPr>
        <p:blipFill>
          <a:blip r:embed="rId2"/>
          <a:stretch>
            <a:fillRect/>
          </a:stretch>
        </p:blipFill>
        <p:spPr>
          <a:xfrm>
            <a:off x="109384" y="1301528"/>
            <a:ext cx="12192000" cy="4145538"/>
          </a:xfrm>
          <a:prstGeom prst="rect">
            <a:avLst/>
          </a:prstGeom>
        </p:spPr>
      </p:pic>
      <p:sp>
        <p:nvSpPr>
          <p:cNvPr id="6" name="Rectangle: Rounded Corners 5">
            <a:extLst>
              <a:ext uri="{FF2B5EF4-FFF2-40B4-BE49-F238E27FC236}">
                <a16:creationId xmlns:a16="http://schemas.microsoft.com/office/drawing/2014/main" id="{E7AB8417-1968-7643-26C0-DF0AC915A1DF}"/>
              </a:ext>
            </a:extLst>
          </p:cNvPr>
          <p:cNvSpPr/>
          <p:nvPr/>
        </p:nvSpPr>
        <p:spPr>
          <a:xfrm>
            <a:off x="6201994" y="4209690"/>
            <a:ext cx="4753368" cy="32754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spTree>
    <p:extLst>
      <p:ext uri="{BB962C8B-B14F-4D97-AF65-F5344CB8AC3E}">
        <p14:creationId xmlns:p14="http://schemas.microsoft.com/office/powerpoint/2010/main" val="845021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5A92C-D20C-90C4-0A4A-99994CF62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354A63-FB7B-C328-3455-0BFB5982006A}"/>
              </a:ext>
            </a:extLst>
          </p:cNvPr>
          <p:cNvSpPr>
            <a:spLocks noGrp="1"/>
          </p:cNvSpPr>
          <p:nvPr>
            <p:ph type="title"/>
          </p:nvPr>
        </p:nvSpPr>
        <p:spPr/>
        <p:txBody>
          <a:bodyPr/>
          <a:lstStyle/>
          <a:p>
            <a:r>
              <a:rPr lang="en-US"/>
              <a:t>Existing Platforms</a:t>
            </a:r>
          </a:p>
        </p:txBody>
      </p:sp>
      <p:sp>
        <p:nvSpPr>
          <p:cNvPr id="5" name="Slide Number Placeholder 4">
            <a:extLst>
              <a:ext uri="{FF2B5EF4-FFF2-40B4-BE49-F238E27FC236}">
                <a16:creationId xmlns:a16="http://schemas.microsoft.com/office/drawing/2014/main" id="{F3F63F0B-4D2C-FB80-A47F-E457CDAACCC7}"/>
              </a:ext>
            </a:extLst>
          </p:cNvPr>
          <p:cNvSpPr>
            <a:spLocks noGrp="1"/>
          </p:cNvSpPr>
          <p:nvPr>
            <p:ph type="sldNum" sz="quarter" idx="12"/>
          </p:nvPr>
        </p:nvSpPr>
        <p:spPr/>
        <p:txBody>
          <a:bodyPr/>
          <a:lstStyle/>
          <a:p>
            <a:fld id="{C998F8A8-616C-F441-B333-4A21D39A0EF3}" type="slidenum">
              <a:rPr lang="en-US" smtClean="0"/>
              <a:t>36</a:t>
            </a:fld>
            <a:endParaRPr lang="en-US"/>
          </a:p>
        </p:txBody>
      </p:sp>
      <p:sp>
        <p:nvSpPr>
          <p:cNvPr id="3" name="Rectangle 2">
            <a:extLst>
              <a:ext uri="{FF2B5EF4-FFF2-40B4-BE49-F238E27FC236}">
                <a16:creationId xmlns:a16="http://schemas.microsoft.com/office/drawing/2014/main" id="{A1B2461A-0AAD-53AD-9D0C-86245930D3BF}"/>
              </a:ext>
            </a:extLst>
          </p:cNvPr>
          <p:cNvSpPr/>
          <p:nvPr/>
        </p:nvSpPr>
        <p:spPr>
          <a:xfrm>
            <a:off x="962700" y="1690688"/>
            <a:ext cx="8330293" cy="3953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a:solidFill>
                  <a:srgbClr val="20145F"/>
                </a:solidFill>
                <a:latin typeface="Lato" panose="020F0502020204030203" pitchFamily="34" charset="0"/>
                <a:ea typeface="Lato" panose="020F0502020204030203" pitchFamily="34" charset="0"/>
                <a:cs typeface="Lato" panose="020F0502020204030203" pitchFamily="34" charset="0"/>
              </a:rPr>
              <a:t>Many different systems with “platform” in name</a:t>
            </a:r>
          </a:p>
        </p:txBody>
      </p:sp>
      <p:graphicFrame>
        <p:nvGraphicFramePr>
          <p:cNvPr id="4" name="Table 3">
            <a:extLst>
              <a:ext uri="{FF2B5EF4-FFF2-40B4-BE49-F238E27FC236}">
                <a16:creationId xmlns:a16="http://schemas.microsoft.com/office/drawing/2014/main" id="{F8B78873-5262-E781-D62B-128F378423CE}"/>
              </a:ext>
            </a:extLst>
          </p:cNvPr>
          <p:cNvGraphicFramePr>
            <a:graphicFrameLocks noGrp="1"/>
          </p:cNvGraphicFramePr>
          <p:nvPr>
            <p:extLst>
              <p:ext uri="{D42A27DB-BD31-4B8C-83A1-F6EECF244321}">
                <p14:modId xmlns:p14="http://schemas.microsoft.com/office/powerpoint/2010/main" val="3054497527"/>
              </p:ext>
            </p:extLst>
          </p:nvPr>
        </p:nvGraphicFramePr>
        <p:xfrm>
          <a:off x="962700" y="2285800"/>
          <a:ext cx="10413768" cy="3235960"/>
        </p:xfrm>
        <a:graphic>
          <a:graphicData uri="http://schemas.openxmlformats.org/drawingml/2006/table">
            <a:tbl>
              <a:tblPr firstRow="1" bandRow="1">
                <a:tableStyleId>{5C22544A-7EE6-4342-B048-85BDC9FD1C3A}</a:tableStyleId>
              </a:tblPr>
              <a:tblGrid>
                <a:gridCol w="3471256">
                  <a:extLst>
                    <a:ext uri="{9D8B030D-6E8A-4147-A177-3AD203B41FA5}">
                      <a16:colId xmlns:a16="http://schemas.microsoft.com/office/drawing/2014/main" val="859459735"/>
                    </a:ext>
                  </a:extLst>
                </a:gridCol>
                <a:gridCol w="3471256">
                  <a:extLst>
                    <a:ext uri="{9D8B030D-6E8A-4147-A177-3AD203B41FA5}">
                      <a16:colId xmlns:a16="http://schemas.microsoft.com/office/drawing/2014/main" val="2028980512"/>
                    </a:ext>
                  </a:extLst>
                </a:gridCol>
                <a:gridCol w="3471256">
                  <a:extLst>
                    <a:ext uri="{9D8B030D-6E8A-4147-A177-3AD203B41FA5}">
                      <a16:colId xmlns:a16="http://schemas.microsoft.com/office/drawing/2014/main" val="2886472563"/>
                    </a:ext>
                  </a:extLst>
                </a:gridCol>
              </a:tblGrid>
              <a:tr h="370840">
                <a:tc>
                  <a:txBody>
                    <a:bodyPr/>
                    <a:lstStyle/>
                    <a:p>
                      <a:r>
                        <a:rPr lang="en-US"/>
                        <a:t>System ID</a:t>
                      </a:r>
                    </a:p>
                  </a:txBody>
                  <a:tcPr/>
                </a:tc>
                <a:tc>
                  <a:txBody>
                    <a:bodyPr/>
                    <a:lstStyle/>
                    <a:p>
                      <a:r>
                        <a:rPr lang="en-US"/>
                        <a:t>System Name ∋ “Platform”</a:t>
                      </a:r>
                    </a:p>
                  </a:txBody>
                  <a:tcPr/>
                </a:tc>
                <a:tc>
                  <a:txBody>
                    <a:bodyPr/>
                    <a:lstStyle/>
                    <a:p>
                      <a:r>
                        <a:rPr lang="en-US"/>
                        <a:t>System Acronym</a:t>
                      </a:r>
                    </a:p>
                  </a:txBody>
                  <a:tcPr/>
                </a:tc>
                <a:extLst>
                  <a:ext uri="{0D108BD9-81ED-4DB2-BD59-A6C34878D82A}">
                    <a16:rowId xmlns:a16="http://schemas.microsoft.com/office/drawing/2014/main" val="2323017901"/>
                  </a:ext>
                </a:extLst>
              </a:tr>
              <a:tr h="370840">
                <a:tc>
                  <a:txBody>
                    <a:bodyPr/>
                    <a:lstStyle/>
                    <a:p>
                      <a:r>
                        <a:rPr lang="en-US"/>
                        <a:t>1</a:t>
                      </a:r>
                    </a:p>
                  </a:txBody>
                  <a:tcPr/>
                </a:tc>
                <a:tc>
                  <a:txBody>
                    <a:bodyPr/>
                    <a:lstStyle/>
                    <a:p>
                      <a:r>
                        <a:rPr lang="en-US"/>
                        <a:t>National Center A Data Platform</a:t>
                      </a:r>
                    </a:p>
                  </a:txBody>
                  <a:tcPr/>
                </a:tc>
                <a:tc>
                  <a:txBody>
                    <a:bodyPr/>
                    <a:lstStyle/>
                    <a:p>
                      <a:endParaRPr lang="en-US"/>
                    </a:p>
                  </a:txBody>
                  <a:tcPr/>
                </a:tc>
                <a:extLst>
                  <a:ext uri="{0D108BD9-81ED-4DB2-BD59-A6C34878D82A}">
                    <a16:rowId xmlns:a16="http://schemas.microsoft.com/office/drawing/2014/main" val="2590646989"/>
                  </a:ext>
                </a:extLst>
              </a:tr>
              <a:tr h="370840">
                <a:tc>
                  <a:txBody>
                    <a:bodyPr/>
                    <a:lstStyle/>
                    <a:p>
                      <a:r>
                        <a:rPr lang="en-US"/>
                        <a:t>2</a:t>
                      </a:r>
                    </a:p>
                  </a:txBody>
                  <a:tcPr/>
                </a:tc>
                <a:tc>
                  <a:txBody>
                    <a:bodyPr/>
                    <a:lstStyle/>
                    <a:p>
                      <a:r>
                        <a:rPr lang="en-US"/>
                        <a:t>Vendor A Data Platform</a:t>
                      </a:r>
                    </a:p>
                  </a:txBody>
                  <a:tcPr/>
                </a:tc>
                <a:tc>
                  <a:txBody>
                    <a:bodyPr/>
                    <a:lstStyle/>
                    <a:p>
                      <a:endParaRPr lang="en-US"/>
                    </a:p>
                  </a:txBody>
                  <a:tcPr/>
                </a:tc>
                <a:extLst>
                  <a:ext uri="{0D108BD9-81ED-4DB2-BD59-A6C34878D82A}">
                    <a16:rowId xmlns:a16="http://schemas.microsoft.com/office/drawing/2014/main" val="3359145112"/>
                  </a:ext>
                </a:extLst>
              </a:tr>
              <a:tr h="370840">
                <a:tc>
                  <a:txBody>
                    <a:bodyPr/>
                    <a:lstStyle/>
                    <a:p>
                      <a:r>
                        <a:rPr lang="en-US"/>
                        <a:t>3</a:t>
                      </a:r>
                    </a:p>
                  </a:txBody>
                  <a:tcPr/>
                </a:tc>
                <a:tc>
                  <a:txBody>
                    <a:bodyPr/>
                    <a:lstStyle/>
                    <a:p>
                      <a:r>
                        <a:rPr lang="en-US"/>
                        <a:t>CDC Vendor B Security Platform</a:t>
                      </a:r>
                    </a:p>
                  </a:txBody>
                  <a:tcPr/>
                </a:tc>
                <a:tc>
                  <a:txBody>
                    <a:bodyPr/>
                    <a:lstStyle/>
                    <a:p>
                      <a:endParaRPr lang="en-US"/>
                    </a:p>
                  </a:txBody>
                  <a:tcPr/>
                </a:tc>
                <a:extLst>
                  <a:ext uri="{0D108BD9-81ED-4DB2-BD59-A6C34878D82A}">
                    <a16:rowId xmlns:a16="http://schemas.microsoft.com/office/drawing/2014/main" val="1321965915"/>
                  </a:ext>
                </a:extLst>
              </a:tr>
              <a:tr h="370840">
                <a:tc>
                  <a:txBody>
                    <a:bodyPr/>
                    <a:lstStyle/>
                    <a:p>
                      <a:r>
                        <a:rPr lang="en-US"/>
                        <a:t>4</a:t>
                      </a:r>
                    </a:p>
                  </a:txBody>
                  <a:tcPr/>
                </a:tc>
                <a:tc>
                  <a:txBody>
                    <a:bodyPr/>
                    <a:lstStyle/>
                    <a:p>
                      <a:r>
                        <a:rPr lang="en-US"/>
                        <a:t>Disease A Surveillance Cloud-based Computing Platform</a:t>
                      </a:r>
                    </a:p>
                  </a:txBody>
                  <a:tcPr/>
                </a:tc>
                <a:tc>
                  <a:txBody>
                    <a:bodyPr/>
                    <a:lstStyle/>
                    <a:p>
                      <a:endParaRPr lang="en-US"/>
                    </a:p>
                  </a:txBody>
                  <a:tcPr/>
                </a:tc>
                <a:extLst>
                  <a:ext uri="{0D108BD9-81ED-4DB2-BD59-A6C34878D82A}">
                    <a16:rowId xmlns:a16="http://schemas.microsoft.com/office/drawing/2014/main" val="3536051668"/>
                  </a:ext>
                </a:extLst>
              </a:tr>
              <a:tr h="370840">
                <a:tc>
                  <a:txBody>
                    <a:bodyPr/>
                    <a:lstStyle/>
                    <a:p>
                      <a:r>
                        <a:rPr lang="en-US"/>
                        <a:t>5</a:t>
                      </a:r>
                    </a:p>
                  </a:txBody>
                  <a:tcPr/>
                </a:tc>
                <a:tc>
                  <a:txBody>
                    <a:bodyPr/>
                    <a:lstStyle/>
                    <a:p>
                      <a:r>
                        <a:rPr lang="en-US"/>
                        <a:t>Disease B Analysis Platform</a:t>
                      </a:r>
                    </a:p>
                  </a:txBody>
                  <a:tcPr/>
                </a:tc>
                <a:tc>
                  <a:txBody>
                    <a:bodyPr/>
                    <a:lstStyle/>
                    <a:p>
                      <a:endParaRPr lang="en-US"/>
                    </a:p>
                  </a:txBody>
                  <a:tcPr/>
                </a:tc>
                <a:extLst>
                  <a:ext uri="{0D108BD9-81ED-4DB2-BD59-A6C34878D82A}">
                    <a16:rowId xmlns:a16="http://schemas.microsoft.com/office/drawing/2014/main" val="655097671"/>
                  </a:ext>
                </a:extLst>
              </a:tr>
              <a:tr h="370840">
                <a:tc>
                  <a:txBody>
                    <a:bodyPr/>
                    <a:lstStyle/>
                    <a:p>
                      <a:r>
                        <a:rPr lang="en-US"/>
                        <a:t>…</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1456320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57539373"/>
                  </a:ext>
                </a:extLst>
              </a:tr>
            </a:tbl>
          </a:graphicData>
        </a:graphic>
      </p:graphicFrame>
    </p:spTree>
    <p:extLst>
      <p:ext uri="{BB962C8B-B14F-4D97-AF65-F5344CB8AC3E}">
        <p14:creationId xmlns:p14="http://schemas.microsoft.com/office/powerpoint/2010/main" val="30407716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5F698-FD54-1E78-9AFE-716198D4C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214489-880C-11FC-0D6A-7ECAF4C1A4A7}"/>
              </a:ext>
            </a:extLst>
          </p:cNvPr>
          <p:cNvSpPr>
            <a:spLocks noGrp="1"/>
          </p:cNvSpPr>
          <p:nvPr>
            <p:ph type="title"/>
          </p:nvPr>
        </p:nvSpPr>
        <p:spPr/>
        <p:txBody>
          <a:bodyPr/>
          <a:lstStyle/>
          <a:p>
            <a:r>
              <a:rPr lang="en-US"/>
              <a:t>Define a “Platform”</a:t>
            </a:r>
          </a:p>
        </p:txBody>
      </p:sp>
      <p:sp>
        <p:nvSpPr>
          <p:cNvPr id="5" name="Slide Number Placeholder 4">
            <a:extLst>
              <a:ext uri="{FF2B5EF4-FFF2-40B4-BE49-F238E27FC236}">
                <a16:creationId xmlns:a16="http://schemas.microsoft.com/office/drawing/2014/main" id="{89A6217F-548C-2970-485D-4771EA1A6E2D}"/>
              </a:ext>
            </a:extLst>
          </p:cNvPr>
          <p:cNvSpPr>
            <a:spLocks noGrp="1"/>
          </p:cNvSpPr>
          <p:nvPr>
            <p:ph type="sldNum" sz="quarter" idx="12"/>
          </p:nvPr>
        </p:nvSpPr>
        <p:spPr/>
        <p:txBody>
          <a:bodyPr/>
          <a:lstStyle/>
          <a:p>
            <a:fld id="{C998F8A8-616C-F441-B333-4A21D39A0EF3}" type="slidenum">
              <a:rPr lang="en-US" smtClean="0"/>
              <a:t>37</a:t>
            </a:fld>
            <a:endParaRPr lang="en-US"/>
          </a:p>
        </p:txBody>
      </p:sp>
      <p:sp>
        <p:nvSpPr>
          <p:cNvPr id="3" name="Text Placeholder 1">
            <a:extLst>
              <a:ext uri="{FF2B5EF4-FFF2-40B4-BE49-F238E27FC236}">
                <a16:creationId xmlns:a16="http://schemas.microsoft.com/office/drawing/2014/main" id="{B434E607-2E83-DBC9-5749-B8162DBC4269}"/>
              </a:ext>
            </a:extLst>
          </p:cNvPr>
          <p:cNvSpPr txBox="1">
            <a:spLocks/>
          </p:cNvSpPr>
          <p:nvPr/>
        </p:nvSpPr>
        <p:spPr>
          <a:xfrm>
            <a:off x="609598" y="2079172"/>
            <a:ext cx="10971129" cy="4103915"/>
          </a:xfrm>
          <a:prstGeom prst="rect">
            <a:avLst/>
          </a:prstGeom>
        </p:spPr>
        <p:txBody>
          <a:bodyPr vert="horz" lIns="76200" tIns="38100" rIns="76200" bIns="38100" rtlCol="0" anchor="t">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20145F"/>
                </a:solidFill>
                <a:latin typeface="Lato"/>
                <a:ea typeface="Lato"/>
                <a:cs typeface="Lato"/>
              </a:rPr>
              <a:t>A </a:t>
            </a:r>
            <a:r>
              <a:rPr lang="en-US" sz="2000">
                <a:latin typeface="Lato"/>
                <a:ea typeface="Lato"/>
                <a:cs typeface="Lato"/>
              </a:rPr>
              <a:t>Platform</a:t>
            </a:r>
            <a:r>
              <a:rPr lang="en-US" sz="2000">
                <a:solidFill>
                  <a:srgbClr val="20145F"/>
                </a:solidFill>
                <a:latin typeface="Lato"/>
                <a:ea typeface="Lato"/>
                <a:cs typeface="Lato"/>
              </a:rPr>
              <a:t> refers to any system whose primary purpose is to host other systems or applications, providing services that support the build, deployment, and operation of those systems or applications.</a:t>
            </a:r>
          </a:p>
          <a:p>
            <a:endParaRPr lang="en-US" sz="2000">
              <a:solidFill>
                <a:srgbClr val="20145F"/>
              </a:solidFill>
              <a:ea typeface="Lato"/>
              <a:cs typeface="Lato"/>
            </a:endParaRPr>
          </a:p>
          <a:p>
            <a:r>
              <a:rPr lang="en-US" sz="2000">
                <a:solidFill>
                  <a:srgbClr val="20145F"/>
                </a:solidFill>
                <a:latin typeface="Lato"/>
                <a:ea typeface="Lato"/>
                <a:cs typeface="Lato"/>
              </a:rPr>
              <a:t>Within CDC, platforms can be categorized into two categories: </a:t>
            </a:r>
            <a:r>
              <a:rPr lang="en-US" sz="2000" i="1">
                <a:solidFill>
                  <a:srgbClr val="20145F"/>
                </a:solidFill>
                <a:latin typeface="Lato"/>
                <a:ea typeface="Lato"/>
                <a:cs typeface="Lato"/>
              </a:rPr>
              <a:t>functional </a:t>
            </a:r>
            <a:r>
              <a:rPr lang="en-US" sz="2000">
                <a:solidFill>
                  <a:srgbClr val="20145F"/>
                </a:solidFill>
                <a:latin typeface="Lato"/>
                <a:ea typeface="Lato"/>
                <a:cs typeface="Lato"/>
              </a:rPr>
              <a:t>and </a:t>
            </a:r>
            <a:r>
              <a:rPr lang="en-US" sz="2000" i="1">
                <a:solidFill>
                  <a:srgbClr val="20145F"/>
                </a:solidFill>
                <a:latin typeface="Lato"/>
                <a:ea typeface="Lato"/>
                <a:cs typeface="Lato"/>
              </a:rPr>
              <a:t>data platforms.</a:t>
            </a:r>
          </a:p>
          <a:p>
            <a:endParaRPr lang="en-US" sz="2000" i="1">
              <a:solidFill>
                <a:srgbClr val="20145F"/>
              </a:solidFill>
              <a:latin typeface="Lato"/>
              <a:ea typeface="Lato"/>
              <a:cs typeface="Lato"/>
            </a:endParaRPr>
          </a:p>
          <a:p>
            <a:r>
              <a:rPr lang="en-US" sz="2000">
                <a:latin typeface="Lato"/>
                <a:ea typeface="Lato"/>
                <a:cs typeface="Lato"/>
              </a:rPr>
              <a:t>Functional platform </a:t>
            </a:r>
            <a:r>
              <a:rPr lang="en-US" sz="2000">
                <a:solidFill>
                  <a:srgbClr val="20145F"/>
                </a:solidFill>
                <a:latin typeface="Lato"/>
                <a:ea typeface="Lato"/>
                <a:cs typeface="Lato"/>
              </a:rPr>
              <a:t>is to support operations activities related to the mission functions of CDC.</a:t>
            </a:r>
          </a:p>
          <a:p>
            <a:endParaRPr lang="en-US" sz="2000">
              <a:solidFill>
                <a:srgbClr val="20145F"/>
              </a:solidFill>
              <a:latin typeface="Lato"/>
              <a:ea typeface="Lato"/>
              <a:cs typeface="Lato"/>
            </a:endParaRPr>
          </a:p>
          <a:p>
            <a:r>
              <a:rPr lang="en-US" sz="2000">
                <a:latin typeface="Lato"/>
                <a:ea typeface="Lato"/>
                <a:cs typeface="Lato"/>
              </a:rPr>
              <a:t>Data Platform </a:t>
            </a:r>
            <a:r>
              <a:rPr lang="en-US" sz="2000">
                <a:solidFill>
                  <a:srgbClr val="20145F"/>
                </a:solidFill>
                <a:latin typeface="Lato"/>
                <a:ea typeface="Lato"/>
                <a:cs typeface="Lato"/>
              </a:rPr>
              <a:t>is to drive analytics and insights for decision-making by supporting core functions required to manage data across the data lifecycle.</a:t>
            </a:r>
            <a:endParaRPr lang="en-US" sz="2000">
              <a:solidFill>
                <a:srgbClr val="20145F"/>
              </a:solidFill>
              <a:ea typeface="Lato"/>
              <a:cs typeface="Lato"/>
            </a:endParaRPr>
          </a:p>
        </p:txBody>
      </p:sp>
    </p:spTree>
    <p:extLst>
      <p:ext uri="{BB962C8B-B14F-4D97-AF65-F5344CB8AC3E}">
        <p14:creationId xmlns:p14="http://schemas.microsoft.com/office/powerpoint/2010/main" val="3558331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A49F3-D45C-6E58-1F3E-E27348B95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265D2-72CC-F682-8023-BACE7CFBC153}"/>
              </a:ext>
            </a:extLst>
          </p:cNvPr>
          <p:cNvSpPr>
            <a:spLocks noGrp="1"/>
          </p:cNvSpPr>
          <p:nvPr>
            <p:ph type="title"/>
          </p:nvPr>
        </p:nvSpPr>
        <p:spPr/>
        <p:txBody>
          <a:bodyPr/>
          <a:lstStyle/>
          <a:p>
            <a:r>
              <a:rPr lang="en-US"/>
              <a:t>Attributes of a Data Platform</a:t>
            </a:r>
          </a:p>
        </p:txBody>
      </p:sp>
      <p:sp>
        <p:nvSpPr>
          <p:cNvPr id="5" name="Slide Number Placeholder 4">
            <a:extLst>
              <a:ext uri="{FF2B5EF4-FFF2-40B4-BE49-F238E27FC236}">
                <a16:creationId xmlns:a16="http://schemas.microsoft.com/office/drawing/2014/main" id="{E00B6021-ACF4-E4D7-5454-6C2548232935}"/>
              </a:ext>
            </a:extLst>
          </p:cNvPr>
          <p:cNvSpPr>
            <a:spLocks noGrp="1"/>
          </p:cNvSpPr>
          <p:nvPr>
            <p:ph type="sldNum" sz="quarter" idx="12"/>
          </p:nvPr>
        </p:nvSpPr>
        <p:spPr/>
        <p:txBody>
          <a:bodyPr/>
          <a:lstStyle/>
          <a:p>
            <a:fld id="{C998F8A8-616C-F441-B333-4A21D39A0EF3}" type="slidenum">
              <a:rPr lang="en-US" smtClean="0"/>
              <a:t>38</a:t>
            </a:fld>
            <a:endParaRPr lang="en-US"/>
          </a:p>
        </p:txBody>
      </p:sp>
      <p:sp>
        <p:nvSpPr>
          <p:cNvPr id="4" name="Text Placeholder 1">
            <a:extLst>
              <a:ext uri="{FF2B5EF4-FFF2-40B4-BE49-F238E27FC236}">
                <a16:creationId xmlns:a16="http://schemas.microsoft.com/office/drawing/2014/main" id="{50A0F058-24A3-5DA1-318E-03A0C563B36E}"/>
              </a:ext>
            </a:extLst>
          </p:cNvPr>
          <p:cNvSpPr txBox="1">
            <a:spLocks/>
          </p:cNvSpPr>
          <p:nvPr/>
        </p:nvSpPr>
        <p:spPr>
          <a:xfrm>
            <a:off x="618067" y="1596788"/>
            <a:ext cx="10972800" cy="4575412"/>
          </a:xfrm>
          <a:prstGeom prst="rect">
            <a:avLst/>
          </a:prstGeom>
        </p:spPr>
        <p:txBody>
          <a:bodyPr vert="horz" lIns="76200" tIns="38100" rIns="76200" bIns="38100" rtlCol="0" anchor="t">
            <a:no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333">
                <a:latin typeface="Lato"/>
                <a:ea typeface="Lato"/>
                <a:cs typeface="Lato"/>
              </a:rPr>
              <a:t>Data Ingestion</a:t>
            </a:r>
            <a:r>
              <a:rPr lang="en-US" sz="3333">
                <a:solidFill>
                  <a:srgbClr val="20145F"/>
                </a:solidFill>
                <a:latin typeface="Lato"/>
                <a:ea typeface="Lato"/>
                <a:cs typeface="Lato"/>
              </a:rPr>
              <a:t>: Best practices for data integration</a:t>
            </a:r>
          </a:p>
          <a:p>
            <a:r>
              <a:rPr lang="en-US" sz="3333">
                <a:latin typeface="Lato"/>
                <a:ea typeface="Lato"/>
                <a:cs typeface="Lato"/>
              </a:rPr>
              <a:t>Data Storage</a:t>
            </a:r>
            <a:r>
              <a:rPr lang="en-US" sz="3333">
                <a:solidFill>
                  <a:srgbClr val="20145F"/>
                </a:solidFill>
                <a:latin typeface="Lato"/>
                <a:ea typeface="Lato"/>
                <a:cs typeface="Lato"/>
              </a:rPr>
              <a:t>: Best storage principles</a:t>
            </a:r>
          </a:p>
          <a:p>
            <a:r>
              <a:rPr lang="en-US" sz="3333">
                <a:latin typeface="Lato"/>
                <a:ea typeface="Lato"/>
                <a:cs typeface="Lato"/>
              </a:rPr>
              <a:t>Data Processing</a:t>
            </a:r>
            <a:r>
              <a:rPr lang="en-US" sz="3333">
                <a:solidFill>
                  <a:srgbClr val="20145F"/>
                </a:solidFill>
                <a:latin typeface="Lato"/>
                <a:ea typeface="Lato"/>
                <a:cs typeface="Lato"/>
              </a:rPr>
              <a:t>: Tools and technologies for data transformation</a:t>
            </a:r>
          </a:p>
          <a:p>
            <a:r>
              <a:rPr lang="en-US" sz="3333">
                <a:latin typeface="Lato"/>
                <a:ea typeface="Lato"/>
                <a:cs typeface="Lato"/>
              </a:rPr>
              <a:t>Data Product Dissemination</a:t>
            </a:r>
            <a:r>
              <a:rPr lang="en-US" sz="3333">
                <a:solidFill>
                  <a:srgbClr val="20145F"/>
                </a:solidFill>
                <a:latin typeface="Lato"/>
                <a:ea typeface="Lato"/>
                <a:cs typeface="Lato"/>
              </a:rPr>
              <a:t>: Data distribution</a:t>
            </a:r>
          </a:p>
          <a:p>
            <a:r>
              <a:rPr lang="en-US" sz="3333">
                <a:latin typeface="Lato"/>
                <a:ea typeface="Lato"/>
                <a:cs typeface="Lato"/>
              </a:rPr>
              <a:t>Data Governance</a:t>
            </a:r>
            <a:r>
              <a:rPr lang="en-US" sz="3333">
                <a:solidFill>
                  <a:srgbClr val="20145F"/>
                </a:solidFill>
                <a:latin typeface="Lato"/>
                <a:ea typeface="Lato"/>
                <a:cs typeface="Lato"/>
              </a:rPr>
              <a:t>: Ensuring data quality and compliance</a:t>
            </a:r>
            <a:endParaRPr lang="en-US" sz="3333">
              <a:solidFill>
                <a:srgbClr val="20145F"/>
              </a:solidFill>
              <a:ea typeface="Lato"/>
              <a:cs typeface="Lato"/>
            </a:endParaRPr>
          </a:p>
        </p:txBody>
      </p:sp>
    </p:spTree>
    <p:extLst>
      <p:ext uri="{BB962C8B-B14F-4D97-AF65-F5344CB8AC3E}">
        <p14:creationId xmlns:p14="http://schemas.microsoft.com/office/powerpoint/2010/main" val="965807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9E1CC-BD04-9AF5-B206-FD0B57D1EC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57FF93-076C-EEE8-EA89-C4469FD58047}"/>
              </a:ext>
            </a:extLst>
          </p:cNvPr>
          <p:cNvSpPr>
            <a:spLocks noGrp="1"/>
          </p:cNvSpPr>
          <p:nvPr>
            <p:ph type="title"/>
          </p:nvPr>
        </p:nvSpPr>
        <p:spPr/>
        <p:txBody>
          <a:bodyPr/>
          <a:lstStyle/>
          <a:p>
            <a:r>
              <a:rPr lang="en-US"/>
              <a:t>Codify Preferred Solutions</a:t>
            </a:r>
          </a:p>
        </p:txBody>
      </p:sp>
      <p:sp>
        <p:nvSpPr>
          <p:cNvPr id="5" name="Slide Number Placeholder 4">
            <a:extLst>
              <a:ext uri="{FF2B5EF4-FFF2-40B4-BE49-F238E27FC236}">
                <a16:creationId xmlns:a16="http://schemas.microsoft.com/office/drawing/2014/main" id="{A5899688-FEC3-ED5F-1E10-14B76F3CC78E}"/>
              </a:ext>
            </a:extLst>
          </p:cNvPr>
          <p:cNvSpPr>
            <a:spLocks noGrp="1"/>
          </p:cNvSpPr>
          <p:nvPr>
            <p:ph type="sldNum" sz="quarter" idx="12"/>
          </p:nvPr>
        </p:nvSpPr>
        <p:spPr/>
        <p:txBody>
          <a:bodyPr/>
          <a:lstStyle/>
          <a:p>
            <a:fld id="{C998F8A8-616C-F441-B333-4A21D39A0EF3}" type="slidenum">
              <a:rPr lang="en-US" smtClean="0"/>
              <a:t>39</a:t>
            </a:fld>
            <a:endParaRPr lang="en-US"/>
          </a:p>
        </p:txBody>
      </p:sp>
      <p:sp>
        <p:nvSpPr>
          <p:cNvPr id="3" name="Rectangle 2">
            <a:extLst>
              <a:ext uri="{FF2B5EF4-FFF2-40B4-BE49-F238E27FC236}">
                <a16:creationId xmlns:a16="http://schemas.microsoft.com/office/drawing/2014/main" id="{086E1B4A-A712-CA49-5B1B-472DDA0C743F}"/>
              </a:ext>
              <a:ext uri="{C183D7F6-B498-43B3-948B-1728B52AA6E4}">
                <adec:decorative xmlns:adec="http://schemas.microsoft.com/office/drawing/2017/decorative" val="1"/>
              </a:ext>
            </a:extLst>
          </p:cNvPr>
          <p:cNvSpPr/>
          <p:nvPr/>
        </p:nvSpPr>
        <p:spPr>
          <a:xfrm>
            <a:off x="1549573" y="4253658"/>
            <a:ext cx="3328492" cy="736843"/>
          </a:xfrm>
          <a:prstGeom prst="rect">
            <a:avLst/>
          </a:prstGeom>
          <a:solidFill>
            <a:srgbClr val="25A6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C8CED2B-C69A-7606-A2D2-0630A6070045}"/>
              </a:ext>
              <a:ext uri="{C183D7F6-B498-43B3-948B-1728B52AA6E4}">
                <adec:decorative xmlns:adec="http://schemas.microsoft.com/office/drawing/2017/decorative" val="1"/>
              </a:ext>
            </a:extLst>
          </p:cNvPr>
          <p:cNvSpPr/>
          <p:nvPr/>
        </p:nvSpPr>
        <p:spPr>
          <a:xfrm>
            <a:off x="1553543" y="3175692"/>
            <a:ext cx="3328492" cy="736843"/>
          </a:xfrm>
          <a:prstGeom prst="rect">
            <a:avLst/>
          </a:prstGeom>
          <a:solidFill>
            <a:srgbClr val="1135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CACDEF-203C-6B15-77C7-D7148BA4608D}"/>
              </a:ext>
            </a:extLst>
          </p:cNvPr>
          <p:cNvSpPr txBox="1"/>
          <p:nvPr/>
        </p:nvSpPr>
        <p:spPr>
          <a:xfrm>
            <a:off x="1961027" y="3261228"/>
            <a:ext cx="2917038" cy="584775"/>
          </a:xfrm>
          <a:prstGeom prst="rect">
            <a:avLst/>
          </a:prstGeom>
          <a:noFill/>
        </p:spPr>
        <p:txBody>
          <a:bodyPr wrap="square">
            <a:spAutoFit/>
          </a:bodyPr>
          <a:lstStyle/>
          <a:p>
            <a:r>
              <a:rPr lang="en-US" sz="1600" b="1">
                <a:solidFill>
                  <a:schemeClr val="bg1"/>
                </a:solidFill>
                <a:latin typeface="Lato" panose="020F0502020204030203" pitchFamily="34" charset="0"/>
                <a:ea typeface="Lato" panose="020F0502020204030203" pitchFamily="34" charset="0"/>
                <a:cs typeface="Lato" panose="020F0502020204030203" pitchFamily="34" charset="0"/>
              </a:rPr>
              <a:t>One CDC Data Platform (1CDP)</a:t>
            </a:r>
            <a:endParaRPr lang="en-US"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84827DFF-FA08-CB66-ECEB-587B7DADD412}"/>
              </a:ext>
            </a:extLst>
          </p:cNvPr>
          <p:cNvSpPr txBox="1"/>
          <p:nvPr/>
        </p:nvSpPr>
        <p:spPr>
          <a:xfrm>
            <a:off x="1882522" y="4322317"/>
            <a:ext cx="2995543" cy="584775"/>
          </a:xfrm>
          <a:prstGeom prst="rect">
            <a:avLst/>
          </a:prstGeom>
          <a:noFill/>
        </p:spPr>
        <p:txBody>
          <a:bodyPr wrap="square">
            <a:spAutoFit/>
          </a:bodyPr>
          <a:lstStyle/>
          <a:p>
            <a:r>
              <a:rPr lang="en-US" sz="1600" b="1">
                <a:solidFill>
                  <a:schemeClr val="bg1"/>
                </a:solidFill>
                <a:latin typeface="Lato" panose="020F0502020204030203" pitchFamily="34" charset="0"/>
                <a:ea typeface="Lato" panose="020F0502020204030203" pitchFamily="34" charset="0"/>
                <a:cs typeface="Lato" panose="020F0502020204030203" pitchFamily="34" charset="0"/>
              </a:rPr>
              <a:t>Enterprise Data Analytics &amp; Visualization (EDAV) Platform</a:t>
            </a:r>
            <a:endParaRPr lang="en-US"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F91F2303-D06A-435C-53D7-C3B7E8CB012C}"/>
              </a:ext>
              <a:ext uri="{C183D7F6-B498-43B3-948B-1728B52AA6E4}">
                <adec:decorative xmlns:adec="http://schemas.microsoft.com/office/drawing/2017/decorative" val="1"/>
              </a:ext>
            </a:extLst>
          </p:cNvPr>
          <p:cNvSpPr/>
          <p:nvPr/>
        </p:nvSpPr>
        <p:spPr>
          <a:xfrm>
            <a:off x="6843145" y="3166959"/>
            <a:ext cx="3328492" cy="701698"/>
          </a:xfrm>
          <a:prstGeom prst="rect">
            <a:avLst/>
          </a:prstGeom>
          <a:solidFill>
            <a:srgbClr val="1BC5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47118E6-AA59-6B6E-3A0C-EEF497F59F7E}"/>
              </a:ext>
            </a:extLst>
          </p:cNvPr>
          <p:cNvSpPr txBox="1"/>
          <p:nvPr/>
        </p:nvSpPr>
        <p:spPr>
          <a:xfrm>
            <a:off x="7176096" y="3221319"/>
            <a:ext cx="2768703" cy="584775"/>
          </a:xfrm>
          <a:prstGeom prst="rect">
            <a:avLst/>
          </a:prstGeom>
          <a:noFill/>
        </p:spPr>
        <p:txBody>
          <a:bodyPr wrap="square">
            <a:spAutoFit/>
          </a:bodyPr>
          <a:lstStyle/>
          <a:p>
            <a:r>
              <a:rPr lang="en-US" sz="1600" b="1">
                <a:solidFill>
                  <a:schemeClr val="bg1"/>
                </a:solidFill>
                <a:latin typeface="Lato" panose="020F0502020204030203" pitchFamily="34" charset="0"/>
                <a:ea typeface="Lato" panose="020F0502020204030203" pitchFamily="34" charset="0"/>
                <a:cs typeface="Lato" panose="020F0502020204030203" pitchFamily="34" charset="0"/>
              </a:rPr>
              <a:t>Advanced Molecular Detection  (AMD) Platform</a:t>
            </a:r>
            <a:endParaRPr lang="en-US" sz="44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1" name="Oval 10">
            <a:extLst>
              <a:ext uri="{FF2B5EF4-FFF2-40B4-BE49-F238E27FC236}">
                <a16:creationId xmlns:a16="http://schemas.microsoft.com/office/drawing/2014/main" id="{3BC7A8A5-CFAB-E36A-76B1-762C0F1CFADC}"/>
              </a:ext>
              <a:ext uri="{C183D7F6-B498-43B3-948B-1728B52AA6E4}">
                <adec:decorative xmlns:adec="http://schemas.microsoft.com/office/drawing/2017/decorative" val="1"/>
              </a:ext>
            </a:extLst>
          </p:cNvPr>
          <p:cNvSpPr/>
          <p:nvPr/>
        </p:nvSpPr>
        <p:spPr>
          <a:xfrm>
            <a:off x="1010425" y="3089320"/>
            <a:ext cx="876069" cy="919948"/>
          </a:xfrm>
          <a:prstGeom prst="ellipse">
            <a:avLst/>
          </a:prstGeom>
          <a:solidFill>
            <a:schemeClr val="bg1"/>
          </a:solidFill>
          <a:ln>
            <a:solidFill>
              <a:srgbClr val="1135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a:extLst>
              <a:ext uri="{FF2B5EF4-FFF2-40B4-BE49-F238E27FC236}">
                <a16:creationId xmlns:a16="http://schemas.microsoft.com/office/drawing/2014/main" id="{81646FED-AEBB-C3B4-BCE7-3DEBBA6B00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4958" y="3313075"/>
            <a:ext cx="732741" cy="461665"/>
          </a:xfrm>
          <a:prstGeom prst="rect">
            <a:avLst/>
          </a:prstGeom>
        </p:spPr>
      </p:pic>
      <p:sp>
        <p:nvSpPr>
          <p:cNvPr id="13" name="Oval 12">
            <a:extLst>
              <a:ext uri="{FF2B5EF4-FFF2-40B4-BE49-F238E27FC236}">
                <a16:creationId xmlns:a16="http://schemas.microsoft.com/office/drawing/2014/main" id="{A8E4CC92-2602-7026-71A8-F1A296EA0389}"/>
              </a:ext>
              <a:ext uri="{C183D7F6-B498-43B3-948B-1728B52AA6E4}">
                <adec:decorative xmlns:adec="http://schemas.microsoft.com/office/drawing/2017/decorative" val="1"/>
              </a:ext>
            </a:extLst>
          </p:cNvPr>
          <p:cNvSpPr/>
          <p:nvPr/>
        </p:nvSpPr>
        <p:spPr>
          <a:xfrm>
            <a:off x="1006455" y="4167286"/>
            <a:ext cx="876069" cy="919948"/>
          </a:xfrm>
          <a:prstGeom prst="ellipse">
            <a:avLst/>
          </a:prstGeom>
          <a:solidFill>
            <a:schemeClr val="bg1"/>
          </a:solidFill>
          <a:ln>
            <a:solidFill>
              <a:srgbClr val="25A6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
            <a:extLst>
              <a:ext uri="{FF2B5EF4-FFF2-40B4-BE49-F238E27FC236}">
                <a16:creationId xmlns:a16="http://schemas.microsoft.com/office/drawing/2014/main" id="{3AA2F729-FE2B-1B14-78EC-13D1E243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2020" y="4503139"/>
            <a:ext cx="784937" cy="283542"/>
          </a:xfrm>
          <a:prstGeom prst="rect">
            <a:avLst/>
          </a:prstGeom>
        </p:spPr>
      </p:pic>
      <p:sp>
        <p:nvSpPr>
          <p:cNvPr id="15" name="Oval 14">
            <a:extLst>
              <a:ext uri="{FF2B5EF4-FFF2-40B4-BE49-F238E27FC236}">
                <a16:creationId xmlns:a16="http://schemas.microsoft.com/office/drawing/2014/main" id="{E642D141-7A8C-0C3A-DD94-F699187FAFA6}"/>
              </a:ext>
              <a:ext uri="{C183D7F6-B498-43B3-948B-1728B52AA6E4}">
                <adec:decorative xmlns:adec="http://schemas.microsoft.com/office/drawing/2017/decorative" val="1"/>
              </a:ext>
            </a:extLst>
          </p:cNvPr>
          <p:cNvSpPr/>
          <p:nvPr/>
        </p:nvSpPr>
        <p:spPr>
          <a:xfrm>
            <a:off x="6300027" y="3089320"/>
            <a:ext cx="876069" cy="876069"/>
          </a:xfrm>
          <a:prstGeom prst="ellipse">
            <a:avLst/>
          </a:prstGeom>
          <a:solidFill>
            <a:schemeClr val="bg1"/>
          </a:solidFill>
          <a:ln>
            <a:solidFill>
              <a:srgbClr val="1BC5A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a:extLst>
              <a:ext uri="{FF2B5EF4-FFF2-40B4-BE49-F238E27FC236}">
                <a16:creationId xmlns:a16="http://schemas.microsoft.com/office/drawing/2014/main" id="{74195F86-48D0-AA8D-AAC5-3BE0AE2931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5080" y="3178020"/>
            <a:ext cx="514436" cy="658621"/>
          </a:xfrm>
          <a:prstGeom prst="rect">
            <a:avLst/>
          </a:prstGeom>
        </p:spPr>
      </p:pic>
      <p:sp>
        <p:nvSpPr>
          <p:cNvPr id="18" name="TextBox 17">
            <a:extLst>
              <a:ext uri="{FF2B5EF4-FFF2-40B4-BE49-F238E27FC236}">
                <a16:creationId xmlns:a16="http://schemas.microsoft.com/office/drawing/2014/main" id="{A46BFD9A-A1A9-A5DA-0905-87240D140FEA}"/>
              </a:ext>
            </a:extLst>
          </p:cNvPr>
          <p:cNvSpPr txBox="1"/>
          <p:nvPr/>
        </p:nvSpPr>
        <p:spPr>
          <a:xfrm>
            <a:off x="1930131" y="2492051"/>
            <a:ext cx="6241982" cy="461665"/>
          </a:xfrm>
          <a:prstGeom prst="rect">
            <a:avLst/>
          </a:prstGeom>
          <a:noFill/>
        </p:spPr>
        <p:txBody>
          <a:bodyPr wrap="square">
            <a:spAutoFit/>
          </a:bodyPr>
          <a:lstStyle/>
          <a:p>
            <a:r>
              <a:rPr lang="en-US" sz="2400" b="1">
                <a:solidFill>
                  <a:schemeClr val="accent1"/>
                </a:solidFill>
                <a:latin typeface="+mj-lt"/>
                <a:ea typeface="Lato"/>
                <a:cs typeface="Lato"/>
              </a:rPr>
              <a:t>Sub-Architecture: Data</a:t>
            </a:r>
            <a:endParaRPr lang="en-US" sz="2400" b="1">
              <a:solidFill>
                <a:schemeClr val="accent1"/>
              </a:solidFill>
              <a:latin typeface="+mj-lt"/>
            </a:endParaRPr>
          </a:p>
        </p:txBody>
      </p:sp>
      <p:sp>
        <p:nvSpPr>
          <p:cNvPr id="19" name="TextBox 18">
            <a:extLst>
              <a:ext uri="{FF2B5EF4-FFF2-40B4-BE49-F238E27FC236}">
                <a16:creationId xmlns:a16="http://schemas.microsoft.com/office/drawing/2014/main" id="{EC07997A-2C6E-0AFA-B35F-CF53B9521258}"/>
              </a:ext>
            </a:extLst>
          </p:cNvPr>
          <p:cNvSpPr txBox="1"/>
          <p:nvPr/>
        </p:nvSpPr>
        <p:spPr>
          <a:xfrm>
            <a:off x="7581295" y="2556425"/>
            <a:ext cx="4731822" cy="461665"/>
          </a:xfrm>
          <a:prstGeom prst="rect">
            <a:avLst/>
          </a:prstGeom>
          <a:noFill/>
        </p:spPr>
        <p:txBody>
          <a:bodyPr wrap="square">
            <a:spAutoFit/>
          </a:bodyPr>
          <a:lstStyle/>
          <a:p>
            <a:r>
              <a:rPr lang="en-US" sz="2400" b="1">
                <a:solidFill>
                  <a:schemeClr val="accent1"/>
                </a:solidFill>
                <a:latin typeface="+mj-lt"/>
                <a:ea typeface="Lato"/>
                <a:cs typeface="Lato"/>
              </a:rPr>
              <a:t>Segment: Genomics</a:t>
            </a:r>
            <a:endParaRPr lang="en-US" sz="2400" b="1">
              <a:solidFill>
                <a:schemeClr val="accent1"/>
              </a:solidFill>
              <a:latin typeface="+mj-lt"/>
            </a:endParaRPr>
          </a:p>
        </p:txBody>
      </p:sp>
      <p:sp>
        <p:nvSpPr>
          <p:cNvPr id="20" name="TextBox 19">
            <a:extLst>
              <a:ext uri="{FF2B5EF4-FFF2-40B4-BE49-F238E27FC236}">
                <a16:creationId xmlns:a16="http://schemas.microsoft.com/office/drawing/2014/main" id="{0940D938-8B30-201A-3FF2-505F543CA69A}"/>
              </a:ext>
            </a:extLst>
          </p:cNvPr>
          <p:cNvSpPr txBox="1"/>
          <p:nvPr/>
        </p:nvSpPr>
        <p:spPr>
          <a:xfrm>
            <a:off x="533400" y="1546864"/>
            <a:ext cx="6241982" cy="461665"/>
          </a:xfrm>
          <a:prstGeom prst="rect">
            <a:avLst/>
          </a:prstGeom>
          <a:noFill/>
        </p:spPr>
        <p:txBody>
          <a:bodyPr wrap="square">
            <a:spAutoFit/>
          </a:bodyPr>
          <a:lstStyle/>
          <a:p>
            <a:r>
              <a:rPr lang="en-US" sz="2400" b="1">
                <a:solidFill>
                  <a:schemeClr val="accent1"/>
                </a:solidFill>
                <a:latin typeface="+mj-lt"/>
                <a:ea typeface="Lato"/>
                <a:cs typeface="Lato"/>
              </a:rPr>
              <a:t>Preferred Data Platforms</a:t>
            </a:r>
            <a:endParaRPr lang="en-US" sz="2400" b="1">
              <a:solidFill>
                <a:schemeClr val="accent1"/>
              </a:solidFill>
              <a:latin typeface="+mj-lt"/>
            </a:endParaRPr>
          </a:p>
        </p:txBody>
      </p:sp>
      <p:cxnSp>
        <p:nvCxnSpPr>
          <p:cNvPr id="22" name="Straight Connector 21">
            <a:extLst>
              <a:ext uri="{FF2B5EF4-FFF2-40B4-BE49-F238E27FC236}">
                <a16:creationId xmlns:a16="http://schemas.microsoft.com/office/drawing/2014/main" id="{FC6B27D6-DAD8-1486-C9A9-ACA9FEDF3A87}"/>
              </a:ext>
            </a:extLst>
          </p:cNvPr>
          <p:cNvCxnSpPr/>
          <p:nvPr/>
        </p:nvCxnSpPr>
        <p:spPr>
          <a:xfrm>
            <a:off x="5765532" y="2252177"/>
            <a:ext cx="0" cy="3320716"/>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5244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2354C-58D6-E6FA-1F85-7366F1A1DD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03034-4214-D035-EEEC-57F8D17E9D28}"/>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03EF273-D00E-15F5-D09E-A0321C6B08B8}"/>
              </a:ext>
            </a:extLst>
          </p:cNvPr>
          <p:cNvSpPr>
            <a:spLocks noGrp="1"/>
          </p:cNvSpPr>
          <p:nvPr>
            <p:ph idx="1"/>
          </p:nvPr>
        </p:nvSpPr>
        <p:spPr>
          <a:xfrm>
            <a:off x="533400" y="1500772"/>
            <a:ext cx="11125200" cy="4351338"/>
          </a:xfrm>
        </p:spPr>
        <p:txBody>
          <a:bodyPr vert="horz" lIns="0" tIns="45720" rIns="91440" bIns="45720" rtlCol="0" anchor="t">
            <a:normAutofit/>
          </a:bodyPr>
          <a:lstStyle/>
          <a:p>
            <a:pPr marL="692150" lvl="1" indent="-457200"/>
            <a:r>
              <a:rPr lang="en-US"/>
              <a:t>What is Enterprise Architecture, with CDC examples</a:t>
            </a:r>
          </a:p>
          <a:p>
            <a:pPr marL="692150" lvl="1" indent="-457200"/>
            <a:r>
              <a:rPr lang="en-US"/>
              <a:t>Federal Enterprise Architecture</a:t>
            </a:r>
          </a:p>
          <a:p>
            <a:pPr marL="692150" lvl="1" indent="-457200"/>
            <a:r>
              <a:rPr lang="en-US"/>
              <a:t>Building the CDC Technical Reference Architecture (CDC TRA)</a:t>
            </a:r>
          </a:p>
          <a:p>
            <a:pPr marL="692150" lvl="1" indent="-457200"/>
            <a:r>
              <a:rPr lang="en-US"/>
              <a:t>Incorporating the CDC TRA into Governance</a:t>
            </a:r>
          </a:p>
          <a:p>
            <a:pPr marL="692150" lvl="1" indent="-457200"/>
            <a:r>
              <a:rPr lang="en-US"/>
              <a:t>Continuous Improvement</a:t>
            </a:r>
          </a:p>
        </p:txBody>
      </p:sp>
      <p:sp>
        <p:nvSpPr>
          <p:cNvPr id="4" name="Slide Number Placeholder 3">
            <a:extLst>
              <a:ext uri="{FF2B5EF4-FFF2-40B4-BE49-F238E27FC236}">
                <a16:creationId xmlns:a16="http://schemas.microsoft.com/office/drawing/2014/main" id="{F832E215-9E90-FAE8-9067-DF309283F5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8F8A8-616C-F441-B333-4A21D39A0EF3}" type="slidenum">
              <a:rPr kumimoji="0" lang="en-US" sz="1000" b="0" i="0" u="none" strike="noStrike" kern="1200" cap="none" spc="0" normalizeH="0" baseline="0" noProof="0" smtClean="0">
                <a:ln>
                  <a:noFill/>
                </a:ln>
                <a:solidFill>
                  <a:srgbClr val="55C1E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srgbClr val="55C1E9"/>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860101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74B72-02A6-C5F9-A0A8-2673267F4C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43E74D-DB8D-5429-18FE-C83016326C8B}"/>
              </a:ext>
            </a:extLst>
          </p:cNvPr>
          <p:cNvSpPr>
            <a:spLocks noGrp="1"/>
          </p:cNvSpPr>
          <p:nvPr>
            <p:ph type="title"/>
          </p:nvPr>
        </p:nvSpPr>
        <p:spPr/>
        <p:txBody>
          <a:bodyPr/>
          <a:lstStyle/>
          <a:p>
            <a:r>
              <a:rPr lang="en-US"/>
              <a:t>Detail by Persona</a:t>
            </a:r>
          </a:p>
        </p:txBody>
      </p:sp>
      <p:sp>
        <p:nvSpPr>
          <p:cNvPr id="5" name="Slide Number Placeholder 4">
            <a:extLst>
              <a:ext uri="{FF2B5EF4-FFF2-40B4-BE49-F238E27FC236}">
                <a16:creationId xmlns:a16="http://schemas.microsoft.com/office/drawing/2014/main" id="{F1C820E6-1108-3011-79AB-BAD0EC37FCF4}"/>
              </a:ext>
            </a:extLst>
          </p:cNvPr>
          <p:cNvSpPr>
            <a:spLocks noGrp="1"/>
          </p:cNvSpPr>
          <p:nvPr>
            <p:ph type="sldNum" sz="quarter" idx="12"/>
          </p:nvPr>
        </p:nvSpPr>
        <p:spPr/>
        <p:txBody>
          <a:bodyPr/>
          <a:lstStyle/>
          <a:p>
            <a:fld id="{C998F8A8-616C-F441-B333-4A21D39A0EF3}" type="slidenum">
              <a:rPr lang="en-US" smtClean="0"/>
              <a:t>40</a:t>
            </a:fld>
            <a:endParaRPr lang="en-US"/>
          </a:p>
        </p:txBody>
      </p:sp>
      <p:grpSp>
        <p:nvGrpSpPr>
          <p:cNvPr id="50" name="Group 49">
            <a:extLst>
              <a:ext uri="{FF2B5EF4-FFF2-40B4-BE49-F238E27FC236}">
                <a16:creationId xmlns:a16="http://schemas.microsoft.com/office/drawing/2014/main" id="{98D1B7EB-48EF-9E63-6AF6-3F12B3BD6650}"/>
              </a:ext>
            </a:extLst>
          </p:cNvPr>
          <p:cNvGrpSpPr/>
          <p:nvPr/>
        </p:nvGrpSpPr>
        <p:grpSpPr>
          <a:xfrm>
            <a:off x="1175717" y="1330657"/>
            <a:ext cx="1861038" cy="1575950"/>
            <a:chOff x="1131460" y="5906522"/>
            <a:chExt cx="2233246" cy="1891140"/>
          </a:xfrm>
        </p:grpSpPr>
        <p:pic>
          <p:nvPicPr>
            <p:cNvPr id="4" name="Graphic 3" descr="Meeting outline">
              <a:extLst>
                <a:ext uri="{FF2B5EF4-FFF2-40B4-BE49-F238E27FC236}">
                  <a16:creationId xmlns:a16="http://schemas.microsoft.com/office/drawing/2014/main" id="{014D958C-AD4D-53CE-CCE9-94C2A494B17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13936" y="5906522"/>
              <a:ext cx="891979" cy="914400"/>
            </a:xfrm>
            <a:prstGeom prst="rect">
              <a:avLst/>
            </a:prstGeom>
          </p:spPr>
        </p:pic>
        <p:sp>
          <p:nvSpPr>
            <p:cNvPr id="17" name="TextBox 16">
              <a:extLst>
                <a:ext uri="{FF2B5EF4-FFF2-40B4-BE49-F238E27FC236}">
                  <a16:creationId xmlns:a16="http://schemas.microsoft.com/office/drawing/2014/main" id="{692184A0-82B9-2776-77BC-D1E2CC411E23}"/>
                </a:ext>
              </a:extLst>
            </p:cNvPr>
            <p:cNvSpPr txBox="1"/>
            <p:nvPr/>
          </p:nvSpPr>
          <p:spPr>
            <a:xfrm>
              <a:off x="1131460" y="6702285"/>
              <a:ext cx="2233246" cy="1095377"/>
            </a:xfrm>
            <a:prstGeom prst="rect">
              <a:avLst/>
            </a:prstGeom>
            <a:noFill/>
          </p:spPr>
          <p:txBody>
            <a:bodyPr wrap="square" rtlCol="0">
              <a:spAutoFit/>
            </a:bodyPr>
            <a:lstStyle/>
            <a:p>
              <a:r>
                <a:rPr lang="en-US" sz="1333">
                  <a:solidFill>
                    <a:srgbClr val="00B050"/>
                  </a:solidFill>
                </a:rPr>
                <a:t>As </a:t>
              </a:r>
              <a:r>
                <a:rPr lang="en-US" sz="1333" b="1">
                  <a:solidFill>
                    <a:srgbClr val="00B050"/>
                  </a:solidFill>
                </a:rPr>
                <a:t>Management</a:t>
              </a:r>
              <a:r>
                <a:rPr lang="en-US" sz="1333">
                  <a:solidFill>
                    <a:srgbClr val="00B050"/>
                  </a:solidFill>
                </a:rPr>
                <a:t>, are we doing the “right” things, and are we doing them right?</a:t>
              </a:r>
            </a:p>
          </p:txBody>
        </p:sp>
      </p:grpSp>
      <p:grpSp>
        <p:nvGrpSpPr>
          <p:cNvPr id="49" name="Group 48">
            <a:extLst>
              <a:ext uri="{FF2B5EF4-FFF2-40B4-BE49-F238E27FC236}">
                <a16:creationId xmlns:a16="http://schemas.microsoft.com/office/drawing/2014/main" id="{BE40D4F4-A3B0-89FD-3ED9-9B0907B74CB1}"/>
              </a:ext>
            </a:extLst>
          </p:cNvPr>
          <p:cNvGrpSpPr/>
          <p:nvPr/>
        </p:nvGrpSpPr>
        <p:grpSpPr>
          <a:xfrm>
            <a:off x="3330176" y="1330654"/>
            <a:ext cx="2222882" cy="1575950"/>
            <a:chOff x="4006390" y="5906522"/>
            <a:chExt cx="2667458" cy="1891140"/>
          </a:xfrm>
        </p:grpSpPr>
        <p:pic>
          <p:nvPicPr>
            <p:cNvPr id="23" name="Graphic 22" descr="Doctor male with solid fill">
              <a:extLst>
                <a:ext uri="{FF2B5EF4-FFF2-40B4-BE49-F238E27FC236}">
                  <a16:creationId xmlns:a16="http://schemas.microsoft.com/office/drawing/2014/main" id="{F48DE747-DFF4-AC95-EE1C-BA803BF20CA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49596" y="5906522"/>
              <a:ext cx="840106" cy="840106"/>
            </a:xfrm>
            <a:prstGeom prst="rect">
              <a:avLst/>
            </a:prstGeom>
          </p:spPr>
        </p:pic>
        <p:sp>
          <p:nvSpPr>
            <p:cNvPr id="24" name="TextBox 23">
              <a:extLst>
                <a:ext uri="{FF2B5EF4-FFF2-40B4-BE49-F238E27FC236}">
                  <a16:creationId xmlns:a16="http://schemas.microsoft.com/office/drawing/2014/main" id="{1322578E-2D83-0558-6820-90A3F0F161C6}"/>
                </a:ext>
              </a:extLst>
            </p:cNvPr>
            <p:cNvSpPr txBox="1"/>
            <p:nvPr/>
          </p:nvSpPr>
          <p:spPr>
            <a:xfrm>
              <a:off x="4006390" y="6702285"/>
              <a:ext cx="2667458" cy="1095377"/>
            </a:xfrm>
            <a:prstGeom prst="rect">
              <a:avLst/>
            </a:prstGeom>
            <a:noFill/>
          </p:spPr>
          <p:txBody>
            <a:bodyPr wrap="square" rtlCol="0">
              <a:spAutoFit/>
            </a:bodyPr>
            <a:lstStyle/>
            <a:p>
              <a:r>
                <a:rPr lang="en-US" sz="1333"/>
                <a:t>As a </a:t>
              </a:r>
              <a:r>
                <a:rPr lang="en-US" sz="1333" b="1"/>
                <a:t>Scientist</a:t>
              </a:r>
              <a:r>
                <a:rPr lang="en-US" sz="1333"/>
                <a:t>, how do I build the pipeline? Am I getting the right data in the right format at the right time?</a:t>
              </a:r>
            </a:p>
          </p:txBody>
        </p:sp>
      </p:grpSp>
      <p:grpSp>
        <p:nvGrpSpPr>
          <p:cNvPr id="48" name="Group 47">
            <a:extLst>
              <a:ext uri="{FF2B5EF4-FFF2-40B4-BE49-F238E27FC236}">
                <a16:creationId xmlns:a16="http://schemas.microsoft.com/office/drawing/2014/main" id="{927B7064-6125-5C92-F2EE-49ECF078FC6A}"/>
              </a:ext>
            </a:extLst>
          </p:cNvPr>
          <p:cNvGrpSpPr/>
          <p:nvPr/>
        </p:nvGrpSpPr>
        <p:grpSpPr>
          <a:xfrm>
            <a:off x="5846479" y="1330654"/>
            <a:ext cx="2470273" cy="1575950"/>
            <a:chOff x="6864274" y="5906522"/>
            <a:chExt cx="2964327" cy="1891140"/>
          </a:xfrm>
        </p:grpSpPr>
        <p:pic>
          <p:nvPicPr>
            <p:cNvPr id="36" name="Graphic 35" descr="Group of men outline">
              <a:extLst>
                <a:ext uri="{FF2B5EF4-FFF2-40B4-BE49-F238E27FC236}">
                  <a16:creationId xmlns:a16="http://schemas.microsoft.com/office/drawing/2014/main" id="{E10D125F-8789-4CA9-46E8-519BF6805FD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879621" y="5906522"/>
              <a:ext cx="799204" cy="799204"/>
            </a:xfrm>
            <a:prstGeom prst="rect">
              <a:avLst/>
            </a:prstGeom>
          </p:spPr>
        </p:pic>
        <p:sp>
          <p:nvSpPr>
            <p:cNvPr id="37" name="TextBox 36">
              <a:extLst>
                <a:ext uri="{FF2B5EF4-FFF2-40B4-BE49-F238E27FC236}">
                  <a16:creationId xmlns:a16="http://schemas.microsoft.com/office/drawing/2014/main" id="{8379660F-C7D7-A14A-FCE3-C11A81A58489}"/>
                </a:ext>
              </a:extLst>
            </p:cNvPr>
            <p:cNvSpPr txBox="1"/>
            <p:nvPr/>
          </p:nvSpPr>
          <p:spPr>
            <a:xfrm>
              <a:off x="6864274" y="6702285"/>
              <a:ext cx="2964327" cy="1095377"/>
            </a:xfrm>
            <a:prstGeom prst="rect">
              <a:avLst/>
            </a:prstGeom>
            <a:noFill/>
          </p:spPr>
          <p:txBody>
            <a:bodyPr wrap="square" rtlCol="0">
              <a:spAutoFit/>
            </a:bodyPr>
            <a:lstStyle/>
            <a:p>
              <a:r>
                <a:rPr lang="en-US" sz="1333">
                  <a:solidFill>
                    <a:srgbClr val="0070C0"/>
                  </a:solidFill>
                </a:rPr>
                <a:t>As a </a:t>
              </a:r>
              <a:r>
                <a:rPr lang="en-US" sz="1333" b="1">
                  <a:solidFill>
                    <a:srgbClr val="0070C0"/>
                  </a:solidFill>
                </a:rPr>
                <a:t>Solution Architect</a:t>
              </a:r>
              <a:r>
                <a:rPr lang="en-US" sz="1333">
                  <a:solidFill>
                    <a:srgbClr val="0070C0"/>
                  </a:solidFill>
                </a:rPr>
                <a:t>, does the TRA identify major components AND provide direction to support my IT system?</a:t>
              </a:r>
            </a:p>
          </p:txBody>
        </p:sp>
      </p:grpSp>
      <p:grpSp>
        <p:nvGrpSpPr>
          <p:cNvPr id="47" name="Group 46">
            <a:extLst>
              <a:ext uri="{FF2B5EF4-FFF2-40B4-BE49-F238E27FC236}">
                <a16:creationId xmlns:a16="http://schemas.microsoft.com/office/drawing/2014/main" id="{8183608B-D42D-E16A-6D05-ADCA77878A06}"/>
              </a:ext>
            </a:extLst>
          </p:cNvPr>
          <p:cNvGrpSpPr/>
          <p:nvPr/>
        </p:nvGrpSpPr>
        <p:grpSpPr>
          <a:xfrm>
            <a:off x="8610172" y="1235573"/>
            <a:ext cx="2827378" cy="1671031"/>
            <a:chOff x="10052806" y="5792424"/>
            <a:chExt cx="3392853" cy="2005237"/>
          </a:xfrm>
        </p:grpSpPr>
        <p:pic>
          <p:nvPicPr>
            <p:cNvPr id="43" name="Graphic 42" descr="Users outline">
              <a:extLst>
                <a:ext uri="{FF2B5EF4-FFF2-40B4-BE49-F238E27FC236}">
                  <a16:creationId xmlns:a16="http://schemas.microsoft.com/office/drawing/2014/main" id="{C3B4A5C0-36BA-8AD7-F9AF-6E4A841729C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045013" y="5792424"/>
              <a:ext cx="914400" cy="914400"/>
            </a:xfrm>
            <a:prstGeom prst="rect">
              <a:avLst/>
            </a:prstGeom>
          </p:spPr>
        </p:pic>
        <p:sp>
          <p:nvSpPr>
            <p:cNvPr id="44" name="TextBox 43">
              <a:extLst>
                <a:ext uri="{FF2B5EF4-FFF2-40B4-BE49-F238E27FC236}">
                  <a16:creationId xmlns:a16="http://schemas.microsoft.com/office/drawing/2014/main" id="{E6A5D7A9-82F1-1EB9-EE02-9681DD825CCA}"/>
                </a:ext>
              </a:extLst>
            </p:cNvPr>
            <p:cNvSpPr txBox="1"/>
            <p:nvPr/>
          </p:nvSpPr>
          <p:spPr>
            <a:xfrm>
              <a:off x="10052806" y="6702285"/>
              <a:ext cx="3392853" cy="1095376"/>
            </a:xfrm>
            <a:prstGeom prst="rect">
              <a:avLst/>
            </a:prstGeom>
            <a:noFill/>
          </p:spPr>
          <p:txBody>
            <a:bodyPr wrap="square" rtlCol="0">
              <a:spAutoFit/>
            </a:bodyPr>
            <a:lstStyle/>
            <a:p>
              <a:r>
                <a:rPr lang="en-US" sz="1333">
                  <a:solidFill>
                    <a:schemeClr val="accent5">
                      <a:lumMod val="75000"/>
                    </a:schemeClr>
                  </a:solidFill>
                </a:rPr>
                <a:t>As </a:t>
              </a:r>
              <a:r>
                <a:rPr lang="en-US" sz="1333" b="1">
                  <a:solidFill>
                    <a:schemeClr val="accent5">
                      <a:lumMod val="75000"/>
                    </a:schemeClr>
                  </a:solidFill>
                </a:rPr>
                <a:t>Operations</a:t>
              </a:r>
              <a:r>
                <a:rPr lang="en-US" sz="1333">
                  <a:solidFill>
                    <a:schemeClr val="accent5">
                      <a:lumMod val="75000"/>
                    </a:schemeClr>
                  </a:solidFill>
                </a:rPr>
                <a:t>, are we adhering to pre-approved design patterns that ensure an efficient, managed and controlled foundation?</a:t>
              </a:r>
            </a:p>
          </p:txBody>
        </p:sp>
      </p:grpSp>
      <p:pic>
        <p:nvPicPr>
          <p:cNvPr id="21" name="Picture 2">
            <a:extLst>
              <a:ext uri="{FF2B5EF4-FFF2-40B4-BE49-F238E27FC236}">
                <a16:creationId xmlns:a16="http://schemas.microsoft.com/office/drawing/2014/main" id="{D3C79F08-3B51-62B9-9BB2-3844D37644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942855"/>
            <a:ext cx="12192000" cy="3536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83229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38F38-1925-AF13-0255-72BAE4ABA38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FD045C-4D4B-3588-6231-26546127DCA9}"/>
              </a:ext>
            </a:extLst>
          </p:cNvPr>
          <p:cNvSpPr>
            <a:spLocks noGrp="1"/>
          </p:cNvSpPr>
          <p:nvPr>
            <p:ph type="sldNum" sz="quarter" idx="12"/>
          </p:nvPr>
        </p:nvSpPr>
        <p:spPr/>
        <p:txBody>
          <a:bodyPr/>
          <a:lstStyle/>
          <a:p>
            <a:fld id="{C998F8A8-616C-F441-B333-4A21D39A0EF3}" type="slidenum">
              <a:rPr lang="en-US" smtClean="0"/>
              <a:t>41</a:t>
            </a:fld>
            <a:endParaRPr lang="en-US"/>
          </a:p>
        </p:txBody>
      </p:sp>
      <p:sp>
        <p:nvSpPr>
          <p:cNvPr id="17" name="Title 16">
            <a:extLst>
              <a:ext uri="{FF2B5EF4-FFF2-40B4-BE49-F238E27FC236}">
                <a16:creationId xmlns:a16="http://schemas.microsoft.com/office/drawing/2014/main" id="{11E42A46-5BD5-8F26-6DE4-79716DF719FA}"/>
              </a:ext>
            </a:extLst>
          </p:cNvPr>
          <p:cNvSpPr>
            <a:spLocks noGrp="1"/>
          </p:cNvSpPr>
          <p:nvPr>
            <p:ph type="title"/>
          </p:nvPr>
        </p:nvSpPr>
        <p:spPr/>
        <p:txBody>
          <a:bodyPr/>
          <a:lstStyle/>
          <a:p>
            <a:r>
              <a:rPr lang="en-US"/>
              <a:t>Management</a:t>
            </a:r>
          </a:p>
        </p:txBody>
      </p:sp>
      <p:pic>
        <p:nvPicPr>
          <p:cNvPr id="24" name="Picture 23">
            <a:extLst>
              <a:ext uri="{FF2B5EF4-FFF2-40B4-BE49-F238E27FC236}">
                <a16:creationId xmlns:a16="http://schemas.microsoft.com/office/drawing/2014/main" id="{416B34B2-4EAA-798A-42CE-5339DACC60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35" y="1346160"/>
            <a:ext cx="11125200" cy="5132851"/>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AC774E4E-FB20-E16F-0CBB-40CC3190615A}"/>
              </a:ext>
            </a:extLst>
          </p:cNvPr>
          <p:cNvGrpSpPr/>
          <p:nvPr/>
        </p:nvGrpSpPr>
        <p:grpSpPr>
          <a:xfrm>
            <a:off x="301635" y="1321520"/>
            <a:ext cx="1105584" cy="908922"/>
            <a:chOff x="6046196" y="3785474"/>
            <a:chExt cx="1013597" cy="809661"/>
          </a:xfrm>
        </p:grpSpPr>
        <p:sp>
          <p:nvSpPr>
            <p:cNvPr id="27" name="Oval 26">
              <a:extLst>
                <a:ext uri="{FF2B5EF4-FFF2-40B4-BE49-F238E27FC236}">
                  <a16:creationId xmlns:a16="http://schemas.microsoft.com/office/drawing/2014/main" id="{FE6FCA31-E879-FCCC-7B58-AC387AF170D1}"/>
                </a:ext>
              </a:extLst>
            </p:cNvPr>
            <p:cNvSpPr/>
            <p:nvPr/>
          </p:nvSpPr>
          <p:spPr>
            <a:xfrm>
              <a:off x="6046196" y="3785474"/>
              <a:ext cx="1013597" cy="809661"/>
            </a:xfrm>
            <a:prstGeom prst="ellipse">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pic>
          <p:nvPicPr>
            <p:cNvPr id="28" name="Graphic 27" descr="Meeting outline">
              <a:extLst>
                <a:ext uri="{FF2B5EF4-FFF2-40B4-BE49-F238E27FC236}">
                  <a16:creationId xmlns:a16="http://schemas.microsoft.com/office/drawing/2014/main" id="{9E8DC37C-2CA3-5875-52F9-BD89863E09B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19132" y="3850769"/>
              <a:ext cx="667723" cy="679071"/>
            </a:xfrm>
            <a:prstGeom prst="rect">
              <a:avLst/>
            </a:prstGeom>
          </p:spPr>
        </p:pic>
      </p:grpSp>
      <p:sp>
        <p:nvSpPr>
          <p:cNvPr id="29" name="Rectangle: Rounded Corners 28">
            <a:extLst>
              <a:ext uri="{FF2B5EF4-FFF2-40B4-BE49-F238E27FC236}">
                <a16:creationId xmlns:a16="http://schemas.microsoft.com/office/drawing/2014/main" id="{2EAC7918-1789-E477-BF07-22E052E9DA4A}"/>
              </a:ext>
            </a:extLst>
          </p:cNvPr>
          <p:cNvSpPr/>
          <p:nvPr/>
        </p:nvSpPr>
        <p:spPr>
          <a:xfrm>
            <a:off x="4363764" y="2898179"/>
            <a:ext cx="1011934" cy="725182"/>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30" name="Straight Connector 29">
            <a:extLst>
              <a:ext uri="{FF2B5EF4-FFF2-40B4-BE49-F238E27FC236}">
                <a16:creationId xmlns:a16="http://schemas.microsoft.com/office/drawing/2014/main" id="{CF1FB17B-E6AF-2AFA-4DEF-40E295B55E44}"/>
              </a:ext>
            </a:extLst>
          </p:cNvPr>
          <p:cNvCxnSpPr>
            <a:cxnSpLocks/>
          </p:cNvCxnSpPr>
          <p:nvPr/>
        </p:nvCxnSpPr>
        <p:spPr>
          <a:xfrm flipV="1">
            <a:off x="5300334" y="1174495"/>
            <a:ext cx="838801" cy="173944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469A10-D5DD-A8C8-7EE4-BC3A1E47F7E1}"/>
              </a:ext>
            </a:extLst>
          </p:cNvPr>
          <p:cNvCxnSpPr>
            <a:cxnSpLocks/>
          </p:cNvCxnSpPr>
          <p:nvPr/>
        </p:nvCxnSpPr>
        <p:spPr>
          <a:xfrm>
            <a:off x="5300334" y="3623361"/>
            <a:ext cx="838801" cy="188847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2" name="Speech Bubble: Rectangle 31">
            <a:extLst>
              <a:ext uri="{FF2B5EF4-FFF2-40B4-BE49-F238E27FC236}">
                <a16:creationId xmlns:a16="http://schemas.microsoft.com/office/drawing/2014/main" id="{9A7136D8-EFB3-6028-9D4B-F5001EFE7037}"/>
              </a:ext>
            </a:extLst>
          </p:cNvPr>
          <p:cNvSpPr/>
          <p:nvPr/>
        </p:nvSpPr>
        <p:spPr>
          <a:xfrm>
            <a:off x="1823989" y="1770120"/>
            <a:ext cx="3476345" cy="998149"/>
          </a:xfrm>
          <a:prstGeom prst="wedgeRectCallout">
            <a:avLst>
              <a:gd name="adj1" fmla="val -58703"/>
              <a:gd name="adj2" fmla="val -34109"/>
            </a:avLst>
          </a:prstGeom>
          <a:solidFill>
            <a:schemeClr val="bg1"/>
          </a:solid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67" b="1">
                <a:solidFill>
                  <a:srgbClr val="00B050"/>
                </a:solidFill>
              </a:rPr>
              <a:t>Management seeks to ensure that preferred solutions and design patterns are applied related to ingestion and authentication </a:t>
            </a:r>
          </a:p>
        </p:txBody>
      </p:sp>
      <p:sp>
        <p:nvSpPr>
          <p:cNvPr id="38" name="Rectangle 37">
            <a:extLst>
              <a:ext uri="{FF2B5EF4-FFF2-40B4-BE49-F238E27FC236}">
                <a16:creationId xmlns:a16="http://schemas.microsoft.com/office/drawing/2014/main" id="{627D73C5-7EC8-D469-79E3-CE11792AEAE1}"/>
              </a:ext>
            </a:extLst>
          </p:cNvPr>
          <p:cNvSpPr/>
          <p:nvPr/>
        </p:nvSpPr>
        <p:spPr>
          <a:xfrm>
            <a:off x="6139135" y="1174495"/>
            <a:ext cx="3476345" cy="4337345"/>
          </a:xfrm>
          <a:prstGeom prst="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solidFill>
                  <a:srgbClr val="20145F"/>
                </a:solidFill>
              </a:rPr>
              <a:t>Preferred Solutions</a:t>
            </a:r>
          </a:p>
          <a:p>
            <a:r>
              <a:rPr lang="en-US" sz="2400">
                <a:solidFill>
                  <a:srgbClr val="20145F"/>
                </a:solidFill>
              </a:rPr>
              <a:t>Data Ingest</a:t>
            </a:r>
          </a:p>
          <a:p>
            <a:pPr marL="285750" indent="-285750">
              <a:buFontTx/>
              <a:buChar char="-"/>
            </a:pPr>
            <a:r>
              <a:rPr lang="en-US" sz="2400">
                <a:solidFill>
                  <a:srgbClr val="20145F"/>
                </a:solidFill>
              </a:rPr>
              <a:t>1CDP</a:t>
            </a:r>
          </a:p>
          <a:p>
            <a:pPr marL="285750" indent="-285750">
              <a:buFontTx/>
              <a:buChar char="-"/>
            </a:pPr>
            <a:r>
              <a:rPr lang="en-US" sz="2400">
                <a:solidFill>
                  <a:srgbClr val="20145F"/>
                </a:solidFill>
              </a:rPr>
              <a:t>SAMS-SDX</a:t>
            </a:r>
          </a:p>
          <a:p>
            <a:pPr marL="285750" indent="-285750">
              <a:buFontTx/>
              <a:buChar char="-"/>
            </a:pPr>
            <a:r>
              <a:rPr lang="en-US" sz="2400">
                <a:solidFill>
                  <a:srgbClr val="20145F"/>
                </a:solidFill>
              </a:rPr>
              <a:t>FTP Data Exchange</a:t>
            </a:r>
          </a:p>
          <a:p>
            <a:pPr marL="285750" indent="-285750">
              <a:buFontTx/>
              <a:buChar char="-"/>
            </a:pPr>
            <a:r>
              <a:rPr lang="en-US" sz="2400">
                <a:solidFill>
                  <a:srgbClr val="20145F"/>
                </a:solidFill>
              </a:rPr>
              <a:t>Custom APIs (with registration in Digital Gateway)</a:t>
            </a:r>
          </a:p>
        </p:txBody>
      </p:sp>
    </p:spTree>
    <p:extLst>
      <p:ext uri="{BB962C8B-B14F-4D97-AF65-F5344CB8AC3E}">
        <p14:creationId xmlns:p14="http://schemas.microsoft.com/office/powerpoint/2010/main" val="3307868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E51DE-F29B-280C-C756-B2D6AACF1B4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8EE60A1-1585-7126-CF7E-0A5BBBC0BBE8}"/>
              </a:ext>
            </a:extLst>
          </p:cNvPr>
          <p:cNvSpPr>
            <a:spLocks noGrp="1"/>
          </p:cNvSpPr>
          <p:nvPr>
            <p:ph type="sldNum" sz="quarter" idx="12"/>
          </p:nvPr>
        </p:nvSpPr>
        <p:spPr/>
        <p:txBody>
          <a:bodyPr/>
          <a:lstStyle/>
          <a:p>
            <a:fld id="{C998F8A8-616C-F441-B333-4A21D39A0EF3}" type="slidenum">
              <a:rPr lang="en-US" smtClean="0"/>
              <a:t>42</a:t>
            </a:fld>
            <a:endParaRPr lang="en-US"/>
          </a:p>
        </p:txBody>
      </p:sp>
      <p:sp>
        <p:nvSpPr>
          <p:cNvPr id="17" name="Title 16">
            <a:extLst>
              <a:ext uri="{FF2B5EF4-FFF2-40B4-BE49-F238E27FC236}">
                <a16:creationId xmlns:a16="http://schemas.microsoft.com/office/drawing/2014/main" id="{229E0294-A0A1-8BCB-60DB-7F0AD003099F}"/>
              </a:ext>
            </a:extLst>
          </p:cNvPr>
          <p:cNvSpPr>
            <a:spLocks noGrp="1"/>
          </p:cNvSpPr>
          <p:nvPr>
            <p:ph type="title"/>
          </p:nvPr>
        </p:nvSpPr>
        <p:spPr/>
        <p:txBody>
          <a:bodyPr/>
          <a:lstStyle/>
          <a:p>
            <a:r>
              <a:rPr lang="en-US"/>
              <a:t>Solution Architect</a:t>
            </a:r>
          </a:p>
        </p:txBody>
      </p:sp>
      <p:pic>
        <p:nvPicPr>
          <p:cNvPr id="24" name="Picture 23">
            <a:extLst>
              <a:ext uri="{FF2B5EF4-FFF2-40B4-BE49-F238E27FC236}">
                <a16:creationId xmlns:a16="http://schemas.microsoft.com/office/drawing/2014/main" id="{BEA9664D-3F76-C928-5CA1-EF686A267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535" y="1346160"/>
            <a:ext cx="11125200" cy="51328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B4A5849A-E853-BD9C-BE86-D2261AFB600E}"/>
              </a:ext>
            </a:extLst>
          </p:cNvPr>
          <p:cNvPicPr>
            <a:picLocks noChangeAspect="1"/>
          </p:cNvPicPr>
          <p:nvPr/>
        </p:nvPicPr>
        <p:blipFill>
          <a:blip r:embed="rId3"/>
          <a:stretch>
            <a:fillRect/>
          </a:stretch>
        </p:blipFill>
        <p:spPr>
          <a:xfrm>
            <a:off x="6139135" y="1226786"/>
            <a:ext cx="4394780" cy="4285054"/>
          </a:xfrm>
          <a:prstGeom prst="rect">
            <a:avLst/>
          </a:prstGeom>
          <a:ln w="28575">
            <a:solidFill>
              <a:schemeClr val="tx2"/>
            </a:solidFill>
          </a:ln>
        </p:spPr>
      </p:pic>
      <p:sp>
        <p:nvSpPr>
          <p:cNvPr id="29" name="Rectangle: Rounded Corners 28">
            <a:extLst>
              <a:ext uri="{FF2B5EF4-FFF2-40B4-BE49-F238E27FC236}">
                <a16:creationId xmlns:a16="http://schemas.microsoft.com/office/drawing/2014/main" id="{8BB3C23C-7275-ED65-C114-CED7C5318EC0}"/>
              </a:ext>
            </a:extLst>
          </p:cNvPr>
          <p:cNvSpPr/>
          <p:nvPr/>
        </p:nvSpPr>
        <p:spPr>
          <a:xfrm>
            <a:off x="4363764" y="2898179"/>
            <a:ext cx="1011934" cy="725182"/>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30" name="Straight Connector 29">
            <a:extLst>
              <a:ext uri="{FF2B5EF4-FFF2-40B4-BE49-F238E27FC236}">
                <a16:creationId xmlns:a16="http://schemas.microsoft.com/office/drawing/2014/main" id="{59656A68-251F-AF51-261D-83B8EFF2396F}"/>
              </a:ext>
            </a:extLst>
          </p:cNvPr>
          <p:cNvCxnSpPr>
            <a:cxnSpLocks/>
          </p:cNvCxnSpPr>
          <p:nvPr/>
        </p:nvCxnSpPr>
        <p:spPr>
          <a:xfrm flipV="1">
            <a:off x="5300334" y="1226786"/>
            <a:ext cx="795666" cy="168715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B6CB285-776A-FDF2-8D25-1916994F5815}"/>
              </a:ext>
            </a:extLst>
          </p:cNvPr>
          <p:cNvCxnSpPr>
            <a:cxnSpLocks/>
          </p:cNvCxnSpPr>
          <p:nvPr/>
        </p:nvCxnSpPr>
        <p:spPr>
          <a:xfrm>
            <a:off x="5375698" y="3583219"/>
            <a:ext cx="763437" cy="192862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 name="Speech Bubble: Rectangle 1">
            <a:extLst>
              <a:ext uri="{FF2B5EF4-FFF2-40B4-BE49-F238E27FC236}">
                <a16:creationId xmlns:a16="http://schemas.microsoft.com/office/drawing/2014/main" id="{3D15472E-CB06-1AC7-1A84-E76C9E276AD3}"/>
              </a:ext>
            </a:extLst>
          </p:cNvPr>
          <p:cNvSpPr/>
          <p:nvPr/>
        </p:nvSpPr>
        <p:spPr>
          <a:xfrm>
            <a:off x="1720867" y="1346160"/>
            <a:ext cx="3172583" cy="1325563"/>
          </a:xfrm>
          <a:prstGeom prst="wedgeRectCallout">
            <a:avLst>
              <a:gd name="adj1" fmla="val -58702"/>
              <a:gd name="adj2" fmla="val -19109"/>
            </a:avLst>
          </a:prstGeom>
          <a:solidFill>
            <a:schemeClr val="bg1"/>
          </a:solid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67" b="1">
                <a:solidFill>
                  <a:srgbClr val="0070C0"/>
                </a:solidFill>
              </a:rPr>
              <a:t>Solution architect needs additional detail.</a:t>
            </a:r>
          </a:p>
        </p:txBody>
      </p:sp>
      <p:pic>
        <p:nvPicPr>
          <p:cNvPr id="3" name="Picture 2">
            <a:extLst>
              <a:ext uri="{FF2B5EF4-FFF2-40B4-BE49-F238E27FC236}">
                <a16:creationId xmlns:a16="http://schemas.microsoft.com/office/drawing/2014/main" id="{63BD5998-8639-DC16-AF38-C86FC1E3D005}"/>
              </a:ext>
            </a:extLst>
          </p:cNvPr>
          <p:cNvPicPr>
            <a:picLocks noChangeAspect="1"/>
          </p:cNvPicPr>
          <p:nvPr/>
        </p:nvPicPr>
        <p:blipFill>
          <a:blip r:embed="rId4"/>
          <a:stretch>
            <a:fillRect/>
          </a:stretch>
        </p:blipFill>
        <p:spPr>
          <a:xfrm>
            <a:off x="68299" y="1332048"/>
            <a:ext cx="1372034" cy="1102386"/>
          </a:xfrm>
          <a:prstGeom prst="rect">
            <a:avLst/>
          </a:prstGeom>
        </p:spPr>
      </p:pic>
    </p:spTree>
    <p:extLst>
      <p:ext uri="{BB962C8B-B14F-4D97-AF65-F5344CB8AC3E}">
        <p14:creationId xmlns:p14="http://schemas.microsoft.com/office/powerpoint/2010/main" val="3276421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823D4-A4A1-0F5A-B4AE-AEE32AC3E2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93EE07-EE26-ED50-4B86-BB5204256D88}"/>
              </a:ext>
            </a:extLst>
          </p:cNvPr>
          <p:cNvSpPr>
            <a:spLocks noGrp="1"/>
          </p:cNvSpPr>
          <p:nvPr>
            <p:ph type="ctrTitle"/>
          </p:nvPr>
        </p:nvSpPr>
        <p:spPr/>
        <p:txBody>
          <a:bodyPr/>
          <a:lstStyle/>
          <a:p>
            <a:r>
              <a:rPr lang="en-US"/>
              <a:t>Governance</a:t>
            </a:r>
          </a:p>
        </p:txBody>
      </p:sp>
      <p:sp>
        <p:nvSpPr>
          <p:cNvPr id="3" name="Slide Number Placeholder 2">
            <a:extLst>
              <a:ext uri="{FF2B5EF4-FFF2-40B4-BE49-F238E27FC236}">
                <a16:creationId xmlns:a16="http://schemas.microsoft.com/office/drawing/2014/main" id="{B0C06FA4-7D79-F6FC-EF6B-F9130399BEB7}"/>
              </a:ext>
            </a:extLst>
          </p:cNvPr>
          <p:cNvSpPr>
            <a:spLocks noGrp="1"/>
          </p:cNvSpPr>
          <p:nvPr>
            <p:ph type="sldNum" sz="quarter" idx="12"/>
          </p:nvPr>
        </p:nvSpPr>
        <p:spPr/>
        <p:txBody>
          <a:bodyPr/>
          <a:lstStyle/>
          <a:p>
            <a:fld id="{C998F8A8-616C-F441-B333-4A21D39A0EF3}" type="slidenum">
              <a:rPr lang="en-US" smtClean="0"/>
              <a:t>43</a:t>
            </a:fld>
            <a:endParaRPr lang="en-US"/>
          </a:p>
        </p:txBody>
      </p:sp>
    </p:spTree>
    <p:extLst>
      <p:ext uri="{BB962C8B-B14F-4D97-AF65-F5344CB8AC3E}">
        <p14:creationId xmlns:p14="http://schemas.microsoft.com/office/powerpoint/2010/main" val="1307257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8E284-88C1-9D11-A6CF-AC7B3A326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BAAEFD-ED32-F129-C262-7190EFA44D3D}"/>
              </a:ext>
            </a:extLst>
          </p:cNvPr>
          <p:cNvSpPr>
            <a:spLocks noGrp="1"/>
          </p:cNvSpPr>
          <p:nvPr>
            <p:ph type="title"/>
          </p:nvPr>
        </p:nvSpPr>
        <p:spPr/>
        <p:txBody>
          <a:bodyPr/>
          <a:lstStyle/>
          <a:p>
            <a:r>
              <a:rPr lang="en-US"/>
              <a:t>CDC Organization</a:t>
            </a:r>
          </a:p>
        </p:txBody>
      </p:sp>
      <p:sp>
        <p:nvSpPr>
          <p:cNvPr id="5" name="Slide Number Placeholder 4">
            <a:extLst>
              <a:ext uri="{FF2B5EF4-FFF2-40B4-BE49-F238E27FC236}">
                <a16:creationId xmlns:a16="http://schemas.microsoft.com/office/drawing/2014/main" id="{5CC6BC6C-2101-0B74-CF4C-126D8C6F2CCA}"/>
              </a:ext>
            </a:extLst>
          </p:cNvPr>
          <p:cNvSpPr>
            <a:spLocks noGrp="1"/>
          </p:cNvSpPr>
          <p:nvPr>
            <p:ph type="sldNum" sz="quarter" idx="12"/>
          </p:nvPr>
        </p:nvSpPr>
        <p:spPr/>
        <p:txBody>
          <a:bodyPr/>
          <a:lstStyle/>
          <a:p>
            <a:fld id="{C998F8A8-616C-F441-B333-4A21D39A0EF3}" type="slidenum">
              <a:rPr lang="en-US" smtClean="0"/>
              <a:t>44</a:t>
            </a:fld>
            <a:endParaRPr lang="en-US"/>
          </a:p>
        </p:txBody>
      </p:sp>
      <p:pic>
        <p:nvPicPr>
          <p:cNvPr id="3" name="Picture 2" descr="CDC Organizational Chart">
            <a:extLst>
              <a:ext uri="{FF2B5EF4-FFF2-40B4-BE49-F238E27FC236}">
                <a16:creationId xmlns:a16="http://schemas.microsoft.com/office/drawing/2014/main" id="{92B1E017-0503-AB55-8339-E7705806DB6A}"/>
              </a:ext>
            </a:extLst>
          </p:cNvPr>
          <p:cNvPicPr>
            <a:picLocks noChangeAspect="1"/>
          </p:cNvPicPr>
          <p:nvPr/>
        </p:nvPicPr>
        <p:blipFill>
          <a:blip r:embed="rId2"/>
          <a:srcRect b="21411"/>
          <a:stretch/>
        </p:blipFill>
        <p:spPr>
          <a:xfrm>
            <a:off x="64724" y="1306376"/>
            <a:ext cx="8484893" cy="4810154"/>
          </a:xfrm>
          <a:prstGeom prst="rect">
            <a:avLst/>
          </a:prstGeom>
        </p:spPr>
      </p:pic>
      <p:pic>
        <p:nvPicPr>
          <p:cNvPr id="6" name="Picture 5">
            <a:extLst>
              <a:ext uri="{FF2B5EF4-FFF2-40B4-BE49-F238E27FC236}">
                <a16:creationId xmlns:a16="http://schemas.microsoft.com/office/drawing/2014/main" id="{478B19F5-1A63-422B-A6BE-18A3D3FBEE04}"/>
              </a:ext>
              <a:ext uri="{C183D7F6-B498-43B3-948B-1728B52AA6E4}">
                <adec:decorative xmlns:adec="http://schemas.microsoft.com/office/drawing/2017/decorative" val="1"/>
              </a:ext>
            </a:extLst>
          </p:cNvPr>
          <p:cNvPicPr>
            <a:picLocks noChangeAspect="1"/>
          </p:cNvPicPr>
          <p:nvPr/>
        </p:nvPicPr>
        <p:blipFill>
          <a:blip r:embed="rId2"/>
          <a:srcRect l="5470" t="89875" r="56170" b="5143"/>
          <a:stretch/>
        </p:blipFill>
        <p:spPr>
          <a:xfrm>
            <a:off x="132658" y="6088045"/>
            <a:ext cx="2809271" cy="263186"/>
          </a:xfrm>
          <a:prstGeom prst="rect">
            <a:avLst/>
          </a:prstGeom>
        </p:spPr>
      </p:pic>
      <p:pic>
        <p:nvPicPr>
          <p:cNvPr id="7" name="Picture 6">
            <a:extLst>
              <a:ext uri="{FF2B5EF4-FFF2-40B4-BE49-F238E27FC236}">
                <a16:creationId xmlns:a16="http://schemas.microsoft.com/office/drawing/2014/main" id="{16A35CCB-C63D-2744-330E-C7FF3974A3C1}"/>
              </a:ext>
              <a:ext uri="{C183D7F6-B498-43B3-948B-1728B52AA6E4}">
                <adec:decorative xmlns:adec="http://schemas.microsoft.com/office/drawing/2017/decorative" val="1"/>
              </a:ext>
            </a:extLst>
          </p:cNvPr>
          <p:cNvPicPr>
            <a:picLocks noChangeAspect="1"/>
          </p:cNvPicPr>
          <p:nvPr/>
        </p:nvPicPr>
        <p:blipFill>
          <a:blip r:embed="rId2"/>
          <a:srcRect l="79362" t="96929" b="-829"/>
          <a:stretch/>
        </p:blipFill>
        <p:spPr>
          <a:xfrm>
            <a:off x="7399585" y="6119769"/>
            <a:ext cx="1465376" cy="199738"/>
          </a:xfrm>
          <a:prstGeom prst="rect">
            <a:avLst/>
          </a:prstGeom>
        </p:spPr>
      </p:pic>
      <p:sp>
        <p:nvSpPr>
          <p:cNvPr id="30" name="TextBox 29">
            <a:extLst>
              <a:ext uri="{FF2B5EF4-FFF2-40B4-BE49-F238E27FC236}">
                <a16:creationId xmlns:a16="http://schemas.microsoft.com/office/drawing/2014/main" id="{E03F4905-EEA9-DF4E-B79C-EDB64BC46E23}"/>
              </a:ext>
            </a:extLst>
          </p:cNvPr>
          <p:cNvSpPr txBox="1"/>
          <p:nvPr/>
        </p:nvSpPr>
        <p:spPr>
          <a:xfrm>
            <a:off x="9181572" y="4580323"/>
            <a:ext cx="248069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Enterprise Governance</a:t>
            </a:r>
          </a:p>
        </p:txBody>
      </p:sp>
      <p:sp>
        <p:nvSpPr>
          <p:cNvPr id="23" name="TextBox 22">
            <a:extLst>
              <a:ext uri="{FF2B5EF4-FFF2-40B4-BE49-F238E27FC236}">
                <a16:creationId xmlns:a16="http://schemas.microsoft.com/office/drawing/2014/main" id="{2FBA3CBB-14EA-E364-A067-4FDE6F693A3A}"/>
              </a:ext>
            </a:extLst>
          </p:cNvPr>
          <p:cNvSpPr txBox="1"/>
          <p:nvPr/>
        </p:nvSpPr>
        <p:spPr>
          <a:xfrm>
            <a:off x="9181572" y="4972335"/>
            <a:ext cx="248069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Enterprise technology providers</a:t>
            </a:r>
          </a:p>
        </p:txBody>
      </p:sp>
      <p:sp>
        <p:nvSpPr>
          <p:cNvPr id="20" name="TextBox 19">
            <a:extLst>
              <a:ext uri="{FF2B5EF4-FFF2-40B4-BE49-F238E27FC236}">
                <a16:creationId xmlns:a16="http://schemas.microsoft.com/office/drawing/2014/main" id="{9180330B-0847-2D69-D01F-1E14B23AF9A9}"/>
              </a:ext>
            </a:extLst>
          </p:cNvPr>
          <p:cNvSpPr txBox="1"/>
          <p:nvPr/>
        </p:nvSpPr>
        <p:spPr>
          <a:xfrm>
            <a:off x="9181572" y="5382051"/>
            <a:ext cx="248069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Local Governance</a:t>
            </a:r>
          </a:p>
        </p:txBody>
      </p:sp>
      <p:sp>
        <p:nvSpPr>
          <p:cNvPr id="10" name="TextBox 9">
            <a:extLst>
              <a:ext uri="{FF2B5EF4-FFF2-40B4-BE49-F238E27FC236}">
                <a16:creationId xmlns:a16="http://schemas.microsoft.com/office/drawing/2014/main" id="{B348863E-25B2-A66B-0A64-131D267C3643}"/>
              </a:ext>
              <a:ext uri="{C183D7F6-B498-43B3-948B-1728B52AA6E4}">
                <adec:decorative xmlns:adec="http://schemas.microsoft.com/office/drawing/2017/decorative" val="1"/>
              </a:ext>
            </a:extLst>
          </p:cNvPr>
          <p:cNvSpPr txBox="1"/>
          <p:nvPr/>
        </p:nvSpPr>
        <p:spPr>
          <a:xfrm>
            <a:off x="1471842" y="3127866"/>
            <a:ext cx="1623426" cy="263186"/>
          </a:xfrm>
          <a:prstGeom prst="rect">
            <a:avLst/>
          </a:prstGeom>
          <a:noFill/>
          <a:ln w="19050">
            <a:solidFill>
              <a:srgbClr val="00B05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9C05597-C0B2-D0DC-0958-2E62DA1BF3BE}"/>
              </a:ext>
              <a:ext uri="{C183D7F6-B498-43B3-948B-1728B52AA6E4}">
                <adec:decorative xmlns:adec="http://schemas.microsoft.com/office/drawing/2017/decorative" val="1"/>
              </a:ext>
            </a:extLst>
          </p:cNvPr>
          <p:cNvSpPr txBox="1"/>
          <p:nvPr/>
        </p:nvSpPr>
        <p:spPr>
          <a:xfrm>
            <a:off x="132657" y="4639134"/>
            <a:ext cx="8416959" cy="1477395"/>
          </a:xfrm>
          <a:prstGeom prst="rect">
            <a:avLst/>
          </a:prstGeom>
          <a:noFill/>
          <a:ln w="19050">
            <a:solidFill>
              <a:srgbClr val="FFC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CE7FA8A-EB8B-64E2-0C56-9A167FBF9FF8}"/>
              </a:ext>
              <a:ext uri="{C183D7F6-B498-43B3-948B-1728B52AA6E4}">
                <adec:decorative xmlns:adec="http://schemas.microsoft.com/office/drawing/2017/decorative" val="1"/>
              </a:ext>
            </a:extLst>
          </p:cNvPr>
          <p:cNvSpPr txBox="1"/>
          <p:nvPr/>
        </p:nvSpPr>
        <p:spPr>
          <a:xfrm>
            <a:off x="8954629" y="4982986"/>
            <a:ext cx="230724" cy="240308"/>
          </a:xfrm>
          <a:prstGeom prst="rect">
            <a:avLst/>
          </a:prstGeom>
          <a:solidFill>
            <a:srgbClr val="00B050"/>
          </a:solidFill>
          <a:ln w="19050">
            <a:solidFill>
              <a:srgbClr val="00B05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406127-6F7E-CCD5-E786-273BB4E34714}"/>
              </a:ext>
              <a:ext uri="{C183D7F6-B498-43B3-948B-1728B52AA6E4}">
                <adec:decorative xmlns:adec="http://schemas.microsoft.com/office/drawing/2017/decorative" val="1"/>
              </a:ext>
            </a:extLst>
          </p:cNvPr>
          <p:cNvSpPr txBox="1">
            <a:spLocks noChangeAspect="1"/>
          </p:cNvSpPr>
          <p:nvPr/>
        </p:nvSpPr>
        <p:spPr>
          <a:xfrm>
            <a:off x="1449499" y="3110517"/>
            <a:ext cx="87793" cy="91440"/>
          </a:xfrm>
          <a:prstGeom prst="ellipse">
            <a:avLst/>
          </a:prstGeom>
          <a:solidFill>
            <a:srgbClr val="7030A0"/>
          </a:solidFill>
          <a:ln w="19050">
            <a:solidFill>
              <a:srgbClr val="7030A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40C0C2E8-D5F2-D63D-F252-37A59DDA42C2}"/>
              </a:ext>
              <a:ext uri="{C183D7F6-B498-43B3-948B-1728B52AA6E4}">
                <adec:decorative xmlns:adec="http://schemas.microsoft.com/office/drawing/2017/decorative" val="1"/>
              </a:ext>
            </a:extLst>
          </p:cNvPr>
          <p:cNvSpPr txBox="1">
            <a:spLocks noChangeAspect="1"/>
          </p:cNvSpPr>
          <p:nvPr/>
        </p:nvSpPr>
        <p:spPr>
          <a:xfrm>
            <a:off x="8938302" y="4577491"/>
            <a:ext cx="263379" cy="274320"/>
          </a:xfrm>
          <a:prstGeom prst="ellipse">
            <a:avLst/>
          </a:prstGeom>
          <a:solidFill>
            <a:srgbClr val="7030A0"/>
          </a:solidFill>
          <a:ln w="19050">
            <a:solidFill>
              <a:srgbClr val="7030A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4B976D1D-5FBE-E683-2557-DEA8F110E71A}"/>
              </a:ext>
              <a:ext uri="{C183D7F6-B498-43B3-948B-1728B52AA6E4}">
                <adec:decorative xmlns:adec="http://schemas.microsoft.com/office/drawing/2017/decorative" val="1"/>
              </a:ext>
            </a:extLst>
          </p:cNvPr>
          <p:cNvSpPr txBox="1">
            <a:spLocks noChangeAspect="1"/>
          </p:cNvSpPr>
          <p:nvPr/>
        </p:nvSpPr>
        <p:spPr>
          <a:xfrm>
            <a:off x="5117575" y="3124553"/>
            <a:ext cx="87793" cy="91440"/>
          </a:xfrm>
          <a:prstGeom prst="ellipse">
            <a:avLst/>
          </a:prstGeom>
          <a:solidFill>
            <a:srgbClr val="7030A0"/>
          </a:solidFill>
          <a:ln w="19050">
            <a:solidFill>
              <a:srgbClr val="7030A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3E4B739-1548-E0C5-54FD-085FD2A9BBC2}"/>
              </a:ext>
              <a:ext uri="{C183D7F6-B498-43B3-948B-1728B52AA6E4}">
                <adec:decorative xmlns:adec="http://schemas.microsoft.com/office/drawing/2017/decorative" val="1"/>
              </a:ext>
            </a:extLst>
          </p:cNvPr>
          <p:cNvSpPr txBox="1"/>
          <p:nvPr/>
        </p:nvSpPr>
        <p:spPr>
          <a:xfrm>
            <a:off x="5161471" y="3765698"/>
            <a:ext cx="1623426" cy="263186"/>
          </a:xfrm>
          <a:prstGeom prst="rect">
            <a:avLst/>
          </a:prstGeom>
          <a:noFill/>
          <a:ln w="19050">
            <a:solidFill>
              <a:srgbClr val="00B05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F46CFD0-A9F5-1CED-C6CF-05A6D56947D6}"/>
              </a:ext>
              <a:ext uri="{C183D7F6-B498-43B3-948B-1728B52AA6E4}">
                <adec:decorative xmlns:adec="http://schemas.microsoft.com/office/drawing/2017/decorative" val="1"/>
              </a:ext>
            </a:extLst>
          </p:cNvPr>
          <p:cNvSpPr txBox="1"/>
          <p:nvPr/>
        </p:nvSpPr>
        <p:spPr>
          <a:xfrm>
            <a:off x="8954629" y="5377831"/>
            <a:ext cx="230724" cy="240308"/>
          </a:xfrm>
          <a:prstGeom prst="rect">
            <a:avLst/>
          </a:prstGeom>
          <a:solidFill>
            <a:srgbClr val="FFC000"/>
          </a:solidFill>
          <a:ln w="19050">
            <a:solidFill>
              <a:srgbClr val="FFC00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14B58F1-09CE-CC03-9C6E-2F2B7B252BCB}"/>
              </a:ext>
              <a:ext uri="{C183D7F6-B498-43B3-948B-1728B52AA6E4}">
                <adec:decorative xmlns:adec="http://schemas.microsoft.com/office/drawing/2017/decorative" val="1"/>
              </a:ext>
            </a:extLst>
          </p:cNvPr>
          <p:cNvSpPr txBox="1">
            <a:spLocks noChangeAspect="1"/>
          </p:cNvSpPr>
          <p:nvPr/>
        </p:nvSpPr>
        <p:spPr>
          <a:xfrm>
            <a:off x="5117575" y="3727192"/>
            <a:ext cx="87793" cy="91440"/>
          </a:xfrm>
          <a:prstGeom prst="ellipse">
            <a:avLst/>
          </a:prstGeom>
          <a:solidFill>
            <a:srgbClr val="7030A0"/>
          </a:solidFill>
          <a:ln w="19050">
            <a:solidFill>
              <a:srgbClr val="7030A0"/>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70CCA2D-A359-897A-7879-A8EE86580DBC}"/>
              </a:ext>
            </a:extLst>
          </p:cNvPr>
          <p:cNvSpPr txBox="1"/>
          <p:nvPr/>
        </p:nvSpPr>
        <p:spPr>
          <a:xfrm>
            <a:off x="132657" y="6428524"/>
            <a:ext cx="5117575" cy="338554"/>
          </a:xfrm>
          <a:prstGeom prst="rect">
            <a:avLst/>
          </a:prstGeom>
          <a:noFill/>
        </p:spPr>
        <p:txBody>
          <a:bodyPr wrap="square">
            <a:spAutoFit/>
          </a:bodyPr>
          <a:lstStyle/>
          <a:p>
            <a:r>
              <a:rPr lang="en-US" sz="800">
                <a:solidFill>
                  <a:srgbClr val="20145F"/>
                </a:solidFill>
              </a:rPr>
              <a:t>Centers for Disease Control and Prevention. (2024). </a:t>
            </a:r>
            <a:r>
              <a:rPr lang="en-US" sz="800" i="1">
                <a:solidFill>
                  <a:srgbClr val="20145F"/>
                </a:solidFill>
              </a:rPr>
              <a:t>Centers for Disease Control and Prevention organizational chart</a:t>
            </a:r>
            <a:r>
              <a:rPr lang="en-US" sz="800">
                <a:solidFill>
                  <a:srgbClr val="20145F"/>
                </a:solidFill>
              </a:rPr>
              <a:t> (PDF). U.S. Department of Health and Human Services. </a:t>
            </a:r>
            <a:r>
              <a:rPr lang="en-US" sz="800">
                <a:solidFill>
                  <a:srgbClr val="20145F"/>
                </a:solidFill>
                <a:hlinkClick r:id="rId3">
                  <a:extLst>
                    <a:ext uri="{A12FA001-AC4F-418D-AE19-62706E023703}">
                      <ahyp:hlinkClr xmlns:ahyp="http://schemas.microsoft.com/office/drawing/2018/hyperlinkcolor" val="tx"/>
                    </a:ext>
                  </a:extLst>
                </a:hlinkClick>
              </a:rPr>
              <a:t>https://www.cdc.gov/about/media/pdfs/cdc-org-chart.pdf</a:t>
            </a:r>
            <a:endParaRPr lang="en-US" sz="800">
              <a:solidFill>
                <a:srgbClr val="20145F"/>
              </a:solidFill>
            </a:endParaRPr>
          </a:p>
        </p:txBody>
      </p:sp>
    </p:spTree>
    <p:extLst>
      <p:ext uri="{BB962C8B-B14F-4D97-AF65-F5344CB8AC3E}">
        <p14:creationId xmlns:p14="http://schemas.microsoft.com/office/powerpoint/2010/main" val="14661135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EAFB8-3035-3E3A-AC68-FAEBCE0942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3A543F-898A-CC56-5526-18498270B641}"/>
              </a:ext>
            </a:extLst>
          </p:cNvPr>
          <p:cNvSpPr>
            <a:spLocks noGrp="1"/>
          </p:cNvSpPr>
          <p:nvPr>
            <p:ph type="title"/>
          </p:nvPr>
        </p:nvSpPr>
        <p:spPr/>
        <p:txBody>
          <a:bodyPr/>
          <a:lstStyle/>
          <a:p>
            <a:r>
              <a:rPr lang="en-US"/>
              <a:t>CDC Organization</a:t>
            </a:r>
          </a:p>
        </p:txBody>
      </p:sp>
      <p:sp>
        <p:nvSpPr>
          <p:cNvPr id="5" name="Slide Number Placeholder 4">
            <a:extLst>
              <a:ext uri="{FF2B5EF4-FFF2-40B4-BE49-F238E27FC236}">
                <a16:creationId xmlns:a16="http://schemas.microsoft.com/office/drawing/2014/main" id="{0BA0DDD8-F567-B726-5376-94F391228D12}"/>
              </a:ext>
            </a:extLst>
          </p:cNvPr>
          <p:cNvSpPr>
            <a:spLocks noGrp="1"/>
          </p:cNvSpPr>
          <p:nvPr>
            <p:ph type="sldNum" sz="quarter" idx="12"/>
          </p:nvPr>
        </p:nvSpPr>
        <p:spPr/>
        <p:txBody>
          <a:bodyPr/>
          <a:lstStyle/>
          <a:p>
            <a:fld id="{C998F8A8-616C-F441-B333-4A21D39A0EF3}" type="slidenum">
              <a:rPr lang="en-US" smtClean="0"/>
              <a:t>45</a:t>
            </a:fld>
            <a:endParaRPr lang="en-US"/>
          </a:p>
        </p:txBody>
      </p:sp>
      <p:sp>
        <p:nvSpPr>
          <p:cNvPr id="35" name="TextBox 34">
            <a:extLst>
              <a:ext uri="{FF2B5EF4-FFF2-40B4-BE49-F238E27FC236}">
                <a16:creationId xmlns:a16="http://schemas.microsoft.com/office/drawing/2014/main" id="{6C4B5C23-B329-8A7B-2586-B4FD7F93EE18}"/>
              </a:ext>
            </a:extLst>
          </p:cNvPr>
          <p:cNvSpPr txBox="1"/>
          <p:nvPr/>
        </p:nvSpPr>
        <p:spPr>
          <a:xfrm>
            <a:off x="969255" y="6015241"/>
            <a:ext cx="10131300" cy="246221"/>
          </a:xfrm>
          <a:prstGeom prst="rect">
            <a:avLst/>
          </a:prstGeom>
          <a:noFill/>
        </p:spPr>
        <p:txBody>
          <a:bodyPr wrap="square" rtlCol="0">
            <a:spAutoFit/>
          </a:bodyPr>
          <a:lstStyle/>
          <a:p>
            <a:pPr algn="ctr"/>
            <a:r>
              <a:rPr lang="en-US" sz="1000" b="1">
                <a:ea typeface="Lato" panose="020F0502020204030203" pitchFamily="34" charset="0"/>
                <a:cs typeface="Lato" panose="020F0502020204030203" pitchFamily="34" charset="0"/>
              </a:rPr>
              <a:t>ADI </a:t>
            </a:r>
            <a:r>
              <a:rPr lang="en-US" sz="1000">
                <a:ea typeface="Lato" panose="020F0502020204030203" pitchFamily="34" charset="0"/>
                <a:cs typeface="Lato" panose="020F0502020204030203" pitchFamily="34" charset="0"/>
              </a:rPr>
              <a:t>: Associate Director of Informatics | </a:t>
            </a:r>
            <a:r>
              <a:rPr lang="en-US" sz="1000" b="1">
                <a:ea typeface="Lato" panose="020F0502020204030203" pitchFamily="34" charset="0"/>
                <a:cs typeface="Lato" panose="020F0502020204030203" pitchFamily="34" charset="0"/>
              </a:rPr>
              <a:t>EA CP </a:t>
            </a:r>
            <a:r>
              <a:rPr lang="en-US" sz="1000">
                <a:ea typeface="Lato" panose="020F0502020204030203" pitchFamily="34" charset="0"/>
                <a:cs typeface="Lato" panose="020F0502020204030203" pitchFamily="34" charset="0"/>
              </a:rPr>
              <a:t>: [EPLC] Enterprise Architecture Critical Partner | </a:t>
            </a:r>
            <a:r>
              <a:rPr lang="en-US" sz="1000" b="1">
                <a:ea typeface="Lato" panose="020F0502020204030203" pitchFamily="34" charset="0"/>
                <a:cs typeface="Lato" panose="020F0502020204030203" pitchFamily="34" charset="0"/>
              </a:rPr>
              <a:t>OCIO TMO : </a:t>
            </a:r>
            <a:r>
              <a:rPr lang="en-US" sz="1000">
                <a:ea typeface="Lato" panose="020F0502020204030203" pitchFamily="34" charset="0"/>
                <a:cs typeface="Lato" panose="020F0502020204030203" pitchFamily="34" charset="0"/>
              </a:rPr>
              <a:t>OCIO Technology Modernization Office</a:t>
            </a:r>
          </a:p>
        </p:txBody>
      </p:sp>
      <p:grpSp>
        <p:nvGrpSpPr>
          <p:cNvPr id="38" name="Group 37">
            <a:extLst>
              <a:ext uri="{FF2B5EF4-FFF2-40B4-BE49-F238E27FC236}">
                <a16:creationId xmlns:a16="http://schemas.microsoft.com/office/drawing/2014/main" id="{6FB94F1E-03CF-7FF3-3AD7-0F4B3F3859FD}"/>
              </a:ext>
            </a:extLst>
          </p:cNvPr>
          <p:cNvGrpSpPr/>
          <p:nvPr/>
        </p:nvGrpSpPr>
        <p:grpSpPr>
          <a:xfrm>
            <a:off x="4435228" y="1310704"/>
            <a:ext cx="3415270" cy="2233215"/>
            <a:chOff x="4435228" y="1272604"/>
            <a:chExt cx="3415270" cy="2233215"/>
          </a:xfrm>
        </p:grpSpPr>
        <p:grpSp>
          <p:nvGrpSpPr>
            <p:cNvPr id="39" name="Group 38">
              <a:extLst>
                <a:ext uri="{FF2B5EF4-FFF2-40B4-BE49-F238E27FC236}">
                  <a16:creationId xmlns:a16="http://schemas.microsoft.com/office/drawing/2014/main" id="{F93EEB37-59D5-F90A-8AAF-70CEA39E10F6}"/>
                </a:ext>
              </a:extLst>
            </p:cNvPr>
            <p:cNvGrpSpPr/>
            <p:nvPr/>
          </p:nvGrpSpPr>
          <p:grpSpPr>
            <a:xfrm>
              <a:off x="4435228" y="1549268"/>
              <a:ext cx="3415270" cy="1956551"/>
              <a:chOff x="4147580" y="1472449"/>
              <a:chExt cx="3415270" cy="1956551"/>
            </a:xfrm>
          </p:grpSpPr>
          <p:grpSp>
            <p:nvGrpSpPr>
              <p:cNvPr id="41" name="Group 40">
                <a:extLst>
                  <a:ext uri="{FF2B5EF4-FFF2-40B4-BE49-F238E27FC236}">
                    <a16:creationId xmlns:a16="http://schemas.microsoft.com/office/drawing/2014/main" id="{DB75818C-DB98-AD03-9B10-4B8F57AFFBB8}"/>
                  </a:ext>
                </a:extLst>
              </p:cNvPr>
              <p:cNvGrpSpPr/>
              <p:nvPr/>
            </p:nvGrpSpPr>
            <p:grpSpPr>
              <a:xfrm>
                <a:off x="5609210" y="1576894"/>
                <a:ext cx="394447" cy="419100"/>
                <a:chOff x="8861173" y="2377336"/>
                <a:chExt cx="609600" cy="647700"/>
              </a:xfrm>
            </p:grpSpPr>
            <p:sp>
              <p:nvSpPr>
                <p:cNvPr id="54" name="Freeform: Shape 53">
                  <a:extLst>
                    <a:ext uri="{FF2B5EF4-FFF2-40B4-BE49-F238E27FC236}">
                      <a16:creationId xmlns:a16="http://schemas.microsoft.com/office/drawing/2014/main" id="{292283BA-7230-4C25-94CF-BA331CDFA9EA}"/>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AF67C7"/>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55" name="Freeform: Shape 54">
                  <a:extLst>
                    <a:ext uri="{FF2B5EF4-FFF2-40B4-BE49-F238E27FC236}">
                      <a16:creationId xmlns:a16="http://schemas.microsoft.com/office/drawing/2014/main" id="{27BF3221-8698-E9B1-66D9-E01F810E8AF5}"/>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grpSp>
            <p:nvGrpSpPr>
              <p:cNvPr id="42" name="Group 41">
                <a:extLst>
                  <a:ext uri="{FF2B5EF4-FFF2-40B4-BE49-F238E27FC236}">
                    <a16:creationId xmlns:a16="http://schemas.microsoft.com/office/drawing/2014/main" id="{0E6AB5B0-B468-A256-9FD4-C4FFB73B1811}"/>
                  </a:ext>
                </a:extLst>
              </p:cNvPr>
              <p:cNvGrpSpPr/>
              <p:nvPr/>
            </p:nvGrpSpPr>
            <p:grpSpPr>
              <a:xfrm>
                <a:off x="6236565" y="2439997"/>
                <a:ext cx="1175936" cy="631743"/>
                <a:chOff x="3687148" y="2514600"/>
                <a:chExt cx="1175936" cy="631743"/>
              </a:xfrm>
            </p:grpSpPr>
            <p:grpSp>
              <p:nvGrpSpPr>
                <p:cNvPr id="50" name="Group 49">
                  <a:extLst>
                    <a:ext uri="{FF2B5EF4-FFF2-40B4-BE49-F238E27FC236}">
                      <a16:creationId xmlns:a16="http://schemas.microsoft.com/office/drawing/2014/main" id="{D3690897-259B-ED5C-FEA8-09435906C468}"/>
                    </a:ext>
                  </a:extLst>
                </p:cNvPr>
                <p:cNvGrpSpPr/>
                <p:nvPr/>
              </p:nvGrpSpPr>
              <p:grpSpPr>
                <a:xfrm>
                  <a:off x="4088864" y="2514600"/>
                  <a:ext cx="394447" cy="419100"/>
                  <a:chOff x="8861173" y="2377336"/>
                  <a:chExt cx="609600" cy="647700"/>
                </a:xfrm>
              </p:grpSpPr>
              <p:sp>
                <p:nvSpPr>
                  <p:cNvPr id="52" name="Freeform: Shape 51">
                    <a:extLst>
                      <a:ext uri="{FF2B5EF4-FFF2-40B4-BE49-F238E27FC236}">
                        <a16:creationId xmlns:a16="http://schemas.microsoft.com/office/drawing/2014/main" id="{7CF5BE81-57C7-442A-EB7D-4A4CB8623104}"/>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5A6F4"/>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53" name="Freeform: Shape 52">
                    <a:extLst>
                      <a:ext uri="{FF2B5EF4-FFF2-40B4-BE49-F238E27FC236}">
                        <a16:creationId xmlns:a16="http://schemas.microsoft.com/office/drawing/2014/main" id="{C0918891-315F-8311-38BE-E1FB4AB06246}"/>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51" name="TextBox 50">
                  <a:extLst>
                    <a:ext uri="{FF2B5EF4-FFF2-40B4-BE49-F238E27FC236}">
                      <a16:creationId xmlns:a16="http://schemas.microsoft.com/office/drawing/2014/main" id="{EB9E376A-0965-E0A8-CC49-76F24715D97B}"/>
                    </a:ext>
                  </a:extLst>
                </p:cNvPr>
                <p:cNvSpPr txBox="1"/>
                <p:nvPr/>
              </p:nvSpPr>
              <p:spPr>
                <a:xfrm>
                  <a:off x="3687148" y="2930899"/>
                  <a:ext cx="1175936" cy="21544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Enterprise Architect</a:t>
                  </a:r>
                </a:p>
              </p:txBody>
            </p:sp>
          </p:grpSp>
          <p:grpSp>
            <p:nvGrpSpPr>
              <p:cNvPr id="43" name="Group 42">
                <a:extLst>
                  <a:ext uri="{FF2B5EF4-FFF2-40B4-BE49-F238E27FC236}">
                    <a16:creationId xmlns:a16="http://schemas.microsoft.com/office/drawing/2014/main" id="{6E343738-5101-677F-6F30-DA0268D671CB}"/>
                  </a:ext>
                </a:extLst>
              </p:cNvPr>
              <p:cNvGrpSpPr/>
              <p:nvPr/>
            </p:nvGrpSpPr>
            <p:grpSpPr>
              <a:xfrm>
                <a:off x="4207470" y="2439997"/>
                <a:ext cx="1175936" cy="638467"/>
                <a:chOff x="4729110" y="2526926"/>
                <a:chExt cx="1175936" cy="638467"/>
              </a:xfrm>
            </p:grpSpPr>
            <p:grpSp>
              <p:nvGrpSpPr>
                <p:cNvPr id="46" name="Group 45">
                  <a:extLst>
                    <a:ext uri="{FF2B5EF4-FFF2-40B4-BE49-F238E27FC236}">
                      <a16:creationId xmlns:a16="http://schemas.microsoft.com/office/drawing/2014/main" id="{0966C2CE-4369-EEF0-E13E-16AE82FC8CD3}"/>
                    </a:ext>
                  </a:extLst>
                </p:cNvPr>
                <p:cNvGrpSpPr/>
                <p:nvPr/>
              </p:nvGrpSpPr>
              <p:grpSpPr>
                <a:xfrm>
                  <a:off x="5126422" y="2526926"/>
                  <a:ext cx="394447" cy="419100"/>
                  <a:chOff x="8861173" y="2377336"/>
                  <a:chExt cx="609600" cy="647700"/>
                </a:xfrm>
              </p:grpSpPr>
              <p:sp>
                <p:nvSpPr>
                  <p:cNvPr id="48" name="Freeform: Shape 47">
                    <a:extLst>
                      <a:ext uri="{FF2B5EF4-FFF2-40B4-BE49-F238E27FC236}">
                        <a16:creationId xmlns:a16="http://schemas.microsoft.com/office/drawing/2014/main" id="{20C43C0A-30A3-D06D-6B52-59D62C65AC01}"/>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5A6F4"/>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49" name="Freeform: Shape 48">
                    <a:extLst>
                      <a:ext uri="{FF2B5EF4-FFF2-40B4-BE49-F238E27FC236}">
                        <a16:creationId xmlns:a16="http://schemas.microsoft.com/office/drawing/2014/main" id="{86CC06C4-B4A2-A9FA-410A-F5220DA08DA7}"/>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47" name="TextBox 46">
                  <a:extLst>
                    <a:ext uri="{FF2B5EF4-FFF2-40B4-BE49-F238E27FC236}">
                      <a16:creationId xmlns:a16="http://schemas.microsoft.com/office/drawing/2014/main" id="{63363264-059F-56F2-0C45-2EB51AB81701}"/>
                    </a:ext>
                  </a:extLst>
                </p:cNvPr>
                <p:cNvSpPr txBox="1"/>
                <p:nvPr/>
              </p:nvSpPr>
              <p:spPr>
                <a:xfrm>
                  <a:off x="4729110" y="2949949"/>
                  <a:ext cx="1175936" cy="21544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Enterprise Architect</a:t>
                  </a:r>
                </a:p>
              </p:txBody>
            </p:sp>
          </p:grpSp>
          <p:sp>
            <p:nvSpPr>
              <p:cNvPr id="44" name="TextBox 43">
                <a:extLst>
                  <a:ext uri="{FF2B5EF4-FFF2-40B4-BE49-F238E27FC236}">
                    <a16:creationId xmlns:a16="http://schemas.microsoft.com/office/drawing/2014/main" id="{DF19FE61-CE57-93F0-AA13-D08D24F3D483}"/>
                  </a:ext>
                </a:extLst>
              </p:cNvPr>
              <p:cNvSpPr txBox="1"/>
              <p:nvPr/>
            </p:nvSpPr>
            <p:spPr>
              <a:xfrm>
                <a:off x="5112527" y="2019577"/>
                <a:ext cx="1408583"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Chief Enterprise Architect (Acting)</a:t>
                </a:r>
              </a:p>
            </p:txBody>
          </p:sp>
          <p:sp>
            <p:nvSpPr>
              <p:cNvPr id="45" name="Rectangle 44">
                <a:extLst>
                  <a:ext uri="{FF2B5EF4-FFF2-40B4-BE49-F238E27FC236}">
                    <a16:creationId xmlns:a16="http://schemas.microsoft.com/office/drawing/2014/main" id="{D5D8D997-19A5-3688-A43B-84256FDEDD1A}"/>
                  </a:ext>
                </a:extLst>
              </p:cNvPr>
              <p:cNvSpPr/>
              <p:nvPr/>
            </p:nvSpPr>
            <p:spPr>
              <a:xfrm>
                <a:off x="4147580" y="1472449"/>
                <a:ext cx="3415270" cy="1956551"/>
              </a:xfrm>
              <a:prstGeom prst="rect">
                <a:avLst/>
              </a:prstGeom>
              <a:noFill/>
              <a:ln w="3175">
                <a:solidFill>
                  <a:srgbClr val="C7D3E5"/>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a typeface="Lato" panose="020F0502020204030203" pitchFamily="34" charset="0"/>
                  <a:cs typeface="Lato" panose="020F0502020204030203" pitchFamily="34" charset="0"/>
                </a:endParaRPr>
              </a:p>
            </p:txBody>
          </p:sp>
        </p:grpSp>
        <p:sp>
          <p:nvSpPr>
            <p:cNvPr id="40" name="TextBox 39">
              <a:extLst>
                <a:ext uri="{FF2B5EF4-FFF2-40B4-BE49-F238E27FC236}">
                  <a16:creationId xmlns:a16="http://schemas.microsoft.com/office/drawing/2014/main" id="{0024F787-F51C-AC91-9B12-CAFDE5804DB8}"/>
                </a:ext>
              </a:extLst>
            </p:cNvPr>
            <p:cNvSpPr txBox="1"/>
            <p:nvPr/>
          </p:nvSpPr>
          <p:spPr>
            <a:xfrm>
              <a:off x="4836395" y="1272604"/>
              <a:ext cx="2784224" cy="276999"/>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200">
                  <a:solidFill>
                    <a:schemeClr val="tx1"/>
                  </a:solidFill>
                  <a:ea typeface="Lato" panose="020F0502020204030203" pitchFamily="34" charset="0"/>
                  <a:cs typeface="Lato" panose="020F0502020204030203" pitchFamily="34" charset="0"/>
                </a:rPr>
                <a:t>Enterprise Architecture Team</a:t>
              </a:r>
            </a:p>
          </p:txBody>
        </p:sp>
      </p:grpSp>
      <p:grpSp>
        <p:nvGrpSpPr>
          <p:cNvPr id="56" name="Group 55">
            <a:extLst>
              <a:ext uri="{FF2B5EF4-FFF2-40B4-BE49-F238E27FC236}">
                <a16:creationId xmlns:a16="http://schemas.microsoft.com/office/drawing/2014/main" id="{9C2ABC3E-A923-6828-FFB0-9C9E07FCEB48}"/>
              </a:ext>
            </a:extLst>
          </p:cNvPr>
          <p:cNvGrpSpPr/>
          <p:nvPr/>
        </p:nvGrpSpPr>
        <p:grpSpPr>
          <a:xfrm>
            <a:off x="152884" y="3726723"/>
            <a:ext cx="2925354" cy="2028485"/>
            <a:chOff x="152883" y="3726723"/>
            <a:chExt cx="2925354" cy="2028484"/>
          </a:xfrm>
        </p:grpSpPr>
        <p:grpSp>
          <p:nvGrpSpPr>
            <p:cNvPr id="57" name="Group 56">
              <a:extLst>
                <a:ext uri="{FF2B5EF4-FFF2-40B4-BE49-F238E27FC236}">
                  <a16:creationId xmlns:a16="http://schemas.microsoft.com/office/drawing/2014/main" id="{94FA4954-78D5-9031-8702-CE43FFEC72A9}"/>
                </a:ext>
              </a:extLst>
            </p:cNvPr>
            <p:cNvGrpSpPr/>
            <p:nvPr/>
          </p:nvGrpSpPr>
          <p:grpSpPr>
            <a:xfrm>
              <a:off x="152883" y="4007645"/>
              <a:ext cx="2925354" cy="1747562"/>
              <a:chOff x="418994" y="3676167"/>
              <a:chExt cx="2925354" cy="1747562"/>
            </a:xfrm>
          </p:grpSpPr>
          <p:grpSp>
            <p:nvGrpSpPr>
              <p:cNvPr id="59" name="Group 58">
                <a:extLst>
                  <a:ext uri="{FF2B5EF4-FFF2-40B4-BE49-F238E27FC236}">
                    <a16:creationId xmlns:a16="http://schemas.microsoft.com/office/drawing/2014/main" id="{0FD3FDB6-2F5E-9C1A-BBC4-6E4A68E0944D}"/>
                  </a:ext>
                </a:extLst>
              </p:cNvPr>
              <p:cNvGrpSpPr/>
              <p:nvPr/>
            </p:nvGrpSpPr>
            <p:grpSpPr>
              <a:xfrm>
                <a:off x="1577353" y="3836283"/>
                <a:ext cx="1175936" cy="754853"/>
                <a:chOff x="3687148" y="2514600"/>
                <a:chExt cx="1175936" cy="754853"/>
              </a:xfrm>
            </p:grpSpPr>
            <p:grpSp>
              <p:nvGrpSpPr>
                <p:cNvPr id="96" name="Group 95">
                  <a:extLst>
                    <a:ext uri="{FF2B5EF4-FFF2-40B4-BE49-F238E27FC236}">
                      <a16:creationId xmlns:a16="http://schemas.microsoft.com/office/drawing/2014/main" id="{5831BA06-E97A-DD98-0BB1-A14248E86896}"/>
                    </a:ext>
                  </a:extLst>
                </p:cNvPr>
                <p:cNvGrpSpPr/>
                <p:nvPr/>
              </p:nvGrpSpPr>
              <p:grpSpPr>
                <a:xfrm>
                  <a:off x="4088864" y="2514600"/>
                  <a:ext cx="394447" cy="419100"/>
                  <a:chOff x="8861173" y="2377336"/>
                  <a:chExt cx="609600" cy="647700"/>
                </a:xfrm>
              </p:grpSpPr>
              <p:sp>
                <p:nvSpPr>
                  <p:cNvPr id="98" name="Freeform: Shape 97">
                    <a:extLst>
                      <a:ext uri="{FF2B5EF4-FFF2-40B4-BE49-F238E27FC236}">
                        <a16:creationId xmlns:a16="http://schemas.microsoft.com/office/drawing/2014/main" id="{D9088D7C-BB90-194B-C09C-DCABC337DA2C}"/>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8A92A0"/>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99" name="Freeform: Shape 98">
                    <a:extLst>
                      <a:ext uri="{FF2B5EF4-FFF2-40B4-BE49-F238E27FC236}">
                        <a16:creationId xmlns:a16="http://schemas.microsoft.com/office/drawing/2014/main" id="{AE7302F5-5291-C6DD-11C1-A1075055DCB2}"/>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97" name="TextBox 96">
                  <a:extLst>
                    <a:ext uri="{FF2B5EF4-FFF2-40B4-BE49-F238E27FC236}">
                      <a16:creationId xmlns:a16="http://schemas.microsoft.com/office/drawing/2014/main" id="{242CD217-13CF-F95A-4630-EE713D27826D}"/>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Solutions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60" name="Group 59">
                <a:extLst>
                  <a:ext uri="{FF2B5EF4-FFF2-40B4-BE49-F238E27FC236}">
                    <a16:creationId xmlns:a16="http://schemas.microsoft.com/office/drawing/2014/main" id="{5FA29CAC-0A07-1598-F90E-D05E0BC566AC}"/>
                  </a:ext>
                </a:extLst>
              </p:cNvPr>
              <p:cNvGrpSpPr/>
              <p:nvPr/>
            </p:nvGrpSpPr>
            <p:grpSpPr>
              <a:xfrm>
                <a:off x="418994" y="3829020"/>
                <a:ext cx="1175936" cy="761577"/>
                <a:chOff x="4729110" y="2526926"/>
                <a:chExt cx="1175936" cy="761577"/>
              </a:xfrm>
            </p:grpSpPr>
            <p:grpSp>
              <p:nvGrpSpPr>
                <p:cNvPr id="92" name="Group 91">
                  <a:extLst>
                    <a:ext uri="{FF2B5EF4-FFF2-40B4-BE49-F238E27FC236}">
                      <a16:creationId xmlns:a16="http://schemas.microsoft.com/office/drawing/2014/main" id="{44286DB3-0B37-251C-736A-297F09E3AA74}"/>
                    </a:ext>
                  </a:extLst>
                </p:cNvPr>
                <p:cNvGrpSpPr/>
                <p:nvPr/>
              </p:nvGrpSpPr>
              <p:grpSpPr>
                <a:xfrm>
                  <a:off x="5126422" y="2526926"/>
                  <a:ext cx="394447" cy="419100"/>
                  <a:chOff x="8861173" y="2377336"/>
                  <a:chExt cx="609600" cy="647700"/>
                </a:xfrm>
              </p:grpSpPr>
              <p:sp>
                <p:nvSpPr>
                  <p:cNvPr id="94" name="Freeform: Shape 93">
                    <a:extLst>
                      <a:ext uri="{FF2B5EF4-FFF2-40B4-BE49-F238E27FC236}">
                        <a16:creationId xmlns:a16="http://schemas.microsoft.com/office/drawing/2014/main" id="{70158EB8-3D14-4358-B62C-DAC3E3FABCF0}"/>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5A6F4"/>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95" name="Freeform: Shape 94">
                    <a:extLst>
                      <a:ext uri="{FF2B5EF4-FFF2-40B4-BE49-F238E27FC236}">
                        <a16:creationId xmlns:a16="http://schemas.microsoft.com/office/drawing/2014/main" id="{B2531C00-EB1C-EFBC-51DB-8AFCBAB64178}"/>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93" name="TextBox 92">
                  <a:extLst>
                    <a:ext uri="{FF2B5EF4-FFF2-40B4-BE49-F238E27FC236}">
                      <a16:creationId xmlns:a16="http://schemas.microsoft.com/office/drawing/2014/main" id="{F5EC548D-5391-34FD-FF90-CE5A86B73918}"/>
                    </a:ext>
                  </a:extLst>
                </p:cNvPr>
                <p:cNvSpPr txBox="1"/>
                <p:nvPr/>
              </p:nvSpPr>
              <p:spPr>
                <a:xfrm>
                  <a:off x="4729110" y="294994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ADI </a:t>
                  </a:r>
                  <a:br>
                    <a:rPr lang="en-US" sz="800">
                      <a:ea typeface="Lato" panose="020F0502020204030203" pitchFamily="34" charset="0"/>
                      <a:cs typeface="Lato" panose="020F0502020204030203" pitchFamily="34" charset="0"/>
                    </a:rPr>
                  </a:br>
                  <a:endParaRPr lang="en-US" sz="800">
                    <a:ea typeface="Lato" panose="020F0502020204030203" pitchFamily="34" charset="0"/>
                    <a:cs typeface="Lato" panose="020F0502020204030203" pitchFamily="34" charset="0"/>
                  </a:endParaRPr>
                </a:p>
              </p:txBody>
            </p:sp>
          </p:grpSp>
          <p:grpSp>
            <p:nvGrpSpPr>
              <p:cNvPr id="61" name="Group 60">
                <a:extLst>
                  <a:ext uri="{FF2B5EF4-FFF2-40B4-BE49-F238E27FC236}">
                    <a16:creationId xmlns:a16="http://schemas.microsoft.com/office/drawing/2014/main" id="{3C86E6D6-BB05-742F-CCE0-F99476B9E1A9}"/>
                  </a:ext>
                </a:extLst>
              </p:cNvPr>
              <p:cNvGrpSpPr/>
              <p:nvPr/>
            </p:nvGrpSpPr>
            <p:grpSpPr>
              <a:xfrm>
                <a:off x="1002133" y="3829020"/>
                <a:ext cx="1175936" cy="757654"/>
                <a:chOff x="5835008" y="2502274"/>
                <a:chExt cx="1175936" cy="757654"/>
              </a:xfrm>
            </p:grpSpPr>
            <p:grpSp>
              <p:nvGrpSpPr>
                <p:cNvPr id="88" name="Group 87">
                  <a:extLst>
                    <a:ext uri="{FF2B5EF4-FFF2-40B4-BE49-F238E27FC236}">
                      <a16:creationId xmlns:a16="http://schemas.microsoft.com/office/drawing/2014/main" id="{B36DDBEF-6D19-5EA5-87C8-ED290BB71DA4}"/>
                    </a:ext>
                  </a:extLst>
                </p:cNvPr>
                <p:cNvGrpSpPr/>
                <p:nvPr/>
              </p:nvGrpSpPr>
              <p:grpSpPr>
                <a:xfrm>
                  <a:off x="6196477" y="2502274"/>
                  <a:ext cx="394447" cy="419100"/>
                  <a:chOff x="8861173" y="2377336"/>
                  <a:chExt cx="609600" cy="647700"/>
                </a:xfrm>
              </p:grpSpPr>
              <p:sp>
                <p:nvSpPr>
                  <p:cNvPr id="90" name="Freeform: Shape 89">
                    <a:extLst>
                      <a:ext uri="{FF2B5EF4-FFF2-40B4-BE49-F238E27FC236}">
                        <a16:creationId xmlns:a16="http://schemas.microsoft.com/office/drawing/2014/main" id="{ED7700F1-A3D0-EF7C-3A7B-5F5A73C203A7}"/>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5A6F4"/>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91" name="Freeform: Shape 90">
                    <a:extLst>
                      <a:ext uri="{FF2B5EF4-FFF2-40B4-BE49-F238E27FC236}">
                        <a16:creationId xmlns:a16="http://schemas.microsoft.com/office/drawing/2014/main" id="{C66268DB-A756-294F-674C-42FEC96E7D5A}"/>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89" name="TextBox 88">
                  <a:extLst>
                    <a:ext uri="{FF2B5EF4-FFF2-40B4-BE49-F238E27FC236}">
                      <a16:creationId xmlns:a16="http://schemas.microsoft.com/office/drawing/2014/main" id="{4664DCDD-433E-4B55-C8B1-4E28515E5DF6}"/>
                    </a:ext>
                  </a:extLst>
                </p:cNvPr>
                <p:cNvSpPr txBox="1"/>
                <p:nvPr/>
              </p:nvSpPr>
              <p:spPr>
                <a:xfrm>
                  <a:off x="5835008" y="2921374"/>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EA Critical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Partner</a:t>
                  </a:r>
                </a:p>
              </p:txBody>
            </p:sp>
          </p:grpSp>
          <p:sp>
            <p:nvSpPr>
              <p:cNvPr id="62" name="Rectangle 61">
                <a:extLst>
                  <a:ext uri="{FF2B5EF4-FFF2-40B4-BE49-F238E27FC236}">
                    <a16:creationId xmlns:a16="http://schemas.microsoft.com/office/drawing/2014/main" id="{28885BEC-D63E-4AF3-CDB5-A8A56AF850FD}"/>
                  </a:ext>
                </a:extLst>
              </p:cNvPr>
              <p:cNvSpPr/>
              <p:nvPr/>
            </p:nvSpPr>
            <p:spPr>
              <a:xfrm>
                <a:off x="499505" y="3676167"/>
                <a:ext cx="2810531" cy="1743639"/>
              </a:xfrm>
              <a:prstGeom prst="rect">
                <a:avLst/>
              </a:prstGeom>
              <a:noFill/>
              <a:ln w="3175">
                <a:solidFill>
                  <a:srgbClr val="C7D3E5"/>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a typeface="Lato" panose="020F0502020204030203" pitchFamily="34" charset="0"/>
                  <a:cs typeface="Lato" panose="020F0502020204030203" pitchFamily="34" charset="0"/>
                </a:endParaRPr>
              </a:p>
            </p:txBody>
          </p:sp>
          <p:grpSp>
            <p:nvGrpSpPr>
              <p:cNvPr id="63" name="Group 62">
                <a:extLst>
                  <a:ext uri="{FF2B5EF4-FFF2-40B4-BE49-F238E27FC236}">
                    <a16:creationId xmlns:a16="http://schemas.microsoft.com/office/drawing/2014/main" id="{B1D5D8C3-CD27-61D1-935E-6DEA949C2F0C}"/>
                  </a:ext>
                </a:extLst>
              </p:cNvPr>
              <p:cNvGrpSpPr/>
              <p:nvPr/>
            </p:nvGrpSpPr>
            <p:grpSpPr>
              <a:xfrm>
                <a:off x="2168412" y="3831821"/>
                <a:ext cx="1175936" cy="754853"/>
                <a:chOff x="3687148" y="2514600"/>
                <a:chExt cx="1175936" cy="754853"/>
              </a:xfrm>
            </p:grpSpPr>
            <p:grpSp>
              <p:nvGrpSpPr>
                <p:cNvPr id="84" name="Group 83">
                  <a:extLst>
                    <a:ext uri="{FF2B5EF4-FFF2-40B4-BE49-F238E27FC236}">
                      <a16:creationId xmlns:a16="http://schemas.microsoft.com/office/drawing/2014/main" id="{EC80570A-2795-7DA9-982B-C9D858CD5E5D}"/>
                    </a:ext>
                  </a:extLst>
                </p:cNvPr>
                <p:cNvGrpSpPr/>
                <p:nvPr/>
              </p:nvGrpSpPr>
              <p:grpSpPr>
                <a:xfrm>
                  <a:off x="4088864" y="2514600"/>
                  <a:ext cx="394447" cy="419100"/>
                  <a:chOff x="8861173" y="2377336"/>
                  <a:chExt cx="609600" cy="647700"/>
                </a:xfrm>
              </p:grpSpPr>
              <p:sp>
                <p:nvSpPr>
                  <p:cNvPr id="86" name="Freeform: Shape 85">
                    <a:extLst>
                      <a:ext uri="{FF2B5EF4-FFF2-40B4-BE49-F238E27FC236}">
                        <a16:creationId xmlns:a16="http://schemas.microsoft.com/office/drawing/2014/main" id="{F4472B2E-AB7F-6218-1C87-9B7D2B199CD1}"/>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8A92A0"/>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87" name="Freeform: Shape 86">
                    <a:extLst>
                      <a:ext uri="{FF2B5EF4-FFF2-40B4-BE49-F238E27FC236}">
                        <a16:creationId xmlns:a16="http://schemas.microsoft.com/office/drawing/2014/main" id="{562DFC4A-22F5-BA32-149B-BAA09BA60DF9}"/>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85" name="TextBox 84">
                  <a:extLst>
                    <a:ext uri="{FF2B5EF4-FFF2-40B4-BE49-F238E27FC236}">
                      <a16:creationId xmlns:a16="http://schemas.microsoft.com/office/drawing/2014/main" id="{11314B3B-9B38-EC1D-0440-184411E7065A}"/>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Solutions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64" name="Group 63">
                <a:extLst>
                  <a:ext uri="{FF2B5EF4-FFF2-40B4-BE49-F238E27FC236}">
                    <a16:creationId xmlns:a16="http://schemas.microsoft.com/office/drawing/2014/main" id="{8794E8A8-E54B-96CB-6EB6-10FDC1AF3BE3}"/>
                  </a:ext>
                </a:extLst>
              </p:cNvPr>
              <p:cNvGrpSpPr/>
              <p:nvPr/>
            </p:nvGrpSpPr>
            <p:grpSpPr>
              <a:xfrm>
                <a:off x="1585272" y="4664953"/>
                <a:ext cx="1175936" cy="754853"/>
                <a:chOff x="3687148" y="2514600"/>
                <a:chExt cx="1175936" cy="754853"/>
              </a:xfrm>
            </p:grpSpPr>
            <p:grpSp>
              <p:nvGrpSpPr>
                <p:cNvPr id="80" name="Group 79">
                  <a:extLst>
                    <a:ext uri="{FF2B5EF4-FFF2-40B4-BE49-F238E27FC236}">
                      <a16:creationId xmlns:a16="http://schemas.microsoft.com/office/drawing/2014/main" id="{6F5053D1-7D55-C8D7-FB01-5F6A28112DAA}"/>
                    </a:ext>
                  </a:extLst>
                </p:cNvPr>
                <p:cNvGrpSpPr/>
                <p:nvPr/>
              </p:nvGrpSpPr>
              <p:grpSpPr>
                <a:xfrm>
                  <a:off x="4088864" y="2514600"/>
                  <a:ext cx="394447" cy="419100"/>
                  <a:chOff x="8861173" y="2377336"/>
                  <a:chExt cx="609600" cy="647700"/>
                </a:xfrm>
              </p:grpSpPr>
              <p:sp>
                <p:nvSpPr>
                  <p:cNvPr id="82" name="Freeform: Shape 81">
                    <a:extLst>
                      <a:ext uri="{FF2B5EF4-FFF2-40B4-BE49-F238E27FC236}">
                        <a16:creationId xmlns:a16="http://schemas.microsoft.com/office/drawing/2014/main" id="{0D433CCF-02C7-2492-2B53-C2A197AC76CE}"/>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83" name="Freeform: Shape 82">
                    <a:extLst>
                      <a:ext uri="{FF2B5EF4-FFF2-40B4-BE49-F238E27FC236}">
                        <a16:creationId xmlns:a16="http://schemas.microsoft.com/office/drawing/2014/main" id="{98E8C803-E19D-BBAB-D0A6-E706B5AA6502}"/>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81" name="TextBox 80">
                  <a:extLst>
                    <a:ext uri="{FF2B5EF4-FFF2-40B4-BE49-F238E27FC236}">
                      <a16:creationId xmlns:a16="http://schemas.microsoft.com/office/drawing/2014/main" id="{C19EB420-5065-CB5B-261A-B642AAFE97A5}"/>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Security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65" name="Group 64">
                <a:extLst>
                  <a:ext uri="{FF2B5EF4-FFF2-40B4-BE49-F238E27FC236}">
                    <a16:creationId xmlns:a16="http://schemas.microsoft.com/office/drawing/2014/main" id="{7982C4DA-DF57-A219-7A9F-035360424519}"/>
                  </a:ext>
                </a:extLst>
              </p:cNvPr>
              <p:cNvGrpSpPr/>
              <p:nvPr/>
            </p:nvGrpSpPr>
            <p:grpSpPr>
              <a:xfrm>
                <a:off x="418994" y="4662152"/>
                <a:ext cx="1175936" cy="761577"/>
                <a:chOff x="4729110" y="2526926"/>
                <a:chExt cx="1175936" cy="761577"/>
              </a:xfrm>
            </p:grpSpPr>
            <p:grpSp>
              <p:nvGrpSpPr>
                <p:cNvPr id="76" name="Group 75">
                  <a:extLst>
                    <a:ext uri="{FF2B5EF4-FFF2-40B4-BE49-F238E27FC236}">
                      <a16:creationId xmlns:a16="http://schemas.microsoft.com/office/drawing/2014/main" id="{CBC42536-97CE-02BF-C0B0-56CCC2A57378}"/>
                    </a:ext>
                  </a:extLst>
                </p:cNvPr>
                <p:cNvGrpSpPr/>
                <p:nvPr/>
              </p:nvGrpSpPr>
              <p:grpSpPr>
                <a:xfrm>
                  <a:off x="5126422" y="2526926"/>
                  <a:ext cx="394447" cy="419100"/>
                  <a:chOff x="8861173" y="2377336"/>
                  <a:chExt cx="609600" cy="647700"/>
                </a:xfrm>
              </p:grpSpPr>
              <p:sp>
                <p:nvSpPr>
                  <p:cNvPr id="78" name="Freeform: Shape 77">
                    <a:extLst>
                      <a:ext uri="{FF2B5EF4-FFF2-40B4-BE49-F238E27FC236}">
                        <a16:creationId xmlns:a16="http://schemas.microsoft.com/office/drawing/2014/main" id="{8603C399-0497-2848-4419-8D51E9EBE39F}"/>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79" name="Freeform: Shape 78">
                    <a:extLst>
                      <a:ext uri="{FF2B5EF4-FFF2-40B4-BE49-F238E27FC236}">
                        <a16:creationId xmlns:a16="http://schemas.microsoft.com/office/drawing/2014/main" id="{A9926BF3-1278-7617-DFA6-AC61CD2CB3D2}"/>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77" name="TextBox 76">
                  <a:extLst>
                    <a:ext uri="{FF2B5EF4-FFF2-40B4-BE49-F238E27FC236}">
                      <a16:creationId xmlns:a16="http://schemas.microsoft.com/office/drawing/2014/main" id="{71D491A8-4A07-2189-49B6-707E59D3C1E4}"/>
                    </a:ext>
                  </a:extLst>
                </p:cNvPr>
                <p:cNvSpPr txBox="1"/>
                <p:nvPr/>
              </p:nvSpPr>
              <p:spPr>
                <a:xfrm>
                  <a:off x="4729110" y="294994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Technical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66" name="Group 65">
                <a:extLst>
                  <a:ext uri="{FF2B5EF4-FFF2-40B4-BE49-F238E27FC236}">
                    <a16:creationId xmlns:a16="http://schemas.microsoft.com/office/drawing/2014/main" id="{CDACF4C1-17C2-FFC0-8B0B-8959D4D63F72}"/>
                  </a:ext>
                </a:extLst>
              </p:cNvPr>
              <p:cNvGrpSpPr/>
              <p:nvPr/>
            </p:nvGrpSpPr>
            <p:grpSpPr>
              <a:xfrm>
                <a:off x="1002133" y="4662152"/>
                <a:ext cx="1175936" cy="757654"/>
                <a:chOff x="5835008" y="2502274"/>
                <a:chExt cx="1175936" cy="757654"/>
              </a:xfrm>
            </p:grpSpPr>
            <p:grpSp>
              <p:nvGrpSpPr>
                <p:cNvPr id="72" name="Group 71">
                  <a:extLst>
                    <a:ext uri="{FF2B5EF4-FFF2-40B4-BE49-F238E27FC236}">
                      <a16:creationId xmlns:a16="http://schemas.microsoft.com/office/drawing/2014/main" id="{29674869-1578-05E7-6E6D-32DFE759DE5F}"/>
                    </a:ext>
                  </a:extLst>
                </p:cNvPr>
                <p:cNvGrpSpPr/>
                <p:nvPr/>
              </p:nvGrpSpPr>
              <p:grpSpPr>
                <a:xfrm>
                  <a:off x="6196477" y="2502274"/>
                  <a:ext cx="394447" cy="419100"/>
                  <a:chOff x="8861173" y="2377336"/>
                  <a:chExt cx="609600" cy="647700"/>
                </a:xfrm>
              </p:grpSpPr>
              <p:sp>
                <p:nvSpPr>
                  <p:cNvPr id="74" name="Freeform: Shape 73">
                    <a:extLst>
                      <a:ext uri="{FF2B5EF4-FFF2-40B4-BE49-F238E27FC236}">
                        <a16:creationId xmlns:a16="http://schemas.microsoft.com/office/drawing/2014/main" id="{4A2A53D2-7001-5600-32E0-05CAB764D77A}"/>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75" name="Freeform: Shape 74">
                    <a:extLst>
                      <a:ext uri="{FF2B5EF4-FFF2-40B4-BE49-F238E27FC236}">
                        <a16:creationId xmlns:a16="http://schemas.microsoft.com/office/drawing/2014/main" id="{555D46FA-268C-7A0C-095E-C0F047F6C6C5}"/>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73" name="TextBox 72">
                  <a:extLst>
                    <a:ext uri="{FF2B5EF4-FFF2-40B4-BE49-F238E27FC236}">
                      <a16:creationId xmlns:a16="http://schemas.microsoft.com/office/drawing/2014/main" id="{0276CD13-AE9A-1F72-626E-D179EC1C1685}"/>
                    </a:ext>
                  </a:extLst>
                </p:cNvPr>
                <p:cNvSpPr txBox="1"/>
                <p:nvPr/>
              </p:nvSpPr>
              <p:spPr>
                <a:xfrm>
                  <a:off x="5835008" y="2921374"/>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Information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67" name="Group 66">
                <a:extLst>
                  <a:ext uri="{FF2B5EF4-FFF2-40B4-BE49-F238E27FC236}">
                    <a16:creationId xmlns:a16="http://schemas.microsoft.com/office/drawing/2014/main" id="{F019CCE1-920D-A02A-E5E1-06E671672A93}"/>
                  </a:ext>
                </a:extLst>
              </p:cNvPr>
              <p:cNvGrpSpPr/>
              <p:nvPr/>
            </p:nvGrpSpPr>
            <p:grpSpPr>
              <a:xfrm>
                <a:off x="2167855" y="4666914"/>
                <a:ext cx="1175936" cy="754853"/>
                <a:chOff x="3687148" y="2514600"/>
                <a:chExt cx="1175936" cy="754853"/>
              </a:xfrm>
            </p:grpSpPr>
            <p:grpSp>
              <p:nvGrpSpPr>
                <p:cNvPr id="68" name="Group 67">
                  <a:extLst>
                    <a:ext uri="{FF2B5EF4-FFF2-40B4-BE49-F238E27FC236}">
                      <a16:creationId xmlns:a16="http://schemas.microsoft.com/office/drawing/2014/main" id="{FE18A5E9-8999-3C11-CD43-8091594B36A3}"/>
                    </a:ext>
                  </a:extLst>
                </p:cNvPr>
                <p:cNvGrpSpPr/>
                <p:nvPr/>
              </p:nvGrpSpPr>
              <p:grpSpPr>
                <a:xfrm>
                  <a:off x="4088864" y="2514600"/>
                  <a:ext cx="394447" cy="419100"/>
                  <a:chOff x="8861173" y="2377336"/>
                  <a:chExt cx="609600" cy="647700"/>
                </a:xfrm>
              </p:grpSpPr>
              <p:sp>
                <p:nvSpPr>
                  <p:cNvPr id="70" name="Freeform: Shape 69">
                    <a:extLst>
                      <a:ext uri="{FF2B5EF4-FFF2-40B4-BE49-F238E27FC236}">
                        <a16:creationId xmlns:a16="http://schemas.microsoft.com/office/drawing/2014/main" id="{D7E50208-6A28-C951-02AF-CE2CD71B8B10}"/>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71" name="Freeform: Shape 70">
                    <a:extLst>
                      <a:ext uri="{FF2B5EF4-FFF2-40B4-BE49-F238E27FC236}">
                        <a16:creationId xmlns:a16="http://schemas.microsoft.com/office/drawing/2014/main" id="{1377B527-CAD7-B861-A6C2-41316C380CB1}"/>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69" name="TextBox 68">
                  <a:extLst>
                    <a:ext uri="{FF2B5EF4-FFF2-40B4-BE49-F238E27FC236}">
                      <a16:creationId xmlns:a16="http://schemas.microsoft.com/office/drawing/2014/main" id="{E160146C-53BF-CCD4-6B71-8828E2E7170E}"/>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Application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sp>
          <p:nvSpPr>
            <p:cNvPr id="58" name="TextBox 57">
              <a:extLst>
                <a:ext uri="{FF2B5EF4-FFF2-40B4-BE49-F238E27FC236}">
                  <a16:creationId xmlns:a16="http://schemas.microsoft.com/office/drawing/2014/main" id="{C4619E97-2605-BA72-242B-F5874FA5F0D1}"/>
                </a:ext>
              </a:extLst>
            </p:cNvPr>
            <p:cNvSpPr txBox="1"/>
            <p:nvPr/>
          </p:nvSpPr>
          <p:spPr>
            <a:xfrm>
              <a:off x="380639" y="3726723"/>
              <a:ext cx="2453876" cy="276999"/>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200">
                  <a:solidFill>
                    <a:schemeClr val="tx1"/>
                  </a:solidFill>
                  <a:ea typeface="Lato" panose="020F0502020204030203" pitchFamily="34" charset="0"/>
                  <a:cs typeface="Lato" panose="020F0502020204030203" pitchFamily="34" charset="0"/>
                </a:rPr>
                <a:t>National Center</a:t>
              </a:r>
            </a:p>
          </p:txBody>
        </p:sp>
      </p:grpSp>
      <p:grpSp>
        <p:nvGrpSpPr>
          <p:cNvPr id="100" name="Group 99">
            <a:extLst>
              <a:ext uri="{FF2B5EF4-FFF2-40B4-BE49-F238E27FC236}">
                <a16:creationId xmlns:a16="http://schemas.microsoft.com/office/drawing/2014/main" id="{DD119D09-CF54-0A6D-609A-EFAA1E3F91B8}"/>
              </a:ext>
            </a:extLst>
          </p:cNvPr>
          <p:cNvGrpSpPr/>
          <p:nvPr/>
        </p:nvGrpSpPr>
        <p:grpSpPr>
          <a:xfrm>
            <a:off x="3143864" y="3726723"/>
            <a:ext cx="2925354" cy="2028485"/>
            <a:chOff x="152883" y="3726723"/>
            <a:chExt cx="2925354" cy="2028484"/>
          </a:xfrm>
        </p:grpSpPr>
        <p:grpSp>
          <p:nvGrpSpPr>
            <p:cNvPr id="101" name="Group 100">
              <a:extLst>
                <a:ext uri="{FF2B5EF4-FFF2-40B4-BE49-F238E27FC236}">
                  <a16:creationId xmlns:a16="http://schemas.microsoft.com/office/drawing/2014/main" id="{5682FAFB-A07A-8C46-3D91-8451D6C9EDDB}"/>
                </a:ext>
              </a:extLst>
            </p:cNvPr>
            <p:cNvGrpSpPr/>
            <p:nvPr/>
          </p:nvGrpSpPr>
          <p:grpSpPr>
            <a:xfrm>
              <a:off x="152883" y="4007645"/>
              <a:ext cx="2925354" cy="1747562"/>
              <a:chOff x="418994" y="3676167"/>
              <a:chExt cx="2925354" cy="1747562"/>
            </a:xfrm>
          </p:grpSpPr>
          <p:grpSp>
            <p:nvGrpSpPr>
              <p:cNvPr id="103" name="Group 102">
                <a:extLst>
                  <a:ext uri="{FF2B5EF4-FFF2-40B4-BE49-F238E27FC236}">
                    <a16:creationId xmlns:a16="http://schemas.microsoft.com/office/drawing/2014/main" id="{22D5DC91-49D9-1F17-DAF1-62664385DCE1}"/>
                  </a:ext>
                </a:extLst>
              </p:cNvPr>
              <p:cNvGrpSpPr/>
              <p:nvPr/>
            </p:nvGrpSpPr>
            <p:grpSpPr>
              <a:xfrm>
                <a:off x="1577353" y="3836283"/>
                <a:ext cx="1175936" cy="754853"/>
                <a:chOff x="3687148" y="2514600"/>
                <a:chExt cx="1175936" cy="754853"/>
              </a:xfrm>
            </p:grpSpPr>
            <p:grpSp>
              <p:nvGrpSpPr>
                <p:cNvPr id="140" name="Group 139">
                  <a:extLst>
                    <a:ext uri="{FF2B5EF4-FFF2-40B4-BE49-F238E27FC236}">
                      <a16:creationId xmlns:a16="http://schemas.microsoft.com/office/drawing/2014/main" id="{B28604E3-EC3E-5FCB-7AEB-F2829D03A656}"/>
                    </a:ext>
                  </a:extLst>
                </p:cNvPr>
                <p:cNvGrpSpPr/>
                <p:nvPr/>
              </p:nvGrpSpPr>
              <p:grpSpPr>
                <a:xfrm>
                  <a:off x="4088864" y="2514600"/>
                  <a:ext cx="394447" cy="419100"/>
                  <a:chOff x="8861173" y="2377336"/>
                  <a:chExt cx="609600" cy="647700"/>
                </a:xfrm>
              </p:grpSpPr>
              <p:sp>
                <p:nvSpPr>
                  <p:cNvPr id="142" name="Freeform: Shape 141">
                    <a:extLst>
                      <a:ext uri="{FF2B5EF4-FFF2-40B4-BE49-F238E27FC236}">
                        <a16:creationId xmlns:a16="http://schemas.microsoft.com/office/drawing/2014/main" id="{6FAB3529-A5BF-300D-71CF-88689D8F599F}"/>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8A92A0"/>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43" name="Freeform: Shape 142">
                    <a:extLst>
                      <a:ext uri="{FF2B5EF4-FFF2-40B4-BE49-F238E27FC236}">
                        <a16:creationId xmlns:a16="http://schemas.microsoft.com/office/drawing/2014/main" id="{F4EC1A48-8ECE-1B15-567A-1B252BA175FB}"/>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41" name="TextBox 140">
                  <a:extLst>
                    <a:ext uri="{FF2B5EF4-FFF2-40B4-BE49-F238E27FC236}">
                      <a16:creationId xmlns:a16="http://schemas.microsoft.com/office/drawing/2014/main" id="{BA6AAD09-2A24-069E-582D-D15EE5297F4A}"/>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Solutions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04" name="Group 103">
                <a:extLst>
                  <a:ext uri="{FF2B5EF4-FFF2-40B4-BE49-F238E27FC236}">
                    <a16:creationId xmlns:a16="http://schemas.microsoft.com/office/drawing/2014/main" id="{B365CDE0-AB6B-E713-B88A-D44810A8CDBB}"/>
                  </a:ext>
                </a:extLst>
              </p:cNvPr>
              <p:cNvGrpSpPr/>
              <p:nvPr/>
            </p:nvGrpSpPr>
            <p:grpSpPr>
              <a:xfrm>
                <a:off x="418994" y="3829020"/>
                <a:ext cx="1175936" cy="761577"/>
                <a:chOff x="4729110" y="2526926"/>
                <a:chExt cx="1175936" cy="761577"/>
              </a:xfrm>
            </p:grpSpPr>
            <p:grpSp>
              <p:nvGrpSpPr>
                <p:cNvPr id="136" name="Group 135">
                  <a:extLst>
                    <a:ext uri="{FF2B5EF4-FFF2-40B4-BE49-F238E27FC236}">
                      <a16:creationId xmlns:a16="http://schemas.microsoft.com/office/drawing/2014/main" id="{1E2A7481-58D7-6A3E-84AE-5174856818C3}"/>
                    </a:ext>
                  </a:extLst>
                </p:cNvPr>
                <p:cNvGrpSpPr/>
                <p:nvPr/>
              </p:nvGrpSpPr>
              <p:grpSpPr>
                <a:xfrm>
                  <a:off x="5126422" y="2526926"/>
                  <a:ext cx="394447" cy="419100"/>
                  <a:chOff x="8861173" y="2377336"/>
                  <a:chExt cx="609600" cy="647700"/>
                </a:xfrm>
              </p:grpSpPr>
              <p:sp>
                <p:nvSpPr>
                  <p:cNvPr id="138" name="Freeform: Shape 137">
                    <a:extLst>
                      <a:ext uri="{FF2B5EF4-FFF2-40B4-BE49-F238E27FC236}">
                        <a16:creationId xmlns:a16="http://schemas.microsoft.com/office/drawing/2014/main" id="{7435666C-27E4-DBC9-D9EB-013317F5D44E}"/>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5A6F4"/>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39" name="Freeform: Shape 138">
                    <a:extLst>
                      <a:ext uri="{FF2B5EF4-FFF2-40B4-BE49-F238E27FC236}">
                        <a16:creationId xmlns:a16="http://schemas.microsoft.com/office/drawing/2014/main" id="{5675C1D9-3BE3-9C46-8EE1-9EE8D9E68A5B}"/>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37" name="TextBox 136">
                  <a:extLst>
                    <a:ext uri="{FF2B5EF4-FFF2-40B4-BE49-F238E27FC236}">
                      <a16:creationId xmlns:a16="http://schemas.microsoft.com/office/drawing/2014/main" id="{45863338-5B86-CEB6-78CA-1506301E4645}"/>
                    </a:ext>
                  </a:extLst>
                </p:cNvPr>
                <p:cNvSpPr txBox="1"/>
                <p:nvPr/>
              </p:nvSpPr>
              <p:spPr>
                <a:xfrm>
                  <a:off x="4729110" y="294994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ADI </a:t>
                  </a:r>
                  <a:br>
                    <a:rPr lang="en-US" sz="800">
                      <a:ea typeface="Lato" panose="020F0502020204030203" pitchFamily="34" charset="0"/>
                      <a:cs typeface="Lato" panose="020F0502020204030203" pitchFamily="34" charset="0"/>
                    </a:rPr>
                  </a:br>
                  <a:endParaRPr lang="en-US" sz="800">
                    <a:ea typeface="Lato" panose="020F0502020204030203" pitchFamily="34" charset="0"/>
                    <a:cs typeface="Lato" panose="020F0502020204030203" pitchFamily="34" charset="0"/>
                  </a:endParaRPr>
                </a:p>
              </p:txBody>
            </p:sp>
          </p:grpSp>
          <p:grpSp>
            <p:nvGrpSpPr>
              <p:cNvPr id="105" name="Group 104">
                <a:extLst>
                  <a:ext uri="{FF2B5EF4-FFF2-40B4-BE49-F238E27FC236}">
                    <a16:creationId xmlns:a16="http://schemas.microsoft.com/office/drawing/2014/main" id="{337FC27C-2A60-9FC5-0073-4ED17DA3AB27}"/>
                  </a:ext>
                </a:extLst>
              </p:cNvPr>
              <p:cNvGrpSpPr/>
              <p:nvPr/>
            </p:nvGrpSpPr>
            <p:grpSpPr>
              <a:xfrm>
                <a:off x="1002133" y="3829020"/>
                <a:ext cx="1175936" cy="757654"/>
                <a:chOff x="5835008" y="2502274"/>
                <a:chExt cx="1175936" cy="757654"/>
              </a:xfrm>
            </p:grpSpPr>
            <p:grpSp>
              <p:nvGrpSpPr>
                <p:cNvPr id="132" name="Group 131">
                  <a:extLst>
                    <a:ext uri="{FF2B5EF4-FFF2-40B4-BE49-F238E27FC236}">
                      <a16:creationId xmlns:a16="http://schemas.microsoft.com/office/drawing/2014/main" id="{DBB25350-EBEF-7A68-D54A-7A912D5FBD52}"/>
                    </a:ext>
                  </a:extLst>
                </p:cNvPr>
                <p:cNvGrpSpPr/>
                <p:nvPr/>
              </p:nvGrpSpPr>
              <p:grpSpPr>
                <a:xfrm>
                  <a:off x="6196477" y="2502274"/>
                  <a:ext cx="394447" cy="419100"/>
                  <a:chOff x="8861173" y="2377336"/>
                  <a:chExt cx="609600" cy="647700"/>
                </a:xfrm>
              </p:grpSpPr>
              <p:sp>
                <p:nvSpPr>
                  <p:cNvPr id="134" name="Freeform: Shape 133">
                    <a:extLst>
                      <a:ext uri="{FF2B5EF4-FFF2-40B4-BE49-F238E27FC236}">
                        <a16:creationId xmlns:a16="http://schemas.microsoft.com/office/drawing/2014/main" id="{1E33E7A7-A628-DE41-875D-C0CA26DA08A7}"/>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5A6F4"/>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35" name="Freeform: Shape 134">
                    <a:extLst>
                      <a:ext uri="{FF2B5EF4-FFF2-40B4-BE49-F238E27FC236}">
                        <a16:creationId xmlns:a16="http://schemas.microsoft.com/office/drawing/2014/main" id="{74245AE8-DB05-7886-8F87-D92DCE94B744}"/>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33" name="TextBox 132">
                  <a:extLst>
                    <a:ext uri="{FF2B5EF4-FFF2-40B4-BE49-F238E27FC236}">
                      <a16:creationId xmlns:a16="http://schemas.microsoft.com/office/drawing/2014/main" id="{E7FBD470-FDA8-3029-97F7-D3CB80E1A379}"/>
                    </a:ext>
                  </a:extLst>
                </p:cNvPr>
                <p:cNvSpPr txBox="1"/>
                <p:nvPr/>
              </p:nvSpPr>
              <p:spPr>
                <a:xfrm>
                  <a:off x="5835008" y="2921374"/>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EA Critical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Partner</a:t>
                  </a:r>
                </a:p>
              </p:txBody>
            </p:sp>
          </p:grpSp>
          <p:sp>
            <p:nvSpPr>
              <p:cNvPr id="106" name="Rectangle 105">
                <a:extLst>
                  <a:ext uri="{FF2B5EF4-FFF2-40B4-BE49-F238E27FC236}">
                    <a16:creationId xmlns:a16="http://schemas.microsoft.com/office/drawing/2014/main" id="{B610B3DB-D912-77C5-3893-907C9D797376}"/>
                  </a:ext>
                </a:extLst>
              </p:cNvPr>
              <p:cNvSpPr/>
              <p:nvPr/>
            </p:nvSpPr>
            <p:spPr>
              <a:xfrm>
                <a:off x="499505" y="3676167"/>
                <a:ext cx="2810531" cy="1743639"/>
              </a:xfrm>
              <a:prstGeom prst="rect">
                <a:avLst/>
              </a:prstGeom>
              <a:noFill/>
              <a:ln w="3175">
                <a:solidFill>
                  <a:srgbClr val="C7D3E5"/>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a typeface="Lato" panose="020F0502020204030203" pitchFamily="34" charset="0"/>
                  <a:cs typeface="Lato" panose="020F0502020204030203" pitchFamily="34" charset="0"/>
                </a:endParaRPr>
              </a:p>
            </p:txBody>
          </p:sp>
          <p:grpSp>
            <p:nvGrpSpPr>
              <p:cNvPr id="107" name="Group 106">
                <a:extLst>
                  <a:ext uri="{FF2B5EF4-FFF2-40B4-BE49-F238E27FC236}">
                    <a16:creationId xmlns:a16="http://schemas.microsoft.com/office/drawing/2014/main" id="{C78861C2-20EB-EC82-C3C9-7DEA6A7DFAAC}"/>
                  </a:ext>
                </a:extLst>
              </p:cNvPr>
              <p:cNvGrpSpPr/>
              <p:nvPr/>
            </p:nvGrpSpPr>
            <p:grpSpPr>
              <a:xfrm>
                <a:off x="2168412" y="3831821"/>
                <a:ext cx="1175936" cy="754853"/>
                <a:chOff x="3687148" y="2514600"/>
                <a:chExt cx="1175936" cy="754853"/>
              </a:xfrm>
            </p:grpSpPr>
            <p:grpSp>
              <p:nvGrpSpPr>
                <p:cNvPr id="128" name="Group 127">
                  <a:extLst>
                    <a:ext uri="{FF2B5EF4-FFF2-40B4-BE49-F238E27FC236}">
                      <a16:creationId xmlns:a16="http://schemas.microsoft.com/office/drawing/2014/main" id="{D3B9AD3F-E0FE-7AD8-5131-483BF39A4B44}"/>
                    </a:ext>
                  </a:extLst>
                </p:cNvPr>
                <p:cNvGrpSpPr/>
                <p:nvPr/>
              </p:nvGrpSpPr>
              <p:grpSpPr>
                <a:xfrm>
                  <a:off x="4088864" y="2514600"/>
                  <a:ext cx="394447" cy="419100"/>
                  <a:chOff x="8861173" y="2377336"/>
                  <a:chExt cx="609600" cy="647700"/>
                </a:xfrm>
              </p:grpSpPr>
              <p:sp>
                <p:nvSpPr>
                  <p:cNvPr id="130" name="Freeform: Shape 129">
                    <a:extLst>
                      <a:ext uri="{FF2B5EF4-FFF2-40B4-BE49-F238E27FC236}">
                        <a16:creationId xmlns:a16="http://schemas.microsoft.com/office/drawing/2014/main" id="{039BC7FB-43C3-36D0-801A-EBAD4E71B7FE}"/>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8A92A0"/>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31" name="Freeform: Shape 130">
                    <a:extLst>
                      <a:ext uri="{FF2B5EF4-FFF2-40B4-BE49-F238E27FC236}">
                        <a16:creationId xmlns:a16="http://schemas.microsoft.com/office/drawing/2014/main" id="{0343D50F-A2F1-6CC4-6966-194749A1E32E}"/>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29" name="TextBox 128">
                  <a:extLst>
                    <a:ext uri="{FF2B5EF4-FFF2-40B4-BE49-F238E27FC236}">
                      <a16:creationId xmlns:a16="http://schemas.microsoft.com/office/drawing/2014/main" id="{2693B6A1-5DF1-F342-2714-06A0661151A0}"/>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Solutions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08" name="Group 107">
                <a:extLst>
                  <a:ext uri="{FF2B5EF4-FFF2-40B4-BE49-F238E27FC236}">
                    <a16:creationId xmlns:a16="http://schemas.microsoft.com/office/drawing/2014/main" id="{D4A8E87A-B52D-04E4-EE1B-36F99C2CA0A4}"/>
                  </a:ext>
                </a:extLst>
              </p:cNvPr>
              <p:cNvGrpSpPr/>
              <p:nvPr/>
            </p:nvGrpSpPr>
            <p:grpSpPr>
              <a:xfrm>
                <a:off x="1585272" y="4664953"/>
                <a:ext cx="1175936" cy="754853"/>
                <a:chOff x="3687148" y="2514600"/>
                <a:chExt cx="1175936" cy="754853"/>
              </a:xfrm>
            </p:grpSpPr>
            <p:grpSp>
              <p:nvGrpSpPr>
                <p:cNvPr id="124" name="Group 123">
                  <a:extLst>
                    <a:ext uri="{FF2B5EF4-FFF2-40B4-BE49-F238E27FC236}">
                      <a16:creationId xmlns:a16="http://schemas.microsoft.com/office/drawing/2014/main" id="{7883B85B-F80D-248B-77F6-E5000C1CD7CA}"/>
                    </a:ext>
                  </a:extLst>
                </p:cNvPr>
                <p:cNvGrpSpPr/>
                <p:nvPr/>
              </p:nvGrpSpPr>
              <p:grpSpPr>
                <a:xfrm>
                  <a:off x="4088864" y="2514600"/>
                  <a:ext cx="394447" cy="419100"/>
                  <a:chOff x="8861173" y="2377336"/>
                  <a:chExt cx="609600" cy="647700"/>
                </a:xfrm>
              </p:grpSpPr>
              <p:sp>
                <p:nvSpPr>
                  <p:cNvPr id="126" name="Freeform: Shape 125">
                    <a:extLst>
                      <a:ext uri="{FF2B5EF4-FFF2-40B4-BE49-F238E27FC236}">
                        <a16:creationId xmlns:a16="http://schemas.microsoft.com/office/drawing/2014/main" id="{DF039891-E1B4-A4B3-F000-74AE478C26F7}"/>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27" name="Freeform: Shape 126">
                    <a:extLst>
                      <a:ext uri="{FF2B5EF4-FFF2-40B4-BE49-F238E27FC236}">
                        <a16:creationId xmlns:a16="http://schemas.microsoft.com/office/drawing/2014/main" id="{A72E5383-EE99-C95D-F764-65C2F25AF037}"/>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25" name="TextBox 124">
                  <a:extLst>
                    <a:ext uri="{FF2B5EF4-FFF2-40B4-BE49-F238E27FC236}">
                      <a16:creationId xmlns:a16="http://schemas.microsoft.com/office/drawing/2014/main" id="{0EDB956B-63CB-A3DA-FE08-0389411C03B5}"/>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Security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09" name="Group 108">
                <a:extLst>
                  <a:ext uri="{FF2B5EF4-FFF2-40B4-BE49-F238E27FC236}">
                    <a16:creationId xmlns:a16="http://schemas.microsoft.com/office/drawing/2014/main" id="{637C7244-F270-619E-F94A-C7D51CDEBECB}"/>
                  </a:ext>
                </a:extLst>
              </p:cNvPr>
              <p:cNvGrpSpPr/>
              <p:nvPr/>
            </p:nvGrpSpPr>
            <p:grpSpPr>
              <a:xfrm>
                <a:off x="418994" y="4662152"/>
                <a:ext cx="1175936" cy="761577"/>
                <a:chOff x="4729110" y="2526926"/>
                <a:chExt cx="1175936" cy="761577"/>
              </a:xfrm>
            </p:grpSpPr>
            <p:grpSp>
              <p:nvGrpSpPr>
                <p:cNvPr id="120" name="Group 119">
                  <a:extLst>
                    <a:ext uri="{FF2B5EF4-FFF2-40B4-BE49-F238E27FC236}">
                      <a16:creationId xmlns:a16="http://schemas.microsoft.com/office/drawing/2014/main" id="{37E9DC22-F466-BBE9-344B-28282F5C05CE}"/>
                    </a:ext>
                  </a:extLst>
                </p:cNvPr>
                <p:cNvGrpSpPr/>
                <p:nvPr/>
              </p:nvGrpSpPr>
              <p:grpSpPr>
                <a:xfrm>
                  <a:off x="5126422" y="2526926"/>
                  <a:ext cx="394447" cy="419100"/>
                  <a:chOff x="8861173" y="2377336"/>
                  <a:chExt cx="609600" cy="647700"/>
                </a:xfrm>
              </p:grpSpPr>
              <p:sp>
                <p:nvSpPr>
                  <p:cNvPr id="122" name="Freeform: Shape 121">
                    <a:extLst>
                      <a:ext uri="{FF2B5EF4-FFF2-40B4-BE49-F238E27FC236}">
                        <a16:creationId xmlns:a16="http://schemas.microsoft.com/office/drawing/2014/main" id="{CD91D9F0-B520-6456-F39F-97FC484FBE3A}"/>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23" name="Freeform: Shape 122">
                    <a:extLst>
                      <a:ext uri="{FF2B5EF4-FFF2-40B4-BE49-F238E27FC236}">
                        <a16:creationId xmlns:a16="http://schemas.microsoft.com/office/drawing/2014/main" id="{47BC4781-FDD9-6A20-2DDB-FA6CB1A0E7F2}"/>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21" name="TextBox 120">
                  <a:extLst>
                    <a:ext uri="{FF2B5EF4-FFF2-40B4-BE49-F238E27FC236}">
                      <a16:creationId xmlns:a16="http://schemas.microsoft.com/office/drawing/2014/main" id="{42784C1D-D4F2-88D8-3B96-B18969201221}"/>
                    </a:ext>
                  </a:extLst>
                </p:cNvPr>
                <p:cNvSpPr txBox="1"/>
                <p:nvPr/>
              </p:nvSpPr>
              <p:spPr>
                <a:xfrm>
                  <a:off x="4729110" y="294994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Technical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10" name="Group 109">
                <a:extLst>
                  <a:ext uri="{FF2B5EF4-FFF2-40B4-BE49-F238E27FC236}">
                    <a16:creationId xmlns:a16="http://schemas.microsoft.com/office/drawing/2014/main" id="{504B14E6-091C-5EB1-D380-A4FF061C5E45}"/>
                  </a:ext>
                </a:extLst>
              </p:cNvPr>
              <p:cNvGrpSpPr/>
              <p:nvPr/>
            </p:nvGrpSpPr>
            <p:grpSpPr>
              <a:xfrm>
                <a:off x="1002133" y="4662152"/>
                <a:ext cx="1175936" cy="757654"/>
                <a:chOff x="5835008" y="2502274"/>
                <a:chExt cx="1175936" cy="757654"/>
              </a:xfrm>
            </p:grpSpPr>
            <p:grpSp>
              <p:nvGrpSpPr>
                <p:cNvPr id="116" name="Group 115">
                  <a:extLst>
                    <a:ext uri="{FF2B5EF4-FFF2-40B4-BE49-F238E27FC236}">
                      <a16:creationId xmlns:a16="http://schemas.microsoft.com/office/drawing/2014/main" id="{32F25058-553B-D335-F52A-702C87FD6D09}"/>
                    </a:ext>
                  </a:extLst>
                </p:cNvPr>
                <p:cNvGrpSpPr/>
                <p:nvPr/>
              </p:nvGrpSpPr>
              <p:grpSpPr>
                <a:xfrm>
                  <a:off x="6196477" y="2502274"/>
                  <a:ext cx="394447" cy="419100"/>
                  <a:chOff x="8861173" y="2377336"/>
                  <a:chExt cx="609600" cy="647700"/>
                </a:xfrm>
              </p:grpSpPr>
              <p:sp>
                <p:nvSpPr>
                  <p:cNvPr id="118" name="Freeform: Shape 117">
                    <a:extLst>
                      <a:ext uri="{FF2B5EF4-FFF2-40B4-BE49-F238E27FC236}">
                        <a16:creationId xmlns:a16="http://schemas.microsoft.com/office/drawing/2014/main" id="{8E3DFC8F-373C-CE05-FD82-D5E71E88E0F0}"/>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19" name="Freeform: Shape 118">
                    <a:extLst>
                      <a:ext uri="{FF2B5EF4-FFF2-40B4-BE49-F238E27FC236}">
                        <a16:creationId xmlns:a16="http://schemas.microsoft.com/office/drawing/2014/main" id="{DDF0EF7B-89F5-8F52-2512-64ECC3F588CE}"/>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17" name="TextBox 116">
                  <a:extLst>
                    <a:ext uri="{FF2B5EF4-FFF2-40B4-BE49-F238E27FC236}">
                      <a16:creationId xmlns:a16="http://schemas.microsoft.com/office/drawing/2014/main" id="{63982D0B-D49D-2A7B-E701-15304542AEDE}"/>
                    </a:ext>
                  </a:extLst>
                </p:cNvPr>
                <p:cNvSpPr txBox="1"/>
                <p:nvPr/>
              </p:nvSpPr>
              <p:spPr>
                <a:xfrm>
                  <a:off x="5835008" y="2921374"/>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Information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11" name="Group 110">
                <a:extLst>
                  <a:ext uri="{FF2B5EF4-FFF2-40B4-BE49-F238E27FC236}">
                    <a16:creationId xmlns:a16="http://schemas.microsoft.com/office/drawing/2014/main" id="{31AA2838-2569-DC14-6A88-B8158CBFC556}"/>
                  </a:ext>
                </a:extLst>
              </p:cNvPr>
              <p:cNvGrpSpPr/>
              <p:nvPr/>
            </p:nvGrpSpPr>
            <p:grpSpPr>
              <a:xfrm>
                <a:off x="2167855" y="4666914"/>
                <a:ext cx="1175936" cy="754853"/>
                <a:chOff x="3687148" y="2514600"/>
                <a:chExt cx="1175936" cy="754853"/>
              </a:xfrm>
            </p:grpSpPr>
            <p:grpSp>
              <p:nvGrpSpPr>
                <p:cNvPr id="112" name="Group 111">
                  <a:extLst>
                    <a:ext uri="{FF2B5EF4-FFF2-40B4-BE49-F238E27FC236}">
                      <a16:creationId xmlns:a16="http://schemas.microsoft.com/office/drawing/2014/main" id="{49837374-8211-019A-3F51-A6EDABD86B03}"/>
                    </a:ext>
                  </a:extLst>
                </p:cNvPr>
                <p:cNvGrpSpPr/>
                <p:nvPr/>
              </p:nvGrpSpPr>
              <p:grpSpPr>
                <a:xfrm>
                  <a:off x="4088864" y="2514600"/>
                  <a:ext cx="394447" cy="419100"/>
                  <a:chOff x="8861173" y="2377336"/>
                  <a:chExt cx="609600" cy="647700"/>
                </a:xfrm>
              </p:grpSpPr>
              <p:sp>
                <p:nvSpPr>
                  <p:cNvPr id="114" name="Freeform: Shape 113">
                    <a:extLst>
                      <a:ext uri="{FF2B5EF4-FFF2-40B4-BE49-F238E27FC236}">
                        <a16:creationId xmlns:a16="http://schemas.microsoft.com/office/drawing/2014/main" id="{77FFDF0B-F011-B9F6-734B-EAF0357D8685}"/>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15" name="Freeform: Shape 114">
                    <a:extLst>
                      <a:ext uri="{FF2B5EF4-FFF2-40B4-BE49-F238E27FC236}">
                        <a16:creationId xmlns:a16="http://schemas.microsoft.com/office/drawing/2014/main" id="{DB07DC7D-10CD-A9A4-87F9-9226C35DDA83}"/>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13" name="TextBox 112">
                  <a:extLst>
                    <a:ext uri="{FF2B5EF4-FFF2-40B4-BE49-F238E27FC236}">
                      <a16:creationId xmlns:a16="http://schemas.microsoft.com/office/drawing/2014/main" id="{80171EA0-1C90-6413-5C49-4226691B7899}"/>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Application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sp>
          <p:nvSpPr>
            <p:cNvPr id="102" name="TextBox 101">
              <a:extLst>
                <a:ext uri="{FF2B5EF4-FFF2-40B4-BE49-F238E27FC236}">
                  <a16:creationId xmlns:a16="http://schemas.microsoft.com/office/drawing/2014/main" id="{C4010FC0-112A-0018-8BD4-8E5BAFF55A21}"/>
                </a:ext>
              </a:extLst>
            </p:cNvPr>
            <p:cNvSpPr txBox="1"/>
            <p:nvPr/>
          </p:nvSpPr>
          <p:spPr>
            <a:xfrm>
              <a:off x="380639" y="3726723"/>
              <a:ext cx="2453876" cy="276999"/>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200">
                  <a:solidFill>
                    <a:schemeClr val="tx1"/>
                  </a:solidFill>
                  <a:ea typeface="Lato" panose="020F0502020204030203" pitchFamily="34" charset="0"/>
                  <a:cs typeface="Lato" panose="020F0502020204030203" pitchFamily="34" charset="0"/>
                </a:rPr>
                <a:t>National Center</a:t>
              </a:r>
            </a:p>
          </p:txBody>
        </p:sp>
      </p:grpSp>
      <p:grpSp>
        <p:nvGrpSpPr>
          <p:cNvPr id="144" name="Group 143">
            <a:extLst>
              <a:ext uri="{FF2B5EF4-FFF2-40B4-BE49-F238E27FC236}">
                <a16:creationId xmlns:a16="http://schemas.microsoft.com/office/drawing/2014/main" id="{47CA44D6-A8C2-6309-9C6D-16BECC7CDC22}"/>
              </a:ext>
            </a:extLst>
          </p:cNvPr>
          <p:cNvGrpSpPr/>
          <p:nvPr/>
        </p:nvGrpSpPr>
        <p:grpSpPr>
          <a:xfrm>
            <a:off x="6134844" y="3726723"/>
            <a:ext cx="2925354" cy="2028485"/>
            <a:chOff x="152883" y="3726723"/>
            <a:chExt cx="2925354" cy="2028484"/>
          </a:xfrm>
        </p:grpSpPr>
        <p:grpSp>
          <p:nvGrpSpPr>
            <p:cNvPr id="145" name="Group 144">
              <a:extLst>
                <a:ext uri="{FF2B5EF4-FFF2-40B4-BE49-F238E27FC236}">
                  <a16:creationId xmlns:a16="http://schemas.microsoft.com/office/drawing/2014/main" id="{028D99B3-3E35-A30C-DE2B-459EC3461E46}"/>
                </a:ext>
              </a:extLst>
            </p:cNvPr>
            <p:cNvGrpSpPr/>
            <p:nvPr/>
          </p:nvGrpSpPr>
          <p:grpSpPr>
            <a:xfrm>
              <a:off x="152883" y="4007645"/>
              <a:ext cx="2925354" cy="1747562"/>
              <a:chOff x="418994" y="3676167"/>
              <a:chExt cx="2925354" cy="1747562"/>
            </a:xfrm>
          </p:grpSpPr>
          <p:grpSp>
            <p:nvGrpSpPr>
              <p:cNvPr id="147" name="Group 146">
                <a:extLst>
                  <a:ext uri="{FF2B5EF4-FFF2-40B4-BE49-F238E27FC236}">
                    <a16:creationId xmlns:a16="http://schemas.microsoft.com/office/drawing/2014/main" id="{105631CF-2BEF-E9A8-F154-15C89F6E51B9}"/>
                  </a:ext>
                </a:extLst>
              </p:cNvPr>
              <p:cNvGrpSpPr/>
              <p:nvPr/>
            </p:nvGrpSpPr>
            <p:grpSpPr>
              <a:xfrm>
                <a:off x="1577353" y="3836283"/>
                <a:ext cx="1175936" cy="754853"/>
                <a:chOff x="3687148" y="2514600"/>
                <a:chExt cx="1175936" cy="754853"/>
              </a:xfrm>
            </p:grpSpPr>
            <p:grpSp>
              <p:nvGrpSpPr>
                <p:cNvPr id="184" name="Group 183">
                  <a:extLst>
                    <a:ext uri="{FF2B5EF4-FFF2-40B4-BE49-F238E27FC236}">
                      <a16:creationId xmlns:a16="http://schemas.microsoft.com/office/drawing/2014/main" id="{1F1EFAB2-3B5F-5B42-BBD3-B53C597B966D}"/>
                    </a:ext>
                  </a:extLst>
                </p:cNvPr>
                <p:cNvGrpSpPr/>
                <p:nvPr/>
              </p:nvGrpSpPr>
              <p:grpSpPr>
                <a:xfrm>
                  <a:off x="4088864" y="2514600"/>
                  <a:ext cx="394447" cy="419100"/>
                  <a:chOff x="8861173" y="2377336"/>
                  <a:chExt cx="609600" cy="647700"/>
                </a:xfrm>
              </p:grpSpPr>
              <p:sp>
                <p:nvSpPr>
                  <p:cNvPr id="186" name="Freeform: Shape 185">
                    <a:extLst>
                      <a:ext uri="{FF2B5EF4-FFF2-40B4-BE49-F238E27FC236}">
                        <a16:creationId xmlns:a16="http://schemas.microsoft.com/office/drawing/2014/main" id="{519A006A-C498-3553-9171-67E48023851D}"/>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8A92A0"/>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87" name="Freeform: Shape 186">
                    <a:extLst>
                      <a:ext uri="{FF2B5EF4-FFF2-40B4-BE49-F238E27FC236}">
                        <a16:creationId xmlns:a16="http://schemas.microsoft.com/office/drawing/2014/main" id="{91BFE18B-9D87-CDEB-648B-A1D40435EAA5}"/>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85" name="TextBox 184">
                  <a:extLst>
                    <a:ext uri="{FF2B5EF4-FFF2-40B4-BE49-F238E27FC236}">
                      <a16:creationId xmlns:a16="http://schemas.microsoft.com/office/drawing/2014/main" id="{82D31F17-0D6B-DC94-150E-BFB78E5E4AB1}"/>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Solutions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48" name="Group 147">
                <a:extLst>
                  <a:ext uri="{FF2B5EF4-FFF2-40B4-BE49-F238E27FC236}">
                    <a16:creationId xmlns:a16="http://schemas.microsoft.com/office/drawing/2014/main" id="{0A4F06AE-C379-4233-D7BD-C1C6977153B5}"/>
                  </a:ext>
                </a:extLst>
              </p:cNvPr>
              <p:cNvGrpSpPr/>
              <p:nvPr/>
            </p:nvGrpSpPr>
            <p:grpSpPr>
              <a:xfrm>
                <a:off x="418994" y="3829020"/>
                <a:ext cx="1175936" cy="761577"/>
                <a:chOff x="4729110" y="2526926"/>
                <a:chExt cx="1175936" cy="761577"/>
              </a:xfrm>
            </p:grpSpPr>
            <p:grpSp>
              <p:nvGrpSpPr>
                <p:cNvPr id="180" name="Group 179">
                  <a:extLst>
                    <a:ext uri="{FF2B5EF4-FFF2-40B4-BE49-F238E27FC236}">
                      <a16:creationId xmlns:a16="http://schemas.microsoft.com/office/drawing/2014/main" id="{E0F03B76-B3A4-9E59-D2C8-E3EDDABC2401}"/>
                    </a:ext>
                  </a:extLst>
                </p:cNvPr>
                <p:cNvGrpSpPr/>
                <p:nvPr/>
              </p:nvGrpSpPr>
              <p:grpSpPr>
                <a:xfrm>
                  <a:off x="5126422" y="2526926"/>
                  <a:ext cx="394447" cy="419100"/>
                  <a:chOff x="8861173" y="2377336"/>
                  <a:chExt cx="609600" cy="647700"/>
                </a:xfrm>
              </p:grpSpPr>
              <p:sp>
                <p:nvSpPr>
                  <p:cNvPr id="182" name="Freeform: Shape 181">
                    <a:extLst>
                      <a:ext uri="{FF2B5EF4-FFF2-40B4-BE49-F238E27FC236}">
                        <a16:creationId xmlns:a16="http://schemas.microsoft.com/office/drawing/2014/main" id="{7128A558-62A6-B377-5A69-422BB78EC84C}"/>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5A6F4"/>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83" name="Freeform: Shape 182">
                    <a:extLst>
                      <a:ext uri="{FF2B5EF4-FFF2-40B4-BE49-F238E27FC236}">
                        <a16:creationId xmlns:a16="http://schemas.microsoft.com/office/drawing/2014/main" id="{E4F3BCC0-B0C0-525A-16CF-2B61D9E32CFE}"/>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81" name="TextBox 180">
                  <a:extLst>
                    <a:ext uri="{FF2B5EF4-FFF2-40B4-BE49-F238E27FC236}">
                      <a16:creationId xmlns:a16="http://schemas.microsoft.com/office/drawing/2014/main" id="{4BBF3D49-124C-A735-524E-51713A386D9E}"/>
                    </a:ext>
                  </a:extLst>
                </p:cNvPr>
                <p:cNvSpPr txBox="1"/>
                <p:nvPr/>
              </p:nvSpPr>
              <p:spPr>
                <a:xfrm>
                  <a:off x="4729110" y="294994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ADI </a:t>
                  </a:r>
                  <a:br>
                    <a:rPr lang="en-US" sz="800">
                      <a:ea typeface="Lato" panose="020F0502020204030203" pitchFamily="34" charset="0"/>
                      <a:cs typeface="Lato" panose="020F0502020204030203" pitchFamily="34" charset="0"/>
                    </a:rPr>
                  </a:br>
                  <a:endParaRPr lang="en-US" sz="800">
                    <a:ea typeface="Lato" panose="020F0502020204030203" pitchFamily="34" charset="0"/>
                    <a:cs typeface="Lato" panose="020F0502020204030203" pitchFamily="34" charset="0"/>
                  </a:endParaRPr>
                </a:p>
              </p:txBody>
            </p:sp>
          </p:grpSp>
          <p:grpSp>
            <p:nvGrpSpPr>
              <p:cNvPr id="149" name="Group 148">
                <a:extLst>
                  <a:ext uri="{FF2B5EF4-FFF2-40B4-BE49-F238E27FC236}">
                    <a16:creationId xmlns:a16="http://schemas.microsoft.com/office/drawing/2014/main" id="{40A0D78F-BD30-A126-0CE1-024622E885F6}"/>
                  </a:ext>
                </a:extLst>
              </p:cNvPr>
              <p:cNvGrpSpPr/>
              <p:nvPr/>
            </p:nvGrpSpPr>
            <p:grpSpPr>
              <a:xfrm>
                <a:off x="1002133" y="3829020"/>
                <a:ext cx="1175936" cy="757654"/>
                <a:chOff x="5835008" y="2502274"/>
                <a:chExt cx="1175936" cy="757654"/>
              </a:xfrm>
            </p:grpSpPr>
            <p:grpSp>
              <p:nvGrpSpPr>
                <p:cNvPr id="176" name="Group 175">
                  <a:extLst>
                    <a:ext uri="{FF2B5EF4-FFF2-40B4-BE49-F238E27FC236}">
                      <a16:creationId xmlns:a16="http://schemas.microsoft.com/office/drawing/2014/main" id="{F5C506D3-7F49-66E6-6423-1115A732C67B}"/>
                    </a:ext>
                  </a:extLst>
                </p:cNvPr>
                <p:cNvGrpSpPr/>
                <p:nvPr/>
              </p:nvGrpSpPr>
              <p:grpSpPr>
                <a:xfrm>
                  <a:off x="6196477" y="2502274"/>
                  <a:ext cx="394447" cy="419100"/>
                  <a:chOff x="8861173" y="2377336"/>
                  <a:chExt cx="609600" cy="647700"/>
                </a:xfrm>
              </p:grpSpPr>
              <p:sp>
                <p:nvSpPr>
                  <p:cNvPr id="178" name="Freeform: Shape 177">
                    <a:extLst>
                      <a:ext uri="{FF2B5EF4-FFF2-40B4-BE49-F238E27FC236}">
                        <a16:creationId xmlns:a16="http://schemas.microsoft.com/office/drawing/2014/main" id="{76AC2642-A79F-DB83-0D2C-D7A7DC8236A9}"/>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5A6F4"/>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79" name="Freeform: Shape 178">
                    <a:extLst>
                      <a:ext uri="{FF2B5EF4-FFF2-40B4-BE49-F238E27FC236}">
                        <a16:creationId xmlns:a16="http://schemas.microsoft.com/office/drawing/2014/main" id="{D7E11186-F2C5-DAC8-FB94-43A301B1FA84}"/>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77" name="TextBox 176">
                  <a:extLst>
                    <a:ext uri="{FF2B5EF4-FFF2-40B4-BE49-F238E27FC236}">
                      <a16:creationId xmlns:a16="http://schemas.microsoft.com/office/drawing/2014/main" id="{0948BAE4-6C10-4893-28A2-89B6B40F825F}"/>
                    </a:ext>
                  </a:extLst>
                </p:cNvPr>
                <p:cNvSpPr txBox="1"/>
                <p:nvPr/>
              </p:nvSpPr>
              <p:spPr>
                <a:xfrm>
                  <a:off x="5835008" y="2921374"/>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EA Critical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Partner</a:t>
                  </a:r>
                </a:p>
              </p:txBody>
            </p:sp>
          </p:grpSp>
          <p:sp>
            <p:nvSpPr>
              <p:cNvPr id="150" name="Rectangle 149">
                <a:extLst>
                  <a:ext uri="{FF2B5EF4-FFF2-40B4-BE49-F238E27FC236}">
                    <a16:creationId xmlns:a16="http://schemas.microsoft.com/office/drawing/2014/main" id="{AC89C04A-2800-7E68-1163-98046977CC0B}"/>
                  </a:ext>
                </a:extLst>
              </p:cNvPr>
              <p:cNvSpPr/>
              <p:nvPr/>
            </p:nvSpPr>
            <p:spPr>
              <a:xfrm>
                <a:off x="499505" y="3676167"/>
                <a:ext cx="2810531" cy="1743639"/>
              </a:xfrm>
              <a:prstGeom prst="rect">
                <a:avLst/>
              </a:prstGeom>
              <a:noFill/>
              <a:ln w="3175">
                <a:solidFill>
                  <a:srgbClr val="C7D3E5"/>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a typeface="Lato" panose="020F0502020204030203" pitchFamily="34" charset="0"/>
                  <a:cs typeface="Lato" panose="020F0502020204030203" pitchFamily="34" charset="0"/>
                </a:endParaRPr>
              </a:p>
            </p:txBody>
          </p:sp>
          <p:grpSp>
            <p:nvGrpSpPr>
              <p:cNvPr id="151" name="Group 150">
                <a:extLst>
                  <a:ext uri="{FF2B5EF4-FFF2-40B4-BE49-F238E27FC236}">
                    <a16:creationId xmlns:a16="http://schemas.microsoft.com/office/drawing/2014/main" id="{66204060-FCB3-6E21-A3CC-274E7EF774CE}"/>
                  </a:ext>
                </a:extLst>
              </p:cNvPr>
              <p:cNvGrpSpPr/>
              <p:nvPr/>
            </p:nvGrpSpPr>
            <p:grpSpPr>
              <a:xfrm>
                <a:off x="2168412" y="3831821"/>
                <a:ext cx="1175936" cy="754853"/>
                <a:chOff x="3687148" y="2514600"/>
                <a:chExt cx="1175936" cy="754853"/>
              </a:xfrm>
            </p:grpSpPr>
            <p:grpSp>
              <p:nvGrpSpPr>
                <p:cNvPr id="172" name="Group 171">
                  <a:extLst>
                    <a:ext uri="{FF2B5EF4-FFF2-40B4-BE49-F238E27FC236}">
                      <a16:creationId xmlns:a16="http://schemas.microsoft.com/office/drawing/2014/main" id="{970F4431-94AA-ADA1-441A-967D01A8E795}"/>
                    </a:ext>
                  </a:extLst>
                </p:cNvPr>
                <p:cNvGrpSpPr/>
                <p:nvPr/>
              </p:nvGrpSpPr>
              <p:grpSpPr>
                <a:xfrm>
                  <a:off x="4088864" y="2514600"/>
                  <a:ext cx="394447" cy="419100"/>
                  <a:chOff x="8861173" y="2377336"/>
                  <a:chExt cx="609600" cy="647700"/>
                </a:xfrm>
              </p:grpSpPr>
              <p:sp>
                <p:nvSpPr>
                  <p:cNvPr id="174" name="Freeform: Shape 173">
                    <a:extLst>
                      <a:ext uri="{FF2B5EF4-FFF2-40B4-BE49-F238E27FC236}">
                        <a16:creationId xmlns:a16="http://schemas.microsoft.com/office/drawing/2014/main" id="{CF19DC13-303A-EAE5-F932-3CCF5B49AF15}"/>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8A92A0"/>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75" name="Freeform: Shape 174">
                    <a:extLst>
                      <a:ext uri="{FF2B5EF4-FFF2-40B4-BE49-F238E27FC236}">
                        <a16:creationId xmlns:a16="http://schemas.microsoft.com/office/drawing/2014/main" id="{F5BDC124-1145-80F8-461D-6E5A3F9BA83A}"/>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73" name="TextBox 172">
                  <a:extLst>
                    <a:ext uri="{FF2B5EF4-FFF2-40B4-BE49-F238E27FC236}">
                      <a16:creationId xmlns:a16="http://schemas.microsoft.com/office/drawing/2014/main" id="{9D5F8862-670C-96DF-CF9D-1BE97FD7E0B4}"/>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Solutions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52" name="Group 151">
                <a:extLst>
                  <a:ext uri="{FF2B5EF4-FFF2-40B4-BE49-F238E27FC236}">
                    <a16:creationId xmlns:a16="http://schemas.microsoft.com/office/drawing/2014/main" id="{978B9BFB-2B23-1095-496C-127301807CC6}"/>
                  </a:ext>
                </a:extLst>
              </p:cNvPr>
              <p:cNvGrpSpPr/>
              <p:nvPr/>
            </p:nvGrpSpPr>
            <p:grpSpPr>
              <a:xfrm>
                <a:off x="1585272" y="4664953"/>
                <a:ext cx="1175936" cy="754853"/>
                <a:chOff x="3687148" y="2514600"/>
                <a:chExt cx="1175936" cy="754853"/>
              </a:xfrm>
            </p:grpSpPr>
            <p:grpSp>
              <p:nvGrpSpPr>
                <p:cNvPr id="168" name="Group 167">
                  <a:extLst>
                    <a:ext uri="{FF2B5EF4-FFF2-40B4-BE49-F238E27FC236}">
                      <a16:creationId xmlns:a16="http://schemas.microsoft.com/office/drawing/2014/main" id="{6A4ECD25-3720-1D02-BF36-BC2F11A5E90F}"/>
                    </a:ext>
                  </a:extLst>
                </p:cNvPr>
                <p:cNvGrpSpPr/>
                <p:nvPr/>
              </p:nvGrpSpPr>
              <p:grpSpPr>
                <a:xfrm>
                  <a:off x="4088864" y="2514600"/>
                  <a:ext cx="394447" cy="419100"/>
                  <a:chOff x="8861173" y="2377336"/>
                  <a:chExt cx="609600" cy="647700"/>
                </a:xfrm>
              </p:grpSpPr>
              <p:sp>
                <p:nvSpPr>
                  <p:cNvPr id="170" name="Freeform: Shape 169">
                    <a:extLst>
                      <a:ext uri="{FF2B5EF4-FFF2-40B4-BE49-F238E27FC236}">
                        <a16:creationId xmlns:a16="http://schemas.microsoft.com/office/drawing/2014/main" id="{74D564A5-BB6B-DF79-521E-D0555B4A5269}"/>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71" name="Freeform: Shape 170">
                    <a:extLst>
                      <a:ext uri="{FF2B5EF4-FFF2-40B4-BE49-F238E27FC236}">
                        <a16:creationId xmlns:a16="http://schemas.microsoft.com/office/drawing/2014/main" id="{9339AF2B-3A92-7754-2EB8-0E71298DAA74}"/>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69" name="TextBox 168">
                  <a:extLst>
                    <a:ext uri="{FF2B5EF4-FFF2-40B4-BE49-F238E27FC236}">
                      <a16:creationId xmlns:a16="http://schemas.microsoft.com/office/drawing/2014/main" id="{D62A5FB8-97AF-CD82-AFE7-EB108AB7FCD8}"/>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Security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53" name="Group 152">
                <a:extLst>
                  <a:ext uri="{FF2B5EF4-FFF2-40B4-BE49-F238E27FC236}">
                    <a16:creationId xmlns:a16="http://schemas.microsoft.com/office/drawing/2014/main" id="{AEFD91C0-8702-D95E-3C5A-C87BA753259D}"/>
                  </a:ext>
                </a:extLst>
              </p:cNvPr>
              <p:cNvGrpSpPr/>
              <p:nvPr/>
            </p:nvGrpSpPr>
            <p:grpSpPr>
              <a:xfrm>
                <a:off x="418994" y="4662152"/>
                <a:ext cx="1175936" cy="761577"/>
                <a:chOff x="4729110" y="2526926"/>
                <a:chExt cx="1175936" cy="761577"/>
              </a:xfrm>
            </p:grpSpPr>
            <p:grpSp>
              <p:nvGrpSpPr>
                <p:cNvPr id="164" name="Group 163">
                  <a:extLst>
                    <a:ext uri="{FF2B5EF4-FFF2-40B4-BE49-F238E27FC236}">
                      <a16:creationId xmlns:a16="http://schemas.microsoft.com/office/drawing/2014/main" id="{67FAE2A1-E06C-8112-1AA7-F90C4F8A37F9}"/>
                    </a:ext>
                  </a:extLst>
                </p:cNvPr>
                <p:cNvGrpSpPr/>
                <p:nvPr/>
              </p:nvGrpSpPr>
              <p:grpSpPr>
                <a:xfrm>
                  <a:off x="5126422" y="2526926"/>
                  <a:ext cx="394447" cy="419100"/>
                  <a:chOff x="8861173" y="2377336"/>
                  <a:chExt cx="609600" cy="647700"/>
                </a:xfrm>
              </p:grpSpPr>
              <p:sp>
                <p:nvSpPr>
                  <p:cNvPr id="166" name="Freeform: Shape 165">
                    <a:extLst>
                      <a:ext uri="{FF2B5EF4-FFF2-40B4-BE49-F238E27FC236}">
                        <a16:creationId xmlns:a16="http://schemas.microsoft.com/office/drawing/2014/main" id="{71BA1D4F-838B-D81B-9870-143593AA055C}"/>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67" name="Freeform: Shape 166">
                    <a:extLst>
                      <a:ext uri="{FF2B5EF4-FFF2-40B4-BE49-F238E27FC236}">
                        <a16:creationId xmlns:a16="http://schemas.microsoft.com/office/drawing/2014/main" id="{E7374170-3EF9-DD56-BE60-F718A1CBFD65}"/>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65" name="TextBox 164">
                  <a:extLst>
                    <a:ext uri="{FF2B5EF4-FFF2-40B4-BE49-F238E27FC236}">
                      <a16:creationId xmlns:a16="http://schemas.microsoft.com/office/drawing/2014/main" id="{5BBA4536-749C-E20D-698B-86B1AD3BD7B5}"/>
                    </a:ext>
                  </a:extLst>
                </p:cNvPr>
                <p:cNvSpPr txBox="1"/>
                <p:nvPr/>
              </p:nvSpPr>
              <p:spPr>
                <a:xfrm>
                  <a:off x="4729110" y="294994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Technical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54" name="Group 153">
                <a:extLst>
                  <a:ext uri="{FF2B5EF4-FFF2-40B4-BE49-F238E27FC236}">
                    <a16:creationId xmlns:a16="http://schemas.microsoft.com/office/drawing/2014/main" id="{2CF06139-A2A0-4D62-8750-8C73530F886D}"/>
                  </a:ext>
                </a:extLst>
              </p:cNvPr>
              <p:cNvGrpSpPr/>
              <p:nvPr/>
            </p:nvGrpSpPr>
            <p:grpSpPr>
              <a:xfrm>
                <a:off x="1002133" y="4662152"/>
                <a:ext cx="1175936" cy="757654"/>
                <a:chOff x="5835008" y="2502274"/>
                <a:chExt cx="1175936" cy="757654"/>
              </a:xfrm>
            </p:grpSpPr>
            <p:grpSp>
              <p:nvGrpSpPr>
                <p:cNvPr id="160" name="Group 159">
                  <a:extLst>
                    <a:ext uri="{FF2B5EF4-FFF2-40B4-BE49-F238E27FC236}">
                      <a16:creationId xmlns:a16="http://schemas.microsoft.com/office/drawing/2014/main" id="{127AA327-18F0-B323-975A-C37319D20125}"/>
                    </a:ext>
                  </a:extLst>
                </p:cNvPr>
                <p:cNvGrpSpPr/>
                <p:nvPr/>
              </p:nvGrpSpPr>
              <p:grpSpPr>
                <a:xfrm>
                  <a:off x="6196477" y="2502274"/>
                  <a:ext cx="394447" cy="419100"/>
                  <a:chOff x="8861173" y="2377336"/>
                  <a:chExt cx="609600" cy="647700"/>
                </a:xfrm>
              </p:grpSpPr>
              <p:sp>
                <p:nvSpPr>
                  <p:cNvPr id="162" name="Freeform: Shape 161">
                    <a:extLst>
                      <a:ext uri="{FF2B5EF4-FFF2-40B4-BE49-F238E27FC236}">
                        <a16:creationId xmlns:a16="http://schemas.microsoft.com/office/drawing/2014/main" id="{BB6B372C-991F-D96E-BD25-A48D27DFFA21}"/>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63" name="Freeform: Shape 162">
                    <a:extLst>
                      <a:ext uri="{FF2B5EF4-FFF2-40B4-BE49-F238E27FC236}">
                        <a16:creationId xmlns:a16="http://schemas.microsoft.com/office/drawing/2014/main" id="{2A361D80-AB4B-1D15-4AEF-4475B8DDCFDC}"/>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61" name="TextBox 160">
                  <a:extLst>
                    <a:ext uri="{FF2B5EF4-FFF2-40B4-BE49-F238E27FC236}">
                      <a16:creationId xmlns:a16="http://schemas.microsoft.com/office/drawing/2014/main" id="{35DFB6EB-9C4E-C8B4-60E8-ED2D469F60F0}"/>
                    </a:ext>
                  </a:extLst>
                </p:cNvPr>
                <p:cNvSpPr txBox="1"/>
                <p:nvPr/>
              </p:nvSpPr>
              <p:spPr>
                <a:xfrm>
                  <a:off x="5835008" y="2921374"/>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Information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55" name="Group 154">
                <a:extLst>
                  <a:ext uri="{FF2B5EF4-FFF2-40B4-BE49-F238E27FC236}">
                    <a16:creationId xmlns:a16="http://schemas.microsoft.com/office/drawing/2014/main" id="{64735705-3223-A4DB-5D00-12E38FBC5A7D}"/>
                  </a:ext>
                </a:extLst>
              </p:cNvPr>
              <p:cNvGrpSpPr/>
              <p:nvPr/>
            </p:nvGrpSpPr>
            <p:grpSpPr>
              <a:xfrm>
                <a:off x="2167855" y="4666914"/>
                <a:ext cx="1175936" cy="754853"/>
                <a:chOff x="3687148" y="2514600"/>
                <a:chExt cx="1175936" cy="754853"/>
              </a:xfrm>
            </p:grpSpPr>
            <p:grpSp>
              <p:nvGrpSpPr>
                <p:cNvPr id="156" name="Group 155">
                  <a:extLst>
                    <a:ext uri="{FF2B5EF4-FFF2-40B4-BE49-F238E27FC236}">
                      <a16:creationId xmlns:a16="http://schemas.microsoft.com/office/drawing/2014/main" id="{D2FBE57C-94C7-3A8C-AB16-4CE49B1DF1CA}"/>
                    </a:ext>
                  </a:extLst>
                </p:cNvPr>
                <p:cNvGrpSpPr/>
                <p:nvPr/>
              </p:nvGrpSpPr>
              <p:grpSpPr>
                <a:xfrm>
                  <a:off x="4088864" y="2514600"/>
                  <a:ext cx="394447" cy="419100"/>
                  <a:chOff x="8861173" y="2377336"/>
                  <a:chExt cx="609600" cy="647700"/>
                </a:xfrm>
              </p:grpSpPr>
              <p:sp>
                <p:nvSpPr>
                  <p:cNvPr id="158" name="Freeform: Shape 157">
                    <a:extLst>
                      <a:ext uri="{FF2B5EF4-FFF2-40B4-BE49-F238E27FC236}">
                        <a16:creationId xmlns:a16="http://schemas.microsoft.com/office/drawing/2014/main" id="{AE88405E-E2D6-2333-DF80-A8FDB759A6FE}"/>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159" name="Freeform: Shape 158">
                    <a:extLst>
                      <a:ext uri="{FF2B5EF4-FFF2-40B4-BE49-F238E27FC236}">
                        <a16:creationId xmlns:a16="http://schemas.microsoft.com/office/drawing/2014/main" id="{88CF7E87-529E-4724-B6CC-5DF8917B6BA9}"/>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157" name="TextBox 156">
                  <a:extLst>
                    <a:ext uri="{FF2B5EF4-FFF2-40B4-BE49-F238E27FC236}">
                      <a16:creationId xmlns:a16="http://schemas.microsoft.com/office/drawing/2014/main" id="{D14BB4BB-008D-7F37-E71A-9FAB11425E22}"/>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Application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sp>
          <p:nvSpPr>
            <p:cNvPr id="146" name="TextBox 145">
              <a:extLst>
                <a:ext uri="{FF2B5EF4-FFF2-40B4-BE49-F238E27FC236}">
                  <a16:creationId xmlns:a16="http://schemas.microsoft.com/office/drawing/2014/main" id="{3DE311A6-2B0A-B225-B6B9-F7005D4FCB76}"/>
                </a:ext>
              </a:extLst>
            </p:cNvPr>
            <p:cNvSpPr txBox="1"/>
            <p:nvPr/>
          </p:nvSpPr>
          <p:spPr>
            <a:xfrm>
              <a:off x="380639" y="3726723"/>
              <a:ext cx="2453876" cy="276999"/>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200">
                  <a:solidFill>
                    <a:schemeClr val="tx1"/>
                  </a:solidFill>
                  <a:ea typeface="Lato" panose="020F0502020204030203" pitchFamily="34" charset="0"/>
                  <a:cs typeface="Lato" panose="020F0502020204030203" pitchFamily="34" charset="0"/>
                </a:rPr>
                <a:t>National Center</a:t>
              </a:r>
            </a:p>
          </p:txBody>
        </p:sp>
      </p:grpSp>
      <p:grpSp>
        <p:nvGrpSpPr>
          <p:cNvPr id="188" name="Group 187">
            <a:extLst>
              <a:ext uri="{FF2B5EF4-FFF2-40B4-BE49-F238E27FC236}">
                <a16:creationId xmlns:a16="http://schemas.microsoft.com/office/drawing/2014/main" id="{020584C1-BE85-EBD7-846E-3B2FB66CAAAC}"/>
              </a:ext>
            </a:extLst>
          </p:cNvPr>
          <p:cNvGrpSpPr/>
          <p:nvPr/>
        </p:nvGrpSpPr>
        <p:grpSpPr>
          <a:xfrm>
            <a:off x="9125825" y="3726723"/>
            <a:ext cx="2925354" cy="2028485"/>
            <a:chOff x="152883" y="3726723"/>
            <a:chExt cx="2925354" cy="2028484"/>
          </a:xfrm>
        </p:grpSpPr>
        <p:grpSp>
          <p:nvGrpSpPr>
            <p:cNvPr id="189" name="Group 188">
              <a:extLst>
                <a:ext uri="{FF2B5EF4-FFF2-40B4-BE49-F238E27FC236}">
                  <a16:creationId xmlns:a16="http://schemas.microsoft.com/office/drawing/2014/main" id="{2197B548-5ED2-B896-0EFB-C0DB534370C5}"/>
                </a:ext>
              </a:extLst>
            </p:cNvPr>
            <p:cNvGrpSpPr/>
            <p:nvPr/>
          </p:nvGrpSpPr>
          <p:grpSpPr>
            <a:xfrm>
              <a:off x="152883" y="4007645"/>
              <a:ext cx="2925354" cy="1747562"/>
              <a:chOff x="418994" y="3676167"/>
              <a:chExt cx="2925354" cy="1747562"/>
            </a:xfrm>
          </p:grpSpPr>
          <p:grpSp>
            <p:nvGrpSpPr>
              <p:cNvPr id="191" name="Group 190">
                <a:extLst>
                  <a:ext uri="{FF2B5EF4-FFF2-40B4-BE49-F238E27FC236}">
                    <a16:creationId xmlns:a16="http://schemas.microsoft.com/office/drawing/2014/main" id="{4E0D6903-3B9F-D071-5AFE-DF8B097EA189}"/>
                  </a:ext>
                </a:extLst>
              </p:cNvPr>
              <p:cNvGrpSpPr/>
              <p:nvPr/>
            </p:nvGrpSpPr>
            <p:grpSpPr>
              <a:xfrm>
                <a:off x="1577353" y="3836283"/>
                <a:ext cx="1175936" cy="754853"/>
                <a:chOff x="3687148" y="2514600"/>
                <a:chExt cx="1175936" cy="754853"/>
              </a:xfrm>
            </p:grpSpPr>
            <p:grpSp>
              <p:nvGrpSpPr>
                <p:cNvPr id="228" name="Group 227">
                  <a:extLst>
                    <a:ext uri="{FF2B5EF4-FFF2-40B4-BE49-F238E27FC236}">
                      <a16:creationId xmlns:a16="http://schemas.microsoft.com/office/drawing/2014/main" id="{CBE6A76E-76BF-E6DE-29CD-84FBC415CB52}"/>
                    </a:ext>
                  </a:extLst>
                </p:cNvPr>
                <p:cNvGrpSpPr/>
                <p:nvPr/>
              </p:nvGrpSpPr>
              <p:grpSpPr>
                <a:xfrm>
                  <a:off x="4088864" y="2514600"/>
                  <a:ext cx="394447" cy="419100"/>
                  <a:chOff x="8861173" y="2377336"/>
                  <a:chExt cx="609600" cy="647700"/>
                </a:xfrm>
              </p:grpSpPr>
              <p:sp>
                <p:nvSpPr>
                  <p:cNvPr id="230" name="Freeform: Shape 229">
                    <a:extLst>
                      <a:ext uri="{FF2B5EF4-FFF2-40B4-BE49-F238E27FC236}">
                        <a16:creationId xmlns:a16="http://schemas.microsoft.com/office/drawing/2014/main" id="{D603CC6C-9B2B-24EA-D256-CD026180FFF5}"/>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8A92A0"/>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231" name="Freeform: Shape 230">
                    <a:extLst>
                      <a:ext uri="{FF2B5EF4-FFF2-40B4-BE49-F238E27FC236}">
                        <a16:creationId xmlns:a16="http://schemas.microsoft.com/office/drawing/2014/main" id="{09B70790-FA8A-791E-F016-F2D783D3236A}"/>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229" name="TextBox 228">
                  <a:extLst>
                    <a:ext uri="{FF2B5EF4-FFF2-40B4-BE49-F238E27FC236}">
                      <a16:creationId xmlns:a16="http://schemas.microsoft.com/office/drawing/2014/main" id="{983F3BC0-BD49-E1AB-1596-0A9432781B64}"/>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Solutions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92" name="Group 191">
                <a:extLst>
                  <a:ext uri="{FF2B5EF4-FFF2-40B4-BE49-F238E27FC236}">
                    <a16:creationId xmlns:a16="http://schemas.microsoft.com/office/drawing/2014/main" id="{63A88657-813D-1B73-161E-E16EF293AEFB}"/>
                  </a:ext>
                </a:extLst>
              </p:cNvPr>
              <p:cNvGrpSpPr/>
              <p:nvPr/>
            </p:nvGrpSpPr>
            <p:grpSpPr>
              <a:xfrm>
                <a:off x="418994" y="3829020"/>
                <a:ext cx="1175936" cy="761577"/>
                <a:chOff x="4729110" y="2526926"/>
                <a:chExt cx="1175936" cy="761577"/>
              </a:xfrm>
            </p:grpSpPr>
            <p:grpSp>
              <p:nvGrpSpPr>
                <p:cNvPr id="224" name="Group 223">
                  <a:extLst>
                    <a:ext uri="{FF2B5EF4-FFF2-40B4-BE49-F238E27FC236}">
                      <a16:creationId xmlns:a16="http://schemas.microsoft.com/office/drawing/2014/main" id="{1357EFF9-B7BB-5F69-73FA-6DB483891DFE}"/>
                    </a:ext>
                  </a:extLst>
                </p:cNvPr>
                <p:cNvGrpSpPr/>
                <p:nvPr/>
              </p:nvGrpSpPr>
              <p:grpSpPr>
                <a:xfrm>
                  <a:off x="5126422" y="2526926"/>
                  <a:ext cx="394447" cy="419100"/>
                  <a:chOff x="8861173" y="2377336"/>
                  <a:chExt cx="609600" cy="647700"/>
                </a:xfrm>
              </p:grpSpPr>
              <p:sp>
                <p:nvSpPr>
                  <p:cNvPr id="226" name="Freeform: Shape 225">
                    <a:extLst>
                      <a:ext uri="{FF2B5EF4-FFF2-40B4-BE49-F238E27FC236}">
                        <a16:creationId xmlns:a16="http://schemas.microsoft.com/office/drawing/2014/main" id="{FCB61097-06F8-F922-BEA2-AA8D44766090}"/>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5A6F4"/>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227" name="Freeform: Shape 226">
                    <a:extLst>
                      <a:ext uri="{FF2B5EF4-FFF2-40B4-BE49-F238E27FC236}">
                        <a16:creationId xmlns:a16="http://schemas.microsoft.com/office/drawing/2014/main" id="{62027799-20FF-4D8E-8A88-B0E10B5C1155}"/>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225" name="TextBox 224">
                  <a:extLst>
                    <a:ext uri="{FF2B5EF4-FFF2-40B4-BE49-F238E27FC236}">
                      <a16:creationId xmlns:a16="http://schemas.microsoft.com/office/drawing/2014/main" id="{C0B664F9-8534-6079-EA37-9D270BE63151}"/>
                    </a:ext>
                  </a:extLst>
                </p:cNvPr>
                <p:cNvSpPr txBox="1"/>
                <p:nvPr/>
              </p:nvSpPr>
              <p:spPr>
                <a:xfrm>
                  <a:off x="4729110" y="294994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ADI </a:t>
                  </a:r>
                  <a:br>
                    <a:rPr lang="en-US" sz="800">
                      <a:ea typeface="Lato" panose="020F0502020204030203" pitchFamily="34" charset="0"/>
                      <a:cs typeface="Lato" panose="020F0502020204030203" pitchFamily="34" charset="0"/>
                    </a:rPr>
                  </a:br>
                  <a:endParaRPr lang="en-US" sz="800">
                    <a:ea typeface="Lato" panose="020F0502020204030203" pitchFamily="34" charset="0"/>
                    <a:cs typeface="Lato" panose="020F0502020204030203" pitchFamily="34" charset="0"/>
                  </a:endParaRPr>
                </a:p>
              </p:txBody>
            </p:sp>
          </p:grpSp>
          <p:grpSp>
            <p:nvGrpSpPr>
              <p:cNvPr id="193" name="Group 192">
                <a:extLst>
                  <a:ext uri="{FF2B5EF4-FFF2-40B4-BE49-F238E27FC236}">
                    <a16:creationId xmlns:a16="http://schemas.microsoft.com/office/drawing/2014/main" id="{8E1EC7FD-F3A0-C052-CA57-2C377C03A39A}"/>
                  </a:ext>
                </a:extLst>
              </p:cNvPr>
              <p:cNvGrpSpPr/>
              <p:nvPr/>
            </p:nvGrpSpPr>
            <p:grpSpPr>
              <a:xfrm>
                <a:off x="1002133" y="3829020"/>
                <a:ext cx="1175936" cy="757654"/>
                <a:chOff x="5835008" y="2502274"/>
                <a:chExt cx="1175936" cy="757654"/>
              </a:xfrm>
            </p:grpSpPr>
            <p:grpSp>
              <p:nvGrpSpPr>
                <p:cNvPr id="220" name="Group 219">
                  <a:extLst>
                    <a:ext uri="{FF2B5EF4-FFF2-40B4-BE49-F238E27FC236}">
                      <a16:creationId xmlns:a16="http://schemas.microsoft.com/office/drawing/2014/main" id="{EC1970B0-C997-AC50-0770-0F1370C21433}"/>
                    </a:ext>
                  </a:extLst>
                </p:cNvPr>
                <p:cNvGrpSpPr/>
                <p:nvPr/>
              </p:nvGrpSpPr>
              <p:grpSpPr>
                <a:xfrm>
                  <a:off x="6196477" y="2502274"/>
                  <a:ext cx="394447" cy="419100"/>
                  <a:chOff x="8861173" y="2377336"/>
                  <a:chExt cx="609600" cy="647700"/>
                </a:xfrm>
              </p:grpSpPr>
              <p:sp>
                <p:nvSpPr>
                  <p:cNvPr id="222" name="Freeform: Shape 221">
                    <a:extLst>
                      <a:ext uri="{FF2B5EF4-FFF2-40B4-BE49-F238E27FC236}">
                        <a16:creationId xmlns:a16="http://schemas.microsoft.com/office/drawing/2014/main" id="{45272C5A-58E6-4422-9ACB-52C2C4FD67BC}"/>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25A6F4"/>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223" name="Freeform: Shape 222">
                    <a:extLst>
                      <a:ext uri="{FF2B5EF4-FFF2-40B4-BE49-F238E27FC236}">
                        <a16:creationId xmlns:a16="http://schemas.microsoft.com/office/drawing/2014/main" id="{7188D4DD-4460-DA6D-360A-148E6A87A4B1}"/>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221" name="TextBox 220">
                  <a:extLst>
                    <a:ext uri="{FF2B5EF4-FFF2-40B4-BE49-F238E27FC236}">
                      <a16:creationId xmlns:a16="http://schemas.microsoft.com/office/drawing/2014/main" id="{F7681EB4-CF73-1952-CA0F-6921EC2C0C66}"/>
                    </a:ext>
                  </a:extLst>
                </p:cNvPr>
                <p:cNvSpPr txBox="1"/>
                <p:nvPr/>
              </p:nvSpPr>
              <p:spPr>
                <a:xfrm>
                  <a:off x="5835008" y="2921374"/>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EA Critical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Partner</a:t>
                  </a:r>
                </a:p>
              </p:txBody>
            </p:sp>
          </p:grpSp>
          <p:sp>
            <p:nvSpPr>
              <p:cNvPr id="194" name="Rectangle 193">
                <a:extLst>
                  <a:ext uri="{FF2B5EF4-FFF2-40B4-BE49-F238E27FC236}">
                    <a16:creationId xmlns:a16="http://schemas.microsoft.com/office/drawing/2014/main" id="{A8F50B17-E406-F72A-DA58-708EE2D058FB}"/>
                  </a:ext>
                </a:extLst>
              </p:cNvPr>
              <p:cNvSpPr/>
              <p:nvPr/>
            </p:nvSpPr>
            <p:spPr>
              <a:xfrm>
                <a:off x="499505" y="3676167"/>
                <a:ext cx="2810531" cy="1743639"/>
              </a:xfrm>
              <a:prstGeom prst="rect">
                <a:avLst/>
              </a:prstGeom>
              <a:noFill/>
              <a:ln w="3175">
                <a:solidFill>
                  <a:srgbClr val="C7D3E5"/>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a typeface="Lato" panose="020F0502020204030203" pitchFamily="34" charset="0"/>
                  <a:cs typeface="Lato" panose="020F0502020204030203" pitchFamily="34" charset="0"/>
                </a:endParaRPr>
              </a:p>
            </p:txBody>
          </p:sp>
          <p:grpSp>
            <p:nvGrpSpPr>
              <p:cNvPr id="195" name="Group 194">
                <a:extLst>
                  <a:ext uri="{FF2B5EF4-FFF2-40B4-BE49-F238E27FC236}">
                    <a16:creationId xmlns:a16="http://schemas.microsoft.com/office/drawing/2014/main" id="{62266926-9BA0-A5D1-FFA7-198A5E86A552}"/>
                  </a:ext>
                </a:extLst>
              </p:cNvPr>
              <p:cNvGrpSpPr/>
              <p:nvPr/>
            </p:nvGrpSpPr>
            <p:grpSpPr>
              <a:xfrm>
                <a:off x="2168412" y="3831821"/>
                <a:ext cx="1175936" cy="754853"/>
                <a:chOff x="3687148" y="2514600"/>
                <a:chExt cx="1175936" cy="754853"/>
              </a:xfrm>
            </p:grpSpPr>
            <p:grpSp>
              <p:nvGrpSpPr>
                <p:cNvPr id="216" name="Group 215">
                  <a:extLst>
                    <a:ext uri="{FF2B5EF4-FFF2-40B4-BE49-F238E27FC236}">
                      <a16:creationId xmlns:a16="http://schemas.microsoft.com/office/drawing/2014/main" id="{E0D79FB3-3878-69A9-A5CC-E7CE5BE77006}"/>
                    </a:ext>
                  </a:extLst>
                </p:cNvPr>
                <p:cNvGrpSpPr/>
                <p:nvPr/>
              </p:nvGrpSpPr>
              <p:grpSpPr>
                <a:xfrm>
                  <a:off x="4088864" y="2514600"/>
                  <a:ext cx="394447" cy="419100"/>
                  <a:chOff x="8861173" y="2377336"/>
                  <a:chExt cx="609600" cy="647700"/>
                </a:xfrm>
              </p:grpSpPr>
              <p:sp>
                <p:nvSpPr>
                  <p:cNvPr id="218" name="Freeform: Shape 217">
                    <a:extLst>
                      <a:ext uri="{FF2B5EF4-FFF2-40B4-BE49-F238E27FC236}">
                        <a16:creationId xmlns:a16="http://schemas.microsoft.com/office/drawing/2014/main" id="{0EB6CD77-9BDD-4BAA-E596-7412C89E4755}"/>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8A92A0"/>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219" name="Freeform: Shape 218">
                    <a:extLst>
                      <a:ext uri="{FF2B5EF4-FFF2-40B4-BE49-F238E27FC236}">
                        <a16:creationId xmlns:a16="http://schemas.microsoft.com/office/drawing/2014/main" id="{FCD986F7-4945-4E0D-0235-0D8F42062E26}"/>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217" name="TextBox 216">
                  <a:extLst>
                    <a:ext uri="{FF2B5EF4-FFF2-40B4-BE49-F238E27FC236}">
                      <a16:creationId xmlns:a16="http://schemas.microsoft.com/office/drawing/2014/main" id="{3C13AF97-D923-59B3-5670-6341802EA037}"/>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Solutions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96" name="Group 195">
                <a:extLst>
                  <a:ext uri="{FF2B5EF4-FFF2-40B4-BE49-F238E27FC236}">
                    <a16:creationId xmlns:a16="http://schemas.microsoft.com/office/drawing/2014/main" id="{2ED84409-0F42-6802-E548-427E1F39162F}"/>
                  </a:ext>
                </a:extLst>
              </p:cNvPr>
              <p:cNvGrpSpPr/>
              <p:nvPr/>
            </p:nvGrpSpPr>
            <p:grpSpPr>
              <a:xfrm>
                <a:off x="1585272" y="4664953"/>
                <a:ext cx="1175936" cy="754853"/>
                <a:chOff x="3687148" y="2514600"/>
                <a:chExt cx="1175936" cy="754853"/>
              </a:xfrm>
            </p:grpSpPr>
            <p:grpSp>
              <p:nvGrpSpPr>
                <p:cNvPr id="212" name="Group 211">
                  <a:extLst>
                    <a:ext uri="{FF2B5EF4-FFF2-40B4-BE49-F238E27FC236}">
                      <a16:creationId xmlns:a16="http://schemas.microsoft.com/office/drawing/2014/main" id="{F20CF4C6-0009-DA55-FEC0-8F591452FCB2}"/>
                    </a:ext>
                  </a:extLst>
                </p:cNvPr>
                <p:cNvGrpSpPr/>
                <p:nvPr/>
              </p:nvGrpSpPr>
              <p:grpSpPr>
                <a:xfrm>
                  <a:off x="4088864" y="2514600"/>
                  <a:ext cx="394447" cy="419100"/>
                  <a:chOff x="8861173" y="2377336"/>
                  <a:chExt cx="609600" cy="647700"/>
                </a:xfrm>
              </p:grpSpPr>
              <p:sp>
                <p:nvSpPr>
                  <p:cNvPr id="214" name="Freeform: Shape 213">
                    <a:extLst>
                      <a:ext uri="{FF2B5EF4-FFF2-40B4-BE49-F238E27FC236}">
                        <a16:creationId xmlns:a16="http://schemas.microsoft.com/office/drawing/2014/main" id="{1123424A-0559-3A9B-9C59-52C82E0F1D60}"/>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215" name="Freeform: Shape 214">
                    <a:extLst>
                      <a:ext uri="{FF2B5EF4-FFF2-40B4-BE49-F238E27FC236}">
                        <a16:creationId xmlns:a16="http://schemas.microsoft.com/office/drawing/2014/main" id="{F36ABEAC-A717-8344-9EF3-C9A274A41AF5}"/>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213" name="TextBox 212">
                  <a:extLst>
                    <a:ext uri="{FF2B5EF4-FFF2-40B4-BE49-F238E27FC236}">
                      <a16:creationId xmlns:a16="http://schemas.microsoft.com/office/drawing/2014/main" id="{BF16D71E-7A7A-0272-DB11-ED5030BE22F6}"/>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Security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97" name="Group 196">
                <a:extLst>
                  <a:ext uri="{FF2B5EF4-FFF2-40B4-BE49-F238E27FC236}">
                    <a16:creationId xmlns:a16="http://schemas.microsoft.com/office/drawing/2014/main" id="{7380A450-57E1-332A-C228-5CA62D7418A8}"/>
                  </a:ext>
                </a:extLst>
              </p:cNvPr>
              <p:cNvGrpSpPr/>
              <p:nvPr/>
            </p:nvGrpSpPr>
            <p:grpSpPr>
              <a:xfrm>
                <a:off x="418994" y="4662152"/>
                <a:ext cx="1175936" cy="761577"/>
                <a:chOff x="4729110" y="2526926"/>
                <a:chExt cx="1175936" cy="761577"/>
              </a:xfrm>
            </p:grpSpPr>
            <p:grpSp>
              <p:nvGrpSpPr>
                <p:cNvPr id="208" name="Group 207">
                  <a:extLst>
                    <a:ext uri="{FF2B5EF4-FFF2-40B4-BE49-F238E27FC236}">
                      <a16:creationId xmlns:a16="http://schemas.microsoft.com/office/drawing/2014/main" id="{2F4D5F1C-9779-49BE-48AE-694A4694C72D}"/>
                    </a:ext>
                  </a:extLst>
                </p:cNvPr>
                <p:cNvGrpSpPr/>
                <p:nvPr/>
              </p:nvGrpSpPr>
              <p:grpSpPr>
                <a:xfrm>
                  <a:off x="5126422" y="2526926"/>
                  <a:ext cx="394447" cy="419100"/>
                  <a:chOff x="8861173" y="2377336"/>
                  <a:chExt cx="609600" cy="647700"/>
                </a:xfrm>
              </p:grpSpPr>
              <p:sp>
                <p:nvSpPr>
                  <p:cNvPr id="210" name="Freeform: Shape 209">
                    <a:extLst>
                      <a:ext uri="{FF2B5EF4-FFF2-40B4-BE49-F238E27FC236}">
                        <a16:creationId xmlns:a16="http://schemas.microsoft.com/office/drawing/2014/main" id="{460758AF-2BA8-FCFE-FA4E-9F6FABCD332F}"/>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211" name="Freeform: Shape 210">
                    <a:extLst>
                      <a:ext uri="{FF2B5EF4-FFF2-40B4-BE49-F238E27FC236}">
                        <a16:creationId xmlns:a16="http://schemas.microsoft.com/office/drawing/2014/main" id="{174CD1C6-A10B-3D53-AC62-C256B092416D}"/>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209" name="TextBox 208">
                  <a:extLst>
                    <a:ext uri="{FF2B5EF4-FFF2-40B4-BE49-F238E27FC236}">
                      <a16:creationId xmlns:a16="http://schemas.microsoft.com/office/drawing/2014/main" id="{48EFB6EA-9CE5-8C29-81CC-A6C8D436A815}"/>
                    </a:ext>
                  </a:extLst>
                </p:cNvPr>
                <p:cNvSpPr txBox="1"/>
                <p:nvPr/>
              </p:nvSpPr>
              <p:spPr>
                <a:xfrm>
                  <a:off x="4729110" y="294994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Technical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98" name="Group 197">
                <a:extLst>
                  <a:ext uri="{FF2B5EF4-FFF2-40B4-BE49-F238E27FC236}">
                    <a16:creationId xmlns:a16="http://schemas.microsoft.com/office/drawing/2014/main" id="{67D7442D-6AE2-6CF4-4377-9DD3D72BF9A3}"/>
                  </a:ext>
                </a:extLst>
              </p:cNvPr>
              <p:cNvGrpSpPr/>
              <p:nvPr/>
            </p:nvGrpSpPr>
            <p:grpSpPr>
              <a:xfrm>
                <a:off x="1002133" y="4662152"/>
                <a:ext cx="1175936" cy="757654"/>
                <a:chOff x="5835008" y="2502274"/>
                <a:chExt cx="1175936" cy="757654"/>
              </a:xfrm>
            </p:grpSpPr>
            <p:grpSp>
              <p:nvGrpSpPr>
                <p:cNvPr id="204" name="Group 203">
                  <a:extLst>
                    <a:ext uri="{FF2B5EF4-FFF2-40B4-BE49-F238E27FC236}">
                      <a16:creationId xmlns:a16="http://schemas.microsoft.com/office/drawing/2014/main" id="{F8F8C4E7-C6A1-D9D1-E410-FA1E671910B4}"/>
                    </a:ext>
                  </a:extLst>
                </p:cNvPr>
                <p:cNvGrpSpPr/>
                <p:nvPr/>
              </p:nvGrpSpPr>
              <p:grpSpPr>
                <a:xfrm>
                  <a:off x="6196477" y="2502274"/>
                  <a:ext cx="394447" cy="419100"/>
                  <a:chOff x="8861173" y="2377336"/>
                  <a:chExt cx="609600" cy="647700"/>
                </a:xfrm>
              </p:grpSpPr>
              <p:sp>
                <p:nvSpPr>
                  <p:cNvPr id="206" name="Freeform: Shape 205">
                    <a:extLst>
                      <a:ext uri="{FF2B5EF4-FFF2-40B4-BE49-F238E27FC236}">
                        <a16:creationId xmlns:a16="http://schemas.microsoft.com/office/drawing/2014/main" id="{85A18688-0F2F-CB61-F435-DA6AC998D30F}"/>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207" name="Freeform: Shape 206">
                    <a:extLst>
                      <a:ext uri="{FF2B5EF4-FFF2-40B4-BE49-F238E27FC236}">
                        <a16:creationId xmlns:a16="http://schemas.microsoft.com/office/drawing/2014/main" id="{D5E040EF-544E-2239-7815-0684BBDCF5EA}"/>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205" name="TextBox 204">
                  <a:extLst>
                    <a:ext uri="{FF2B5EF4-FFF2-40B4-BE49-F238E27FC236}">
                      <a16:creationId xmlns:a16="http://schemas.microsoft.com/office/drawing/2014/main" id="{8D349CAF-CE8A-62F9-A4CD-AC935466C4F4}"/>
                    </a:ext>
                  </a:extLst>
                </p:cNvPr>
                <p:cNvSpPr txBox="1"/>
                <p:nvPr/>
              </p:nvSpPr>
              <p:spPr>
                <a:xfrm>
                  <a:off x="5835008" y="2921374"/>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Information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nvGrpSpPr>
              <p:cNvPr id="199" name="Group 198">
                <a:extLst>
                  <a:ext uri="{FF2B5EF4-FFF2-40B4-BE49-F238E27FC236}">
                    <a16:creationId xmlns:a16="http://schemas.microsoft.com/office/drawing/2014/main" id="{9A0A70DA-6449-893D-A8AC-0944022F2A63}"/>
                  </a:ext>
                </a:extLst>
              </p:cNvPr>
              <p:cNvGrpSpPr/>
              <p:nvPr/>
            </p:nvGrpSpPr>
            <p:grpSpPr>
              <a:xfrm>
                <a:off x="2167855" y="4666914"/>
                <a:ext cx="1175936" cy="754853"/>
                <a:chOff x="3687148" y="2514600"/>
                <a:chExt cx="1175936" cy="754853"/>
              </a:xfrm>
            </p:grpSpPr>
            <p:grpSp>
              <p:nvGrpSpPr>
                <p:cNvPr id="200" name="Group 199">
                  <a:extLst>
                    <a:ext uri="{FF2B5EF4-FFF2-40B4-BE49-F238E27FC236}">
                      <a16:creationId xmlns:a16="http://schemas.microsoft.com/office/drawing/2014/main" id="{AC7CF8E3-FEFA-6EC2-08EC-0B64FF9B9231}"/>
                    </a:ext>
                  </a:extLst>
                </p:cNvPr>
                <p:cNvGrpSpPr/>
                <p:nvPr/>
              </p:nvGrpSpPr>
              <p:grpSpPr>
                <a:xfrm>
                  <a:off x="4088864" y="2514600"/>
                  <a:ext cx="394447" cy="419100"/>
                  <a:chOff x="8861173" y="2377336"/>
                  <a:chExt cx="609600" cy="647700"/>
                </a:xfrm>
              </p:grpSpPr>
              <p:sp>
                <p:nvSpPr>
                  <p:cNvPr id="202" name="Freeform: Shape 201">
                    <a:extLst>
                      <a:ext uri="{FF2B5EF4-FFF2-40B4-BE49-F238E27FC236}">
                        <a16:creationId xmlns:a16="http://schemas.microsoft.com/office/drawing/2014/main" id="{7E63679F-A4C0-8B41-6639-596A11F18512}"/>
                      </a:ext>
                    </a:extLst>
                  </p:cNvPr>
                  <p:cNvSpPr/>
                  <p:nvPr/>
                </p:nvSpPr>
                <p:spPr>
                  <a:xfrm>
                    <a:off x="9013573" y="2377336"/>
                    <a:ext cx="304800" cy="304800"/>
                  </a:xfrm>
                  <a:custGeom>
                    <a:avLst/>
                    <a:gdLst>
                      <a:gd name="connsiteX0" fmla="*/ 304800 w 304800"/>
                      <a:gd name="connsiteY0" fmla="*/ 152400 h 304800"/>
                      <a:gd name="connsiteX1" fmla="*/ 152400 w 304800"/>
                      <a:gd name="connsiteY1" fmla="*/ 304800 h 304800"/>
                      <a:gd name="connsiteX2" fmla="*/ 0 w 304800"/>
                      <a:gd name="connsiteY2" fmla="*/ 152400 h 304800"/>
                      <a:gd name="connsiteX3" fmla="*/ 152400 w 304800"/>
                      <a:gd name="connsiteY3" fmla="*/ 0 h 304800"/>
                      <a:gd name="connsiteX4" fmla="*/ 304800 w 304800"/>
                      <a:gd name="connsiteY4" fmla="*/ 152400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304800">
                        <a:moveTo>
                          <a:pt x="304800" y="152400"/>
                        </a:moveTo>
                        <a:cubicBezTo>
                          <a:pt x="304800" y="236568"/>
                          <a:pt x="236568" y="304800"/>
                          <a:pt x="152400" y="304800"/>
                        </a:cubicBezTo>
                        <a:cubicBezTo>
                          <a:pt x="68232" y="304800"/>
                          <a:pt x="0" y="236568"/>
                          <a:pt x="0" y="152400"/>
                        </a:cubicBezTo>
                        <a:cubicBezTo>
                          <a:pt x="0" y="68232"/>
                          <a:pt x="68232" y="0"/>
                          <a:pt x="152400" y="0"/>
                        </a:cubicBezTo>
                        <a:cubicBezTo>
                          <a:pt x="236568" y="0"/>
                          <a:pt x="304800" y="68232"/>
                          <a:pt x="304800" y="152400"/>
                        </a:cubicBezTo>
                        <a:close/>
                      </a:path>
                    </a:pathLst>
                  </a:custGeom>
                  <a:solidFill>
                    <a:srgbClr val="1BC5A6"/>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sp>
                <p:nvSpPr>
                  <p:cNvPr id="203" name="Freeform: Shape 202">
                    <a:extLst>
                      <a:ext uri="{FF2B5EF4-FFF2-40B4-BE49-F238E27FC236}">
                        <a16:creationId xmlns:a16="http://schemas.microsoft.com/office/drawing/2014/main" id="{B3D32BED-6AE0-2EB6-DF34-70FD17A04623}"/>
                      </a:ext>
                    </a:extLst>
                  </p:cNvPr>
                  <p:cNvSpPr/>
                  <p:nvPr/>
                </p:nvSpPr>
                <p:spPr>
                  <a:xfrm>
                    <a:off x="8861173" y="2720236"/>
                    <a:ext cx="609600" cy="304800"/>
                  </a:xfrm>
                  <a:custGeom>
                    <a:avLst/>
                    <a:gdLst>
                      <a:gd name="connsiteX0" fmla="*/ 609600 w 609600"/>
                      <a:gd name="connsiteY0" fmla="*/ 304800 h 304800"/>
                      <a:gd name="connsiteX1" fmla="*/ 609600 w 609600"/>
                      <a:gd name="connsiteY1" fmla="*/ 152400 h 304800"/>
                      <a:gd name="connsiteX2" fmla="*/ 579120 w 609600"/>
                      <a:gd name="connsiteY2" fmla="*/ 91440 h 304800"/>
                      <a:gd name="connsiteX3" fmla="*/ 430530 w 609600"/>
                      <a:gd name="connsiteY3" fmla="*/ 19050 h 304800"/>
                      <a:gd name="connsiteX4" fmla="*/ 304800 w 609600"/>
                      <a:gd name="connsiteY4" fmla="*/ 0 h 304800"/>
                      <a:gd name="connsiteX5" fmla="*/ 179070 w 609600"/>
                      <a:gd name="connsiteY5" fmla="*/ 19050 h 304800"/>
                      <a:gd name="connsiteX6" fmla="*/ 30480 w 609600"/>
                      <a:gd name="connsiteY6" fmla="*/ 91440 h 304800"/>
                      <a:gd name="connsiteX7" fmla="*/ 0 w 609600"/>
                      <a:gd name="connsiteY7" fmla="*/ 152400 h 304800"/>
                      <a:gd name="connsiteX8" fmla="*/ 0 w 609600"/>
                      <a:gd name="connsiteY8" fmla="*/ 304800 h 304800"/>
                      <a:gd name="connsiteX9" fmla="*/ 609600 w 609600"/>
                      <a:gd name="connsiteY9"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 h="304800">
                        <a:moveTo>
                          <a:pt x="609600" y="304800"/>
                        </a:moveTo>
                        <a:lnTo>
                          <a:pt x="609600" y="152400"/>
                        </a:lnTo>
                        <a:cubicBezTo>
                          <a:pt x="609600" y="129540"/>
                          <a:pt x="598170" y="106680"/>
                          <a:pt x="579120" y="91440"/>
                        </a:cubicBezTo>
                        <a:cubicBezTo>
                          <a:pt x="537210" y="57150"/>
                          <a:pt x="483870" y="34290"/>
                          <a:pt x="430530" y="19050"/>
                        </a:cubicBezTo>
                        <a:cubicBezTo>
                          <a:pt x="392430" y="7620"/>
                          <a:pt x="350520" y="0"/>
                          <a:pt x="304800" y="0"/>
                        </a:cubicBezTo>
                        <a:cubicBezTo>
                          <a:pt x="262890" y="0"/>
                          <a:pt x="220980" y="7620"/>
                          <a:pt x="179070" y="19050"/>
                        </a:cubicBezTo>
                        <a:cubicBezTo>
                          <a:pt x="125730" y="34290"/>
                          <a:pt x="72390" y="60960"/>
                          <a:pt x="30480" y="91440"/>
                        </a:cubicBezTo>
                        <a:cubicBezTo>
                          <a:pt x="11430" y="106680"/>
                          <a:pt x="0" y="129540"/>
                          <a:pt x="0" y="152400"/>
                        </a:cubicBezTo>
                        <a:lnTo>
                          <a:pt x="0" y="304800"/>
                        </a:lnTo>
                        <a:lnTo>
                          <a:pt x="609600" y="304800"/>
                        </a:lnTo>
                        <a:close/>
                      </a:path>
                    </a:pathLst>
                  </a:custGeom>
                  <a:solidFill>
                    <a:srgbClr val="FEF1E8"/>
                  </a:solidFill>
                  <a:ln w="9525" cap="flat">
                    <a:noFill/>
                    <a:prstDash val="solid"/>
                    <a:miter/>
                  </a:ln>
                </p:spPr>
                <p:txBody>
                  <a:bodyPr rtlCol="0" anchor="ctr"/>
                  <a:lstStyle/>
                  <a:p>
                    <a:endParaRPr lang="en-US">
                      <a:ea typeface="Lato" panose="020F0502020204030203" pitchFamily="34" charset="0"/>
                      <a:cs typeface="Lato" panose="020F0502020204030203" pitchFamily="34" charset="0"/>
                    </a:endParaRPr>
                  </a:p>
                </p:txBody>
              </p:sp>
            </p:grpSp>
            <p:sp>
              <p:nvSpPr>
                <p:cNvPr id="201" name="TextBox 200">
                  <a:extLst>
                    <a:ext uri="{FF2B5EF4-FFF2-40B4-BE49-F238E27FC236}">
                      <a16:creationId xmlns:a16="http://schemas.microsoft.com/office/drawing/2014/main" id="{F2C4A9E9-D4BF-4CA7-D999-1EEDD1C7782F}"/>
                    </a:ext>
                  </a:extLst>
                </p:cNvPr>
                <p:cNvSpPr txBox="1"/>
                <p:nvPr/>
              </p:nvSpPr>
              <p:spPr>
                <a:xfrm>
                  <a:off x="3687148" y="2930899"/>
                  <a:ext cx="1175936" cy="338554"/>
                </a:xfrm>
                <a:prstGeom prst="rect">
                  <a:avLst/>
                </a:prstGeom>
                <a:noFill/>
              </p:spPr>
              <p:txBody>
                <a:bodyPr wrap="square" rtlCol="0">
                  <a:spAutoFit/>
                </a:bodyPr>
                <a:lstStyle/>
                <a:p>
                  <a:pPr algn="ctr"/>
                  <a:r>
                    <a:rPr lang="en-US" sz="800">
                      <a:ea typeface="Lato" panose="020F0502020204030203" pitchFamily="34" charset="0"/>
                      <a:cs typeface="Lato" panose="020F0502020204030203" pitchFamily="34" charset="0"/>
                    </a:rPr>
                    <a:t>Application </a:t>
                  </a:r>
                  <a:br>
                    <a:rPr lang="en-US" sz="800">
                      <a:ea typeface="Lato" panose="020F0502020204030203" pitchFamily="34" charset="0"/>
                      <a:cs typeface="Lato" panose="020F0502020204030203" pitchFamily="34" charset="0"/>
                    </a:rPr>
                  </a:br>
                  <a:r>
                    <a:rPr lang="en-US" sz="800">
                      <a:ea typeface="Lato" panose="020F0502020204030203" pitchFamily="34" charset="0"/>
                      <a:cs typeface="Lato" panose="020F0502020204030203" pitchFamily="34" charset="0"/>
                    </a:rPr>
                    <a:t>Architect</a:t>
                  </a:r>
                </a:p>
              </p:txBody>
            </p:sp>
          </p:grpSp>
        </p:grpSp>
        <p:sp>
          <p:nvSpPr>
            <p:cNvPr id="190" name="TextBox 189">
              <a:extLst>
                <a:ext uri="{FF2B5EF4-FFF2-40B4-BE49-F238E27FC236}">
                  <a16:creationId xmlns:a16="http://schemas.microsoft.com/office/drawing/2014/main" id="{F51C4F09-8D58-7D32-F697-64706A716FA9}"/>
                </a:ext>
              </a:extLst>
            </p:cNvPr>
            <p:cNvSpPr txBox="1"/>
            <p:nvPr/>
          </p:nvSpPr>
          <p:spPr>
            <a:xfrm>
              <a:off x="380639" y="3726723"/>
              <a:ext cx="2453876" cy="276999"/>
            </a:xfrm>
            <a:prstGeom prst="rect">
              <a:avLst/>
            </a:prstGeom>
            <a:noFill/>
            <a:ln>
              <a:no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sz="1200">
                  <a:solidFill>
                    <a:schemeClr val="tx1"/>
                  </a:solidFill>
                  <a:ea typeface="Lato" panose="020F0502020204030203" pitchFamily="34" charset="0"/>
                  <a:cs typeface="Lato" panose="020F0502020204030203" pitchFamily="34" charset="0"/>
                </a:rPr>
                <a:t>National Center</a:t>
              </a:r>
            </a:p>
          </p:txBody>
        </p:sp>
      </p:grpSp>
      <p:sp>
        <p:nvSpPr>
          <p:cNvPr id="11" name="TextBox 10">
            <a:extLst>
              <a:ext uri="{FF2B5EF4-FFF2-40B4-BE49-F238E27FC236}">
                <a16:creationId xmlns:a16="http://schemas.microsoft.com/office/drawing/2014/main" id="{3413035C-E290-799A-6BC9-CBA76A8DDC73}"/>
              </a:ext>
            </a:extLst>
          </p:cNvPr>
          <p:cNvSpPr txBox="1"/>
          <p:nvPr/>
        </p:nvSpPr>
        <p:spPr>
          <a:xfrm>
            <a:off x="4422890" y="1570737"/>
            <a:ext cx="1055269" cy="276999"/>
          </a:xfrm>
          <a:prstGeom prst="rect">
            <a:avLst/>
          </a:prstGeom>
          <a:noFill/>
        </p:spPr>
        <p:txBody>
          <a:bodyPr wrap="square">
            <a:spAutoFit/>
          </a:bodyPr>
          <a:lstStyle/>
          <a:p>
            <a:r>
              <a:rPr lang="en-US" sz="1200">
                <a:solidFill>
                  <a:schemeClr val="tx1"/>
                </a:solidFill>
                <a:ea typeface="Lato" panose="020F0502020204030203" pitchFamily="34" charset="0"/>
                <a:cs typeface="Lato" panose="020F0502020204030203" pitchFamily="34" charset="0"/>
              </a:rPr>
              <a:t>OCIO TMO</a:t>
            </a:r>
            <a:endParaRPr lang="en-US" sz="1200"/>
          </a:p>
        </p:txBody>
      </p:sp>
    </p:spTree>
    <p:extLst>
      <p:ext uri="{BB962C8B-B14F-4D97-AF65-F5344CB8AC3E}">
        <p14:creationId xmlns:p14="http://schemas.microsoft.com/office/powerpoint/2010/main" val="178009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3DA61-6E6D-16CD-7EBB-78BA989A1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14C2B1-AC9F-D9C1-982F-146B5335BF83}"/>
              </a:ext>
            </a:extLst>
          </p:cNvPr>
          <p:cNvSpPr>
            <a:spLocks noGrp="1"/>
          </p:cNvSpPr>
          <p:nvPr>
            <p:ph type="title"/>
          </p:nvPr>
        </p:nvSpPr>
        <p:spPr/>
        <p:txBody>
          <a:bodyPr/>
          <a:lstStyle/>
          <a:p>
            <a:r>
              <a:rPr lang="en-US"/>
              <a:t>Enterprise Technology &amp; Data Governance</a:t>
            </a:r>
          </a:p>
        </p:txBody>
      </p:sp>
      <p:sp>
        <p:nvSpPr>
          <p:cNvPr id="7" name="AutoShape 8">
            <a:extLst>
              <a:ext uri="{FF2B5EF4-FFF2-40B4-BE49-F238E27FC236}">
                <a16:creationId xmlns:a16="http://schemas.microsoft.com/office/drawing/2014/main" id="{C0690EC1-2643-47B7-EDF5-D410EE59E9CE}"/>
              </a:ext>
            </a:extLst>
          </p:cNvPr>
          <p:cNvSpPr>
            <a:spLocks noChangeAspect="1" noChangeArrowheads="1"/>
          </p:cNvSpPr>
          <p:nvPr/>
        </p:nvSpPr>
        <p:spPr bwMode="auto">
          <a:xfrm>
            <a:off x="5943599" y="3276599"/>
            <a:ext cx="5202455" cy="52024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20">
            <a:extLst>
              <a:ext uri="{FF2B5EF4-FFF2-40B4-BE49-F238E27FC236}">
                <a16:creationId xmlns:a16="http://schemas.microsoft.com/office/drawing/2014/main" id="{0C100E4B-BA09-43FF-4F42-40D592841A86}"/>
              </a:ext>
            </a:extLst>
          </p:cNvPr>
          <p:cNvSpPr/>
          <p:nvPr/>
        </p:nvSpPr>
        <p:spPr bwMode="gray">
          <a:xfrm>
            <a:off x="3503909" y="3630535"/>
            <a:ext cx="4995863" cy="330347"/>
          </a:xfrm>
          <a:prstGeom prst="rect">
            <a:avLst/>
          </a:prstGeom>
          <a:solidFill>
            <a:sysClr val="window" lastClr="FFFFFF">
              <a:lumMod val="95000"/>
            </a:sysClr>
          </a:solidFill>
          <a:ln w="19050" cap="rnd" algn="ctr">
            <a:solidFill>
              <a:sysClr val="window" lastClr="FFFFFF">
                <a:lumMod val="95000"/>
              </a:sysClr>
            </a:solidFill>
            <a:round/>
            <a:headEnd/>
            <a:tailEnd/>
          </a:ln>
        </p:spPr>
        <p:txBody>
          <a:bodyPr wrap="square" lIns="93834" tIns="93834" rIns="93834" bIns="9383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65149"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prstClr val="black"/>
              </a:solidFill>
              <a:effectLst/>
              <a:uLnTx/>
              <a:uFillTx/>
              <a:latin typeface="+mj-lt"/>
              <a:ea typeface="Open Sans" panose="020B0606030504020204" pitchFamily="34" charset="0"/>
              <a:cs typeface="Open Sans" panose="020B0606030504020204" pitchFamily="34" charset="0"/>
            </a:endParaRPr>
          </a:p>
        </p:txBody>
      </p:sp>
      <p:sp>
        <p:nvSpPr>
          <p:cNvPr id="124" name="TextBox 2">
            <a:extLst>
              <a:ext uri="{FF2B5EF4-FFF2-40B4-BE49-F238E27FC236}">
                <a16:creationId xmlns:a16="http://schemas.microsoft.com/office/drawing/2014/main" id="{60DFD337-1EAE-3D73-7AD7-3ABF6D6F3495}"/>
              </a:ext>
            </a:extLst>
          </p:cNvPr>
          <p:cNvSpPr txBox="1"/>
          <p:nvPr/>
        </p:nvSpPr>
        <p:spPr>
          <a:xfrm>
            <a:off x="3503938" y="3666367"/>
            <a:ext cx="499586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Calibri"/>
              </a:rPr>
              <a:t>Local Governance</a:t>
            </a:r>
            <a:endParaRPr kumimoji="0" lang="en-US" sz="1200" b="0" i="0" u="none" strike="noStrike" kern="1200" cap="none" spc="0" normalizeH="0" baseline="0" noProof="0">
              <a:ln>
                <a:noFill/>
              </a:ln>
              <a:solidFill>
                <a:prstClr val="black"/>
              </a:solidFill>
              <a:effectLst/>
              <a:uLnTx/>
              <a:uFillTx/>
              <a:latin typeface="+mj-lt"/>
              <a:ea typeface="+mn-ea"/>
              <a:cs typeface="+mn-cs"/>
            </a:endParaRPr>
          </a:p>
        </p:txBody>
      </p:sp>
      <p:sp>
        <p:nvSpPr>
          <p:cNvPr id="132" name="Isosceles Triangle 45">
            <a:extLst>
              <a:ext uri="{FF2B5EF4-FFF2-40B4-BE49-F238E27FC236}">
                <a16:creationId xmlns:a16="http://schemas.microsoft.com/office/drawing/2014/main" id="{2F34CB27-77AC-2C02-DE76-19A37C23715E}"/>
              </a:ext>
            </a:extLst>
          </p:cNvPr>
          <p:cNvSpPr/>
          <p:nvPr/>
        </p:nvSpPr>
        <p:spPr bwMode="gray">
          <a:xfrm>
            <a:off x="3503909" y="1702964"/>
            <a:ext cx="4995864" cy="949464"/>
          </a:xfrm>
          <a:prstGeom prst="triangle">
            <a:avLst/>
          </a:prstGeom>
          <a:solidFill>
            <a:sysClr val="window" lastClr="FFFFFF">
              <a:lumMod val="95000"/>
            </a:sysClr>
          </a:solidFill>
          <a:ln w="19050" cap="rnd" algn="ctr">
            <a:solidFill>
              <a:sysClr val="window" lastClr="FFFFFF">
                <a:lumMod val="50000"/>
              </a:sysClr>
            </a:solidFill>
            <a:round/>
            <a:headEnd/>
            <a:tailEnd/>
          </a:ln>
        </p:spPr>
        <p:txBody>
          <a:bodyPr wrap="square" lIns="93834" tIns="93834" rIns="93834" bIns="93834" rtlCol="0" anchor="t"/>
          <a:lstStyle>
            <a:defPPr>
              <a:defRPr lang="en-US"/>
            </a:defPPr>
            <a:lvl1pPr marL="0" algn="l" defTabSz="914400" rtl="0" eaLnBrk="1" latinLnBrk="0" hangingPunct="1">
              <a:defRPr sz="1800" kern="1200">
                <a:solidFill>
                  <a:srgbClr val="262626"/>
                </a:solidFill>
                <a:latin typeface="Century Gothic" panose="020F0302020204030204"/>
              </a:defRPr>
            </a:lvl1pPr>
            <a:lvl2pPr marL="457200" algn="l" defTabSz="914400" rtl="0" eaLnBrk="1" latinLnBrk="0" hangingPunct="1">
              <a:defRPr sz="1800" kern="1200">
                <a:solidFill>
                  <a:srgbClr val="262626"/>
                </a:solidFill>
                <a:latin typeface="Century Gothic" panose="020F0302020204030204"/>
              </a:defRPr>
            </a:lvl2pPr>
            <a:lvl3pPr marL="914400" algn="l" defTabSz="914400" rtl="0" eaLnBrk="1" latinLnBrk="0" hangingPunct="1">
              <a:defRPr sz="1800" kern="1200">
                <a:solidFill>
                  <a:srgbClr val="262626"/>
                </a:solidFill>
                <a:latin typeface="Century Gothic" panose="020F0302020204030204"/>
              </a:defRPr>
            </a:lvl3pPr>
            <a:lvl4pPr marL="1371600" algn="l" defTabSz="914400" rtl="0" eaLnBrk="1" latinLnBrk="0" hangingPunct="1">
              <a:defRPr sz="1800" kern="1200">
                <a:solidFill>
                  <a:srgbClr val="262626"/>
                </a:solidFill>
                <a:latin typeface="Century Gothic" panose="020F0302020204030204"/>
              </a:defRPr>
            </a:lvl4pPr>
            <a:lvl5pPr marL="1828800" algn="l" defTabSz="914400" rtl="0" eaLnBrk="1" latinLnBrk="0" hangingPunct="1">
              <a:defRPr sz="1800" kern="1200">
                <a:solidFill>
                  <a:srgbClr val="262626"/>
                </a:solidFill>
                <a:latin typeface="Century Gothic" panose="020F0302020204030204"/>
              </a:defRPr>
            </a:lvl5pPr>
            <a:lvl6pPr marL="2286000" algn="l" defTabSz="914400" rtl="0" eaLnBrk="1" latinLnBrk="0" hangingPunct="1">
              <a:defRPr sz="1800" kern="1200">
                <a:solidFill>
                  <a:srgbClr val="262626"/>
                </a:solidFill>
                <a:latin typeface="Century Gothic" panose="020F0302020204030204"/>
              </a:defRPr>
            </a:lvl6pPr>
            <a:lvl7pPr marL="2743200" algn="l" defTabSz="914400" rtl="0" eaLnBrk="1" latinLnBrk="0" hangingPunct="1">
              <a:defRPr sz="1800" kern="1200">
                <a:solidFill>
                  <a:srgbClr val="262626"/>
                </a:solidFill>
                <a:latin typeface="Century Gothic" panose="020F0302020204030204"/>
              </a:defRPr>
            </a:lvl7pPr>
            <a:lvl8pPr marL="3200400" algn="l" defTabSz="914400" rtl="0" eaLnBrk="1" latinLnBrk="0" hangingPunct="1">
              <a:defRPr sz="1800" kern="1200">
                <a:solidFill>
                  <a:srgbClr val="262626"/>
                </a:solidFill>
                <a:latin typeface="Century Gothic" panose="020F0302020204030204"/>
              </a:defRPr>
            </a:lvl8pPr>
            <a:lvl9pPr marL="3657600" algn="l" defTabSz="914400" rtl="0" eaLnBrk="1" latinLnBrk="0" hangingPunct="1">
              <a:defRPr sz="1800" kern="1200">
                <a:solidFill>
                  <a:srgbClr val="262626"/>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Executive Committee</a:t>
            </a:r>
          </a:p>
        </p:txBody>
      </p:sp>
      <p:sp>
        <p:nvSpPr>
          <p:cNvPr id="134" name="Slide Number Placeholder 4">
            <a:extLst>
              <a:ext uri="{FF2B5EF4-FFF2-40B4-BE49-F238E27FC236}">
                <a16:creationId xmlns:a16="http://schemas.microsoft.com/office/drawing/2014/main" id="{20B42B7F-8614-AEF3-54F6-FAE2208C07EF}"/>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46</a:t>
            </a:fld>
            <a:endParaRPr lang="en-US"/>
          </a:p>
        </p:txBody>
      </p:sp>
      <p:sp>
        <p:nvSpPr>
          <p:cNvPr id="135" name="Rectangle 134">
            <a:extLst>
              <a:ext uri="{FF2B5EF4-FFF2-40B4-BE49-F238E27FC236}">
                <a16:creationId xmlns:a16="http://schemas.microsoft.com/office/drawing/2014/main" id="{AE8B56D7-F8D2-71DE-B07B-DE09A63950D2}"/>
              </a:ext>
            </a:extLst>
          </p:cNvPr>
          <p:cNvSpPr/>
          <p:nvPr/>
        </p:nvSpPr>
        <p:spPr>
          <a:xfrm>
            <a:off x="3503909" y="2716530"/>
            <a:ext cx="2464475" cy="850100"/>
          </a:xfrm>
          <a:prstGeom prst="rect">
            <a:avLst/>
          </a:prstGeom>
          <a:solidFill>
            <a:srgbClr val="CCD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Technology Governance Committee</a:t>
            </a:r>
          </a:p>
        </p:txBody>
      </p:sp>
      <p:sp>
        <p:nvSpPr>
          <p:cNvPr id="136" name="Rectangle 135">
            <a:extLst>
              <a:ext uri="{FF2B5EF4-FFF2-40B4-BE49-F238E27FC236}">
                <a16:creationId xmlns:a16="http://schemas.microsoft.com/office/drawing/2014/main" id="{42831B63-35DB-0946-7DA0-A16AB231797C}"/>
              </a:ext>
            </a:extLst>
          </p:cNvPr>
          <p:cNvSpPr/>
          <p:nvPr/>
        </p:nvSpPr>
        <p:spPr>
          <a:xfrm>
            <a:off x="6032083" y="2716530"/>
            <a:ext cx="2464475" cy="850100"/>
          </a:xfrm>
          <a:prstGeom prst="rect">
            <a:avLst/>
          </a:prstGeom>
          <a:solidFill>
            <a:srgbClr val="CCD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Data Governance Committee</a:t>
            </a:r>
          </a:p>
        </p:txBody>
      </p:sp>
    </p:spTree>
    <p:extLst>
      <p:ext uri="{BB962C8B-B14F-4D97-AF65-F5344CB8AC3E}">
        <p14:creationId xmlns:p14="http://schemas.microsoft.com/office/powerpoint/2010/main" val="3528087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04E02-8547-AFF9-AD7A-24DD81EBEB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18EF2-C440-92FB-B3CD-4AEC1B2A52FE}"/>
              </a:ext>
            </a:extLst>
          </p:cNvPr>
          <p:cNvSpPr>
            <a:spLocks noGrp="1"/>
          </p:cNvSpPr>
          <p:nvPr>
            <p:ph type="title"/>
          </p:nvPr>
        </p:nvSpPr>
        <p:spPr/>
        <p:txBody>
          <a:bodyPr/>
          <a:lstStyle/>
          <a:p>
            <a:r>
              <a:rPr lang="en-US"/>
              <a:t>Enterprise Technology &amp; Data Governance</a:t>
            </a:r>
          </a:p>
        </p:txBody>
      </p:sp>
      <p:sp>
        <p:nvSpPr>
          <p:cNvPr id="7" name="AutoShape 8">
            <a:extLst>
              <a:ext uri="{FF2B5EF4-FFF2-40B4-BE49-F238E27FC236}">
                <a16:creationId xmlns:a16="http://schemas.microsoft.com/office/drawing/2014/main" id="{947A77F7-5EDD-B04C-A866-4F65EB352BC6}"/>
              </a:ext>
            </a:extLst>
          </p:cNvPr>
          <p:cNvSpPr>
            <a:spLocks noChangeAspect="1" noChangeArrowheads="1"/>
          </p:cNvSpPr>
          <p:nvPr/>
        </p:nvSpPr>
        <p:spPr bwMode="auto">
          <a:xfrm>
            <a:off x="5943599" y="3276599"/>
            <a:ext cx="5202455" cy="52024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20">
            <a:extLst>
              <a:ext uri="{FF2B5EF4-FFF2-40B4-BE49-F238E27FC236}">
                <a16:creationId xmlns:a16="http://schemas.microsoft.com/office/drawing/2014/main" id="{8F132DDA-D43E-C07A-5925-0952275840C5}"/>
              </a:ext>
            </a:extLst>
          </p:cNvPr>
          <p:cNvSpPr/>
          <p:nvPr/>
        </p:nvSpPr>
        <p:spPr bwMode="gray">
          <a:xfrm>
            <a:off x="3503909" y="5106910"/>
            <a:ext cx="4995863" cy="330347"/>
          </a:xfrm>
          <a:prstGeom prst="rect">
            <a:avLst/>
          </a:prstGeom>
          <a:solidFill>
            <a:sysClr val="window" lastClr="FFFFFF">
              <a:lumMod val="95000"/>
            </a:sysClr>
          </a:solidFill>
          <a:ln w="19050" cap="rnd" algn="ctr">
            <a:solidFill>
              <a:sysClr val="window" lastClr="FFFFFF">
                <a:lumMod val="95000"/>
              </a:sysClr>
            </a:solidFill>
            <a:round/>
            <a:headEnd/>
            <a:tailEnd/>
          </a:ln>
        </p:spPr>
        <p:txBody>
          <a:bodyPr wrap="square" lIns="93834" tIns="93834" rIns="93834" bIns="9383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65149"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prstClr val="black"/>
              </a:solidFill>
              <a:effectLst/>
              <a:uLnTx/>
              <a:uFillTx/>
              <a:latin typeface="+mj-lt"/>
              <a:ea typeface="Open Sans" panose="020B0606030504020204" pitchFamily="34" charset="0"/>
              <a:cs typeface="Open Sans" panose="020B0606030504020204" pitchFamily="34" charset="0"/>
            </a:endParaRPr>
          </a:p>
        </p:txBody>
      </p:sp>
      <p:sp>
        <p:nvSpPr>
          <p:cNvPr id="124" name="TextBox 2">
            <a:extLst>
              <a:ext uri="{FF2B5EF4-FFF2-40B4-BE49-F238E27FC236}">
                <a16:creationId xmlns:a16="http://schemas.microsoft.com/office/drawing/2014/main" id="{23E13E63-34E8-310C-8D37-CB4D076F028A}"/>
              </a:ext>
            </a:extLst>
          </p:cNvPr>
          <p:cNvSpPr txBox="1"/>
          <p:nvPr/>
        </p:nvSpPr>
        <p:spPr>
          <a:xfrm>
            <a:off x="3503938" y="5142742"/>
            <a:ext cx="499586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Calibri"/>
              </a:rPr>
              <a:t>Local Governance</a:t>
            </a:r>
            <a:endParaRPr kumimoji="0" lang="en-US" sz="1200" b="0" i="0" u="none" strike="noStrike" kern="1200" cap="none" spc="0" normalizeH="0" baseline="0" noProof="0">
              <a:ln>
                <a:noFill/>
              </a:ln>
              <a:solidFill>
                <a:prstClr val="black"/>
              </a:solidFill>
              <a:effectLst/>
              <a:uLnTx/>
              <a:uFillTx/>
              <a:latin typeface="+mj-lt"/>
              <a:ea typeface="+mn-ea"/>
              <a:cs typeface="+mn-cs"/>
            </a:endParaRPr>
          </a:p>
        </p:txBody>
      </p:sp>
      <p:sp>
        <p:nvSpPr>
          <p:cNvPr id="132" name="Isosceles Triangle 45">
            <a:extLst>
              <a:ext uri="{FF2B5EF4-FFF2-40B4-BE49-F238E27FC236}">
                <a16:creationId xmlns:a16="http://schemas.microsoft.com/office/drawing/2014/main" id="{79011120-6696-6EEA-37F1-594CDE525E7C}"/>
              </a:ext>
            </a:extLst>
          </p:cNvPr>
          <p:cNvSpPr/>
          <p:nvPr/>
        </p:nvSpPr>
        <p:spPr bwMode="gray">
          <a:xfrm>
            <a:off x="3503909" y="1702964"/>
            <a:ext cx="4995864" cy="949464"/>
          </a:xfrm>
          <a:prstGeom prst="triangle">
            <a:avLst/>
          </a:prstGeom>
          <a:solidFill>
            <a:sysClr val="window" lastClr="FFFFFF">
              <a:lumMod val="95000"/>
            </a:sysClr>
          </a:solidFill>
          <a:ln w="19050" cap="rnd" algn="ctr">
            <a:solidFill>
              <a:sysClr val="window" lastClr="FFFFFF">
                <a:lumMod val="50000"/>
              </a:sysClr>
            </a:solidFill>
            <a:round/>
            <a:headEnd/>
            <a:tailEnd/>
          </a:ln>
        </p:spPr>
        <p:txBody>
          <a:bodyPr wrap="square" lIns="93834" tIns="93834" rIns="93834" bIns="93834" rtlCol="0" anchor="t"/>
          <a:lstStyle>
            <a:defPPr>
              <a:defRPr lang="en-US"/>
            </a:defPPr>
            <a:lvl1pPr marL="0" algn="l" defTabSz="914400" rtl="0" eaLnBrk="1" latinLnBrk="0" hangingPunct="1">
              <a:defRPr sz="1800" kern="1200">
                <a:solidFill>
                  <a:srgbClr val="262626"/>
                </a:solidFill>
                <a:latin typeface="Century Gothic" panose="020F0302020204030204"/>
              </a:defRPr>
            </a:lvl1pPr>
            <a:lvl2pPr marL="457200" algn="l" defTabSz="914400" rtl="0" eaLnBrk="1" latinLnBrk="0" hangingPunct="1">
              <a:defRPr sz="1800" kern="1200">
                <a:solidFill>
                  <a:srgbClr val="262626"/>
                </a:solidFill>
                <a:latin typeface="Century Gothic" panose="020F0302020204030204"/>
              </a:defRPr>
            </a:lvl2pPr>
            <a:lvl3pPr marL="914400" algn="l" defTabSz="914400" rtl="0" eaLnBrk="1" latinLnBrk="0" hangingPunct="1">
              <a:defRPr sz="1800" kern="1200">
                <a:solidFill>
                  <a:srgbClr val="262626"/>
                </a:solidFill>
                <a:latin typeface="Century Gothic" panose="020F0302020204030204"/>
              </a:defRPr>
            </a:lvl3pPr>
            <a:lvl4pPr marL="1371600" algn="l" defTabSz="914400" rtl="0" eaLnBrk="1" latinLnBrk="0" hangingPunct="1">
              <a:defRPr sz="1800" kern="1200">
                <a:solidFill>
                  <a:srgbClr val="262626"/>
                </a:solidFill>
                <a:latin typeface="Century Gothic" panose="020F0302020204030204"/>
              </a:defRPr>
            </a:lvl4pPr>
            <a:lvl5pPr marL="1828800" algn="l" defTabSz="914400" rtl="0" eaLnBrk="1" latinLnBrk="0" hangingPunct="1">
              <a:defRPr sz="1800" kern="1200">
                <a:solidFill>
                  <a:srgbClr val="262626"/>
                </a:solidFill>
                <a:latin typeface="Century Gothic" panose="020F0302020204030204"/>
              </a:defRPr>
            </a:lvl5pPr>
            <a:lvl6pPr marL="2286000" algn="l" defTabSz="914400" rtl="0" eaLnBrk="1" latinLnBrk="0" hangingPunct="1">
              <a:defRPr sz="1800" kern="1200">
                <a:solidFill>
                  <a:srgbClr val="262626"/>
                </a:solidFill>
                <a:latin typeface="Century Gothic" panose="020F0302020204030204"/>
              </a:defRPr>
            </a:lvl6pPr>
            <a:lvl7pPr marL="2743200" algn="l" defTabSz="914400" rtl="0" eaLnBrk="1" latinLnBrk="0" hangingPunct="1">
              <a:defRPr sz="1800" kern="1200">
                <a:solidFill>
                  <a:srgbClr val="262626"/>
                </a:solidFill>
                <a:latin typeface="Century Gothic" panose="020F0302020204030204"/>
              </a:defRPr>
            </a:lvl7pPr>
            <a:lvl8pPr marL="3200400" algn="l" defTabSz="914400" rtl="0" eaLnBrk="1" latinLnBrk="0" hangingPunct="1">
              <a:defRPr sz="1800" kern="1200">
                <a:solidFill>
                  <a:srgbClr val="262626"/>
                </a:solidFill>
                <a:latin typeface="Century Gothic" panose="020F0302020204030204"/>
              </a:defRPr>
            </a:lvl8pPr>
            <a:lvl9pPr marL="3657600" algn="l" defTabSz="914400" rtl="0" eaLnBrk="1" latinLnBrk="0" hangingPunct="1">
              <a:defRPr sz="1800" kern="1200">
                <a:solidFill>
                  <a:srgbClr val="262626"/>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Executive Committee</a:t>
            </a:r>
          </a:p>
        </p:txBody>
      </p:sp>
      <p:sp>
        <p:nvSpPr>
          <p:cNvPr id="134" name="Slide Number Placeholder 4">
            <a:extLst>
              <a:ext uri="{FF2B5EF4-FFF2-40B4-BE49-F238E27FC236}">
                <a16:creationId xmlns:a16="http://schemas.microsoft.com/office/drawing/2014/main" id="{508E5068-5E27-B6B8-B13E-112766E48AB9}"/>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47</a:t>
            </a:fld>
            <a:endParaRPr lang="en-US"/>
          </a:p>
        </p:txBody>
      </p:sp>
      <p:sp>
        <p:nvSpPr>
          <p:cNvPr id="135" name="Rectangle 134">
            <a:extLst>
              <a:ext uri="{FF2B5EF4-FFF2-40B4-BE49-F238E27FC236}">
                <a16:creationId xmlns:a16="http://schemas.microsoft.com/office/drawing/2014/main" id="{A8775C36-7D95-A4E3-C50C-7A15BC1426CC}"/>
              </a:ext>
            </a:extLst>
          </p:cNvPr>
          <p:cNvSpPr/>
          <p:nvPr/>
        </p:nvSpPr>
        <p:spPr>
          <a:xfrm>
            <a:off x="3503909" y="2716530"/>
            <a:ext cx="2464475" cy="850100"/>
          </a:xfrm>
          <a:prstGeom prst="rect">
            <a:avLst/>
          </a:prstGeom>
          <a:solidFill>
            <a:srgbClr val="CCD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Technology Governance Committee</a:t>
            </a:r>
          </a:p>
        </p:txBody>
      </p:sp>
      <p:sp>
        <p:nvSpPr>
          <p:cNvPr id="136" name="Rectangle 135">
            <a:extLst>
              <a:ext uri="{FF2B5EF4-FFF2-40B4-BE49-F238E27FC236}">
                <a16:creationId xmlns:a16="http://schemas.microsoft.com/office/drawing/2014/main" id="{4CC07DC8-7295-6304-F49B-A6623CE01D63}"/>
              </a:ext>
            </a:extLst>
          </p:cNvPr>
          <p:cNvSpPr/>
          <p:nvPr/>
        </p:nvSpPr>
        <p:spPr>
          <a:xfrm>
            <a:off x="6032083" y="2716530"/>
            <a:ext cx="2464475" cy="850100"/>
          </a:xfrm>
          <a:prstGeom prst="rect">
            <a:avLst/>
          </a:prstGeom>
          <a:solidFill>
            <a:srgbClr val="CCD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Data Governance Committee</a:t>
            </a:r>
          </a:p>
        </p:txBody>
      </p:sp>
      <p:pic>
        <p:nvPicPr>
          <p:cNvPr id="137" name="Graphic 136">
            <a:extLst>
              <a:ext uri="{FF2B5EF4-FFF2-40B4-BE49-F238E27FC236}">
                <a16:creationId xmlns:a16="http://schemas.microsoft.com/office/drawing/2014/main" id="{AA8E316F-95E8-FB8C-C8E3-395788A4FB7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805810" y="3848457"/>
            <a:ext cx="442046" cy="442046"/>
          </a:xfrm>
          <a:prstGeom prst="rect">
            <a:avLst/>
          </a:prstGeom>
        </p:spPr>
      </p:pic>
      <p:sp>
        <p:nvSpPr>
          <p:cNvPr id="138" name="TextBox 137">
            <a:extLst>
              <a:ext uri="{FF2B5EF4-FFF2-40B4-BE49-F238E27FC236}">
                <a16:creationId xmlns:a16="http://schemas.microsoft.com/office/drawing/2014/main" id="{668640DB-4EB8-6F2F-8C2E-51634E3B4732}"/>
              </a:ext>
              <a:ext uri="{C183D7F6-B498-43B3-948B-1728B52AA6E4}">
                <adec:decorative xmlns:adec="http://schemas.microsoft.com/office/drawing/2017/decorative" val="0"/>
              </a:ext>
            </a:extLst>
          </p:cNvPr>
          <p:cNvSpPr txBox="1"/>
          <p:nvPr/>
        </p:nvSpPr>
        <p:spPr>
          <a:xfrm>
            <a:off x="4913289" y="4301026"/>
            <a:ext cx="2237587" cy="379317"/>
          </a:xfrm>
          <a:prstGeom prst="rect">
            <a:avLst/>
          </a:prstGeom>
          <a:noFill/>
        </p:spPr>
        <p:txBody>
          <a:bodyPr wrap="square" lIns="91440" tIns="45720" rIns="91440" bIns="4572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Lato"/>
                <a:ea typeface="+mn-ea"/>
                <a:cs typeface="Arial" panose="020B0604020202020204" pitchFamily="34" charset="0"/>
              </a:rPr>
              <a:t>CDC Technical Reference Architecture (TRA)</a:t>
            </a:r>
          </a:p>
        </p:txBody>
      </p:sp>
    </p:spTree>
    <p:extLst>
      <p:ext uri="{BB962C8B-B14F-4D97-AF65-F5344CB8AC3E}">
        <p14:creationId xmlns:p14="http://schemas.microsoft.com/office/powerpoint/2010/main" val="1089459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A9C2C-6E45-8D9B-5E34-435226CA45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9F62F-56F6-BFE6-5984-6823F30B77FA}"/>
              </a:ext>
            </a:extLst>
          </p:cNvPr>
          <p:cNvSpPr>
            <a:spLocks noGrp="1"/>
          </p:cNvSpPr>
          <p:nvPr>
            <p:ph type="title"/>
          </p:nvPr>
        </p:nvSpPr>
        <p:spPr/>
        <p:txBody>
          <a:bodyPr/>
          <a:lstStyle/>
          <a:p>
            <a:r>
              <a:rPr lang="en-US"/>
              <a:t>Enterprise Technology &amp; Data Governance</a:t>
            </a:r>
          </a:p>
        </p:txBody>
      </p:sp>
      <p:sp>
        <p:nvSpPr>
          <p:cNvPr id="7" name="AutoShape 8">
            <a:extLst>
              <a:ext uri="{FF2B5EF4-FFF2-40B4-BE49-F238E27FC236}">
                <a16:creationId xmlns:a16="http://schemas.microsoft.com/office/drawing/2014/main" id="{93528B14-49E3-5D25-B1FF-527E5F7788AB}"/>
              </a:ext>
            </a:extLst>
          </p:cNvPr>
          <p:cNvSpPr>
            <a:spLocks noChangeAspect="1" noChangeArrowheads="1"/>
          </p:cNvSpPr>
          <p:nvPr/>
        </p:nvSpPr>
        <p:spPr bwMode="auto">
          <a:xfrm>
            <a:off x="5943599" y="3276599"/>
            <a:ext cx="5202455" cy="52024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20">
            <a:extLst>
              <a:ext uri="{FF2B5EF4-FFF2-40B4-BE49-F238E27FC236}">
                <a16:creationId xmlns:a16="http://schemas.microsoft.com/office/drawing/2014/main" id="{1082560D-BA10-AAC5-042C-8AA5302A825C}"/>
              </a:ext>
            </a:extLst>
          </p:cNvPr>
          <p:cNvSpPr/>
          <p:nvPr/>
        </p:nvSpPr>
        <p:spPr bwMode="gray">
          <a:xfrm>
            <a:off x="3503909" y="5106910"/>
            <a:ext cx="4995863" cy="330347"/>
          </a:xfrm>
          <a:prstGeom prst="rect">
            <a:avLst/>
          </a:prstGeom>
          <a:solidFill>
            <a:sysClr val="window" lastClr="FFFFFF">
              <a:lumMod val="95000"/>
            </a:sysClr>
          </a:solidFill>
          <a:ln w="19050" cap="rnd" algn="ctr">
            <a:solidFill>
              <a:sysClr val="window" lastClr="FFFFFF">
                <a:lumMod val="95000"/>
              </a:sysClr>
            </a:solidFill>
            <a:round/>
            <a:headEnd/>
            <a:tailEnd/>
          </a:ln>
        </p:spPr>
        <p:txBody>
          <a:bodyPr wrap="square" lIns="93834" tIns="93834" rIns="93834" bIns="9383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65149"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prstClr val="black"/>
              </a:solidFill>
              <a:effectLst/>
              <a:uLnTx/>
              <a:uFillTx/>
              <a:latin typeface="+mj-lt"/>
              <a:ea typeface="Open Sans" panose="020B0606030504020204" pitchFamily="34" charset="0"/>
              <a:cs typeface="Open Sans" panose="020B0606030504020204" pitchFamily="34" charset="0"/>
            </a:endParaRPr>
          </a:p>
        </p:txBody>
      </p:sp>
      <p:sp>
        <p:nvSpPr>
          <p:cNvPr id="124" name="TextBox 2">
            <a:extLst>
              <a:ext uri="{FF2B5EF4-FFF2-40B4-BE49-F238E27FC236}">
                <a16:creationId xmlns:a16="http://schemas.microsoft.com/office/drawing/2014/main" id="{6B03B193-9760-4D92-68D6-CE11D3632571}"/>
              </a:ext>
            </a:extLst>
          </p:cNvPr>
          <p:cNvSpPr txBox="1"/>
          <p:nvPr/>
        </p:nvSpPr>
        <p:spPr>
          <a:xfrm>
            <a:off x="3503938" y="5142742"/>
            <a:ext cx="499586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Calibri"/>
              </a:rPr>
              <a:t>Local Governance</a:t>
            </a:r>
            <a:endParaRPr kumimoji="0" lang="en-US" sz="1200" b="0" i="0" u="none" strike="noStrike" kern="1200" cap="none" spc="0" normalizeH="0" baseline="0" noProof="0">
              <a:ln>
                <a:noFill/>
              </a:ln>
              <a:solidFill>
                <a:prstClr val="black"/>
              </a:solidFill>
              <a:effectLst/>
              <a:uLnTx/>
              <a:uFillTx/>
              <a:latin typeface="+mj-lt"/>
              <a:ea typeface="+mn-ea"/>
              <a:cs typeface="+mn-cs"/>
            </a:endParaRPr>
          </a:p>
        </p:txBody>
      </p:sp>
      <p:sp>
        <p:nvSpPr>
          <p:cNvPr id="126" name="Rectangle 125">
            <a:extLst>
              <a:ext uri="{FF2B5EF4-FFF2-40B4-BE49-F238E27FC236}">
                <a16:creationId xmlns:a16="http://schemas.microsoft.com/office/drawing/2014/main" id="{32E92BA1-613C-7C9B-D248-EC94AE1E62A2}"/>
              </a:ext>
            </a:extLst>
          </p:cNvPr>
          <p:cNvSpPr/>
          <p:nvPr/>
        </p:nvSpPr>
        <p:spPr>
          <a:xfrm>
            <a:off x="6824405" y="4398721"/>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HL7 - FHIR</a:t>
            </a:r>
          </a:p>
        </p:txBody>
      </p:sp>
      <p:sp>
        <p:nvSpPr>
          <p:cNvPr id="127" name="Rectangle 126">
            <a:extLst>
              <a:ext uri="{FF2B5EF4-FFF2-40B4-BE49-F238E27FC236}">
                <a16:creationId xmlns:a16="http://schemas.microsoft.com/office/drawing/2014/main" id="{9429A232-4379-8134-6F6E-34209CEDE261}"/>
              </a:ext>
            </a:extLst>
          </p:cNvPr>
          <p:cNvSpPr/>
          <p:nvPr/>
        </p:nvSpPr>
        <p:spPr>
          <a:xfrm>
            <a:off x="3789784" y="4398721"/>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AI Consultation Workgroup</a:t>
            </a:r>
          </a:p>
        </p:txBody>
      </p:sp>
      <p:sp>
        <p:nvSpPr>
          <p:cNvPr id="128" name="Rectangle 127">
            <a:extLst>
              <a:ext uri="{FF2B5EF4-FFF2-40B4-BE49-F238E27FC236}">
                <a16:creationId xmlns:a16="http://schemas.microsoft.com/office/drawing/2014/main" id="{AAB3054B-B5B9-0DAB-1EED-06E12373E0F2}"/>
              </a:ext>
            </a:extLst>
          </p:cNvPr>
          <p:cNvSpPr/>
          <p:nvPr/>
        </p:nvSpPr>
        <p:spPr>
          <a:xfrm>
            <a:off x="6824405" y="3773855"/>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Disclosure Review</a:t>
            </a:r>
          </a:p>
        </p:txBody>
      </p:sp>
      <p:sp>
        <p:nvSpPr>
          <p:cNvPr id="129" name="Rectangle 128">
            <a:extLst>
              <a:ext uri="{FF2B5EF4-FFF2-40B4-BE49-F238E27FC236}">
                <a16:creationId xmlns:a16="http://schemas.microsoft.com/office/drawing/2014/main" id="{33038D06-53B3-9BA7-DA0D-6F6CE87283EC}"/>
              </a:ext>
            </a:extLst>
          </p:cNvPr>
          <p:cNvSpPr/>
          <p:nvPr/>
        </p:nvSpPr>
        <p:spPr>
          <a:xfrm>
            <a:off x="3787858" y="3773855"/>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1CDP Governance Committee</a:t>
            </a:r>
          </a:p>
        </p:txBody>
      </p:sp>
      <p:sp>
        <p:nvSpPr>
          <p:cNvPr id="130" name="Rectangle 129">
            <a:extLst>
              <a:ext uri="{FF2B5EF4-FFF2-40B4-BE49-F238E27FC236}">
                <a16:creationId xmlns:a16="http://schemas.microsoft.com/office/drawing/2014/main" id="{66395471-0894-D46E-1573-D3998DA44565}"/>
              </a:ext>
            </a:extLst>
          </p:cNvPr>
          <p:cNvSpPr/>
          <p:nvPr/>
        </p:nvSpPr>
        <p:spPr>
          <a:xfrm>
            <a:off x="5307095" y="4398721"/>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Data Policy Workforce Upskilling </a:t>
            </a:r>
          </a:p>
        </p:txBody>
      </p:sp>
      <p:sp>
        <p:nvSpPr>
          <p:cNvPr id="131" name="Rectangle 130">
            <a:extLst>
              <a:ext uri="{FF2B5EF4-FFF2-40B4-BE49-F238E27FC236}">
                <a16:creationId xmlns:a16="http://schemas.microsoft.com/office/drawing/2014/main" id="{99FA6AC0-12B4-2060-E6B6-AB804110DA40}"/>
              </a:ext>
            </a:extLst>
          </p:cNvPr>
          <p:cNvSpPr/>
          <p:nvPr/>
        </p:nvSpPr>
        <p:spPr>
          <a:xfrm>
            <a:off x="5307095" y="3773855"/>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Technical Reference Architecture</a:t>
            </a:r>
          </a:p>
        </p:txBody>
      </p:sp>
      <p:sp>
        <p:nvSpPr>
          <p:cNvPr id="132" name="Isosceles Triangle 45">
            <a:extLst>
              <a:ext uri="{FF2B5EF4-FFF2-40B4-BE49-F238E27FC236}">
                <a16:creationId xmlns:a16="http://schemas.microsoft.com/office/drawing/2014/main" id="{F443D16E-B85A-0564-95FA-C72CBE7EA8DB}"/>
              </a:ext>
            </a:extLst>
          </p:cNvPr>
          <p:cNvSpPr/>
          <p:nvPr/>
        </p:nvSpPr>
        <p:spPr bwMode="gray">
          <a:xfrm>
            <a:off x="3503909" y="1702964"/>
            <a:ext cx="4995864" cy="949464"/>
          </a:xfrm>
          <a:prstGeom prst="triangle">
            <a:avLst/>
          </a:prstGeom>
          <a:solidFill>
            <a:sysClr val="window" lastClr="FFFFFF">
              <a:lumMod val="95000"/>
            </a:sysClr>
          </a:solidFill>
          <a:ln w="19050" cap="rnd" algn="ctr">
            <a:solidFill>
              <a:sysClr val="window" lastClr="FFFFFF">
                <a:lumMod val="50000"/>
              </a:sysClr>
            </a:solidFill>
            <a:round/>
            <a:headEnd/>
            <a:tailEnd/>
          </a:ln>
        </p:spPr>
        <p:txBody>
          <a:bodyPr wrap="square" lIns="93834" tIns="93834" rIns="93834" bIns="93834" rtlCol="0" anchor="t"/>
          <a:lstStyle>
            <a:defPPr>
              <a:defRPr lang="en-US"/>
            </a:defPPr>
            <a:lvl1pPr marL="0" algn="l" defTabSz="914400" rtl="0" eaLnBrk="1" latinLnBrk="0" hangingPunct="1">
              <a:defRPr sz="1800" kern="1200">
                <a:solidFill>
                  <a:srgbClr val="262626"/>
                </a:solidFill>
                <a:latin typeface="Century Gothic" panose="020F0302020204030204"/>
              </a:defRPr>
            </a:lvl1pPr>
            <a:lvl2pPr marL="457200" algn="l" defTabSz="914400" rtl="0" eaLnBrk="1" latinLnBrk="0" hangingPunct="1">
              <a:defRPr sz="1800" kern="1200">
                <a:solidFill>
                  <a:srgbClr val="262626"/>
                </a:solidFill>
                <a:latin typeface="Century Gothic" panose="020F0302020204030204"/>
              </a:defRPr>
            </a:lvl2pPr>
            <a:lvl3pPr marL="914400" algn="l" defTabSz="914400" rtl="0" eaLnBrk="1" latinLnBrk="0" hangingPunct="1">
              <a:defRPr sz="1800" kern="1200">
                <a:solidFill>
                  <a:srgbClr val="262626"/>
                </a:solidFill>
                <a:latin typeface="Century Gothic" panose="020F0302020204030204"/>
              </a:defRPr>
            </a:lvl3pPr>
            <a:lvl4pPr marL="1371600" algn="l" defTabSz="914400" rtl="0" eaLnBrk="1" latinLnBrk="0" hangingPunct="1">
              <a:defRPr sz="1800" kern="1200">
                <a:solidFill>
                  <a:srgbClr val="262626"/>
                </a:solidFill>
                <a:latin typeface="Century Gothic" panose="020F0302020204030204"/>
              </a:defRPr>
            </a:lvl4pPr>
            <a:lvl5pPr marL="1828800" algn="l" defTabSz="914400" rtl="0" eaLnBrk="1" latinLnBrk="0" hangingPunct="1">
              <a:defRPr sz="1800" kern="1200">
                <a:solidFill>
                  <a:srgbClr val="262626"/>
                </a:solidFill>
                <a:latin typeface="Century Gothic" panose="020F0302020204030204"/>
              </a:defRPr>
            </a:lvl5pPr>
            <a:lvl6pPr marL="2286000" algn="l" defTabSz="914400" rtl="0" eaLnBrk="1" latinLnBrk="0" hangingPunct="1">
              <a:defRPr sz="1800" kern="1200">
                <a:solidFill>
                  <a:srgbClr val="262626"/>
                </a:solidFill>
                <a:latin typeface="Century Gothic" panose="020F0302020204030204"/>
              </a:defRPr>
            </a:lvl6pPr>
            <a:lvl7pPr marL="2743200" algn="l" defTabSz="914400" rtl="0" eaLnBrk="1" latinLnBrk="0" hangingPunct="1">
              <a:defRPr sz="1800" kern="1200">
                <a:solidFill>
                  <a:srgbClr val="262626"/>
                </a:solidFill>
                <a:latin typeface="Century Gothic" panose="020F0302020204030204"/>
              </a:defRPr>
            </a:lvl7pPr>
            <a:lvl8pPr marL="3200400" algn="l" defTabSz="914400" rtl="0" eaLnBrk="1" latinLnBrk="0" hangingPunct="1">
              <a:defRPr sz="1800" kern="1200">
                <a:solidFill>
                  <a:srgbClr val="262626"/>
                </a:solidFill>
                <a:latin typeface="Century Gothic" panose="020F0302020204030204"/>
              </a:defRPr>
            </a:lvl8pPr>
            <a:lvl9pPr marL="3657600" algn="l" defTabSz="914400" rtl="0" eaLnBrk="1" latinLnBrk="0" hangingPunct="1">
              <a:defRPr sz="1800" kern="1200">
                <a:solidFill>
                  <a:srgbClr val="262626"/>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Executive Committee</a:t>
            </a:r>
          </a:p>
        </p:txBody>
      </p:sp>
      <p:sp>
        <p:nvSpPr>
          <p:cNvPr id="134" name="Slide Number Placeholder 4">
            <a:extLst>
              <a:ext uri="{FF2B5EF4-FFF2-40B4-BE49-F238E27FC236}">
                <a16:creationId xmlns:a16="http://schemas.microsoft.com/office/drawing/2014/main" id="{DBA4D642-4254-66B6-7EC6-71B48F862E84}"/>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48</a:t>
            </a:fld>
            <a:endParaRPr lang="en-US"/>
          </a:p>
        </p:txBody>
      </p:sp>
      <p:sp>
        <p:nvSpPr>
          <p:cNvPr id="135" name="Rectangle 134">
            <a:extLst>
              <a:ext uri="{FF2B5EF4-FFF2-40B4-BE49-F238E27FC236}">
                <a16:creationId xmlns:a16="http://schemas.microsoft.com/office/drawing/2014/main" id="{74309D19-653A-C35B-C753-CB436C3E7D73}"/>
              </a:ext>
            </a:extLst>
          </p:cNvPr>
          <p:cNvSpPr/>
          <p:nvPr/>
        </p:nvSpPr>
        <p:spPr>
          <a:xfrm>
            <a:off x="3503909" y="2716530"/>
            <a:ext cx="2464475" cy="850100"/>
          </a:xfrm>
          <a:prstGeom prst="rect">
            <a:avLst/>
          </a:prstGeom>
          <a:solidFill>
            <a:srgbClr val="CCD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Technology Governance Committee</a:t>
            </a:r>
          </a:p>
        </p:txBody>
      </p:sp>
      <p:sp>
        <p:nvSpPr>
          <p:cNvPr id="136" name="Rectangle 135">
            <a:extLst>
              <a:ext uri="{FF2B5EF4-FFF2-40B4-BE49-F238E27FC236}">
                <a16:creationId xmlns:a16="http://schemas.microsoft.com/office/drawing/2014/main" id="{67D55730-6887-AC30-0AA4-86517584F0B6}"/>
              </a:ext>
            </a:extLst>
          </p:cNvPr>
          <p:cNvSpPr/>
          <p:nvPr/>
        </p:nvSpPr>
        <p:spPr>
          <a:xfrm>
            <a:off x="6032083" y="2716530"/>
            <a:ext cx="2464475" cy="850100"/>
          </a:xfrm>
          <a:prstGeom prst="rect">
            <a:avLst/>
          </a:prstGeom>
          <a:solidFill>
            <a:srgbClr val="CCD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Data Governance Committee</a:t>
            </a:r>
          </a:p>
        </p:txBody>
      </p:sp>
    </p:spTree>
    <p:extLst>
      <p:ext uri="{BB962C8B-B14F-4D97-AF65-F5344CB8AC3E}">
        <p14:creationId xmlns:p14="http://schemas.microsoft.com/office/powerpoint/2010/main" val="1601689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C6B34-FCA1-2CC9-8441-899E1D1D6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524F1D-DF2A-B916-3CC6-00356CFD055F}"/>
              </a:ext>
            </a:extLst>
          </p:cNvPr>
          <p:cNvSpPr>
            <a:spLocks noGrp="1"/>
          </p:cNvSpPr>
          <p:nvPr>
            <p:ph type="title"/>
          </p:nvPr>
        </p:nvSpPr>
        <p:spPr/>
        <p:txBody>
          <a:bodyPr/>
          <a:lstStyle/>
          <a:p>
            <a:r>
              <a:rPr lang="en-US"/>
              <a:t>Enterprise Technology &amp; Data Governance</a:t>
            </a:r>
          </a:p>
        </p:txBody>
      </p:sp>
      <p:sp>
        <p:nvSpPr>
          <p:cNvPr id="7" name="AutoShape 8">
            <a:extLst>
              <a:ext uri="{FF2B5EF4-FFF2-40B4-BE49-F238E27FC236}">
                <a16:creationId xmlns:a16="http://schemas.microsoft.com/office/drawing/2014/main" id="{C5BCE852-C8CF-58E5-E142-E7FFB6C246C0}"/>
              </a:ext>
            </a:extLst>
          </p:cNvPr>
          <p:cNvSpPr>
            <a:spLocks noChangeAspect="1" noChangeArrowheads="1"/>
          </p:cNvSpPr>
          <p:nvPr/>
        </p:nvSpPr>
        <p:spPr bwMode="auto">
          <a:xfrm>
            <a:off x="5943599" y="3276599"/>
            <a:ext cx="5202455" cy="52024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94" name="Straight Arrow Connector 93">
            <a:extLst>
              <a:ext uri="{FF2B5EF4-FFF2-40B4-BE49-F238E27FC236}">
                <a16:creationId xmlns:a16="http://schemas.microsoft.com/office/drawing/2014/main" id="{DAC46E42-0C92-D283-71EC-640C192133ED}"/>
              </a:ext>
            </a:extLst>
          </p:cNvPr>
          <p:cNvCxnSpPr>
            <a:cxnSpLocks/>
          </p:cNvCxnSpPr>
          <p:nvPr/>
        </p:nvCxnSpPr>
        <p:spPr>
          <a:xfrm>
            <a:off x="9802694" y="2052446"/>
            <a:ext cx="0" cy="3566160"/>
          </a:xfrm>
          <a:prstGeom prst="straightConnector1">
            <a:avLst/>
          </a:prstGeom>
          <a:noFill/>
          <a:ln w="76200" cap="flat" cmpd="sng" algn="ctr">
            <a:solidFill>
              <a:srgbClr val="6EA85B"/>
            </a:solidFill>
            <a:prstDash val="dash"/>
            <a:miter lim="800000"/>
            <a:tailEnd type="triangle"/>
          </a:ln>
          <a:effectLst>
            <a:glow rad="101600">
              <a:srgbClr val="245C0D">
                <a:satMod val="175000"/>
                <a:alpha val="40000"/>
              </a:srgbClr>
            </a:glow>
          </a:effectLst>
        </p:spPr>
      </p:cxnSp>
      <p:sp>
        <p:nvSpPr>
          <p:cNvPr id="95" name="TextBox 94">
            <a:extLst>
              <a:ext uri="{FF2B5EF4-FFF2-40B4-BE49-F238E27FC236}">
                <a16:creationId xmlns:a16="http://schemas.microsoft.com/office/drawing/2014/main" id="{32B1262E-CE2A-E7F8-380C-96F980A45A73}"/>
              </a:ext>
            </a:extLst>
          </p:cNvPr>
          <p:cNvSpPr txBox="1"/>
          <p:nvPr/>
        </p:nvSpPr>
        <p:spPr>
          <a:xfrm>
            <a:off x="9277351" y="1620620"/>
            <a:ext cx="1271906" cy="40011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srgbClr val="262626"/>
                </a:solidFill>
                <a:effectLst/>
                <a:uLnTx/>
                <a:uFillTx/>
                <a:latin typeface="+mj-lt"/>
                <a:cs typeface="Calibri" panose="020F0502020204030204" pitchFamily="34" charset="0"/>
              </a:rPr>
              <a:t>Guidance</a:t>
            </a:r>
          </a:p>
        </p:txBody>
      </p:sp>
      <p:sp>
        <p:nvSpPr>
          <p:cNvPr id="96" name="TextBox 95">
            <a:extLst>
              <a:ext uri="{FF2B5EF4-FFF2-40B4-BE49-F238E27FC236}">
                <a16:creationId xmlns:a16="http://schemas.microsoft.com/office/drawing/2014/main" id="{BA8A889B-9C8F-1A2F-4F0B-65437CAA7CE6}"/>
              </a:ext>
            </a:extLst>
          </p:cNvPr>
          <p:cNvSpPr txBox="1"/>
          <p:nvPr/>
        </p:nvSpPr>
        <p:spPr>
          <a:xfrm>
            <a:off x="1512489" y="1555373"/>
            <a:ext cx="1116411" cy="400110"/>
          </a:xfrm>
          <a:prstGeom prst="rect">
            <a:avLst/>
          </a:prstGeom>
          <a:noFill/>
        </p:spPr>
        <p:txBody>
          <a:bodyPr wrap="square" rtlCol="0">
            <a:spAutoFit/>
          </a:bodyPr>
          <a:lstStyle/>
          <a:p>
            <a:pPr>
              <a:defRPr/>
            </a:pPr>
            <a:r>
              <a:rPr lang="en-US" sz="2000" b="1" i="1">
                <a:solidFill>
                  <a:srgbClr val="262626"/>
                </a:solidFill>
                <a:latin typeface="+mj-lt"/>
                <a:cs typeface="Calibri" panose="020F0502020204030204" pitchFamily="34" charset="0"/>
              </a:rPr>
              <a:t>Exception</a:t>
            </a:r>
          </a:p>
        </p:txBody>
      </p:sp>
      <p:cxnSp>
        <p:nvCxnSpPr>
          <p:cNvPr id="97" name="Straight Arrow Connector 96">
            <a:extLst>
              <a:ext uri="{FF2B5EF4-FFF2-40B4-BE49-F238E27FC236}">
                <a16:creationId xmlns:a16="http://schemas.microsoft.com/office/drawing/2014/main" id="{059C96A1-BA0F-0713-6238-B423AD6630A0}"/>
              </a:ext>
            </a:extLst>
          </p:cNvPr>
          <p:cNvCxnSpPr/>
          <p:nvPr/>
        </p:nvCxnSpPr>
        <p:spPr>
          <a:xfrm flipV="1">
            <a:off x="2003753" y="2065610"/>
            <a:ext cx="0" cy="3553459"/>
          </a:xfrm>
          <a:prstGeom prst="straightConnector1">
            <a:avLst/>
          </a:prstGeom>
          <a:noFill/>
          <a:ln w="76200" cap="flat" cmpd="sng" algn="ctr">
            <a:solidFill>
              <a:srgbClr val="AC61A7"/>
            </a:solidFill>
            <a:prstDash val="sysDash"/>
            <a:miter lim="800000"/>
            <a:tailEnd type="triangle"/>
          </a:ln>
          <a:effectLst>
            <a:glow rad="101600">
              <a:srgbClr val="AC61A7">
                <a:satMod val="175000"/>
                <a:alpha val="40000"/>
              </a:srgbClr>
            </a:glow>
          </a:effectLst>
        </p:spPr>
      </p:cxnSp>
      <p:grpSp>
        <p:nvGrpSpPr>
          <p:cNvPr id="98" name="Group 97">
            <a:extLst>
              <a:ext uri="{FF2B5EF4-FFF2-40B4-BE49-F238E27FC236}">
                <a16:creationId xmlns:a16="http://schemas.microsoft.com/office/drawing/2014/main" id="{88B935F9-D11A-858C-BC87-A8F1BA53C93D}"/>
              </a:ext>
            </a:extLst>
          </p:cNvPr>
          <p:cNvGrpSpPr/>
          <p:nvPr/>
        </p:nvGrpSpPr>
        <p:grpSpPr>
          <a:xfrm>
            <a:off x="1724370" y="4767242"/>
            <a:ext cx="2344821" cy="559816"/>
            <a:chOff x="1257645" y="4767242"/>
            <a:chExt cx="2344821" cy="559816"/>
          </a:xfrm>
        </p:grpSpPr>
        <p:grpSp>
          <p:nvGrpSpPr>
            <p:cNvPr id="99" name="Group 98">
              <a:extLst>
                <a:ext uri="{FF2B5EF4-FFF2-40B4-BE49-F238E27FC236}">
                  <a16:creationId xmlns:a16="http://schemas.microsoft.com/office/drawing/2014/main" id="{F1A42164-5AF3-64A5-46C7-5E02C3E9AEB5}"/>
                </a:ext>
              </a:extLst>
            </p:cNvPr>
            <p:cNvGrpSpPr/>
            <p:nvPr/>
          </p:nvGrpSpPr>
          <p:grpSpPr>
            <a:xfrm>
              <a:off x="1257645" y="4767242"/>
              <a:ext cx="557624" cy="559816"/>
              <a:chOff x="1362420" y="4627903"/>
              <a:chExt cx="557624" cy="559816"/>
            </a:xfrm>
          </p:grpSpPr>
          <p:sp>
            <p:nvSpPr>
              <p:cNvPr id="101" name="Flowchart: Connector 100">
                <a:extLst>
                  <a:ext uri="{FF2B5EF4-FFF2-40B4-BE49-F238E27FC236}">
                    <a16:creationId xmlns:a16="http://schemas.microsoft.com/office/drawing/2014/main" id="{32D214C0-F626-5275-B404-2EAF093B335B}"/>
                  </a:ext>
                </a:extLst>
              </p:cNvPr>
              <p:cNvSpPr/>
              <p:nvPr/>
            </p:nvSpPr>
            <p:spPr>
              <a:xfrm>
                <a:off x="1362420" y="4627903"/>
                <a:ext cx="557624" cy="559816"/>
              </a:xfrm>
              <a:prstGeom prst="flowChartConnector">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pic>
            <p:nvPicPr>
              <p:cNvPr id="102" name="Graphic 101" descr="Checklist with solid fill">
                <a:extLst>
                  <a:ext uri="{FF2B5EF4-FFF2-40B4-BE49-F238E27FC236}">
                    <a16:creationId xmlns:a16="http://schemas.microsoft.com/office/drawing/2014/main" id="{16C90D00-153B-597F-F97E-E72C9D6CAE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73592" y="4739466"/>
                <a:ext cx="335281" cy="335281"/>
              </a:xfrm>
              <a:prstGeom prst="rect">
                <a:avLst/>
              </a:prstGeom>
            </p:spPr>
          </p:pic>
        </p:grpSp>
        <p:sp>
          <p:nvSpPr>
            <p:cNvPr id="100" name="TextBox 99">
              <a:extLst>
                <a:ext uri="{FF2B5EF4-FFF2-40B4-BE49-F238E27FC236}">
                  <a16:creationId xmlns:a16="http://schemas.microsoft.com/office/drawing/2014/main" id="{708FAA18-37D3-53A4-679C-863F47F2EB01}"/>
                </a:ext>
              </a:extLst>
            </p:cNvPr>
            <p:cNvSpPr txBox="1"/>
            <p:nvPr/>
          </p:nvSpPr>
          <p:spPr>
            <a:xfrm rot="10800000" flipV="1">
              <a:off x="1877692" y="4995009"/>
              <a:ext cx="1724774" cy="276999"/>
            </a:xfrm>
            <a:prstGeom prst="rect">
              <a:avLst/>
            </a:prstGeom>
            <a:noFill/>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262626"/>
                </a:solidFill>
                <a:effectLst/>
                <a:uLnTx/>
                <a:uFillTx/>
                <a:latin typeface="+mj-lt"/>
              </a:endParaRPr>
            </a:p>
          </p:txBody>
        </p:sp>
      </p:grpSp>
      <p:grpSp>
        <p:nvGrpSpPr>
          <p:cNvPr id="103" name="Group 102">
            <a:extLst>
              <a:ext uri="{FF2B5EF4-FFF2-40B4-BE49-F238E27FC236}">
                <a16:creationId xmlns:a16="http://schemas.microsoft.com/office/drawing/2014/main" id="{3E0B51AD-567C-D498-9630-D248415B016E}"/>
              </a:ext>
            </a:extLst>
          </p:cNvPr>
          <p:cNvGrpSpPr/>
          <p:nvPr/>
        </p:nvGrpSpPr>
        <p:grpSpPr>
          <a:xfrm>
            <a:off x="1724370" y="3522657"/>
            <a:ext cx="2325579" cy="559816"/>
            <a:chOff x="1257645" y="3622615"/>
            <a:chExt cx="2325579" cy="559816"/>
          </a:xfrm>
        </p:grpSpPr>
        <p:grpSp>
          <p:nvGrpSpPr>
            <p:cNvPr id="104" name="Group 103">
              <a:extLst>
                <a:ext uri="{FF2B5EF4-FFF2-40B4-BE49-F238E27FC236}">
                  <a16:creationId xmlns:a16="http://schemas.microsoft.com/office/drawing/2014/main" id="{8AC146AB-1CF9-5786-56A2-BAE94F11F43A}"/>
                </a:ext>
              </a:extLst>
            </p:cNvPr>
            <p:cNvGrpSpPr/>
            <p:nvPr/>
          </p:nvGrpSpPr>
          <p:grpSpPr>
            <a:xfrm>
              <a:off x="1257645" y="3622615"/>
              <a:ext cx="557624" cy="559816"/>
              <a:chOff x="1362420" y="3370063"/>
              <a:chExt cx="557624" cy="559816"/>
            </a:xfrm>
          </p:grpSpPr>
          <p:sp>
            <p:nvSpPr>
              <p:cNvPr id="106" name="Flowchart: Connector 105">
                <a:extLst>
                  <a:ext uri="{FF2B5EF4-FFF2-40B4-BE49-F238E27FC236}">
                    <a16:creationId xmlns:a16="http://schemas.microsoft.com/office/drawing/2014/main" id="{A9444401-CB73-E61B-F73B-4102216668C0}"/>
                  </a:ext>
                </a:extLst>
              </p:cNvPr>
              <p:cNvSpPr/>
              <p:nvPr/>
            </p:nvSpPr>
            <p:spPr>
              <a:xfrm>
                <a:off x="1362420" y="3370063"/>
                <a:ext cx="557624" cy="559816"/>
              </a:xfrm>
              <a:prstGeom prst="flowChartConnector">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pic>
            <p:nvPicPr>
              <p:cNvPr id="107" name="Graphic 106" descr="New with solid fill">
                <a:extLst>
                  <a:ext uri="{FF2B5EF4-FFF2-40B4-BE49-F238E27FC236}">
                    <a16:creationId xmlns:a16="http://schemas.microsoft.com/office/drawing/2014/main" id="{6D914BD6-50AC-2936-0C4D-2A15C876A56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67357" y="3476096"/>
                <a:ext cx="347751" cy="347751"/>
              </a:xfrm>
              <a:prstGeom prst="rect">
                <a:avLst/>
              </a:prstGeom>
            </p:spPr>
          </p:pic>
        </p:grpSp>
        <p:sp>
          <p:nvSpPr>
            <p:cNvPr id="105" name="TextBox 104">
              <a:extLst>
                <a:ext uri="{FF2B5EF4-FFF2-40B4-BE49-F238E27FC236}">
                  <a16:creationId xmlns:a16="http://schemas.microsoft.com/office/drawing/2014/main" id="{3098CF5F-CE87-B410-5D8F-9D35F888D6AA}"/>
                </a:ext>
              </a:extLst>
            </p:cNvPr>
            <p:cNvSpPr txBox="1"/>
            <p:nvPr/>
          </p:nvSpPr>
          <p:spPr>
            <a:xfrm rot="10800000" flipV="1">
              <a:off x="1858449" y="3769396"/>
              <a:ext cx="1724775" cy="276999"/>
            </a:xfrm>
            <a:prstGeom prst="rect">
              <a:avLst/>
            </a:prstGeom>
            <a:noFill/>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262626"/>
                </a:solidFill>
                <a:effectLst/>
                <a:uLnTx/>
                <a:uFillTx/>
                <a:latin typeface="+mj-lt"/>
              </a:endParaRPr>
            </a:p>
          </p:txBody>
        </p:sp>
      </p:grpSp>
      <p:grpSp>
        <p:nvGrpSpPr>
          <p:cNvPr id="108" name="Group 107">
            <a:extLst>
              <a:ext uri="{FF2B5EF4-FFF2-40B4-BE49-F238E27FC236}">
                <a16:creationId xmlns:a16="http://schemas.microsoft.com/office/drawing/2014/main" id="{34896229-B05D-FB85-631B-9625B85547CC}"/>
              </a:ext>
            </a:extLst>
          </p:cNvPr>
          <p:cNvGrpSpPr/>
          <p:nvPr/>
        </p:nvGrpSpPr>
        <p:grpSpPr>
          <a:xfrm>
            <a:off x="1724370" y="2418153"/>
            <a:ext cx="2217713" cy="559816"/>
            <a:chOff x="1257645" y="2418153"/>
            <a:chExt cx="2217713" cy="559816"/>
          </a:xfrm>
        </p:grpSpPr>
        <p:grpSp>
          <p:nvGrpSpPr>
            <p:cNvPr id="109" name="Group 108">
              <a:extLst>
                <a:ext uri="{FF2B5EF4-FFF2-40B4-BE49-F238E27FC236}">
                  <a16:creationId xmlns:a16="http://schemas.microsoft.com/office/drawing/2014/main" id="{284FDF50-BFE6-D9CC-57D2-AC9D4D63F5B4}"/>
                </a:ext>
              </a:extLst>
            </p:cNvPr>
            <p:cNvGrpSpPr/>
            <p:nvPr/>
          </p:nvGrpSpPr>
          <p:grpSpPr>
            <a:xfrm>
              <a:off x="1257645" y="2418153"/>
              <a:ext cx="557624" cy="559816"/>
              <a:chOff x="1362420" y="2418153"/>
              <a:chExt cx="557624" cy="559816"/>
            </a:xfrm>
          </p:grpSpPr>
          <p:sp>
            <p:nvSpPr>
              <p:cNvPr id="111" name="Flowchart: Connector 110">
                <a:extLst>
                  <a:ext uri="{FF2B5EF4-FFF2-40B4-BE49-F238E27FC236}">
                    <a16:creationId xmlns:a16="http://schemas.microsoft.com/office/drawing/2014/main" id="{D4A01AAA-9F3E-B7D3-2D0F-4D0C45514BC0}"/>
                  </a:ext>
                </a:extLst>
              </p:cNvPr>
              <p:cNvSpPr/>
              <p:nvPr/>
            </p:nvSpPr>
            <p:spPr>
              <a:xfrm>
                <a:off x="1362420" y="2418153"/>
                <a:ext cx="557624" cy="559816"/>
              </a:xfrm>
              <a:prstGeom prst="flowChartConnector">
                <a:avLst/>
              </a:pr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mj-lt"/>
                  <a:ea typeface="+mn-ea"/>
                  <a:cs typeface="+mn-cs"/>
                </a:endParaRPr>
              </a:p>
            </p:txBody>
          </p:sp>
          <p:pic>
            <p:nvPicPr>
              <p:cNvPr id="112" name="Graphic 111" descr="Office Chair with solid fill">
                <a:extLst>
                  <a:ext uri="{FF2B5EF4-FFF2-40B4-BE49-F238E27FC236}">
                    <a16:creationId xmlns:a16="http://schemas.microsoft.com/office/drawing/2014/main" id="{E9958645-F882-7B80-83B3-F5C03C8810A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1664" y="2468493"/>
                <a:ext cx="459137" cy="459137"/>
              </a:xfrm>
              <a:prstGeom prst="rect">
                <a:avLst/>
              </a:prstGeom>
            </p:spPr>
          </p:pic>
        </p:grpSp>
        <p:sp>
          <p:nvSpPr>
            <p:cNvPr id="110" name="TextBox 109">
              <a:extLst>
                <a:ext uri="{FF2B5EF4-FFF2-40B4-BE49-F238E27FC236}">
                  <a16:creationId xmlns:a16="http://schemas.microsoft.com/office/drawing/2014/main" id="{430D92FC-A613-150E-FDF7-790A1CC3FE43}"/>
                </a:ext>
              </a:extLst>
            </p:cNvPr>
            <p:cNvSpPr txBox="1"/>
            <p:nvPr/>
          </p:nvSpPr>
          <p:spPr>
            <a:xfrm rot="10800000" flipV="1">
              <a:off x="1870875" y="2528533"/>
              <a:ext cx="1604483" cy="276999"/>
            </a:xfrm>
            <a:prstGeom prst="rect">
              <a:avLst/>
            </a:prstGeom>
            <a:noFill/>
          </p:spPr>
          <p:txBody>
            <a:bodyPr wrap="square" lIns="91440" tIns="45720" rIns="91440" bIns="45720" anchor="t">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262626"/>
                </a:solidFill>
                <a:effectLst/>
                <a:uLnTx/>
                <a:uFillTx/>
                <a:latin typeface="+mj-lt"/>
              </a:endParaRPr>
            </a:p>
          </p:txBody>
        </p:sp>
      </p:grpSp>
      <p:grpSp>
        <p:nvGrpSpPr>
          <p:cNvPr id="116" name="Group 115">
            <a:extLst>
              <a:ext uri="{FF2B5EF4-FFF2-40B4-BE49-F238E27FC236}">
                <a16:creationId xmlns:a16="http://schemas.microsoft.com/office/drawing/2014/main" id="{579E24F4-D938-02CC-8923-6CBF640A3097}"/>
              </a:ext>
            </a:extLst>
          </p:cNvPr>
          <p:cNvGrpSpPr/>
          <p:nvPr/>
        </p:nvGrpSpPr>
        <p:grpSpPr>
          <a:xfrm>
            <a:off x="2003753" y="5716791"/>
            <a:ext cx="7798940" cy="307777"/>
            <a:chOff x="1896570" y="5576573"/>
            <a:chExt cx="7781955" cy="307777"/>
          </a:xfrm>
        </p:grpSpPr>
        <p:cxnSp>
          <p:nvCxnSpPr>
            <p:cNvPr id="117" name="Straight Arrow Connector 116">
              <a:extLst>
                <a:ext uri="{FF2B5EF4-FFF2-40B4-BE49-F238E27FC236}">
                  <a16:creationId xmlns:a16="http://schemas.microsoft.com/office/drawing/2014/main" id="{3B85C768-2CB3-FF7B-B8DE-D07901F7F26D}"/>
                </a:ext>
              </a:extLst>
            </p:cNvPr>
            <p:cNvCxnSpPr>
              <a:cxnSpLocks/>
            </p:cNvCxnSpPr>
            <p:nvPr/>
          </p:nvCxnSpPr>
          <p:spPr>
            <a:xfrm flipH="1">
              <a:off x="1896570" y="5730461"/>
              <a:ext cx="7781955" cy="0"/>
            </a:xfrm>
            <a:prstGeom prst="straightConnector1">
              <a:avLst/>
            </a:prstGeom>
            <a:noFill/>
            <a:ln w="76200" cap="flat" cmpd="sng" algn="ctr">
              <a:solidFill>
                <a:srgbClr val="FFFFFF">
                  <a:lumMod val="65000"/>
                </a:srgbClr>
              </a:solidFill>
              <a:prstDash val="solid"/>
              <a:miter lim="800000"/>
              <a:tailEnd type="triangle"/>
            </a:ln>
            <a:effectLst/>
          </p:spPr>
        </p:cxnSp>
        <p:sp>
          <p:nvSpPr>
            <p:cNvPr id="118" name="TextBox 117">
              <a:extLst>
                <a:ext uri="{FF2B5EF4-FFF2-40B4-BE49-F238E27FC236}">
                  <a16:creationId xmlns:a16="http://schemas.microsoft.com/office/drawing/2014/main" id="{026CA787-91CA-E420-B4D4-DDD79794057A}"/>
                </a:ext>
              </a:extLst>
            </p:cNvPr>
            <p:cNvSpPr txBox="1"/>
            <p:nvPr/>
          </p:nvSpPr>
          <p:spPr>
            <a:xfrm>
              <a:off x="3553441" y="5576573"/>
              <a:ext cx="4422358" cy="307777"/>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a:ln>
                    <a:noFill/>
                  </a:ln>
                  <a:solidFill>
                    <a:srgbClr val="262626"/>
                  </a:solidFill>
                  <a:effectLst/>
                  <a:uLnTx/>
                  <a:uFillTx/>
                  <a:latin typeface="+mj-lt"/>
                </a:rPr>
                <a:t>Guidance informs criteria for escalation and investment review</a:t>
              </a:r>
            </a:p>
          </p:txBody>
        </p:sp>
      </p:grpSp>
      <p:sp>
        <p:nvSpPr>
          <p:cNvPr id="121" name="Rectangle 120">
            <a:extLst>
              <a:ext uri="{FF2B5EF4-FFF2-40B4-BE49-F238E27FC236}">
                <a16:creationId xmlns:a16="http://schemas.microsoft.com/office/drawing/2014/main" id="{37DAB4CD-2231-03FB-BBDA-6AC91ECDCF65}"/>
              </a:ext>
            </a:extLst>
          </p:cNvPr>
          <p:cNvSpPr/>
          <p:nvPr/>
        </p:nvSpPr>
        <p:spPr bwMode="gray">
          <a:xfrm>
            <a:off x="3503909" y="5106910"/>
            <a:ext cx="4995863" cy="330347"/>
          </a:xfrm>
          <a:prstGeom prst="rect">
            <a:avLst/>
          </a:prstGeom>
          <a:solidFill>
            <a:sysClr val="window" lastClr="FFFFFF">
              <a:lumMod val="95000"/>
            </a:sysClr>
          </a:solidFill>
          <a:ln w="19050" cap="rnd" algn="ctr">
            <a:solidFill>
              <a:sysClr val="window" lastClr="FFFFFF">
                <a:lumMod val="95000"/>
              </a:sysClr>
            </a:solidFill>
            <a:round/>
            <a:headEnd/>
            <a:tailEnd/>
          </a:ln>
        </p:spPr>
        <p:txBody>
          <a:bodyPr wrap="square" lIns="93834" tIns="93834" rIns="93834" bIns="93834"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65149" rtl="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prstClr val="black"/>
              </a:solidFill>
              <a:effectLst/>
              <a:uLnTx/>
              <a:uFillTx/>
              <a:latin typeface="+mj-lt"/>
              <a:ea typeface="Open Sans" panose="020B0606030504020204" pitchFamily="34" charset="0"/>
              <a:cs typeface="Open Sans" panose="020B0606030504020204" pitchFamily="34" charset="0"/>
            </a:endParaRPr>
          </a:p>
        </p:txBody>
      </p:sp>
      <p:sp>
        <p:nvSpPr>
          <p:cNvPr id="124" name="TextBox 2">
            <a:extLst>
              <a:ext uri="{FF2B5EF4-FFF2-40B4-BE49-F238E27FC236}">
                <a16:creationId xmlns:a16="http://schemas.microsoft.com/office/drawing/2014/main" id="{5A6880F4-FA9E-36B1-E4AC-C92B5BE15950}"/>
              </a:ext>
            </a:extLst>
          </p:cNvPr>
          <p:cNvSpPr txBox="1"/>
          <p:nvPr/>
        </p:nvSpPr>
        <p:spPr>
          <a:xfrm>
            <a:off x="3503938" y="5142742"/>
            <a:ext cx="4995863"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mj-lt"/>
                <a:ea typeface="+mn-ea"/>
                <a:cs typeface="Calibri"/>
              </a:rPr>
              <a:t>Local Governance</a:t>
            </a:r>
            <a:endParaRPr kumimoji="0" lang="en-US" sz="1200" b="0" i="0" u="none" strike="noStrike" kern="1200" cap="none" spc="0" normalizeH="0" baseline="0" noProof="0">
              <a:ln>
                <a:noFill/>
              </a:ln>
              <a:solidFill>
                <a:prstClr val="black"/>
              </a:solidFill>
              <a:effectLst/>
              <a:uLnTx/>
              <a:uFillTx/>
              <a:latin typeface="+mj-lt"/>
              <a:ea typeface="+mn-ea"/>
              <a:cs typeface="+mn-cs"/>
            </a:endParaRPr>
          </a:p>
        </p:txBody>
      </p:sp>
      <p:sp>
        <p:nvSpPr>
          <p:cNvPr id="126" name="Rectangle 125">
            <a:extLst>
              <a:ext uri="{FF2B5EF4-FFF2-40B4-BE49-F238E27FC236}">
                <a16:creationId xmlns:a16="http://schemas.microsoft.com/office/drawing/2014/main" id="{A9A88C3E-1892-7398-5F5B-DB6E604E554D}"/>
              </a:ext>
            </a:extLst>
          </p:cNvPr>
          <p:cNvSpPr/>
          <p:nvPr/>
        </p:nvSpPr>
        <p:spPr>
          <a:xfrm>
            <a:off x="6824405" y="4398721"/>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HL7 - FHIR</a:t>
            </a:r>
          </a:p>
        </p:txBody>
      </p:sp>
      <p:sp>
        <p:nvSpPr>
          <p:cNvPr id="127" name="Rectangle 126">
            <a:extLst>
              <a:ext uri="{FF2B5EF4-FFF2-40B4-BE49-F238E27FC236}">
                <a16:creationId xmlns:a16="http://schemas.microsoft.com/office/drawing/2014/main" id="{FA4DB082-19FA-7C54-015B-0D51A4AC2302}"/>
              </a:ext>
            </a:extLst>
          </p:cNvPr>
          <p:cNvSpPr/>
          <p:nvPr/>
        </p:nvSpPr>
        <p:spPr>
          <a:xfrm>
            <a:off x="3789784" y="4398721"/>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AI Consultation Workgroup</a:t>
            </a:r>
          </a:p>
        </p:txBody>
      </p:sp>
      <p:sp>
        <p:nvSpPr>
          <p:cNvPr id="128" name="Rectangle 127">
            <a:extLst>
              <a:ext uri="{FF2B5EF4-FFF2-40B4-BE49-F238E27FC236}">
                <a16:creationId xmlns:a16="http://schemas.microsoft.com/office/drawing/2014/main" id="{2C529880-9656-D5A5-79BB-75FE57604576}"/>
              </a:ext>
            </a:extLst>
          </p:cNvPr>
          <p:cNvSpPr/>
          <p:nvPr/>
        </p:nvSpPr>
        <p:spPr>
          <a:xfrm>
            <a:off x="6824405" y="3773855"/>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Disclosure Review</a:t>
            </a:r>
          </a:p>
        </p:txBody>
      </p:sp>
      <p:sp>
        <p:nvSpPr>
          <p:cNvPr id="129" name="Rectangle 128">
            <a:extLst>
              <a:ext uri="{FF2B5EF4-FFF2-40B4-BE49-F238E27FC236}">
                <a16:creationId xmlns:a16="http://schemas.microsoft.com/office/drawing/2014/main" id="{F60B8AF4-FDB0-FFD9-3245-5109B36CA3CE}"/>
              </a:ext>
            </a:extLst>
          </p:cNvPr>
          <p:cNvSpPr/>
          <p:nvPr/>
        </p:nvSpPr>
        <p:spPr>
          <a:xfrm>
            <a:off x="3787858" y="3773855"/>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1CDP Governance Committee</a:t>
            </a:r>
          </a:p>
        </p:txBody>
      </p:sp>
      <p:sp>
        <p:nvSpPr>
          <p:cNvPr id="130" name="Rectangle 129">
            <a:extLst>
              <a:ext uri="{FF2B5EF4-FFF2-40B4-BE49-F238E27FC236}">
                <a16:creationId xmlns:a16="http://schemas.microsoft.com/office/drawing/2014/main" id="{047215A1-973A-3B36-9B2E-AD5576B8334A}"/>
              </a:ext>
            </a:extLst>
          </p:cNvPr>
          <p:cNvSpPr/>
          <p:nvPr/>
        </p:nvSpPr>
        <p:spPr>
          <a:xfrm>
            <a:off x="5307095" y="4398721"/>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Data Policy Workforce Upskilling </a:t>
            </a:r>
          </a:p>
        </p:txBody>
      </p:sp>
      <p:sp>
        <p:nvSpPr>
          <p:cNvPr id="131" name="Rectangle 130">
            <a:extLst>
              <a:ext uri="{FF2B5EF4-FFF2-40B4-BE49-F238E27FC236}">
                <a16:creationId xmlns:a16="http://schemas.microsoft.com/office/drawing/2014/main" id="{807EF81B-56FD-69B6-A36C-E22A2FB4A904}"/>
              </a:ext>
            </a:extLst>
          </p:cNvPr>
          <p:cNvSpPr/>
          <p:nvPr/>
        </p:nvSpPr>
        <p:spPr>
          <a:xfrm>
            <a:off x="5307095" y="3773855"/>
            <a:ext cx="1389489" cy="519239"/>
          </a:xfrm>
          <a:prstGeom prst="rect">
            <a:avLst/>
          </a:prstGeom>
          <a:solidFill>
            <a:srgbClr val="9DC2C1">
              <a:lumMod val="60000"/>
              <a:lumOff val="40000"/>
            </a:srgbClr>
          </a:solidFill>
          <a:ln w="12700" cap="flat" cmpd="sng" algn="ctr">
            <a:noFill/>
            <a:prstDash val="solid"/>
            <a:miter lim="800000"/>
          </a:ln>
          <a:effectLst/>
        </p:spPr>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62626"/>
                </a:solidFill>
                <a:effectLst/>
                <a:uLnTx/>
                <a:uFillTx/>
                <a:latin typeface="+mj-lt"/>
                <a:ea typeface="+mn-ea"/>
                <a:cs typeface="+mn-cs"/>
              </a:rPr>
              <a:t>Technical Reference Architecture</a:t>
            </a:r>
          </a:p>
        </p:txBody>
      </p:sp>
      <p:sp>
        <p:nvSpPr>
          <p:cNvPr id="132" name="Isosceles Triangle 45">
            <a:extLst>
              <a:ext uri="{FF2B5EF4-FFF2-40B4-BE49-F238E27FC236}">
                <a16:creationId xmlns:a16="http://schemas.microsoft.com/office/drawing/2014/main" id="{1C8FC88E-E89E-9497-3C25-DAE979E95EFA}"/>
              </a:ext>
            </a:extLst>
          </p:cNvPr>
          <p:cNvSpPr/>
          <p:nvPr/>
        </p:nvSpPr>
        <p:spPr bwMode="gray">
          <a:xfrm>
            <a:off x="3503909" y="1702964"/>
            <a:ext cx="4995864" cy="949464"/>
          </a:xfrm>
          <a:prstGeom prst="triangle">
            <a:avLst/>
          </a:prstGeom>
          <a:solidFill>
            <a:sysClr val="window" lastClr="FFFFFF">
              <a:lumMod val="95000"/>
            </a:sysClr>
          </a:solidFill>
          <a:ln w="19050" cap="rnd" algn="ctr">
            <a:solidFill>
              <a:sysClr val="window" lastClr="FFFFFF">
                <a:lumMod val="50000"/>
              </a:sysClr>
            </a:solidFill>
            <a:round/>
            <a:headEnd/>
            <a:tailEnd/>
          </a:ln>
        </p:spPr>
        <p:txBody>
          <a:bodyPr wrap="square" lIns="93834" tIns="93834" rIns="93834" bIns="93834" rtlCol="0" anchor="t"/>
          <a:lstStyle>
            <a:defPPr>
              <a:defRPr lang="en-US"/>
            </a:defPPr>
            <a:lvl1pPr marL="0" algn="l" defTabSz="914400" rtl="0" eaLnBrk="1" latinLnBrk="0" hangingPunct="1">
              <a:defRPr sz="1800" kern="1200">
                <a:solidFill>
                  <a:srgbClr val="262626"/>
                </a:solidFill>
                <a:latin typeface="Century Gothic" panose="020F0302020204030204"/>
              </a:defRPr>
            </a:lvl1pPr>
            <a:lvl2pPr marL="457200" algn="l" defTabSz="914400" rtl="0" eaLnBrk="1" latinLnBrk="0" hangingPunct="1">
              <a:defRPr sz="1800" kern="1200">
                <a:solidFill>
                  <a:srgbClr val="262626"/>
                </a:solidFill>
                <a:latin typeface="Century Gothic" panose="020F0302020204030204"/>
              </a:defRPr>
            </a:lvl2pPr>
            <a:lvl3pPr marL="914400" algn="l" defTabSz="914400" rtl="0" eaLnBrk="1" latinLnBrk="0" hangingPunct="1">
              <a:defRPr sz="1800" kern="1200">
                <a:solidFill>
                  <a:srgbClr val="262626"/>
                </a:solidFill>
                <a:latin typeface="Century Gothic" panose="020F0302020204030204"/>
              </a:defRPr>
            </a:lvl3pPr>
            <a:lvl4pPr marL="1371600" algn="l" defTabSz="914400" rtl="0" eaLnBrk="1" latinLnBrk="0" hangingPunct="1">
              <a:defRPr sz="1800" kern="1200">
                <a:solidFill>
                  <a:srgbClr val="262626"/>
                </a:solidFill>
                <a:latin typeface="Century Gothic" panose="020F0302020204030204"/>
              </a:defRPr>
            </a:lvl4pPr>
            <a:lvl5pPr marL="1828800" algn="l" defTabSz="914400" rtl="0" eaLnBrk="1" latinLnBrk="0" hangingPunct="1">
              <a:defRPr sz="1800" kern="1200">
                <a:solidFill>
                  <a:srgbClr val="262626"/>
                </a:solidFill>
                <a:latin typeface="Century Gothic" panose="020F0302020204030204"/>
              </a:defRPr>
            </a:lvl5pPr>
            <a:lvl6pPr marL="2286000" algn="l" defTabSz="914400" rtl="0" eaLnBrk="1" latinLnBrk="0" hangingPunct="1">
              <a:defRPr sz="1800" kern="1200">
                <a:solidFill>
                  <a:srgbClr val="262626"/>
                </a:solidFill>
                <a:latin typeface="Century Gothic" panose="020F0302020204030204"/>
              </a:defRPr>
            </a:lvl6pPr>
            <a:lvl7pPr marL="2743200" algn="l" defTabSz="914400" rtl="0" eaLnBrk="1" latinLnBrk="0" hangingPunct="1">
              <a:defRPr sz="1800" kern="1200">
                <a:solidFill>
                  <a:srgbClr val="262626"/>
                </a:solidFill>
                <a:latin typeface="Century Gothic" panose="020F0302020204030204"/>
              </a:defRPr>
            </a:lvl7pPr>
            <a:lvl8pPr marL="3200400" algn="l" defTabSz="914400" rtl="0" eaLnBrk="1" latinLnBrk="0" hangingPunct="1">
              <a:defRPr sz="1800" kern="1200">
                <a:solidFill>
                  <a:srgbClr val="262626"/>
                </a:solidFill>
                <a:latin typeface="Century Gothic" panose="020F0302020204030204"/>
              </a:defRPr>
            </a:lvl8pPr>
            <a:lvl9pPr marL="3657600" algn="l" defTabSz="914400" rtl="0" eaLnBrk="1" latinLnBrk="0" hangingPunct="1">
              <a:defRPr sz="1800" kern="1200">
                <a:solidFill>
                  <a:srgbClr val="262626"/>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prstClr val="black"/>
                </a:solidFill>
                <a:effectLst/>
                <a:uLnTx/>
                <a:uFillTx/>
                <a:latin typeface="+mj-lt"/>
                <a:ea typeface="Calibri" panose="020F0502020204030204" pitchFamily="34" charset="0"/>
                <a:cs typeface="Calibri" panose="020F0502020204030204" pitchFamily="34" charset="0"/>
              </a:rPr>
              <a:t>Executive Committee</a:t>
            </a:r>
          </a:p>
        </p:txBody>
      </p:sp>
      <p:sp>
        <p:nvSpPr>
          <p:cNvPr id="133" name="AutoShape 13">
            <a:extLst>
              <a:ext uri="{FF2B5EF4-FFF2-40B4-BE49-F238E27FC236}">
                <a16:creationId xmlns:a16="http://schemas.microsoft.com/office/drawing/2014/main" id="{51201D98-D5C5-1896-F9B4-49754E878FE3}"/>
              </a:ext>
            </a:extLst>
          </p:cNvPr>
          <p:cNvSpPr>
            <a:spLocks noChangeArrowheads="1"/>
          </p:cNvSpPr>
          <p:nvPr/>
        </p:nvSpPr>
        <p:spPr bwMode="auto">
          <a:xfrm rot="16200000">
            <a:off x="1671034" y="3668506"/>
            <a:ext cx="3138354" cy="382147"/>
          </a:xfrm>
          <a:prstGeom prst="roundRect">
            <a:avLst>
              <a:gd name="adj" fmla="val 0"/>
            </a:avLst>
          </a:prstGeom>
          <a:solidFill>
            <a:srgbClr val="AC61A7">
              <a:lumMod val="60000"/>
              <a:lumOff val="40000"/>
            </a:srgbClr>
          </a:solidFill>
          <a:ln w="12700" cap="flat" cmpd="sng" algn="ctr">
            <a:solidFill>
              <a:srgbClr val="262626"/>
            </a:solidFill>
            <a:prstDash val="solid"/>
          </a:ln>
          <a:effectLst/>
        </p:spPr>
        <p:txBody>
          <a:bodyPr lIns="91440" tIns="45720" rIns="91440" bIns="45720" rtlCol="0" anchor="ctr"/>
          <a:lstStyle/>
          <a:p>
            <a:pPr marL="0" marR="0" lvl="0" indent="0" algn="ctr" defTabSz="914400" eaLnBrk="1" fontAlgn="auto" latinLnBrk="0" hangingPunct="1">
              <a:lnSpc>
                <a:spcPct val="100000"/>
              </a:lnSpc>
              <a:spcBef>
                <a:spcPts val="200"/>
              </a:spcBef>
              <a:spcAft>
                <a:spcPts val="0"/>
              </a:spcAft>
              <a:buClr>
                <a:srgbClr val="81BC00"/>
              </a:buClr>
              <a:buSzTx/>
              <a:buFontTx/>
              <a:buNone/>
              <a:tabLst/>
              <a:defRPr/>
            </a:pPr>
            <a:r>
              <a:rPr kumimoji="0" lang="en-US" sz="2000" i="0" u="none" strike="noStrike" kern="0" cap="none" spc="0" normalizeH="0" baseline="0" noProof="0">
                <a:ln>
                  <a:noFill/>
                </a:ln>
                <a:solidFill>
                  <a:srgbClr val="262626"/>
                </a:solidFill>
                <a:effectLst/>
                <a:uLnTx/>
                <a:uFillTx/>
                <a:latin typeface="+mj-lt"/>
                <a:cs typeface="Calibri" panose="020F0502020204030204" pitchFamily="34" charset="0"/>
              </a:rPr>
              <a:t>Investment Review Process</a:t>
            </a:r>
            <a:endParaRPr kumimoji="0" lang="en-US" sz="2000" i="0" u="none" strike="noStrike" kern="0" cap="none" spc="0" normalizeH="0" baseline="0" noProof="0">
              <a:ln>
                <a:noFill/>
              </a:ln>
              <a:solidFill>
                <a:srgbClr val="262626"/>
              </a:solidFill>
              <a:effectLst/>
              <a:uLnTx/>
              <a:uFillTx/>
              <a:latin typeface="+mj-lt"/>
            </a:endParaRPr>
          </a:p>
        </p:txBody>
      </p:sp>
      <p:sp>
        <p:nvSpPr>
          <p:cNvPr id="134" name="Slide Number Placeholder 4">
            <a:extLst>
              <a:ext uri="{FF2B5EF4-FFF2-40B4-BE49-F238E27FC236}">
                <a16:creationId xmlns:a16="http://schemas.microsoft.com/office/drawing/2014/main" id="{37552686-91B8-B986-8213-0AE57EBED649}"/>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49</a:t>
            </a:fld>
            <a:endParaRPr lang="en-US"/>
          </a:p>
        </p:txBody>
      </p:sp>
      <p:sp>
        <p:nvSpPr>
          <p:cNvPr id="135" name="Rectangle 134">
            <a:extLst>
              <a:ext uri="{FF2B5EF4-FFF2-40B4-BE49-F238E27FC236}">
                <a16:creationId xmlns:a16="http://schemas.microsoft.com/office/drawing/2014/main" id="{63CBCC61-FFDC-1B1E-00A9-24F3827C5692}"/>
              </a:ext>
            </a:extLst>
          </p:cNvPr>
          <p:cNvSpPr/>
          <p:nvPr/>
        </p:nvSpPr>
        <p:spPr>
          <a:xfrm>
            <a:off x="3503909" y="2716530"/>
            <a:ext cx="2464475" cy="850100"/>
          </a:xfrm>
          <a:prstGeom prst="rect">
            <a:avLst/>
          </a:prstGeom>
          <a:solidFill>
            <a:srgbClr val="CCD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Technology Governance Committee</a:t>
            </a:r>
          </a:p>
        </p:txBody>
      </p:sp>
      <p:sp>
        <p:nvSpPr>
          <p:cNvPr id="136" name="Rectangle 135">
            <a:extLst>
              <a:ext uri="{FF2B5EF4-FFF2-40B4-BE49-F238E27FC236}">
                <a16:creationId xmlns:a16="http://schemas.microsoft.com/office/drawing/2014/main" id="{2E24A192-580C-112E-B839-814085F74196}"/>
              </a:ext>
            </a:extLst>
          </p:cNvPr>
          <p:cNvSpPr/>
          <p:nvPr/>
        </p:nvSpPr>
        <p:spPr>
          <a:xfrm>
            <a:off x="6032083" y="2716530"/>
            <a:ext cx="2464475" cy="850100"/>
          </a:xfrm>
          <a:prstGeom prst="rect">
            <a:avLst/>
          </a:prstGeom>
          <a:solidFill>
            <a:srgbClr val="CCDDE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Data Governance Committee</a:t>
            </a:r>
          </a:p>
        </p:txBody>
      </p:sp>
    </p:spTree>
    <p:extLst>
      <p:ext uri="{BB962C8B-B14F-4D97-AF65-F5344CB8AC3E}">
        <p14:creationId xmlns:p14="http://schemas.microsoft.com/office/powerpoint/2010/main" val="838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96663-4242-8999-0E6D-2C9EE594EAC6}"/>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F2F5669-8E40-845C-4095-588097DDFB6A}"/>
              </a:ext>
            </a:extLst>
          </p:cNvPr>
          <p:cNvSpPr>
            <a:spLocks noGrp="1"/>
          </p:cNvSpPr>
          <p:nvPr>
            <p:ph idx="1"/>
          </p:nvPr>
        </p:nvSpPr>
        <p:spPr/>
        <p:txBody>
          <a:bodyPr/>
          <a:lstStyle/>
          <a:p>
            <a:r>
              <a:rPr lang="en-US"/>
              <a:t>After attending this session, participants will be able to:</a:t>
            </a:r>
          </a:p>
        </p:txBody>
      </p:sp>
      <p:sp>
        <p:nvSpPr>
          <p:cNvPr id="2" name="Title 1">
            <a:extLst>
              <a:ext uri="{FF2B5EF4-FFF2-40B4-BE49-F238E27FC236}">
                <a16:creationId xmlns:a16="http://schemas.microsoft.com/office/drawing/2014/main" id="{AEFC7740-01FC-4A81-FEC0-F796A998DD17}"/>
              </a:ext>
            </a:extLst>
          </p:cNvPr>
          <p:cNvSpPr>
            <a:spLocks noGrp="1"/>
          </p:cNvSpPr>
          <p:nvPr>
            <p:ph type="title"/>
          </p:nvPr>
        </p:nvSpPr>
        <p:spPr/>
        <p:txBody>
          <a:bodyPr/>
          <a:lstStyle/>
          <a:p>
            <a:r>
              <a:rPr lang="en-US"/>
              <a:t>Learning Objectives</a:t>
            </a:r>
          </a:p>
        </p:txBody>
      </p:sp>
      <p:sp>
        <p:nvSpPr>
          <p:cNvPr id="4" name="Slide Number Placeholder 3">
            <a:extLst>
              <a:ext uri="{FF2B5EF4-FFF2-40B4-BE49-F238E27FC236}">
                <a16:creationId xmlns:a16="http://schemas.microsoft.com/office/drawing/2014/main" id="{563E23AB-F603-33F4-2222-956E2F5E7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8F8A8-616C-F441-B333-4A21D39A0EF3}" type="slidenum">
              <a:rPr kumimoji="0" lang="en-US" sz="1000" b="0" i="0" u="none" strike="noStrike" kern="1200" cap="none" spc="0" normalizeH="0" baseline="0" noProof="0" smtClean="0">
                <a:ln>
                  <a:noFill/>
                </a:ln>
                <a:solidFill>
                  <a:srgbClr val="55C1E9"/>
                </a:solidFill>
                <a:effectLst/>
                <a:uLnTx/>
                <a:uFillTx/>
                <a:latin typeface="Tw Cen MT" panose="020B06020201040206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srgbClr val="55C1E9"/>
              </a:solidFill>
              <a:effectLst/>
              <a:uLnTx/>
              <a:uFillTx/>
              <a:latin typeface="Tw Cen MT" panose="020B0602020104020603"/>
              <a:ea typeface="+mn-ea"/>
              <a:cs typeface="+mn-cs"/>
            </a:endParaRPr>
          </a:p>
        </p:txBody>
      </p:sp>
      <p:sp>
        <p:nvSpPr>
          <p:cNvPr id="5" name="Content Placeholder 2">
            <a:extLst>
              <a:ext uri="{FF2B5EF4-FFF2-40B4-BE49-F238E27FC236}">
                <a16:creationId xmlns:a16="http://schemas.microsoft.com/office/drawing/2014/main" id="{D8367AD6-7468-F78D-EB49-45DBAB4EED56}"/>
              </a:ext>
            </a:extLst>
          </p:cNvPr>
          <p:cNvSpPr txBox="1">
            <a:spLocks/>
          </p:cNvSpPr>
          <p:nvPr/>
        </p:nvSpPr>
        <p:spPr>
          <a:xfrm>
            <a:off x="342900" y="2506662"/>
            <a:ext cx="11125200" cy="4351338"/>
          </a:xfrm>
          <a:prstGeom prst="rect">
            <a:avLst/>
          </a:prstGeom>
        </p:spPr>
        <p:txBody>
          <a:bodyPr vert="horz" lIns="0" tIns="45720" rIns="91440" bIns="45720" rtlCol="0" anchor="t">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92150" lvl="1" indent="-457200"/>
            <a:r>
              <a:rPr lang="en-US"/>
              <a:t>Recognize how Enterprise Architecture advances digital transformation</a:t>
            </a:r>
          </a:p>
          <a:p>
            <a:pPr marL="692150" lvl="1" indent="-457200"/>
            <a:r>
              <a:rPr lang="en-US"/>
              <a:t>Recognize the Federal agencies take different approaches to codifying technical standards</a:t>
            </a:r>
          </a:p>
          <a:p>
            <a:pPr marL="692150" lvl="1" indent="-457200"/>
            <a:r>
              <a:rPr lang="en-US"/>
              <a:t>Evaluate your organization's enterprise architecture maturity</a:t>
            </a:r>
          </a:p>
        </p:txBody>
      </p:sp>
    </p:spTree>
    <p:extLst>
      <p:ext uri="{BB962C8B-B14F-4D97-AF65-F5344CB8AC3E}">
        <p14:creationId xmlns:p14="http://schemas.microsoft.com/office/powerpoint/2010/main" val="1969882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6D065-94F3-96EC-E3C5-0CB6341CAB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30156C-A0C3-73F6-A471-8FC103D980E0}"/>
              </a:ext>
            </a:extLst>
          </p:cNvPr>
          <p:cNvSpPr>
            <a:spLocks noGrp="1"/>
          </p:cNvSpPr>
          <p:nvPr>
            <p:ph type="ctrTitle"/>
          </p:nvPr>
        </p:nvSpPr>
        <p:spPr/>
        <p:txBody>
          <a:bodyPr/>
          <a:lstStyle/>
          <a:p>
            <a:r>
              <a:rPr lang="en-US"/>
              <a:t>Continuous Improvement</a:t>
            </a:r>
          </a:p>
        </p:txBody>
      </p:sp>
      <p:sp>
        <p:nvSpPr>
          <p:cNvPr id="3" name="Slide Number Placeholder 2">
            <a:extLst>
              <a:ext uri="{FF2B5EF4-FFF2-40B4-BE49-F238E27FC236}">
                <a16:creationId xmlns:a16="http://schemas.microsoft.com/office/drawing/2014/main" id="{F3104FE0-AE18-967A-958E-5AFAA306CBDF}"/>
              </a:ext>
            </a:extLst>
          </p:cNvPr>
          <p:cNvSpPr>
            <a:spLocks noGrp="1"/>
          </p:cNvSpPr>
          <p:nvPr>
            <p:ph type="sldNum" sz="quarter" idx="12"/>
          </p:nvPr>
        </p:nvSpPr>
        <p:spPr/>
        <p:txBody>
          <a:bodyPr/>
          <a:lstStyle/>
          <a:p>
            <a:fld id="{C998F8A8-616C-F441-B333-4A21D39A0EF3}" type="slidenum">
              <a:rPr lang="en-US" smtClean="0"/>
              <a:t>50</a:t>
            </a:fld>
            <a:endParaRPr lang="en-US"/>
          </a:p>
        </p:txBody>
      </p:sp>
    </p:spTree>
    <p:extLst>
      <p:ext uri="{BB962C8B-B14F-4D97-AF65-F5344CB8AC3E}">
        <p14:creationId xmlns:p14="http://schemas.microsoft.com/office/powerpoint/2010/main" val="17804969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67CEA-65CA-E548-5C68-2A4391E3A97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5479AF-75C8-8AF8-4EFA-12761FC7CF40}"/>
              </a:ext>
            </a:extLst>
          </p:cNvPr>
          <p:cNvSpPr>
            <a:spLocks noGrp="1"/>
          </p:cNvSpPr>
          <p:nvPr>
            <p:ph type="sldNum" sz="quarter" idx="12"/>
          </p:nvPr>
        </p:nvSpPr>
        <p:spPr/>
        <p:txBody>
          <a:bodyPr/>
          <a:lstStyle/>
          <a:p>
            <a:fld id="{C998F8A8-616C-F441-B333-4A21D39A0EF3}" type="slidenum">
              <a:rPr lang="en-US" smtClean="0"/>
              <a:t>51</a:t>
            </a:fld>
            <a:endParaRPr lang="en-US"/>
          </a:p>
        </p:txBody>
      </p:sp>
      <p:sp>
        <p:nvSpPr>
          <p:cNvPr id="17" name="Title 16">
            <a:extLst>
              <a:ext uri="{FF2B5EF4-FFF2-40B4-BE49-F238E27FC236}">
                <a16:creationId xmlns:a16="http://schemas.microsoft.com/office/drawing/2014/main" id="{FBC80BF2-8CCF-CBA4-FBD4-3D558C522AE3}"/>
              </a:ext>
            </a:extLst>
          </p:cNvPr>
          <p:cNvSpPr>
            <a:spLocks noGrp="1"/>
          </p:cNvSpPr>
          <p:nvPr>
            <p:ph type="title"/>
          </p:nvPr>
        </p:nvSpPr>
        <p:spPr/>
        <p:txBody>
          <a:bodyPr/>
          <a:lstStyle/>
          <a:p>
            <a:r>
              <a:rPr lang="en-US"/>
              <a:t>ADKAR Change Management Model</a:t>
            </a:r>
          </a:p>
        </p:txBody>
      </p:sp>
      <p:graphicFrame>
        <p:nvGraphicFramePr>
          <p:cNvPr id="8" name="Diagram 7">
            <a:extLst>
              <a:ext uri="{FF2B5EF4-FFF2-40B4-BE49-F238E27FC236}">
                <a16:creationId xmlns:a16="http://schemas.microsoft.com/office/drawing/2014/main" id="{13FABC7F-C9B6-5114-C04D-41AA9B69CFC1}"/>
              </a:ext>
            </a:extLst>
          </p:cNvPr>
          <p:cNvGraphicFramePr/>
          <p:nvPr>
            <p:extLst>
              <p:ext uri="{D42A27DB-BD31-4B8C-83A1-F6EECF244321}">
                <p14:modId xmlns:p14="http://schemas.microsoft.com/office/powerpoint/2010/main" val="3189510207"/>
              </p:ext>
            </p:extLst>
          </p:nvPr>
        </p:nvGraphicFramePr>
        <p:xfrm>
          <a:off x="919162" y="-510234"/>
          <a:ext cx="1035367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a:extLst>
              <a:ext uri="{FF2B5EF4-FFF2-40B4-BE49-F238E27FC236}">
                <a16:creationId xmlns:a16="http://schemas.microsoft.com/office/drawing/2014/main" id="{82A589A7-8F8F-CA2E-4FAB-2763C60C2B0E}"/>
              </a:ext>
            </a:extLst>
          </p:cNvPr>
          <p:cNvSpPr/>
          <p:nvPr/>
        </p:nvSpPr>
        <p:spPr>
          <a:xfrm>
            <a:off x="919162" y="2867025"/>
            <a:ext cx="1833563" cy="2847975"/>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marL="171450" indent="-171450">
              <a:buFont typeface="Wingdings" panose="05000000000000000000" pitchFamily="2" charset="2"/>
              <a:buChar char="§"/>
            </a:pPr>
            <a:r>
              <a:rPr lang="en-US" sz="1200"/>
              <a:t>Announce the change to employees well ahead of time.</a:t>
            </a:r>
          </a:p>
          <a:p>
            <a:pPr marL="171450" indent="-171450">
              <a:buFont typeface="Wingdings" panose="05000000000000000000" pitchFamily="2" charset="2"/>
              <a:buChar char="§"/>
            </a:pPr>
            <a:r>
              <a:rPr lang="en-US" sz="1200"/>
              <a:t>Explain your reasoning behind the change, including current pain points and potential ROI of the new solution.</a:t>
            </a:r>
          </a:p>
          <a:p>
            <a:pPr marL="171450" indent="-171450">
              <a:buFont typeface="Wingdings" panose="05000000000000000000" pitchFamily="2" charset="2"/>
              <a:buChar char="§"/>
            </a:pPr>
            <a:r>
              <a:rPr lang="en-US" sz="1200"/>
              <a:t>Give employees an opportunity to ask questions and make suggestions.</a:t>
            </a:r>
          </a:p>
        </p:txBody>
      </p:sp>
      <p:sp>
        <p:nvSpPr>
          <p:cNvPr id="10" name="Rectangle 9">
            <a:extLst>
              <a:ext uri="{FF2B5EF4-FFF2-40B4-BE49-F238E27FC236}">
                <a16:creationId xmlns:a16="http://schemas.microsoft.com/office/drawing/2014/main" id="{65A2EF55-7632-0BE4-051B-4C6AC5817C0D}"/>
              </a:ext>
            </a:extLst>
          </p:cNvPr>
          <p:cNvSpPr/>
          <p:nvPr/>
        </p:nvSpPr>
        <p:spPr>
          <a:xfrm>
            <a:off x="2900362" y="2867024"/>
            <a:ext cx="1833563" cy="2847975"/>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marL="171450" indent="-171450">
              <a:buFont typeface="Wingdings" panose="05000000000000000000" pitchFamily="2" charset="2"/>
              <a:buChar char="§"/>
            </a:pPr>
            <a:r>
              <a:rPr lang="en-US" sz="1200"/>
              <a:t>Gauge employees’ reactions to the change.</a:t>
            </a:r>
          </a:p>
          <a:p>
            <a:pPr marL="171450" indent="-171450">
              <a:buFont typeface="Wingdings" panose="05000000000000000000" pitchFamily="2" charset="2"/>
              <a:buChar char="§"/>
            </a:pPr>
            <a:r>
              <a:rPr lang="en-US" sz="1200"/>
              <a:t>Identify champions.</a:t>
            </a:r>
          </a:p>
          <a:p>
            <a:pPr marL="171450" indent="-171450">
              <a:buFont typeface="Wingdings" panose="05000000000000000000" pitchFamily="2" charset="2"/>
              <a:buChar char="§"/>
            </a:pPr>
            <a:r>
              <a:rPr lang="en-US" sz="1200"/>
              <a:t>If employees are resistant or indifferent, address their concerns or show them how the change benefits them personally.</a:t>
            </a:r>
          </a:p>
        </p:txBody>
      </p:sp>
      <p:sp>
        <p:nvSpPr>
          <p:cNvPr id="11" name="Rectangle 10">
            <a:extLst>
              <a:ext uri="{FF2B5EF4-FFF2-40B4-BE49-F238E27FC236}">
                <a16:creationId xmlns:a16="http://schemas.microsoft.com/office/drawing/2014/main" id="{A4F3BA0F-5EBA-EBD3-4CFC-96EA17755C4D}"/>
              </a:ext>
            </a:extLst>
          </p:cNvPr>
          <p:cNvSpPr/>
          <p:nvPr/>
        </p:nvSpPr>
        <p:spPr>
          <a:xfrm>
            <a:off x="4948237" y="2867025"/>
            <a:ext cx="1833563" cy="2847975"/>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marL="171450" indent="-171450">
              <a:buFont typeface="Wingdings" panose="05000000000000000000" pitchFamily="2" charset="2"/>
              <a:buChar char="§"/>
            </a:pPr>
            <a:r>
              <a:rPr lang="en-US" sz="1200"/>
              <a:t>Provide training or coaching to show what employees need to do after the change takes place.</a:t>
            </a:r>
          </a:p>
          <a:p>
            <a:pPr marL="171450" indent="-171450">
              <a:buFont typeface="Wingdings" panose="05000000000000000000" pitchFamily="2" charset="2"/>
              <a:buChar char="§"/>
            </a:pPr>
            <a:r>
              <a:rPr lang="en-US" sz="1200"/>
              <a:t>Address any skill gaps.</a:t>
            </a:r>
          </a:p>
          <a:p>
            <a:pPr marL="171450" indent="-171450">
              <a:buFont typeface="Wingdings" panose="05000000000000000000" pitchFamily="2" charset="2"/>
              <a:buChar char="§"/>
            </a:pPr>
            <a:r>
              <a:rPr lang="en-US" sz="1200"/>
              <a:t>Offer resources, such as process flowcharts, that employees can reference later on.</a:t>
            </a:r>
          </a:p>
        </p:txBody>
      </p:sp>
      <p:sp>
        <p:nvSpPr>
          <p:cNvPr id="12" name="Rectangle 11">
            <a:extLst>
              <a:ext uri="{FF2B5EF4-FFF2-40B4-BE49-F238E27FC236}">
                <a16:creationId xmlns:a16="http://schemas.microsoft.com/office/drawing/2014/main" id="{69BF0243-B106-794C-10FB-DC28846B203D}"/>
              </a:ext>
            </a:extLst>
          </p:cNvPr>
          <p:cNvSpPr/>
          <p:nvPr/>
        </p:nvSpPr>
        <p:spPr>
          <a:xfrm>
            <a:off x="6996112" y="2867024"/>
            <a:ext cx="1833563" cy="284797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marL="171450" indent="-171450">
              <a:buFont typeface="Wingdings" panose="05000000000000000000" pitchFamily="2" charset="2"/>
              <a:buChar char="§"/>
            </a:pPr>
            <a:r>
              <a:rPr lang="en-US" sz="1200"/>
              <a:t>Schedule practice runs before the change is fully implemented.</a:t>
            </a:r>
          </a:p>
          <a:p>
            <a:pPr marL="171450" indent="-171450">
              <a:buFont typeface="Wingdings" panose="05000000000000000000" pitchFamily="2" charset="2"/>
              <a:buChar char="§"/>
            </a:pPr>
            <a:r>
              <a:rPr lang="en-US" sz="1200"/>
              <a:t>Monitor performance immediately following the change and provide constructive feedback.</a:t>
            </a:r>
          </a:p>
          <a:p>
            <a:pPr marL="171450" indent="-171450">
              <a:buFont typeface="Wingdings" panose="05000000000000000000" pitchFamily="2" charset="2"/>
              <a:buChar char="§"/>
            </a:pPr>
            <a:r>
              <a:rPr lang="en-US" sz="1200"/>
              <a:t>Set reasonable goals and metrics at the start.</a:t>
            </a:r>
          </a:p>
          <a:p>
            <a:pPr marL="171450" indent="-171450">
              <a:buFont typeface="Wingdings" panose="05000000000000000000" pitchFamily="2" charset="2"/>
              <a:buChar char="§"/>
            </a:pPr>
            <a:r>
              <a:rPr lang="en-US" sz="1200"/>
              <a:t>Adjust processes as necessary.</a:t>
            </a:r>
          </a:p>
        </p:txBody>
      </p:sp>
      <p:sp>
        <p:nvSpPr>
          <p:cNvPr id="13" name="Rectangle 12">
            <a:extLst>
              <a:ext uri="{FF2B5EF4-FFF2-40B4-BE49-F238E27FC236}">
                <a16:creationId xmlns:a16="http://schemas.microsoft.com/office/drawing/2014/main" id="{A95ADB8A-7EEF-150D-5423-886F1BFDB90E}"/>
              </a:ext>
            </a:extLst>
          </p:cNvPr>
          <p:cNvSpPr/>
          <p:nvPr/>
        </p:nvSpPr>
        <p:spPr>
          <a:xfrm>
            <a:off x="9043987" y="2867023"/>
            <a:ext cx="1833563" cy="2847975"/>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274320" rtlCol="0" anchor="t"/>
          <a:lstStyle/>
          <a:p>
            <a:pPr marL="171450" indent="-171450">
              <a:buFont typeface="Wingdings" panose="05000000000000000000" pitchFamily="2" charset="2"/>
              <a:buChar char="§"/>
            </a:pPr>
            <a:r>
              <a:rPr lang="en-US" sz="1200"/>
              <a:t>Monitor the change over time to ensure it fulfills your desired outcome.</a:t>
            </a:r>
          </a:p>
          <a:p>
            <a:pPr marL="171450" indent="-171450">
              <a:buFont typeface="Wingdings" panose="05000000000000000000" pitchFamily="2" charset="2"/>
              <a:buChar char="§"/>
            </a:pPr>
            <a:r>
              <a:rPr lang="en-US" sz="1200"/>
              <a:t>Use positive feedback, rewards, and recognition to encourage employees to keep following the new process.</a:t>
            </a:r>
          </a:p>
        </p:txBody>
      </p:sp>
      <p:sp>
        <p:nvSpPr>
          <p:cNvPr id="3" name="TextBox 2">
            <a:extLst>
              <a:ext uri="{FF2B5EF4-FFF2-40B4-BE49-F238E27FC236}">
                <a16:creationId xmlns:a16="http://schemas.microsoft.com/office/drawing/2014/main" id="{C8E777C9-9972-2312-FBA6-5B6D82362672}"/>
              </a:ext>
            </a:extLst>
          </p:cNvPr>
          <p:cNvSpPr txBox="1"/>
          <p:nvPr/>
        </p:nvSpPr>
        <p:spPr>
          <a:xfrm>
            <a:off x="919162" y="5714998"/>
            <a:ext cx="6242956" cy="246221"/>
          </a:xfrm>
          <a:prstGeom prst="rect">
            <a:avLst/>
          </a:prstGeom>
          <a:noFill/>
        </p:spPr>
        <p:txBody>
          <a:bodyPr wrap="square">
            <a:spAutoFit/>
          </a:bodyPr>
          <a:lstStyle/>
          <a:p>
            <a:r>
              <a:rPr lang="en-US" sz="1000">
                <a:solidFill>
                  <a:srgbClr val="20145F"/>
                </a:solidFill>
              </a:rPr>
              <a:t>Hiatt, J. (2006). ADKAR: a model for change in business, government, and our community. </a:t>
            </a:r>
            <a:r>
              <a:rPr lang="en-US" sz="1000" err="1">
                <a:solidFill>
                  <a:srgbClr val="20145F"/>
                </a:solidFill>
              </a:rPr>
              <a:t>Prosci</a:t>
            </a:r>
            <a:r>
              <a:rPr lang="en-US" sz="1000">
                <a:solidFill>
                  <a:srgbClr val="20145F"/>
                </a:solidFill>
              </a:rPr>
              <a:t>.</a:t>
            </a:r>
          </a:p>
        </p:txBody>
      </p:sp>
    </p:spTree>
    <p:extLst>
      <p:ext uri="{BB962C8B-B14F-4D97-AF65-F5344CB8AC3E}">
        <p14:creationId xmlns:p14="http://schemas.microsoft.com/office/powerpoint/2010/main" val="2467494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25757-FE78-3CA3-9190-F26C9902FA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828D4-9A24-41C7-C4FD-1F6B86B37002}"/>
              </a:ext>
            </a:extLst>
          </p:cNvPr>
          <p:cNvSpPr>
            <a:spLocks noGrp="1"/>
          </p:cNvSpPr>
          <p:nvPr>
            <p:ph type="title"/>
          </p:nvPr>
        </p:nvSpPr>
        <p:spPr/>
        <p:txBody>
          <a:bodyPr/>
          <a:lstStyle/>
          <a:p>
            <a:r>
              <a:rPr lang="en-US"/>
              <a:t>Personas and Engagement Mapping</a:t>
            </a:r>
          </a:p>
        </p:txBody>
      </p:sp>
      <p:sp>
        <p:nvSpPr>
          <p:cNvPr id="5" name="Slide Number Placeholder 4">
            <a:extLst>
              <a:ext uri="{FF2B5EF4-FFF2-40B4-BE49-F238E27FC236}">
                <a16:creationId xmlns:a16="http://schemas.microsoft.com/office/drawing/2014/main" id="{45440F21-C1C7-F977-477A-3898180D5AC5}"/>
              </a:ext>
            </a:extLst>
          </p:cNvPr>
          <p:cNvSpPr>
            <a:spLocks noGrp="1"/>
          </p:cNvSpPr>
          <p:nvPr>
            <p:ph type="sldNum" sz="quarter" idx="12"/>
          </p:nvPr>
        </p:nvSpPr>
        <p:spPr/>
        <p:txBody>
          <a:bodyPr/>
          <a:lstStyle/>
          <a:p>
            <a:fld id="{C998F8A8-616C-F441-B333-4A21D39A0EF3}" type="slidenum">
              <a:rPr lang="en-US" smtClean="0"/>
              <a:t>52</a:t>
            </a:fld>
            <a:endParaRPr lang="en-US"/>
          </a:p>
        </p:txBody>
      </p:sp>
      <p:pic>
        <p:nvPicPr>
          <p:cNvPr id="10" name="Picture 9" descr="A diagram of a diagram&#10;&#10;AI-generated content may be incorrect.">
            <a:extLst>
              <a:ext uri="{FF2B5EF4-FFF2-40B4-BE49-F238E27FC236}">
                <a16:creationId xmlns:a16="http://schemas.microsoft.com/office/drawing/2014/main" id="{D3DD2F8D-E018-41D0-BD76-D5F72548C3C2}"/>
              </a:ext>
            </a:extLst>
          </p:cNvPr>
          <p:cNvPicPr>
            <a:picLocks noChangeAspect="1"/>
          </p:cNvPicPr>
          <p:nvPr/>
        </p:nvPicPr>
        <p:blipFill>
          <a:blip r:embed="rId2"/>
          <a:stretch>
            <a:fillRect/>
          </a:stretch>
        </p:blipFill>
        <p:spPr>
          <a:xfrm>
            <a:off x="493184" y="1551518"/>
            <a:ext cx="5185833" cy="4762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7" name="Table 6">
            <a:extLst>
              <a:ext uri="{FF2B5EF4-FFF2-40B4-BE49-F238E27FC236}">
                <a16:creationId xmlns:a16="http://schemas.microsoft.com/office/drawing/2014/main" id="{FCBC4DF4-5D6A-23E6-10B0-C503AE971BDC}"/>
              </a:ext>
            </a:extLst>
          </p:cNvPr>
          <p:cNvGraphicFramePr>
            <a:graphicFrameLocks noGrp="1"/>
          </p:cNvGraphicFramePr>
          <p:nvPr/>
        </p:nvGraphicFramePr>
        <p:xfrm>
          <a:off x="6337062" y="1551518"/>
          <a:ext cx="5361754" cy="2646029"/>
        </p:xfrm>
        <a:graphic>
          <a:graphicData uri="http://schemas.openxmlformats.org/drawingml/2006/table">
            <a:tbl>
              <a:tblPr firstRow="1" firstCol="1" bandRow="1">
                <a:tableStyleId>{00A15C55-8517-42AA-B614-E9B94910E393}</a:tableStyleId>
              </a:tblPr>
              <a:tblGrid>
                <a:gridCol w="3055923">
                  <a:extLst>
                    <a:ext uri="{9D8B030D-6E8A-4147-A177-3AD203B41FA5}">
                      <a16:colId xmlns:a16="http://schemas.microsoft.com/office/drawing/2014/main" val="3752745543"/>
                    </a:ext>
                  </a:extLst>
                </a:gridCol>
                <a:gridCol w="2305831">
                  <a:extLst>
                    <a:ext uri="{9D8B030D-6E8A-4147-A177-3AD203B41FA5}">
                      <a16:colId xmlns:a16="http://schemas.microsoft.com/office/drawing/2014/main" val="3022379375"/>
                    </a:ext>
                  </a:extLst>
                </a:gridCol>
              </a:tblGrid>
              <a:tr h="529205">
                <a:tc>
                  <a:txBody>
                    <a:bodyPr/>
                    <a:lstStyle/>
                    <a:p>
                      <a:pPr algn="ctr" fontAlgn="b"/>
                      <a:r>
                        <a:rPr lang="en-US" sz="1700" b="1">
                          <a:effectLst/>
                        </a:rPr>
                        <a:t>Persona Type</a:t>
                      </a:r>
                    </a:p>
                  </a:txBody>
                  <a:tcPr marL="7938" marR="7938" marT="7938" marB="38100" anchor="b"/>
                </a:tc>
                <a:tc>
                  <a:txBody>
                    <a:bodyPr/>
                    <a:lstStyle/>
                    <a:p>
                      <a:pPr algn="ctr" fontAlgn="b"/>
                      <a:r>
                        <a:rPr lang="en-US" sz="1700" b="1">
                          <a:effectLst/>
                        </a:rPr>
                        <a:t>Interviewed</a:t>
                      </a:r>
                    </a:p>
                  </a:txBody>
                  <a:tcPr marL="7938" marR="7938" marT="7938" marB="38100" anchor="b"/>
                </a:tc>
                <a:extLst>
                  <a:ext uri="{0D108BD9-81ED-4DB2-BD59-A6C34878D82A}">
                    <a16:rowId xmlns:a16="http://schemas.microsoft.com/office/drawing/2014/main" val="421833703"/>
                  </a:ext>
                </a:extLst>
              </a:tr>
              <a:tr h="529206">
                <a:tc>
                  <a:txBody>
                    <a:bodyPr/>
                    <a:lstStyle/>
                    <a:p>
                      <a:pPr fontAlgn="b"/>
                      <a:r>
                        <a:rPr lang="en-US" sz="1300" b="1">
                          <a:effectLst/>
                        </a:rPr>
                        <a:t>  EPLC / SDLC Professionals</a:t>
                      </a:r>
                    </a:p>
                  </a:txBody>
                  <a:tcPr marL="7938" marR="7938" marT="7938" marB="38100" anchor="b"/>
                </a:tc>
                <a:tc>
                  <a:txBody>
                    <a:bodyPr/>
                    <a:lstStyle/>
                    <a:p>
                      <a:pPr algn="ctr" fontAlgn="b"/>
                      <a:r>
                        <a:rPr lang="en-US" sz="1300">
                          <a:effectLst/>
                        </a:rPr>
                        <a:t>6</a:t>
                      </a:r>
                    </a:p>
                  </a:txBody>
                  <a:tcPr marL="7938" marR="7938" marT="7938" marB="38100" anchor="b"/>
                </a:tc>
                <a:extLst>
                  <a:ext uri="{0D108BD9-81ED-4DB2-BD59-A6C34878D82A}">
                    <a16:rowId xmlns:a16="http://schemas.microsoft.com/office/drawing/2014/main" val="1372914182"/>
                  </a:ext>
                </a:extLst>
              </a:tr>
              <a:tr h="529206">
                <a:tc>
                  <a:txBody>
                    <a:bodyPr/>
                    <a:lstStyle/>
                    <a:p>
                      <a:pPr fontAlgn="b"/>
                      <a:r>
                        <a:rPr lang="en-US" sz="1300" b="1">
                          <a:effectLst/>
                        </a:rPr>
                        <a:t>  IT Contractor</a:t>
                      </a:r>
                    </a:p>
                  </a:txBody>
                  <a:tcPr marL="7938" marR="7938" marT="7938" marB="38100" anchor="b"/>
                </a:tc>
                <a:tc>
                  <a:txBody>
                    <a:bodyPr/>
                    <a:lstStyle/>
                    <a:p>
                      <a:pPr algn="ctr" fontAlgn="b"/>
                      <a:r>
                        <a:rPr lang="en-US" sz="1300">
                          <a:effectLst/>
                        </a:rPr>
                        <a:t>2</a:t>
                      </a:r>
                    </a:p>
                  </a:txBody>
                  <a:tcPr marL="7938" marR="7938" marT="7938" marB="38100" anchor="b"/>
                </a:tc>
                <a:extLst>
                  <a:ext uri="{0D108BD9-81ED-4DB2-BD59-A6C34878D82A}">
                    <a16:rowId xmlns:a16="http://schemas.microsoft.com/office/drawing/2014/main" val="4003804750"/>
                  </a:ext>
                </a:extLst>
              </a:tr>
              <a:tr h="529206">
                <a:tc>
                  <a:txBody>
                    <a:bodyPr/>
                    <a:lstStyle/>
                    <a:p>
                      <a:pPr fontAlgn="b"/>
                      <a:r>
                        <a:rPr lang="en-US" sz="1300" b="1">
                          <a:effectLst/>
                        </a:rPr>
                        <a:t>  IT Architect</a:t>
                      </a:r>
                    </a:p>
                  </a:txBody>
                  <a:tcPr marL="7938" marR="7938" marT="7938" marB="38100" anchor="b"/>
                </a:tc>
                <a:tc>
                  <a:txBody>
                    <a:bodyPr/>
                    <a:lstStyle/>
                    <a:p>
                      <a:pPr algn="ctr" fontAlgn="b"/>
                      <a:r>
                        <a:rPr lang="en-US" sz="1300">
                          <a:effectLst/>
                        </a:rPr>
                        <a:t>1</a:t>
                      </a:r>
                    </a:p>
                  </a:txBody>
                  <a:tcPr marL="7938" marR="7938" marT="7938" marB="38100" anchor="b"/>
                </a:tc>
                <a:extLst>
                  <a:ext uri="{0D108BD9-81ED-4DB2-BD59-A6C34878D82A}">
                    <a16:rowId xmlns:a16="http://schemas.microsoft.com/office/drawing/2014/main" val="4249540579"/>
                  </a:ext>
                </a:extLst>
              </a:tr>
              <a:tr h="529206">
                <a:tc>
                  <a:txBody>
                    <a:bodyPr/>
                    <a:lstStyle/>
                    <a:p>
                      <a:pPr fontAlgn="b"/>
                      <a:r>
                        <a:rPr lang="en-US" sz="1300" b="1">
                          <a:effectLst/>
                        </a:rPr>
                        <a:t>  Grand Total</a:t>
                      </a:r>
                    </a:p>
                  </a:txBody>
                  <a:tcPr marL="7938" marR="7938" marT="7938" marB="38100" anchor="b"/>
                </a:tc>
                <a:tc>
                  <a:txBody>
                    <a:bodyPr/>
                    <a:lstStyle/>
                    <a:p>
                      <a:pPr algn="ctr" fontAlgn="b"/>
                      <a:r>
                        <a:rPr lang="en-US" sz="1300">
                          <a:effectLst/>
                        </a:rPr>
                        <a:t>9</a:t>
                      </a:r>
                    </a:p>
                  </a:txBody>
                  <a:tcPr marL="7938" marR="7938" marT="7938" marB="38100" anchor="b"/>
                </a:tc>
                <a:extLst>
                  <a:ext uri="{0D108BD9-81ED-4DB2-BD59-A6C34878D82A}">
                    <a16:rowId xmlns:a16="http://schemas.microsoft.com/office/drawing/2014/main" val="987013447"/>
                  </a:ext>
                </a:extLst>
              </a:tr>
            </a:tbl>
          </a:graphicData>
        </a:graphic>
      </p:graphicFrame>
      <p:sp>
        <p:nvSpPr>
          <p:cNvPr id="9" name="TextBox 8">
            <a:extLst>
              <a:ext uri="{FF2B5EF4-FFF2-40B4-BE49-F238E27FC236}">
                <a16:creationId xmlns:a16="http://schemas.microsoft.com/office/drawing/2014/main" id="{BACA0D32-13AA-2357-477F-A5425260D289}"/>
              </a:ext>
            </a:extLst>
          </p:cNvPr>
          <p:cNvSpPr txBox="1"/>
          <p:nvPr/>
        </p:nvSpPr>
        <p:spPr>
          <a:xfrm>
            <a:off x="6332651" y="4566790"/>
            <a:ext cx="5516212" cy="1631216"/>
          </a:xfrm>
          <a:prstGeom prst="rect">
            <a:avLst/>
          </a:prstGeom>
          <a:noFill/>
        </p:spPr>
        <p:txBody>
          <a:bodyPr wrap="square" lIns="91440" tIns="45720" rIns="91440" bIns="45720" rtlCol="0" anchor="t">
            <a:spAutoFit/>
          </a:bodyPr>
          <a:lstStyle/>
          <a:p>
            <a:r>
              <a:rPr lang="en-US" sz="2000">
                <a:solidFill>
                  <a:srgbClr val="20145F"/>
                </a:solidFill>
              </a:rPr>
              <a:t>To inform our EA approach, we interviewed a range of stakeholder types, including contractors, architects and process leads, to understand their roles, how familiar they are with EA and how EA affects their daily work at the agency.</a:t>
            </a:r>
            <a:endParaRPr lang="en-US" sz="2000">
              <a:solidFill>
                <a:srgbClr val="20145F"/>
              </a:solidFill>
              <a:ea typeface="Calibri"/>
              <a:cs typeface="Calibri"/>
            </a:endParaRPr>
          </a:p>
        </p:txBody>
      </p:sp>
    </p:spTree>
    <p:extLst>
      <p:ext uri="{BB962C8B-B14F-4D97-AF65-F5344CB8AC3E}">
        <p14:creationId xmlns:p14="http://schemas.microsoft.com/office/powerpoint/2010/main" val="29683067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3B8A4-687C-AFB8-5435-4E36F121EB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454FB3-2228-FE36-4252-2EB37CF0A196}"/>
              </a:ext>
            </a:extLst>
          </p:cNvPr>
          <p:cNvSpPr>
            <a:spLocks noGrp="1"/>
          </p:cNvSpPr>
          <p:nvPr>
            <p:ph type="title"/>
          </p:nvPr>
        </p:nvSpPr>
        <p:spPr/>
        <p:txBody>
          <a:bodyPr/>
          <a:lstStyle/>
          <a:p>
            <a:r>
              <a:rPr lang="en-US"/>
              <a:t>Personas Pain Points</a:t>
            </a:r>
          </a:p>
        </p:txBody>
      </p:sp>
      <p:sp>
        <p:nvSpPr>
          <p:cNvPr id="5" name="Slide Number Placeholder 4">
            <a:extLst>
              <a:ext uri="{FF2B5EF4-FFF2-40B4-BE49-F238E27FC236}">
                <a16:creationId xmlns:a16="http://schemas.microsoft.com/office/drawing/2014/main" id="{DF968C32-565C-CD49-F762-AE3F5A87662C}"/>
              </a:ext>
            </a:extLst>
          </p:cNvPr>
          <p:cNvSpPr>
            <a:spLocks noGrp="1"/>
          </p:cNvSpPr>
          <p:nvPr>
            <p:ph type="sldNum" sz="quarter" idx="12"/>
          </p:nvPr>
        </p:nvSpPr>
        <p:spPr/>
        <p:txBody>
          <a:bodyPr/>
          <a:lstStyle/>
          <a:p>
            <a:fld id="{C998F8A8-616C-F441-B333-4A21D39A0EF3}" type="slidenum">
              <a:rPr lang="en-US" smtClean="0"/>
              <a:t>53</a:t>
            </a:fld>
            <a:endParaRPr lang="en-US"/>
          </a:p>
        </p:txBody>
      </p:sp>
      <p:graphicFrame>
        <p:nvGraphicFramePr>
          <p:cNvPr id="4" name="Table 3">
            <a:extLst>
              <a:ext uri="{FF2B5EF4-FFF2-40B4-BE49-F238E27FC236}">
                <a16:creationId xmlns:a16="http://schemas.microsoft.com/office/drawing/2014/main" id="{059F5973-F45C-7268-40BE-922DAB497014}"/>
              </a:ext>
            </a:extLst>
          </p:cNvPr>
          <p:cNvGraphicFramePr>
            <a:graphicFrameLocks noGrp="1"/>
          </p:cNvGraphicFramePr>
          <p:nvPr>
            <p:extLst>
              <p:ext uri="{D42A27DB-BD31-4B8C-83A1-F6EECF244321}">
                <p14:modId xmlns:p14="http://schemas.microsoft.com/office/powerpoint/2010/main" val="1243059463"/>
              </p:ext>
            </p:extLst>
          </p:nvPr>
        </p:nvGraphicFramePr>
        <p:xfrm>
          <a:off x="727587" y="1284253"/>
          <a:ext cx="11175105" cy="4998720"/>
        </p:xfrm>
        <a:graphic>
          <a:graphicData uri="http://schemas.openxmlformats.org/drawingml/2006/table">
            <a:tbl>
              <a:tblPr firstRow="1" firstCol="1" bandRow="1">
                <a:tableStyleId>{5C22544A-7EE6-4342-B048-85BDC9FD1C3A}</a:tableStyleId>
              </a:tblPr>
              <a:tblGrid>
                <a:gridCol w="1439646">
                  <a:extLst>
                    <a:ext uri="{9D8B030D-6E8A-4147-A177-3AD203B41FA5}">
                      <a16:colId xmlns:a16="http://schemas.microsoft.com/office/drawing/2014/main" val="908793376"/>
                    </a:ext>
                  </a:extLst>
                </a:gridCol>
                <a:gridCol w="3288588">
                  <a:extLst>
                    <a:ext uri="{9D8B030D-6E8A-4147-A177-3AD203B41FA5}">
                      <a16:colId xmlns:a16="http://schemas.microsoft.com/office/drawing/2014/main" val="2118150601"/>
                    </a:ext>
                  </a:extLst>
                </a:gridCol>
                <a:gridCol w="1750004">
                  <a:extLst>
                    <a:ext uri="{9D8B030D-6E8A-4147-A177-3AD203B41FA5}">
                      <a16:colId xmlns:a16="http://schemas.microsoft.com/office/drawing/2014/main" val="1578362206"/>
                    </a:ext>
                  </a:extLst>
                </a:gridCol>
                <a:gridCol w="4696867">
                  <a:extLst>
                    <a:ext uri="{9D8B030D-6E8A-4147-A177-3AD203B41FA5}">
                      <a16:colId xmlns:a16="http://schemas.microsoft.com/office/drawing/2014/main" val="1706281597"/>
                    </a:ext>
                  </a:extLst>
                </a:gridCol>
              </a:tblGrid>
              <a:tr h="186231">
                <a:tc>
                  <a:txBody>
                    <a:bodyPr/>
                    <a:lstStyle/>
                    <a:p>
                      <a:r>
                        <a:rPr lang="en-US" sz="1100">
                          <a:latin typeface="+mn-lt"/>
                        </a:rPr>
                        <a:t>Pain Point</a:t>
                      </a:r>
                    </a:p>
                  </a:txBody>
                  <a:tcPr/>
                </a:tc>
                <a:tc>
                  <a:txBody>
                    <a:bodyPr/>
                    <a:lstStyle/>
                    <a:p>
                      <a:pPr lvl="0">
                        <a:buNone/>
                      </a:pPr>
                      <a:r>
                        <a:rPr lang="en-US" sz="1100">
                          <a:latin typeface="+mn-lt"/>
                        </a:rPr>
                        <a:t>EA Charter Goal</a:t>
                      </a:r>
                    </a:p>
                  </a:txBody>
                  <a:tcPr/>
                </a:tc>
                <a:tc>
                  <a:txBody>
                    <a:bodyPr/>
                    <a:lstStyle/>
                    <a:p>
                      <a:r>
                        <a:rPr lang="en-US" sz="1100">
                          <a:latin typeface="+mn-lt"/>
                        </a:rPr>
                        <a:t>Objective</a:t>
                      </a:r>
                    </a:p>
                  </a:txBody>
                  <a:tcPr/>
                </a:tc>
                <a:tc>
                  <a:txBody>
                    <a:bodyPr/>
                    <a:lstStyle/>
                    <a:p>
                      <a:r>
                        <a:rPr lang="en-US" sz="1100">
                          <a:latin typeface="+mn-lt"/>
                        </a:rPr>
                        <a:t>Quote</a:t>
                      </a:r>
                    </a:p>
                  </a:txBody>
                  <a:tcPr/>
                </a:tc>
                <a:extLst>
                  <a:ext uri="{0D108BD9-81ED-4DB2-BD59-A6C34878D82A}">
                    <a16:rowId xmlns:a16="http://schemas.microsoft.com/office/drawing/2014/main" val="2463184559"/>
                  </a:ext>
                </a:extLst>
              </a:tr>
              <a:tr h="682846">
                <a:tc>
                  <a:txBody>
                    <a:bodyPr/>
                    <a:lstStyle/>
                    <a:p>
                      <a:pPr lvl="0">
                        <a:buNone/>
                      </a:pPr>
                      <a:r>
                        <a:rPr lang="en-US" sz="1100" noProof="0">
                          <a:latin typeface="+mn-lt"/>
                        </a:rPr>
                        <a:t>Leadership &amp; Communication Gaps</a:t>
                      </a:r>
                      <a:endParaRPr lang="en-US" sz="1100">
                        <a:latin typeface="+mn-lt"/>
                      </a:endParaRPr>
                    </a:p>
                  </a:txBody>
                  <a:tcPr/>
                </a:tc>
                <a:tc>
                  <a:txBody>
                    <a:bodyPr/>
                    <a:lstStyle/>
                    <a:p>
                      <a:pPr lvl="0">
                        <a:buNone/>
                      </a:pPr>
                      <a:r>
                        <a:rPr lang="en-US" sz="1100" noProof="0">
                          <a:latin typeface="+mn-lt"/>
                        </a:rPr>
                        <a:t>Ensure that the IT landscape is strategically aligned with, and capable of supporting, current and future business needs. </a:t>
                      </a:r>
                      <a:endParaRPr lang="en-US" sz="1100">
                        <a:latin typeface="+mn-lt"/>
                      </a:endParaRPr>
                    </a:p>
                  </a:txBody>
                  <a:tcPr/>
                </a:tc>
                <a:tc>
                  <a:txBody>
                    <a:bodyPr/>
                    <a:lstStyle/>
                    <a:p>
                      <a:pPr lvl="0">
                        <a:buNone/>
                      </a:pPr>
                      <a:r>
                        <a:rPr lang="en-US" sz="1100" noProof="0">
                          <a:latin typeface="+mn-lt"/>
                        </a:rPr>
                        <a:t>Ensure programs are aware of agency's future strategy and incorporating in their roadmap</a:t>
                      </a:r>
                      <a:endParaRPr lang="en-US" sz="110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mn-lt"/>
                        </a:rPr>
                        <a:t>"You're not getting any communication and then all of a sudden you're out of compliance and someone's pinging you" - SDLC Professional (Project Manager)</a:t>
                      </a:r>
                    </a:p>
                  </a:txBody>
                  <a:tcPr/>
                </a:tc>
                <a:extLst>
                  <a:ext uri="{0D108BD9-81ED-4DB2-BD59-A6C34878D82A}">
                    <a16:rowId xmlns:a16="http://schemas.microsoft.com/office/drawing/2014/main" val="442662425"/>
                  </a:ext>
                </a:extLst>
              </a:tr>
              <a:tr h="558692">
                <a:tc>
                  <a:txBody>
                    <a:bodyPr/>
                    <a:lstStyle/>
                    <a:p>
                      <a:pPr lvl="0">
                        <a:buNone/>
                      </a:pPr>
                      <a:r>
                        <a:rPr lang="en-US" sz="1100" noProof="0">
                          <a:latin typeface="+mn-lt"/>
                        </a:rPr>
                        <a:t>Lack of Visibility &amp; Alignment</a:t>
                      </a:r>
                      <a:endParaRPr lang="en-US" sz="1100">
                        <a:latin typeface="+mn-lt"/>
                      </a:endParaRPr>
                    </a:p>
                  </a:txBody>
                  <a:tcPr/>
                </a:tc>
                <a:tc>
                  <a:txBody>
                    <a:bodyPr/>
                    <a:lstStyle/>
                    <a:p>
                      <a:pPr lvl="0">
                        <a:buNone/>
                      </a:pPr>
                      <a:r>
                        <a:rPr lang="en-US" sz="1100" noProof="0">
                          <a:latin typeface="+mn-lt"/>
                        </a:rPr>
                        <a:t>Foster an environment where business and mission areas can collaborate and communicate on common IT projects and outcomes. </a:t>
                      </a:r>
                      <a:endParaRPr lang="en-US" sz="1100">
                        <a:latin typeface="+mn-lt"/>
                      </a:endParaRPr>
                    </a:p>
                  </a:txBody>
                  <a:tcPr/>
                </a:tc>
                <a:tc>
                  <a:txBody>
                    <a:bodyPr/>
                    <a:lstStyle/>
                    <a:p>
                      <a:pPr lvl="0">
                        <a:buNone/>
                      </a:pPr>
                      <a:r>
                        <a:rPr lang="en-US" sz="1100" noProof="0">
                          <a:latin typeface="+mn-lt"/>
                        </a:rPr>
                        <a:t>Ensure cross program communication and collaboration</a:t>
                      </a:r>
                      <a:endParaRPr lang="en-US" sz="1100">
                        <a:latin typeface="+mn-lt"/>
                      </a:endParaRPr>
                    </a:p>
                  </a:txBody>
                  <a:tcPr/>
                </a:tc>
                <a:tc>
                  <a:txBody>
                    <a:bodyPr/>
                    <a:lstStyle/>
                    <a:p>
                      <a:pPr marL="0" marR="0" lvl="0" indent="0" algn="l">
                        <a:lnSpc>
                          <a:spcPct val="100000"/>
                        </a:lnSpc>
                        <a:spcBef>
                          <a:spcPts val="0"/>
                        </a:spcBef>
                        <a:spcAft>
                          <a:spcPts val="0"/>
                        </a:spcAft>
                        <a:buNone/>
                      </a:pPr>
                      <a:r>
                        <a:rPr lang="en-US" sz="1100" b="0" i="0" u="none" strike="noStrike" noProof="0">
                          <a:solidFill>
                            <a:srgbClr val="262626"/>
                          </a:solidFill>
                          <a:latin typeface="+mn-lt"/>
                        </a:rPr>
                        <a:t>"I feel like it's communication is where it's lacking, so it's like, ‘oh, we're going to roll out this or you know, we're going to roll out 1CDP, or we're going to roll out this new security process’ but like the tactical how do you do that? Or what are the next steps?" - SDLC Professional (Project Manager)</a:t>
                      </a:r>
                    </a:p>
                  </a:txBody>
                  <a:tcPr/>
                </a:tc>
                <a:extLst>
                  <a:ext uri="{0D108BD9-81ED-4DB2-BD59-A6C34878D82A}">
                    <a16:rowId xmlns:a16="http://schemas.microsoft.com/office/drawing/2014/main" val="1528149963"/>
                  </a:ext>
                </a:extLst>
              </a:tr>
              <a:tr h="558692">
                <a:tc rowSpan="3">
                  <a:txBody>
                    <a:bodyPr/>
                    <a:lstStyle/>
                    <a:p>
                      <a:pPr lvl="0">
                        <a:buNone/>
                      </a:pPr>
                      <a:r>
                        <a:rPr lang="en-US" sz="1100" noProof="0">
                          <a:latin typeface="+mn-lt"/>
                        </a:rPr>
                        <a:t>Inconsistent Processes</a:t>
                      </a:r>
                      <a:endParaRPr lang="en-US" sz="1100">
                        <a:latin typeface="+mn-lt"/>
                      </a:endParaRPr>
                    </a:p>
                  </a:txBody>
                  <a:tcPr/>
                </a:tc>
                <a:tc>
                  <a:txBody>
                    <a:bodyPr/>
                    <a:lstStyle/>
                    <a:p>
                      <a:pPr lvl="0">
                        <a:buNone/>
                      </a:pPr>
                      <a:r>
                        <a:rPr lang="en-US" sz="1100" noProof="0">
                          <a:latin typeface="+mn-lt"/>
                        </a:rPr>
                        <a:t>Promote the use of common IT solution patterns, standards, best practices, and the adoption of enterprise-wide IT services. </a:t>
                      </a:r>
                    </a:p>
                  </a:txBody>
                  <a:tcPr/>
                </a:tc>
                <a:tc>
                  <a:txBody>
                    <a:bodyPr/>
                    <a:lstStyle/>
                    <a:p>
                      <a:pPr lvl="0">
                        <a:buNone/>
                      </a:pPr>
                      <a:r>
                        <a:rPr lang="en-US" sz="1100" noProof="0">
                          <a:latin typeface="+mn-lt"/>
                        </a:rPr>
                        <a:t>Expand common IT patterns, standards, and best practices usage across programs</a:t>
                      </a:r>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mn-lt"/>
                        </a:rPr>
                        <a:t>"So the issue with having consistency is you have some people who are allowed to come to work and just make their own workflow." - SDLC Professional (Security Steward)</a:t>
                      </a:r>
                    </a:p>
                  </a:txBody>
                  <a:tcPr/>
                </a:tc>
                <a:extLst>
                  <a:ext uri="{0D108BD9-81ED-4DB2-BD59-A6C34878D82A}">
                    <a16:rowId xmlns:a16="http://schemas.microsoft.com/office/drawing/2014/main" val="302081430"/>
                  </a:ext>
                </a:extLst>
              </a:tr>
              <a:tr h="558692">
                <a:tc vMerge="1">
                  <a:txBody>
                    <a:bodyPr/>
                    <a:lstStyle/>
                    <a:p>
                      <a:endParaRPr lang="en-US"/>
                    </a:p>
                  </a:txBody>
                  <a:tcPr/>
                </a:tc>
                <a:tc>
                  <a:txBody>
                    <a:bodyPr/>
                    <a:lstStyle/>
                    <a:p>
                      <a:pPr lvl="0">
                        <a:buNone/>
                      </a:pPr>
                      <a:r>
                        <a:rPr lang="en-US" sz="1100" noProof="0">
                          <a:latin typeface="+mn-lt"/>
                        </a:rPr>
                        <a:t>Identify IT redundancies and streamline processes to enhance overall efficiency, including IT system and software license rationalization. </a:t>
                      </a:r>
                      <a:endParaRPr lang="en-US" sz="1100">
                        <a:latin typeface="+mn-lt"/>
                      </a:endParaRPr>
                    </a:p>
                  </a:txBody>
                  <a:tcPr/>
                </a:tc>
                <a:tc>
                  <a:txBody>
                    <a:bodyPr/>
                    <a:lstStyle/>
                    <a:p>
                      <a:pPr lvl="0">
                        <a:buNone/>
                      </a:pPr>
                      <a:r>
                        <a:rPr lang="en-US" sz="1100" noProof="0">
                          <a:latin typeface="+mn-lt"/>
                        </a:rPr>
                        <a:t>Decrease redundancy of IT tools, services, and processes</a:t>
                      </a:r>
                      <a:endParaRPr lang="en-US" sz="1100">
                        <a:latin typeface="+mn-lt"/>
                      </a:endParaRPr>
                    </a:p>
                  </a:txBody>
                  <a:tcPr/>
                </a:tc>
                <a:tc vMerge="1">
                  <a:txBody>
                    <a:bodyPr/>
                    <a:lstStyle/>
                    <a:p>
                      <a:pPr lvl="0">
                        <a:buNone/>
                      </a:pPr>
                      <a:endParaRPr lang="en-US" sz="1200"/>
                    </a:p>
                  </a:txBody>
                  <a:tcPr/>
                </a:tc>
                <a:extLst>
                  <a:ext uri="{0D108BD9-81ED-4DB2-BD59-A6C34878D82A}">
                    <a16:rowId xmlns:a16="http://schemas.microsoft.com/office/drawing/2014/main" val="2105394866"/>
                  </a:ext>
                </a:extLst>
              </a:tr>
              <a:tr h="931153">
                <a:tc vMerge="1">
                  <a:txBody>
                    <a:bodyPr/>
                    <a:lstStyle/>
                    <a:p>
                      <a:endParaRPr lang="en-US"/>
                    </a:p>
                  </a:txBody>
                  <a:tcPr/>
                </a:tc>
                <a:tc>
                  <a:txBody>
                    <a:bodyPr/>
                    <a:lstStyle/>
                    <a:p>
                      <a:pPr lvl="0">
                        <a:buNone/>
                      </a:pPr>
                      <a:r>
                        <a:rPr lang="en-US" sz="1100" noProof="0">
                          <a:latin typeface="+mn-lt"/>
                        </a:rPr>
                        <a:t>Improve decision making by ensuring that decisions are not made in isolation or solely based on project-specific needs but instead reflect broader enterprise priorities, thus avoiding costly one-off solutions and promoting more sustainable, integrated investments. </a:t>
                      </a:r>
                      <a:endParaRPr lang="en-US" sz="1100">
                        <a:latin typeface="+mn-lt"/>
                      </a:endParaRPr>
                    </a:p>
                  </a:txBody>
                  <a:tcPr/>
                </a:tc>
                <a:tc>
                  <a:txBody>
                    <a:bodyPr/>
                    <a:lstStyle/>
                    <a:p>
                      <a:pPr lvl="0">
                        <a:buNone/>
                      </a:pPr>
                      <a:r>
                        <a:rPr lang="en-US" sz="1100" noProof="0">
                          <a:latin typeface="+mn-lt"/>
                        </a:rPr>
                        <a:t>Decrease costly one-off solutions across agency</a:t>
                      </a:r>
                      <a:endParaRPr lang="en-US" sz="1100">
                        <a:latin typeface="+mn-lt"/>
                      </a:endParaRPr>
                    </a:p>
                  </a:txBody>
                  <a:tcPr/>
                </a:tc>
                <a:tc vMerge="1">
                  <a:txBody>
                    <a:bodyPr/>
                    <a:lstStyle/>
                    <a:p>
                      <a:pPr lvl="0">
                        <a:buNone/>
                      </a:pPr>
                      <a:endParaRPr lang="en-US" sz="1200"/>
                    </a:p>
                  </a:txBody>
                  <a:tcPr/>
                </a:tc>
                <a:extLst>
                  <a:ext uri="{0D108BD9-81ED-4DB2-BD59-A6C34878D82A}">
                    <a16:rowId xmlns:a16="http://schemas.microsoft.com/office/drawing/2014/main" val="80378163"/>
                  </a:ext>
                </a:extLst>
              </a:tr>
              <a:tr h="558692">
                <a:tc>
                  <a:txBody>
                    <a:bodyPr/>
                    <a:lstStyle/>
                    <a:p>
                      <a:pPr lvl="0">
                        <a:buNone/>
                      </a:pPr>
                      <a:r>
                        <a:rPr lang="en-US" sz="1100" noProof="0">
                          <a:latin typeface="+mn-lt"/>
                        </a:rPr>
                        <a:t>Compliance &amp; Security Concerns</a:t>
                      </a:r>
                      <a:endParaRPr lang="en-US" sz="1100">
                        <a:latin typeface="+mn-lt"/>
                      </a:endParaRPr>
                    </a:p>
                  </a:txBody>
                  <a:tcPr/>
                </a:tc>
                <a:tc>
                  <a:txBody>
                    <a:bodyPr/>
                    <a:lstStyle/>
                    <a:p>
                      <a:pPr lvl="0">
                        <a:buNone/>
                      </a:pPr>
                      <a:r>
                        <a:rPr lang="en-US" sz="1100" noProof="0">
                          <a:latin typeface="+mn-lt"/>
                        </a:rPr>
                        <a:t>Promote the use of common IT solution patterns, standards, best practices, and the adoption of enterprise-wide IT services. </a:t>
                      </a:r>
                      <a:endParaRPr lang="en-US" sz="1100">
                        <a:latin typeface="+mn-lt"/>
                      </a:endParaRPr>
                    </a:p>
                  </a:txBody>
                  <a:tcPr/>
                </a:tc>
                <a:tc>
                  <a:txBody>
                    <a:bodyPr/>
                    <a:lstStyle/>
                    <a:p>
                      <a:pPr lvl="0">
                        <a:buNone/>
                      </a:pPr>
                      <a:r>
                        <a:rPr lang="en-US" sz="1100" noProof="0">
                          <a:latin typeface="+mn-lt"/>
                        </a:rPr>
                        <a:t>Expand common IT patterns, standards, and best practices usage across programs</a:t>
                      </a:r>
                      <a:endParaRPr lang="en-US" sz="110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latin typeface="+mn-lt"/>
                        </a:rPr>
                        <a:t>"What would make my job easier is if there's more of a compliance mechanism to say, 'hey, you must follow this,'  a lot of times we don't necessarily have that guidance" - IT Architect</a:t>
                      </a:r>
                    </a:p>
                    <a:p>
                      <a:pPr lvl="0">
                        <a:buNone/>
                      </a:pPr>
                      <a:endParaRPr lang="en-US" sz="1100">
                        <a:latin typeface="+mn-lt"/>
                      </a:endParaRPr>
                    </a:p>
                  </a:txBody>
                  <a:tcPr/>
                </a:tc>
                <a:extLst>
                  <a:ext uri="{0D108BD9-81ED-4DB2-BD59-A6C34878D82A}">
                    <a16:rowId xmlns:a16="http://schemas.microsoft.com/office/drawing/2014/main" val="2535516524"/>
                  </a:ext>
                </a:extLst>
              </a:tr>
            </a:tbl>
          </a:graphicData>
        </a:graphic>
      </p:graphicFrame>
    </p:spTree>
    <p:extLst>
      <p:ext uri="{BB962C8B-B14F-4D97-AF65-F5344CB8AC3E}">
        <p14:creationId xmlns:p14="http://schemas.microsoft.com/office/powerpoint/2010/main" val="1918602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547AA-7582-FC69-78E9-BEABF822F86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5A916BD-CEDD-22E5-90E5-6ED28583510A}"/>
              </a:ext>
            </a:extLst>
          </p:cNvPr>
          <p:cNvSpPr>
            <a:spLocks noGrp="1"/>
          </p:cNvSpPr>
          <p:nvPr>
            <p:ph type="sldNum" sz="quarter" idx="12"/>
          </p:nvPr>
        </p:nvSpPr>
        <p:spPr/>
        <p:txBody>
          <a:bodyPr/>
          <a:lstStyle/>
          <a:p>
            <a:fld id="{C998F8A8-616C-F441-B333-4A21D39A0EF3}" type="slidenum">
              <a:rPr lang="en-US" smtClean="0"/>
              <a:t>54</a:t>
            </a:fld>
            <a:endParaRPr lang="en-US"/>
          </a:p>
        </p:txBody>
      </p:sp>
      <p:sp>
        <p:nvSpPr>
          <p:cNvPr id="17" name="Title 16">
            <a:extLst>
              <a:ext uri="{FF2B5EF4-FFF2-40B4-BE49-F238E27FC236}">
                <a16:creationId xmlns:a16="http://schemas.microsoft.com/office/drawing/2014/main" id="{DEF94439-95CA-36D7-C48B-C6AE5117D704}"/>
              </a:ext>
            </a:extLst>
          </p:cNvPr>
          <p:cNvSpPr>
            <a:spLocks noGrp="1"/>
          </p:cNvSpPr>
          <p:nvPr>
            <p:ph type="title"/>
          </p:nvPr>
        </p:nvSpPr>
        <p:spPr/>
        <p:txBody>
          <a:bodyPr/>
          <a:lstStyle/>
          <a:p>
            <a:r>
              <a:rPr lang="en-US"/>
              <a:t>Surveys</a:t>
            </a:r>
          </a:p>
        </p:txBody>
      </p:sp>
      <p:graphicFrame>
        <p:nvGraphicFramePr>
          <p:cNvPr id="9" name="Content Placeholder 8">
            <a:extLst>
              <a:ext uri="{FF2B5EF4-FFF2-40B4-BE49-F238E27FC236}">
                <a16:creationId xmlns:a16="http://schemas.microsoft.com/office/drawing/2014/main" id="{A34D0472-317E-BEB7-BBCA-F5E4F8D8F663}"/>
              </a:ext>
              <a:ext uri="{147F2762-F138-4A5C-976F-8EAC2B608ADB}">
                <a16:predDERef xmlns:a16="http://schemas.microsoft.com/office/drawing/2014/main" pred="{CD355C7C-CD09-4374-35D2-5E3D5B5A1C3E}"/>
              </a:ext>
            </a:extLst>
          </p:cNvPr>
          <p:cNvGraphicFramePr>
            <a:graphicFrameLocks/>
          </p:cNvGraphicFramePr>
          <p:nvPr>
            <p:extLst>
              <p:ext uri="{D42A27DB-BD31-4B8C-83A1-F6EECF244321}">
                <p14:modId xmlns:p14="http://schemas.microsoft.com/office/powerpoint/2010/main" val="22097140"/>
              </p:ext>
            </p:extLst>
          </p:nvPr>
        </p:nvGraphicFramePr>
        <p:xfrm>
          <a:off x="4371975" y="479425"/>
          <a:ext cx="8753475" cy="6011396"/>
        </p:xfrm>
        <a:graphic>
          <a:graphicData uri="http://schemas.openxmlformats.org/drawingml/2006/chart">
            <c:chart xmlns:c="http://schemas.openxmlformats.org/drawingml/2006/chart" xmlns:r="http://schemas.openxmlformats.org/officeDocument/2006/relationships" r:id="rId2"/>
          </a:graphicData>
        </a:graphic>
      </p:graphicFrame>
      <p:sp>
        <p:nvSpPr>
          <p:cNvPr id="11" name="Content Placeholder 10">
            <a:extLst>
              <a:ext uri="{FF2B5EF4-FFF2-40B4-BE49-F238E27FC236}">
                <a16:creationId xmlns:a16="http://schemas.microsoft.com/office/drawing/2014/main" id="{4D1574F6-63F5-4899-97F8-9B481E7EA99F}"/>
              </a:ext>
            </a:extLst>
          </p:cNvPr>
          <p:cNvSpPr txBox="1">
            <a:spLocks/>
          </p:cNvSpPr>
          <p:nvPr/>
        </p:nvSpPr>
        <p:spPr>
          <a:xfrm>
            <a:off x="618068" y="1599740"/>
            <a:ext cx="5322890" cy="4602162"/>
          </a:xfrm>
          <a:prstGeom prst="rect">
            <a:avLst/>
          </a:prstGeom>
        </p:spPr>
        <p:txBody>
          <a:bodyPr vert="horz" lIns="0" tIns="45720" rIns="91440" bIns="45720" rtlCol="0" anchor="ctr">
            <a:normAutofit/>
          </a:bodyPr>
          <a:lstStyle>
            <a:defPPr>
              <a:defRPr lang="en-US"/>
            </a:defPPr>
            <a:lvl1pPr marL="0" algn="l"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t>Strong Organizational Consensus</a:t>
            </a:r>
            <a:br>
              <a:rPr lang="en-US" sz="1800" b="1"/>
            </a:br>
            <a:r>
              <a:rPr lang="en-US" sz="1800">
                <a:solidFill>
                  <a:srgbClr val="20145F"/>
                </a:solidFill>
              </a:rPr>
              <a:t>78% of respondents rate EA as very to extremely important, demonstrating clear organizational alignment for implementation</a:t>
            </a:r>
            <a:br>
              <a:rPr lang="en-US" sz="1800"/>
            </a:br>
            <a:endParaRPr lang="en-US" sz="1800"/>
          </a:p>
          <a:p>
            <a:r>
              <a:rPr lang="en-US" sz="2000" b="1"/>
              <a:t>Mission-Critical Priority</a:t>
            </a:r>
            <a:br>
              <a:rPr lang="en-US" sz="1800" b="1"/>
            </a:br>
            <a:r>
              <a:rPr lang="en-US" sz="1800">
                <a:solidFill>
                  <a:srgbClr val="20145F"/>
                </a:solidFill>
              </a:rPr>
              <a:t>Half of all respondents view EA as "critical for our success," indicating current CDC capabilities are significantly constrained without it</a:t>
            </a:r>
            <a:br>
              <a:rPr lang="en-US" sz="1800"/>
            </a:br>
            <a:endParaRPr lang="en-US" sz="1800"/>
          </a:p>
          <a:p>
            <a:r>
              <a:rPr lang="en-US" sz="2000" b="1"/>
              <a:t>Minimal Resistance</a:t>
            </a:r>
            <a:br>
              <a:rPr lang="en-US" sz="1800" b="1"/>
            </a:br>
            <a:r>
              <a:rPr lang="en-US" sz="1800">
                <a:solidFill>
                  <a:srgbClr val="20145F"/>
                </a:solidFill>
              </a:rPr>
              <a:t>Only 6% see EA as slightly important, showing widespread recognition of its strategic value across the organization</a:t>
            </a:r>
          </a:p>
          <a:p>
            <a:endParaRPr lang="en-US" sz="1800">
              <a:ea typeface="Lato"/>
              <a:cs typeface="Lato"/>
            </a:endParaRPr>
          </a:p>
        </p:txBody>
      </p:sp>
    </p:spTree>
    <p:extLst>
      <p:ext uri="{BB962C8B-B14F-4D97-AF65-F5344CB8AC3E}">
        <p14:creationId xmlns:p14="http://schemas.microsoft.com/office/powerpoint/2010/main" val="960679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F365B-D77F-F7B7-9C66-1FD1A224952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C3DD521-1D45-6D91-283A-B42DC4686DC3}"/>
              </a:ext>
            </a:extLst>
          </p:cNvPr>
          <p:cNvSpPr>
            <a:spLocks noGrp="1"/>
          </p:cNvSpPr>
          <p:nvPr>
            <p:ph type="sldNum" sz="quarter" idx="12"/>
          </p:nvPr>
        </p:nvSpPr>
        <p:spPr/>
        <p:txBody>
          <a:bodyPr/>
          <a:lstStyle/>
          <a:p>
            <a:fld id="{C998F8A8-616C-F441-B333-4A21D39A0EF3}" type="slidenum">
              <a:rPr lang="en-US" smtClean="0"/>
              <a:t>55</a:t>
            </a:fld>
            <a:endParaRPr lang="en-US"/>
          </a:p>
        </p:txBody>
      </p:sp>
      <p:sp>
        <p:nvSpPr>
          <p:cNvPr id="17" name="Title 16">
            <a:extLst>
              <a:ext uri="{FF2B5EF4-FFF2-40B4-BE49-F238E27FC236}">
                <a16:creationId xmlns:a16="http://schemas.microsoft.com/office/drawing/2014/main" id="{8E94760B-2FB9-42F7-0D35-A376C92E94EB}"/>
              </a:ext>
            </a:extLst>
          </p:cNvPr>
          <p:cNvSpPr>
            <a:spLocks noGrp="1"/>
          </p:cNvSpPr>
          <p:nvPr>
            <p:ph type="title"/>
          </p:nvPr>
        </p:nvSpPr>
        <p:spPr/>
        <p:txBody>
          <a:bodyPr/>
          <a:lstStyle/>
          <a:p>
            <a:r>
              <a:rPr lang="en-US"/>
              <a:t>Usage tr</a:t>
            </a:r>
            <a:r>
              <a:rPr lang="en-US">
                <a:solidFill>
                  <a:srgbClr val="1E22AA"/>
                </a:solidFill>
              </a:rPr>
              <a:t>a</a:t>
            </a:r>
            <a:r>
              <a:rPr lang="en-US"/>
              <a:t>cking (CY2025 Q2)</a:t>
            </a:r>
          </a:p>
        </p:txBody>
      </p:sp>
      <p:pic>
        <p:nvPicPr>
          <p:cNvPr id="2" name="Picture 1" descr="A graph with blue line&#10;&#10;AI-generated content may be incorrect.">
            <a:extLst>
              <a:ext uri="{FF2B5EF4-FFF2-40B4-BE49-F238E27FC236}">
                <a16:creationId xmlns:a16="http://schemas.microsoft.com/office/drawing/2014/main" id="{3686F618-FB66-5FDA-82ED-67D380C48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56" y="1943219"/>
            <a:ext cx="11847687" cy="3904688"/>
          </a:xfrm>
          <a:prstGeom prst="rect">
            <a:avLst/>
          </a:prstGeom>
        </p:spPr>
      </p:pic>
      <p:sp>
        <p:nvSpPr>
          <p:cNvPr id="12" name="Oval 11">
            <a:extLst>
              <a:ext uri="{FF2B5EF4-FFF2-40B4-BE49-F238E27FC236}">
                <a16:creationId xmlns:a16="http://schemas.microsoft.com/office/drawing/2014/main" id="{6775F313-2C00-EA75-8C5D-4EE15211587A}"/>
              </a:ext>
            </a:extLst>
          </p:cNvPr>
          <p:cNvSpPr/>
          <p:nvPr/>
        </p:nvSpPr>
        <p:spPr>
          <a:xfrm>
            <a:off x="10834577" y="2913320"/>
            <a:ext cx="531628" cy="430619"/>
          </a:xfrm>
          <a:prstGeom prst="ellipse">
            <a:avLst/>
          </a:prstGeom>
          <a:noFill/>
          <a:ln>
            <a:solidFill>
              <a:srgbClr val="1E22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E22AA"/>
              </a:solidFill>
            </a:endParaRPr>
          </a:p>
        </p:txBody>
      </p:sp>
      <p:sp>
        <p:nvSpPr>
          <p:cNvPr id="13" name="TextBox 12">
            <a:extLst>
              <a:ext uri="{FF2B5EF4-FFF2-40B4-BE49-F238E27FC236}">
                <a16:creationId xmlns:a16="http://schemas.microsoft.com/office/drawing/2014/main" id="{FEE58610-2944-9DF5-875C-DB0D0A6E1C34}"/>
              </a:ext>
            </a:extLst>
          </p:cNvPr>
          <p:cNvSpPr txBox="1"/>
          <p:nvPr/>
        </p:nvSpPr>
        <p:spPr>
          <a:xfrm>
            <a:off x="10690483" y="2543988"/>
            <a:ext cx="1501517" cy="369332"/>
          </a:xfrm>
          <a:prstGeom prst="rect">
            <a:avLst/>
          </a:prstGeom>
          <a:noFill/>
        </p:spPr>
        <p:txBody>
          <a:bodyPr wrap="square" rtlCol="0">
            <a:spAutoFit/>
          </a:bodyPr>
          <a:lstStyle/>
          <a:p>
            <a:r>
              <a:rPr lang="en-US">
                <a:solidFill>
                  <a:srgbClr val="1E22AA"/>
                </a:solidFill>
              </a:rPr>
              <a:t>June 27</a:t>
            </a:r>
          </a:p>
        </p:txBody>
      </p:sp>
      <p:sp>
        <p:nvSpPr>
          <p:cNvPr id="15" name="TextBox 14">
            <a:extLst>
              <a:ext uri="{FF2B5EF4-FFF2-40B4-BE49-F238E27FC236}">
                <a16:creationId xmlns:a16="http://schemas.microsoft.com/office/drawing/2014/main" id="{72833FA3-12E6-F80A-EB3F-880B690897E8}"/>
              </a:ext>
            </a:extLst>
          </p:cNvPr>
          <p:cNvSpPr txBox="1"/>
          <p:nvPr/>
        </p:nvSpPr>
        <p:spPr>
          <a:xfrm>
            <a:off x="1974720" y="3033922"/>
            <a:ext cx="1501517" cy="646331"/>
          </a:xfrm>
          <a:prstGeom prst="rect">
            <a:avLst/>
          </a:prstGeom>
          <a:noFill/>
        </p:spPr>
        <p:txBody>
          <a:bodyPr wrap="square" rtlCol="0">
            <a:spAutoFit/>
          </a:bodyPr>
          <a:lstStyle/>
          <a:p>
            <a:r>
              <a:rPr lang="en-US">
                <a:solidFill>
                  <a:srgbClr val="1E22AA"/>
                </a:solidFill>
              </a:rPr>
              <a:t>EA Showcase April 17</a:t>
            </a:r>
          </a:p>
        </p:txBody>
      </p:sp>
      <p:sp>
        <p:nvSpPr>
          <p:cNvPr id="16" name="Oval 15">
            <a:extLst>
              <a:ext uri="{FF2B5EF4-FFF2-40B4-BE49-F238E27FC236}">
                <a16:creationId xmlns:a16="http://schemas.microsoft.com/office/drawing/2014/main" id="{4768546C-204C-DE84-7BD8-B5B445E6E88B}"/>
              </a:ext>
            </a:extLst>
          </p:cNvPr>
          <p:cNvSpPr/>
          <p:nvPr/>
        </p:nvSpPr>
        <p:spPr>
          <a:xfrm>
            <a:off x="7786577" y="3464944"/>
            <a:ext cx="531628" cy="430619"/>
          </a:xfrm>
          <a:prstGeom prst="ellipse">
            <a:avLst/>
          </a:prstGeom>
          <a:noFill/>
          <a:ln>
            <a:solidFill>
              <a:srgbClr val="1E22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E22AA"/>
              </a:solidFill>
            </a:endParaRPr>
          </a:p>
        </p:txBody>
      </p:sp>
      <p:sp>
        <p:nvSpPr>
          <p:cNvPr id="3" name="Oval 2">
            <a:extLst>
              <a:ext uri="{FF2B5EF4-FFF2-40B4-BE49-F238E27FC236}">
                <a16:creationId xmlns:a16="http://schemas.microsoft.com/office/drawing/2014/main" id="{6422345F-B405-19BB-9F12-ABCA9E5BB1D1}"/>
              </a:ext>
            </a:extLst>
          </p:cNvPr>
          <p:cNvSpPr/>
          <p:nvPr/>
        </p:nvSpPr>
        <p:spPr>
          <a:xfrm>
            <a:off x="2114338" y="3680253"/>
            <a:ext cx="531628" cy="430619"/>
          </a:xfrm>
          <a:prstGeom prst="ellipse">
            <a:avLst/>
          </a:prstGeom>
          <a:noFill/>
          <a:ln>
            <a:solidFill>
              <a:srgbClr val="1E22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1E22AA"/>
              </a:solidFill>
            </a:endParaRPr>
          </a:p>
        </p:txBody>
      </p:sp>
      <p:sp>
        <p:nvSpPr>
          <p:cNvPr id="19" name="TextBox 18">
            <a:extLst>
              <a:ext uri="{FF2B5EF4-FFF2-40B4-BE49-F238E27FC236}">
                <a16:creationId xmlns:a16="http://schemas.microsoft.com/office/drawing/2014/main" id="{BF8C3B01-434D-F09E-DCAD-5917F2EEDF0A}"/>
              </a:ext>
            </a:extLst>
          </p:cNvPr>
          <p:cNvSpPr txBox="1"/>
          <p:nvPr/>
        </p:nvSpPr>
        <p:spPr>
          <a:xfrm>
            <a:off x="6922945" y="2547130"/>
            <a:ext cx="2168267" cy="1200329"/>
          </a:xfrm>
          <a:prstGeom prst="rect">
            <a:avLst/>
          </a:prstGeom>
          <a:noFill/>
        </p:spPr>
        <p:txBody>
          <a:bodyPr wrap="square" lIns="91440" tIns="45720" rIns="91440" bIns="45720" rtlCol="0" anchor="t">
            <a:spAutoFit/>
          </a:bodyPr>
          <a:lstStyle/>
          <a:p>
            <a:r>
              <a:rPr lang="en-US">
                <a:solidFill>
                  <a:srgbClr val="1E22AA"/>
                </a:solidFill>
              </a:rPr>
              <a:t>Persona interviews, 1CDP meeting, survey sent</a:t>
            </a:r>
            <a:br>
              <a:rPr lang="en-US">
                <a:solidFill>
                  <a:srgbClr val="1E22AA"/>
                </a:solidFill>
              </a:rPr>
            </a:br>
            <a:r>
              <a:rPr lang="en-US">
                <a:solidFill>
                  <a:srgbClr val="1E22AA"/>
                </a:solidFill>
              </a:rPr>
              <a:t> June 2</a:t>
            </a:r>
          </a:p>
        </p:txBody>
      </p:sp>
    </p:spTree>
    <p:extLst>
      <p:ext uri="{BB962C8B-B14F-4D97-AF65-F5344CB8AC3E}">
        <p14:creationId xmlns:p14="http://schemas.microsoft.com/office/powerpoint/2010/main" val="33535008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23FCC-C4D1-497C-0997-FBD9B5F25FDF}"/>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DF6AE25-C397-991D-BD1C-D62C8F38A4F6}"/>
              </a:ext>
            </a:extLst>
          </p:cNvPr>
          <p:cNvSpPr>
            <a:spLocks noGrp="1"/>
          </p:cNvSpPr>
          <p:nvPr>
            <p:ph type="sldNum" sz="quarter" idx="12"/>
          </p:nvPr>
        </p:nvSpPr>
        <p:spPr/>
        <p:txBody>
          <a:bodyPr/>
          <a:lstStyle/>
          <a:p>
            <a:fld id="{C998F8A8-616C-F441-B333-4A21D39A0EF3}" type="slidenum">
              <a:rPr lang="en-US" smtClean="0"/>
              <a:t>56</a:t>
            </a:fld>
            <a:endParaRPr lang="en-US"/>
          </a:p>
        </p:txBody>
      </p:sp>
      <p:sp>
        <p:nvSpPr>
          <p:cNvPr id="17" name="Title 16">
            <a:extLst>
              <a:ext uri="{FF2B5EF4-FFF2-40B4-BE49-F238E27FC236}">
                <a16:creationId xmlns:a16="http://schemas.microsoft.com/office/drawing/2014/main" id="{2F8D1D0C-EDD8-CC6E-2131-A1C82B6D5A0B}"/>
              </a:ext>
            </a:extLst>
          </p:cNvPr>
          <p:cNvSpPr>
            <a:spLocks noGrp="1"/>
          </p:cNvSpPr>
          <p:nvPr>
            <p:ph type="title"/>
          </p:nvPr>
        </p:nvSpPr>
        <p:spPr/>
        <p:txBody>
          <a:bodyPr/>
          <a:lstStyle/>
          <a:p>
            <a:r>
              <a:rPr lang="en-US"/>
              <a:t>Usage tracking (CY2025 Q3)</a:t>
            </a:r>
          </a:p>
        </p:txBody>
      </p:sp>
      <p:pic>
        <p:nvPicPr>
          <p:cNvPr id="4" name="Picture 3" descr="A screenshot of a white screen&#10;&#10;AI-generated content may be incorrect.">
            <a:extLst>
              <a:ext uri="{FF2B5EF4-FFF2-40B4-BE49-F238E27FC236}">
                <a16:creationId xmlns:a16="http://schemas.microsoft.com/office/drawing/2014/main" id="{407B7C2C-25C0-DA31-23EF-5F4C000C6C00}"/>
              </a:ext>
            </a:extLst>
          </p:cNvPr>
          <p:cNvPicPr>
            <a:picLocks noChangeAspect="1"/>
          </p:cNvPicPr>
          <p:nvPr/>
        </p:nvPicPr>
        <p:blipFill>
          <a:blip r:embed="rId2">
            <a:extLst>
              <a:ext uri="{28A0092B-C50C-407E-A947-70E740481C1C}">
                <a14:useLocalDpi xmlns:a14="http://schemas.microsoft.com/office/drawing/2010/main" val="0"/>
              </a:ext>
            </a:extLst>
          </a:blip>
          <a:srcRect l="-84" t="-329" r="28882" b="-2969"/>
          <a:stretch>
            <a:fillRect/>
          </a:stretch>
        </p:blipFill>
        <p:spPr>
          <a:xfrm>
            <a:off x="889198" y="1976178"/>
            <a:ext cx="10413604" cy="3829198"/>
          </a:xfrm>
          <a:prstGeom prst="rect">
            <a:avLst/>
          </a:prstGeom>
        </p:spPr>
      </p:pic>
      <p:sp>
        <p:nvSpPr>
          <p:cNvPr id="6" name="Rectangle 5">
            <a:extLst>
              <a:ext uri="{FF2B5EF4-FFF2-40B4-BE49-F238E27FC236}">
                <a16:creationId xmlns:a16="http://schemas.microsoft.com/office/drawing/2014/main" id="{C06E01D2-A8C6-C286-B25A-EE9A66BD7934}"/>
              </a:ext>
            </a:extLst>
          </p:cNvPr>
          <p:cNvSpPr/>
          <p:nvPr/>
        </p:nvSpPr>
        <p:spPr>
          <a:xfrm>
            <a:off x="979771" y="3330341"/>
            <a:ext cx="10232458" cy="308008"/>
          </a:xfrm>
          <a:prstGeom prst="rect">
            <a:avLst/>
          </a:prstGeom>
          <a:noFill/>
          <a:ln w="76200">
            <a:solidFill>
              <a:srgbClr val="201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85894B-869E-AC1F-C133-4C234DE35D6E}"/>
              </a:ext>
            </a:extLst>
          </p:cNvPr>
          <p:cNvSpPr/>
          <p:nvPr/>
        </p:nvSpPr>
        <p:spPr>
          <a:xfrm>
            <a:off x="979771" y="2736843"/>
            <a:ext cx="10232458" cy="308008"/>
          </a:xfrm>
          <a:prstGeom prst="rect">
            <a:avLst/>
          </a:prstGeom>
          <a:noFill/>
          <a:ln w="76200">
            <a:solidFill>
              <a:srgbClr val="20145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9842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BBEB3-8E21-C80E-2B5F-C865674EED0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CF4888-EEB1-9D5E-431F-22D9989B03E7}"/>
              </a:ext>
            </a:extLst>
          </p:cNvPr>
          <p:cNvSpPr>
            <a:spLocks noGrp="1"/>
          </p:cNvSpPr>
          <p:nvPr>
            <p:ph type="sldNum" sz="quarter" idx="12"/>
          </p:nvPr>
        </p:nvSpPr>
        <p:spPr/>
        <p:txBody>
          <a:bodyPr/>
          <a:lstStyle/>
          <a:p>
            <a:fld id="{C998F8A8-616C-F441-B333-4A21D39A0EF3}" type="slidenum">
              <a:rPr lang="en-US" smtClean="0"/>
              <a:t>57</a:t>
            </a:fld>
            <a:endParaRPr lang="en-US"/>
          </a:p>
        </p:txBody>
      </p:sp>
      <p:sp>
        <p:nvSpPr>
          <p:cNvPr id="17" name="Title 16">
            <a:extLst>
              <a:ext uri="{FF2B5EF4-FFF2-40B4-BE49-F238E27FC236}">
                <a16:creationId xmlns:a16="http://schemas.microsoft.com/office/drawing/2014/main" id="{21583BE9-0257-8C2F-D353-A51141B55AA1}"/>
              </a:ext>
            </a:extLst>
          </p:cNvPr>
          <p:cNvSpPr>
            <a:spLocks noGrp="1"/>
          </p:cNvSpPr>
          <p:nvPr>
            <p:ph type="title"/>
          </p:nvPr>
        </p:nvSpPr>
        <p:spPr/>
        <p:txBody>
          <a:bodyPr/>
          <a:lstStyle/>
          <a:p>
            <a:r>
              <a:rPr lang="en-US"/>
              <a:t>Outcome Measures</a:t>
            </a:r>
          </a:p>
        </p:txBody>
      </p:sp>
      <p:graphicFrame>
        <p:nvGraphicFramePr>
          <p:cNvPr id="2" name="Table 1">
            <a:extLst>
              <a:ext uri="{FF2B5EF4-FFF2-40B4-BE49-F238E27FC236}">
                <a16:creationId xmlns:a16="http://schemas.microsoft.com/office/drawing/2014/main" id="{FBD2B5F4-D6D5-F9D1-AD08-8A550B629641}"/>
              </a:ext>
            </a:extLst>
          </p:cNvPr>
          <p:cNvGraphicFramePr>
            <a:graphicFrameLocks noGrp="1"/>
          </p:cNvGraphicFramePr>
          <p:nvPr>
            <p:extLst>
              <p:ext uri="{D42A27DB-BD31-4B8C-83A1-F6EECF244321}">
                <p14:modId xmlns:p14="http://schemas.microsoft.com/office/powerpoint/2010/main" val="2928729155"/>
              </p:ext>
            </p:extLst>
          </p:nvPr>
        </p:nvGraphicFramePr>
        <p:xfrm>
          <a:off x="498760" y="1600201"/>
          <a:ext cx="7486291" cy="4319639"/>
        </p:xfrm>
        <a:graphic>
          <a:graphicData uri="http://schemas.openxmlformats.org/drawingml/2006/table">
            <a:tbl>
              <a:tblPr firstRow="1" firstCol="1" bandRow="1">
                <a:tableStyleId>{5C22544A-7EE6-4342-B048-85BDC9FD1C3A}</a:tableStyleId>
              </a:tblPr>
              <a:tblGrid>
                <a:gridCol w="4154510">
                  <a:extLst>
                    <a:ext uri="{9D8B030D-6E8A-4147-A177-3AD203B41FA5}">
                      <a16:colId xmlns:a16="http://schemas.microsoft.com/office/drawing/2014/main" val="3661630323"/>
                    </a:ext>
                  </a:extLst>
                </a:gridCol>
                <a:gridCol w="3331781">
                  <a:extLst>
                    <a:ext uri="{9D8B030D-6E8A-4147-A177-3AD203B41FA5}">
                      <a16:colId xmlns:a16="http://schemas.microsoft.com/office/drawing/2014/main" val="390926653"/>
                    </a:ext>
                  </a:extLst>
                </a:gridCol>
              </a:tblGrid>
              <a:tr h="697723">
                <a:tc>
                  <a:txBody>
                    <a:bodyPr/>
                    <a:lstStyle/>
                    <a:p>
                      <a:pPr algn="l"/>
                      <a:r>
                        <a:rPr lang="en-US" sz="1800"/>
                        <a:t>Measure</a:t>
                      </a:r>
                    </a:p>
                  </a:txBody>
                  <a:tcPr marL="128534" marR="128534" marT="64267" marB="64267" anchor="ctr"/>
                </a:tc>
                <a:tc>
                  <a:txBody>
                    <a:bodyPr/>
                    <a:lstStyle/>
                    <a:p>
                      <a:pPr algn="ctr"/>
                      <a:r>
                        <a:rPr lang="en-US" sz="1800"/>
                        <a:t>July 2025</a:t>
                      </a:r>
                    </a:p>
                  </a:txBody>
                  <a:tcPr marL="128534" marR="128534" marT="64267" marB="64267" anchor="ctr"/>
                </a:tc>
                <a:extLst>
                  <a:ext uri="{0D108BD9-81ED-4DB2-BD59-A6C34878D82A}">
                    <a16:rowId xmlns:a16="http://schemas.microsoft.com/office/drawing/2014/main" val="1716254936"/>
                  </a:ext>
                </a:extLst>
              </a:tr>
              <a:tr h="699042">
                <a:tc>
                  <a:txBody>
                    <a:bodyPr/>
                    <a:lstStyle/>
                    <a:p>
                      <a:pPr algn="l"/>
                      <a:r>
                        <a:rPr lang="en-US" sz="1800"/>
                        <a:t>Awareness</a:t>
                      </a:r>
                    </a:p>
                    <a:p>
                      <a:pPr algn="l"/>
                      <a:r>
                        <a:rPr lang="en-US" sz="1400"/>
                        <a:t>(Stakeholders being very familiar with Enterprise Architecture)</a:t>
                      </a:r>
                      <a:endParaRPr lang="en-US" sz="1400" i="1"/>
                    </a:p>
                  </a:txBody>
                  <a:tcPr marL="128534" marR="128534" marT="64267" marB="64267"/>
                </a:tc>
                <a:tc>
                  <a:txBody>
                    <a:bodyPr/>
                    <a:lstStyle/>
                    <a:p>
                      <a:pPr algn="ctr"/>
                      <a:r>
                        <a:rPr lang="en-US" sz="1800"/>
                        <a:t>28%</a:t>
                      </a:r>
                      <a:endParaRPr lang="en-US" sz="1800" baseline="30000"/>
                    </a:p>
                  </a:txBody>
                  <a:tcPr marL="128534" marR="128534" marT="64267" marB="64267"/>
                </a:tc>
                <a:extLst>
                  <a:ext uri="{0D108BD9-81ED-4DB2-BD59-A6C34878D82A}">
                    <a16:rowId xmlns:a16="http://schemas.microsoft.com/office/drawing/2014/main" val="4200566265"/>
                  </a:ext>
                </a:extLst>
              </a:tr>
              <a:tr h="654256">
                <a:tc>
                  <a:txBody>
                    <a:bodyPr/>
                    <a:lstStyle/>
                    <a:p>
                      <a:pPr algn="l"/>
                      <a:r>
                        <a:rPr lang="en-US" sz="1800"/>
                        <a:t>Desire</a:t>
                      </a:r>
                    </a:p>
                    <a:p>
                      <a:pPr algn="l"/>
                      <a:r>
                        <a:rPr lang="en-US" sz="1400"/>
                        <a:t>(Stakeholders view EA as important to strengthening CDC’s technology capabilities)</a:t>
                      </a:r>
                      <a:endParaRPr lang="en-US" sz="1400" i="1"/>
                    </a:p>
                  </a:txBody>
                  <a:tcPr marL="128534" marR="128534" marT="64267" marB="64267"/>
                </a:tc>
                <a:tc>
                  <a:txBody>
                    <a:bodyPr/>
                    <a:lstStyle/>
                    <a:p>
                      <a:pPr algn="ctr"/>
                      <a:r>
                        <a:rPr lang="en-US" sz="1800"/>
                        <a:t>50%</a:t>
                      </a:r>
                      <a:endParaRPr lang="en-US" sz="1800" baseline="30000"/>
                    </a:p>
                  </a:txBody>
                  <a:tcPr marL="128534" marR="128534" marT="64267" marB="64267"/>
                </a:tc>
                <a:extLst>
                  <a:ext uri="{0D108BD9-81ED-4DB2-BD59-A6C34878D82A}">
                    <a16:rowId xmlns:a16="http://schemas.microsoft.com/office/drawing/2014/main" val="1773299270"/>
                  </a:ext>
                </a:extLst>
              </a:tr>
              <a:tr h="654256">
                <a:tc>
                  <a:txBody>
                    <a:bodyPr/>
                    <a:lstStyle/>
                    <a:p>
                      <a:pPr algn="l"/>
                      <a:r>
                        <a:rPr lang="en-US" sz="1800"/>
                        <a:t>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(7-day trailing average of unique visitors to TRA)</a:t>
                      </a:r>
                      <a:endParaRPr lang="en-US" sz="1400" i="1"/>
                    </a:p>
                  </a:txBody>
                  <a:tcPr marL="128534" marR="128534" marT="64267" marB="64267"/>
                </a:tc>
                <a:tc>
                  <a:txBody>
                    <a:bodyPr/>
                    <a:lstStyle/>
                    <a:p>
                      <a:pPr algn="ctr"/>
                      <a:r>
                        <a:rPr lang="en-US" sz="1800"/>
                        <a:t>28</a:t>
                      </a:r>
                    </a:p>
                  </a:txBody>
                  <a:tcPr marL="128534" marR="128534" marT="64267" marB="64267"/>
                </a:tc>
                <a:extLst>
                  <a:ext uri="{0D108BD9-81ED-4DB2-BD59-A6C34878D82A}">
                    <a16:rowId xmlns:a16="http://schemas.microsoft.com/office/drawing/2014/main" val="4202426248"/>
                  </a:ext>
                </a:extLst>
              </a:tr>
              <a:tr h="654256">
                <a:tc>
                  <a:txBody>
                    <a:bodyPr/>
                    <a:lstStyle/>
                    <a:p>
                      <a:pPr algn="l"/>
                      <a:r>
                        <a:rPr lang="en-US" sz="1800"/>
                        <a:t>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(EA standards and principles application)</a:t>
                      </a:r>
                      <a:endParaRPr lang="en-US" sz="1400" i="1"/>
                    </a:p>
                  </a:txBody>
                  <a:tcPr marL="128534" marR="128534" marT="64267" marB="64267"/>
                </a:tc>
                <a:tc>
                  <a:txBody>
                    <a:bodyPr/>
                    <a:lstStyle/>
                    <a:p>
                      <a:pPr algn="ctr"/>
                      <a:r>
                        <a:rPr lang="en-US" sz="1800"/>
                        <a:t>0%</a:t>
                      </a:r>
                    </a:p>
                  </a:txBody>
                  <a:tcPr marL="128534" marR="128534" marT="64267" marB="64267"/>
                </a:tc>
                <a:extLst>
                  <a:ext uri="{0D108BD9-81ED-4DB2-BD59-A6C34878D82A}">
                    <a16:rowId xmlns:a16="http://schemas.microsoft.com/office/drawing/2014/main" val="730137229"/>
                  </a:ext>
                </a:extLst>
              </a:tr>
              <a:tr h="654256">
                <a:tc>
                  <a:txBody>
                    <a:bodyPr/>
                    <a:lstStyle/>
                    <a:p>
                      <a:pPr algn="l"/>
                      <a:r>
                        <a:rPr lang="en-US" sz="1800"/>
                        <a:t>Reinforcement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(Average weekly TRA user retention)</a:t>
                      </a:r>
                      <a:endParaRPr lang="en-US" sz="1400" i="1"/>
                    </a:p>
                  </a:txBody>
                  <a:tcPr marL="128534" marR="128534" marT="64267" marB="64267"/>
                </a:tc>
                <a:tc>
                  <a:txBody>
                    <a:bodyPr/>
                    <a:lstStyle/>
                    <a:p>
                      <a:pPr algn="ctr"/>
                      <a:r>
                        <a:rPr lang="en-US" sz="1800"/>
                        <a:t>16.2%</a:t>
                      </a:r>
                    </a:p>
                  </a:txBody>
                  <a:tcPr marL="128534" marR="128534" marT="64267" marB="64267"/>
                </a:tc>
                <a:extLst>
                  <a:ext uri="{0D108BD9-81ED-4DB2-BD59-A6C34878D82A}">
                    <a16:rowId xmlns:a16="http://schemas.microsoft.com/office/drawing/2014/main" val="2100201143"/>
                  </a:ext>
                </a:extLst>
              </a:tr>
            </a:tbl>
          </a:graphicData>
        </a:graphic>
      </p:graphicFrame>
    </p:spTree>
    <p:extLst>
      <p:ext uri="{BB962C8B-B14F-4D97-AF65-F5344CB8AC3E}">
        <p14:creationId xmlns:p14="http://schemas.microsoft.com/office/powerpoint/2010/main" val="14754616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CB247-F1A2-52CB-6440-A92A968D4E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E7757E-C54C-6EA0-8A21-D93335767EC8}"/>
              </a:ext>
            </a:extLst>
          </p:cNvPr>
          <p:cNvSpPr>
            <a:spLocks noGrp="1"/>
          </p:cNvSpPr>
          <p:nvPr>
            <p:ph type="ctrTitle"/>
          </p:nvPr>
        </p:nvSpPr>
        <p:spPr/>
        <p:txBody>
          <a:bodyPr/>
          <a:lstStyle/>
          <a:p>
            <a:r>
              <a:rPr lang="en-US"/>
              <a:t>Takeaways</a:t>
            </a:r>
          </a:p>
        </p:txBody>
      </p:sp>
      <p:sp>
        <p:nvSpPr>
          <p:cNvPr id="3" name="Slide Number Placeholder 2">
            <a:extLst>
              <a:ext uri="{FF2B5EF4-FFF2-40B4-BE49-F238E27FC236}">
                <a16:creationId xmlns:a16="http://schemas.microsoft.com/office/drawing/2014/main" id="{923ACE9C-A890-E846-783E-8F7FFFEB6FC8}"/>
              </a:ext>
            </a:extLst>
          </p:cNvPr>
          <p:cNvSpPr>
            <a:spLocks noGrp="1"/>
          </p:cNvSpPr>
          <p:nvPr>
            <p:ph type="sldNum" sz="quarter" idx="12"/>
          </p:nvPr>
        </p:nvSpPr>
        <p:spPr/>
        <p:txBody>
          <a:bodyPr/>
          <a:lstStyle/>
          <a:p>
            <a:fld id="{C998F8A8-616C-F441-B333-4A21D39A0EF3}" type="slidenum">
              <a:rPr lang="en-US" smtClean="0"/>
              <a:t>58</a:t>
            </a:fld>
            <a:endParaRPr lang="en-US"/>
          </a:p>
        </p:txBody>
      </p:sp>
    </p:spTree>
    <p:extLst>
      <p:ext uri="{BB962C8B-B14F-4D97-AF65-F5344CB8AC3E}">
        <p14:creationId xmlns:p14="http://schemas.microsoft.com/office/powerpoint/2010/main" val="1436600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D570942-3FC9-E9B3-821F-FE5728D875C1}"/>
              </a:ext>
            </a:extLst>
          </p:cNvPr>
          <p:cNvSpPr/>
          <p:nvPr/>
        </p:nvSpPr>
        <p:spPr>
          <a:xfrm>
            <a:off x="6470817" y="1338147"/>
            <a:ext cx="5537604" cy="2531729"/>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FF</a:t>
            </a:r>
          </a:p>
        </p:txBody>
      </p:sp>
      <p:sp>
        <p:nvSpPr>
          <p:cNvPr id="5" name="Rectangle 4">
            <a:extLst>
              <a:ext uri="{FF2B5EF4-FFF2-40B4-BE49-F238E27FC236}">
                <a16:creationId xmlns:a16="http://schemas.microsoft.com/office/drawing/2014/main" id="{40FA74AA-14E7-37C4-8905-AD9B7B86F733}"/>
              </a:ext>
            </a:extLst>
          </p:cNvPr>
          <p:cNvSpPr/>
          <p:nvPr/>
        </p:nvSpPr>
        <p:spPr>
          <a:xfrm>
            <a:off x="352801" y="3989538"/>
            <a:ext cx="11651814" cy="22736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3648B32B-03ED-EEAC-1122-D455605B2934}"/>
              </a:ext>
            </a:extLst>
          </p:cNvPr>
          <p:cNvSpPr/>
          <p:nvPr/>
        </p:nvSpPr>
        <p:spPr>
          <a:xfrm>
            <a:off x="352801" y="1340301"/>
            <a:ext cx="6005933" cy="2531729"/>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7027F1-EFAC-E549-62A1-0DB5FB5457C2}"/>
              </a:ext>
            </a:extLst>
          </p:cNvPr>
          <p:cNvSpPr>
            <a:spLocks noGrp="1"/>
          </p:cNvSpPr>
          <p:nvPr>
            <p:ph type="title"/>
          </p:nvPr>
        </p:nvSpPr>
        <p:spPr>
          <a:xfrm>
            <a:off x="399405" y="240006"/>
            <a:ext cx="11125200" cy="1203907"/>
          </a:xfrm>
        </p:spPr>
        <p:txBody>
          <a:bodyPr/>
          <a:lstStyle/>
          <a:p>
            <a:r>
              <a:rPr lang="en-US" dirty="0"/>
              <a:t>Acknowledgements</a:t>
            </a:r>
            <a:endParaRPr lang="en-US" sz="1800" dirty="0">
              <a:solidFill>
                <a:schemeClr val="accent6">
                  <a:lumMod val="75000"/>
                </a:schemeClr>
              </a:solidFill>
            </a:endParaRPr>
          </a:p>
        </p:txBody>
      </p:sp>
      <p:pic>
        <p:nvPicPr>
          <p:cNvPr id="14" name="Picture Placeholder 13">
            <a:extLst>
              <a:ext uri="{FF2B5EF4-FFF2-40B4-BE49-F238E27FC236}">
                <a16:creationId xmlns:a16="http://schemas.microsoft.com/office/drawing/2014/main" id="{6FDEFFDC-5EBD-4B81-3FA9-5DB34F19686E}"/>
              </a:ext>
            </a:extLst>
          </p:cNvPr>
          <p:cNvPicPr>
            <a:picLocks noGrp="1" noChangeAspect="1"/>
          </p:cNvPicPr>
          <p:nvPr>
            <p:ph type="pic" sz="quarter" idx="15"/>
          </p:nvPr>
        </p:nvPicPr>
        <p:blipFill>
          <a:blip r:embed="rId3"/>
          <a:srcRect l="-628" t="-416" r="4206" b="416"/>
          <a:stretch>
            <a:fillRect/>
          </a:stretch>
        </p:blipFill>
        <p:spPr>
          <a:xfrm>
            <a:off x="10523851" y="1834299"/>
            <a:ext cx="1179576" cy="1174599"/>
          </a:xfrm>
          <a:prstGeom prst="ellipse">
            <a:avLst/>
          </a:prstGeom>
          <a:pattFill prst="zigZag">
            <a:fgClr>
              <a:srgbClr val="55C1E9"/>
            </a:fgClr>
            <a:bgClr>
              <a:srgbClr val="FFFFFF"/>
            </a:bgClr>
          </a:pattFill>
        </p:spPr>
      </p:pic>
      <p:sp>
        <p:nvSpPr>
          <p:cNvPr id="11" name="Slide Number Placeholder 10">
            <a:extLst>
              <a:ext uri="{FF2B5EF4-FFF2-40B4-BE49-F238E27FC236}">
                <a16:creationId xmlns:a16="http://schemas.microsoft.com/office/drawing/2014/main" id="{A1CB0EFC-52F0-F106-E1F9-3641457E24DC}"/>
              </a:ext>
            </a:extLst>
          </p:cNvPr>
          <p:cNvSpPr>
            <a:spLocks noGrp="1"/>
          </p:cNvSpPr>
          <p:nvPr>
            <p:ph type="sldNum" sz="quarter" idx="12"/>
          </p:nvPr>
        </p:nvSpPr>
        <p:spPr/>
        <p:txBody>
          <a:bodyPr/>
          <a:lstStyle/>
          <a:p>
            <a:fld id="{C998F8A8-616C-F441-B333-4A21D39A0EF3}" type="slidenum">
              <a:rPr lang="en-US" smtClean="0"/>
              <a:t>59</a:t>
            </a:fld>
            <a:endParaRPr lang="en-US"/>
          </a:p>
        </p:txBody>
      </p:sp>
      <p:pic>
        <p:nvPicPr>
          <p:cNvPr id="17" name="Picture Placeholder 11">
            <a:extLst>
              <a:ext uri="{FF2B5EF4-FFF2-40B4-BE49-F238E27FC236}">
                <a16:creationId xmlns:a16="http://schemas.microsoft.com/office/drawing/2014/main" id="{0B82F809-6D40-DA53-B95D-D70063420EF8}"/>
              </a:ext>
            </a:extLst>
          </p:cNvPr>
          <p:cNvPicPr>
            <a:picLocks noChangeAspect="1"/>
          </p:cNvPicPr>
          <p:nvPr/>
        </p:nvPicPr>
        <p:blipFill>
          <a:blip r:embed="rId4"/>
          <a:srcRect t="211" b="211"/>
          <a:stretch/>
        </p:blipFill>
        <p:spPr>
          <a:xfrm>
            <a:off x="2921709" y="4451318"/>
            <a:ext cx="1179576" cy="1174599"/>
          </a:xfrm>
          <a:prstGeom prst="ellipse">
            <a:avLst/>
          </a:prstGeom>
          <a:pattFill prst="zigZag">
            <a:fgClr>
              <a:srgbClr val="55C1E9"/>
            </a:fgClr>
            <a:bgClr>
              <a:srgbClr val="FFFFFF"/>
            </a:bgClr>
          </a:pattFill>
        </p:spPr>
      </p:pic>
      <p:pic>
        <p:nvPicPr>
          <p:cNvPr id="19" name="Picture Placeholder 12">
            <a:extLst>
              <a:ext uri="{FF2B5EF4-FFF2-40B4-BE49-F238E27FC236}">
                <a16:creationId xmlns:a16="http://schemas.microsoft.com/office/drawing/2014/main" id="{C6DE2955-BC58-3397-9CC3-87AABFC746D7}"/>
              </a:ext>
            </a:extLst>
          </p:cNvPr>
          <p:cNvPicPr>
            <a:picLocks noChangeAspect="1"/>
          </p:cNvPicPr>
          <p:nvPr/>
        </p:nvPicPr>
        <p:blipFill>
          <a:blip r:embed="rId5"/>
          <a:srcRect t="10103" b="10103"/>
          <a:stretch/>
        </p:blipFill>
        <p:spPr>
          <a:xfrm>
            <a:off x="5460848" y="4498321"/>
            <a:ext cx="1179576" cy="1174599"/>
          </a:xfrm>
          <a:prstGeom prst="ellipse">
            <a:avLst/>
          </a:prstGeom>
          <a:pattFill prst="zigZag">
            <a:fgClr>
              <a:srgbClr val="55C1E9"/>
            </a:fgClr>
            <a:bgClr>
              <a:srgbClr val="FFFFFF"/>
            </a:bgClr>
          </a:pattFill>
        </p:spPr>
      </p:pic>
      <p:pic>
        <p:nvPicPr>
          <p:cNvPr id="21" name="Picture Placeholder 13">
            <a:extLst>
              <a:ext uri="{FF2B5EF4-FFF2-40B4-BE49-F238E27FC236}">
                <a16:creationId xmlns:a16="http://schemas.microsoft.com/office/drawing/2014/main" id="{D4ABE831-5C43-4D51-D36A-69CE9EAF074C}"/>
              </a:ext>
            </a:extLst>
          </p:cNvPr>
          <p:cNvPicPr>
            <a:picLocks noChangeAspect="1"/>
          </p:cNvPicPr>
          <p:nvPr/>
        </p:nvPicPr>
        <p:blipFill>
          <a:blip r:embed="rId6"/>
          <a:srcRect l="3744" r="3744"/>
          <a:stretch/>
        </p:blipFill>
        <p:spPr>
          <a:xfrm>
            <a:off x="651840" y="1809046"/>
            <a:ext cx="1179576" cy="1174599"/>
          </a:xfrm>
          <a:prstGeom prst="ellipse">
            <a:avLst/>
          </a:prstGeom>
          <a:pattFill prst="zigZag">
            <a:fgClr>
              <a:srgbClr val="55C1E9"/>
            </a:fgClr>
            <a:bgClr>
              <a:srgbClr val="FFFFFF"/>
            </a:bgClr>
          </a:pattFill>
        </p:spPr>
      </p:pic>
      <p:pic>
        <p:nvPicPr>
          <p:cNvPr id="23" name="Picture Placeholder 14">
            <a:extLst>
              <a:ext uri="{FF2B5EF4-FFF2-40B4-BE49-F238E27FC236}">
                <a16:creationId xmlns:a16="http://schemas.microsoft.com/office/drawing/2014/main" id="{74BF6528-BBD2-3F03-0800-72D28658D57F}"/>
              </a:ext>
            </a:extLst>
          </p:cNvPr>
          <p:cNvPicPr>
            <a:picLocks noChangeAspect="1"/>
          </p:cNvPicPr>
          <p:nvPr/>
        </p:nvPicPr>
        <p:blipFill>
          <a:blip r:embed="rId7"/>
          <a:srcRect t="365" b="365"/>
          <a:stretch>
            <a:fillRect/>
          </a:stretch>
        </p:blipFill>
        <p:spPr>
          <a:xfrm>
            <a:off x="6929155" y="1812680"/>
            <a:ext cx="1179576" cy="1170965"/>
          </a:xfrm>
          <a:prstGeom prst="ellipse">
            <a:avLst/>
          </a:prstGeom>
          <a:pattFill prst="zigZag">
            <a:fgClr>
              <a:srgbClr val="55C1E9"/>
            </a:fgClr>
            <a:bgClr>
              <a:srgbClr val="FFFFFF"/>
            </a:bgClr>
          </a:pattFill>
        </p:spPr>
      </p:pic>
      <p:pic>
        <p:nvPicPr>
          <p:cNvPr id="18" name="Picture Placeholder 13">
            <a:extLst>
              <a:ext uri="{FF2B5EF4-FFF2-40B4-BE49-F238E27FC236}">
                <a16:creationId xmlns:a16="http://schemas.microsoft.com/office/drawing/2014/main" id="{E265F013-72B9-9078-62D4-C538294029F4}"/>
              </a:ext>
            </a:extLst>
          </p:cNvPr>
          <p:cNvPicPr>
            <a:picLocks noChangeAspect="1"/>
          </p:cNvPicPr>
          <p:nvPr/>
        </p:nvPicPr>
        <p:blipFill>
          <a:blip r:embed="rId8"/>
          <a:srcRect t="977" b="977"/>
          <a:stretch/>
        </p:blipFill>
        <p:spPr>
          <a:xfrm>
            <a:off x="2658532" y="1809046"/>
            <a:ext cx="1179576" cy="1174599"/>
          </a:xfrm>
          <a:prstGeom prst="ellipse">
            <a:avLst/>
          </a:prstGeom>
          <a:pattFill prst="zigZag">
            <a:fgClr>
              <a:srgbClr val="55C1E9"/>
            </a:fgClr>
            <a:bgClr>
              <a:srgbClr val="FFFFFF"/>
            </a:bgClr>
          </a:pattFill>
        </p:spPr>
      </p:pic>
      <p:pic>
        <p:nvPicPr>
          <p:cNvPr id="24" name="Picture Placeholder 13">
            <a:extLst>
              <a:ext uri="{FF2B5EF4-FFF2-40B4-BE49-F238E27FC236}">
                <a16:creationId xmlns:a16="http://schemas.microsoft.com/office/drawing/2014/main" id="{654467B9-519E-1179-0939-CFA9A84DA5E7}"/>
              </a:ext>
            </a:extLst>
          </p:cNvPr>
          <p:cNvPicPr>
            <a:picLocks noChangeAspect="1"/>
          </p:cNvPicPr>
          <p:nvPr/>
        </p:nvPicPr>
        <p:blipFill>
          <a:blip r:embed="rId9"/>
          <a:srcRect t="12658" b="12658"/>
          <a:stretch/>
        </p:blipFill>
        <p:spPr>
          <a:xfrm>
            <a:off x="8669097" y="1822522"/>
            <a:ext cx="1179576" cy="1174599"/>
          </a:xfrm>
          <a:prstGeom prst="ellipse">
            <a:avLst/>
          </a:prstGeom>
          <a:pattFill prst="zigZag">
            <a:fgClr>
              <a:srgbClr val="55C1E9"/>
            </a:fgClr>
            <a:bgClr>
              <a:srgbClr val="FFFFFF"/>
            </a:bgClr>
          </a:pattFill>
        </p:spPr>
      </p:pic>
      <p:pic>
        <p:nvPicPr>
          <p:cNvPr id="32" name="Picture Placeholder 13">
            <a:extLst>
              <a:ext uri="{FF2B5EF4-FFF2-40B4-BE49-F238E27FC236}">
                <a16:creationId xmlns:a16="http://schemas.microsoft.com/office/drawing/2014/main" id="{DDF118D3-81F8-30C9-5C3F-E3B9CE84C814}"/>
              </a:ext>
            </a:extLst>
          </p:cNvPr>
          <p:cNvPicPr>
            <a:picLocks noChangeAspect="1"/>
          </p:cNvPicPr>
          <p:nvPr/>
        </p:nvPicPr>
        <p:blipFill>
          <a:blip r:embed="rId10"/>
          <a:srcRect l="6306" b="-962"/>
          <a:stretch>
            <a:fillRect/>
          </a:stretch>
        </p:blipFill>
        <p:spPr>
          <a:xfrm>
            <a:off x="7817939" y="4438161"/>
            <a:ext cx="1179576" cy="1189517"/>
          </a:xfrm>
          <a:prstGeom prst="ellipse">
            <a:avLst/>
          </a:prstGeom>
          <a:pattFill prst="zigZag">
            <a:fgClr>
              <a:srgbClr val="55C1E9"/>
            </a:fgClr>
            <a:bgClr>
              <a:srgbClr val="FFFFFF"/>
            </a:bgClr>
          </a:pattFill>
        </p:spPr>
      </p:pic>
      <p:pic>
        <p:nvPicPr>
          <p:cNvPr id="34" name="Picture Placeholder 13">
            <a:extLst>
              <a:ext uri="{FF2B5EF4-FFF2-40B4-BE49-F238E27FC236}">
                <a16:creationId xmlns:a16="http://schemas.microsoft.com/office/drawing/2014/main" id="{FB42CE91-7587-19FA-58DA-190E87C3E1E9}"/>
              </a:ext>
            </a:extLst>
          </p:cNvPr>
          <p:cNvPicPr>
            <a:picLocks noChangeAspect="1"/>
          </p:cNvPicPr>
          <p:nvPr/>
        </p:nvPicPr>
        <p:blipFill>
          <a:blip r:embed="rId11"/>
          <a:srcRect t="211" b="211"/>
          <a:stretch/>
        </p:blipFill>
        <p:spPr>
          <a:xfrm>
            <a:off x="10041552" y="4441515"/>
            <a:ext cx="1179576" cy="1174599"/>
          </a:xfrm>
          <a:prstGeom prst="ellipse">
            <a:avLst/>
          </a:prstGeom>
          <a:pattFill prst="zigZag">
            <a:fgClr>
              <a:srgbClr val="55C1E9"/>
            </a:fgClr>
            <a:bgClr>
              <a:srgbClr val="FFFFFF"/>
            </a:bgClr>
          </a:pattFill>
        </p:spPr>
      </p:pic>
      <p:sp>
        <p:nvSpPr>
          <p:cNvPr id="6" name="TextBox 5">
            <a:extLst>
              <a:ext uri="{FF2B5EF4-FFF2-40B4-BE49-F238E27FC236}">
                <a16:creationId xmlns:a16="http://schemas.microsoft.com/office/drawing/2014/main" id="{1F8A4A0E-26B2-100C-652F-BB96BE692A72}"/>
              </a:ext>
            </a:extLst>
          </p:cNvPr>
          <p:cNvSpPr txBox="1"/>
          <p:nvPr/>
        </p:nvSpPr>
        <p:spPr>
          <a:xfrm>
            <a:off x="399405" y="1390007"/>
            <a:ext cx="1397627" cy="369332"/>
          </a:xfrm>
          <a:prstGeom prst="rect">
            <a:avLst/>
          </a:prstGeom>
          <a:noFill/>
        </p:spPr>
        <p:txBody>
          <a:bodyPr wrap="none" rtlCol="0">
            <a:spAutoFit/>
          </a:bodyPr>
          <a:lstStyle/>
          <a:p>
            <a:r>
              <a:rPr lang="en-US" b="1" dirty="0">
                <a:solidFill>
                  <a:schemeClr val="tx2"/>
                </a:solidFill>
              </a:rPr>
              <a:t>Federal Staff</a:t>
            </a:r>
          </a:p>
        </p:txBody>
      </p:sp>
      <p:sp>
        <p:nvSpPr>
          <p:cNvPr id="16" name="TextBox 15">
            <a:extLst>
              <a:ext uri="{FF2B5EF4-FFF2-40B4-BE49-F238E27FC236}">
                <a16:creationId xmlns:a16="http://schemas.microsoft.com/office/drawing/2014/main" id="{AEB2A771-7A36-347E-E4C7-4CA0777033C0}"/>
              </a:ext>
            </a:extLst>
          </p:cNvPr>
          <p:cNvSpPr txBox="1"/>
          <p:nvPr/>
        </p:nvSpPr>
        <p:spPr>
          <a:xfrm>
            <a:off x="371623" y="4022413"/>
            <a:ext cx="1474571" cy="369332"/>
          </a:xfrm>
          <a:prstGeom prst="rect">
            <a:avLst/>
          </a:prstGeom>
          <a:noFill/>
        </p:spPr>
        <p:txBody>
          <a:bodyPr wrap="none" rtlCol="0">
            <a:spAutoFit/>
          </a:bodyPr>
          <a:lstStyle/>
          <a:p>
            <a:r>
              <a:rPr lang="en-US" b="1" dirty="0">
                <a:solidFill>
                  <a:schemeClr val="tx2"/>
                </a:solidFill>
              </a:rPr>
              <a:t>Contract Staff</a:t>
            </a:r>
          </a:p>
        </p:txBody>
      </p:sp>
      <p:sp>
        <p:nvSpPr>
          <p:cNvPr id="35" name="TextBox 34">
            <a:extLst>
              <a:ext uri="{FF2B5EF4-FFF2-40B4-BE49-F238E27FC236}">
                <a16:creationId xmlns:a16="http://schemas.microsoft.com/office/drawing/2014/main" id="{D8C37011-D863-0887-8315-F173BDE39151}"/>
              </a:ext>
            </a:extLst>
          </p:cNvPr>
          <p:cNvSpPr txBox="1"/>
          <p:nvPr/>
        </p:nvSpPr>
        <p:spPr>
          <a:xfrm>
            <a:off x="10131987" y="3091306"/>
            <a:ext cx="1891865" cy="646331"/>
          </a:xfrm>
          <a:prstGeom prst="rect">
            <a:avLst/>
          </a:prstGeom>
          <a:noFill/>
        </p:spPr>
        <p:txBody>
          <a:bodyPr wrap="none" rtlCol="0">
            <a:spAutoFit/>
          </a:bodyPr>
          <a:lstStyle/>
          <a:p>
            <a:pPr algn="ctr"/>
            <a:r>
              <a:rPr lang="en-US" sz="1200" b="1" dirty="0">
                <a:solidFill>
                  <a:schemeClr val="tx2"/>
                </a:solidFill>
              </a:rPr>
              <a:t>Vamsee Kovelamudi</a:t>
            </a:r>
            <a:br>
              <a:rPr lang="en-US" sz="1200" b="1" dirty="0">
                <a:solidFill>
                  <a:schemeClr val="tx2"/>
                </a:solidFill>
              </a:rPr>
            </a:br>
            <a:r>
              <a:rPr lang="en-US" sz="1200" i="1" dirty="0">
                <a:solidFill>
                  <a:schemeClr val="tx2"/>
                </a:solidFill>
              </a:rPr>
              <a:t>Former Security Engineering</a:t>
            </a:r>
            <a:br>
              <a:rPr lang="en-US" sz="1200" i="1" dirty="0">
                <a:solidFill>
                  <a:schemeClr val="tx2"/>
                </a:solidFill>
              </a:rPr>
            </a:br>
            <a:r>
              <a:rPr lang="en-US" sz="1200" i="1" dirty="0">
                <a:solidFill>
                  <a:schemeClr val="tx2"/>
                </a:solidFill>
              </a:rPr>
              <a:t>and Architecture Lead</a:t>
            </a:r>
          </a:p>
        </p:txBody>
      </p:sp>
      <p:sp>
        <p:nvSpPr>
          <p:cNvPr id="36" name="TextBox 35">
            <a:extLst>
              <a:ext uri="{FF2B5EF4-FFF2-40B4-BE49-F238E27FC236}">
                <a16:creationId xmlns:a16="http://schemas.microsoft.com/office/drawing/2014/main" id="{18EA3A6A-C544-0F3C-29AB-96ABE20AF6B8}"/>
              </a:ext>
            </a:extLst>
          </p:cNvPr>
          <p:cNvSpPr txBox="1"/>
          <p:nvPr/>
        </p:nvSpPr>
        <p:spPr>
          <a:xfrm>
            <a:off x="2168609" y="3074298"/>
            <a:ext cx="2159437" cy="646331"/>
          </a:xfrm>
          <a:prstGeom prst="rect">
            <a:avLst/>
          </a:prstGeom>
          <a:noFill/>
        </p:spPr>
        <p:txBody>
          <a:bodyPr wrap="none" rtlCol="0">
            <a:spAutoFit/>
          </a:bodyPr>
          <a:lstStyle/>
          <a:p>
            <a:pPr algn="ctr"/>
            <a:r>
              <a:rPr lang="en-US" sz="1200" b="1" dirty="0">
                <a:solidFill>
                  <a:schemeClr val="tx2"/>
                </a:solidFill>
              </a:rPr>
              <a:t>Arezoo Risman</a:t>
            </a:r>
            <a:br>
              <a:rPr lang="en-US" sz="1200" b="1" dirty="0">
                <a:solidFill>
                  <a:schemeClr val="tx2"/>
                </a:solidFill>
              </a:rPr>
            </a:br>
            <a:r>
              <a:rPr lang="en-US" sz="1200" i="1" dirty="0">
                <a:solidFill>
                  <a:schemeClr val="tx2"/>
                </a:solidFill>
              </a:rPr>
              <a:t>Data Modernization </a:t>
            </a:r>
            <a:br>
              <a:rPr lang="en-US" sz="1200" i="1" dirty="0">
                <a:solidFill>
                  <a:schemeClr val="tx2"/>
                </a:solidFill>
              </a:rPr>
            </a:br>
            <a:r>
              <a:rPr lang="en-US" sz="1200" i="1" dirty="0">
                <a:solidFill>
                  <a:schemeClr val="tx2"/>
                </a:solidFill>
              </a:rPr>
              <a:t>Initiative (DMI), Operations Lead</a:t>
            </a:r>
          </a:p>
        </p:txBody>
      </p:sp>
      <p:sp>
        <p:nvSpPr>
          <p:cNvPr id="37" name="TextBox 36">
            <a:extLst>
              <a:ext uri="{FF2B5EF4-FFF2-40B4-BE49-F238E27FC236}">
                <a16:creationId xmlns:a16="http://schemas.microsoft.com/office/drawing/2014/main" id="{93D8A9E7-AC70-E2B0-CF02-47F42EE0A633}"/>
              </a:ext>
            </a:extLst>
          </p:cNvPr>
          <p:cNvSpPr txBox="1"/>
          <p:nvPr/>
        </p:nvSpPr>
        <p:spPr>
          <a:xfrm>
            <a:off x="6842550" y="3103308"/>
            <a:ext cx="1317989" cy="646331"/>
          </a:xfrm>
          <a:prstGeom prst="rect">
            <a:avLst/>
          </a:prstGeom>
          <a:noFill/>
        </p:spPr>
        <p:txBody>
          <a:bodyPr wrap="none" rtlCol="0">
            <a:spAutoFit/>
          </a:bodyPr>
          <a:lstStyle/>
          <a:p>
            <a:pPr algn="ctr"/>
            <a:r>
              <a:rPr lang="en-US" sz="1200" b="1" dirty="0">
                <a:solidFill>
                  <a:schemeClr val="tx2"/>
                </a:solidFill>
              </a:rPr>
              <a:t>Rishi Tarar</a:t>
            </a:r>
          </a:p>
          <a:p>
            <a:pPr algn="ctr"/>
            <a:r>
              <a:rPr lang="en-US" sz="1200" i="1" dirty="0">
                <a:solidFill>
                  <a:schemeClr val="tx2"/>
                </a:solidFill>
              </a:rPr>
              <a:t>Former Chief </a:t>
            </a:r>
            <a:br>
              <a:rPr lang="en-US" sz="1200" i="1" dirty="0">
                <a:solidFill>
                  <a:schemeClr val="tx2"/>
                </a:solidFill>
              </a:rPr>
            </a:br>
            <a:r>
              <a:rPr lang="en-US" sz="1200" i="1" dirty="0">
                <a:solidFill>
                  <a:schemeClr val="tx2"/>
                </a:solidFill>
              </a:rPr>
              <a:t>Enterprise Architect</a:t>
            </a:r>
          </a:p>
        </p:txBody>
      </p:sp>
      <p:sp>
        <p:nvSpPr>
          <p:cNvPr id="38" name="TextBox 37">
            <a:extLst>
              <a:ext uri="{FF2B5EF4-FFF2-40B4-BE49-F238E27FC236}">
                <a16:creationId xmlns:a16="http://schemas.microsoft.com/office/drawing/2014/main" id="{50F21A1E-4A69-53F3-06B1-A1383B02CA28}"/>
              </a:ext>
            </a:extLst>
          </p:cNvPr>
          <p:cNvSpPr txBox="1"/>
          <p:nvPr/>
        </p:nvSpPr>
        <p:spPr>
          <a:xfrm>
            <a:off x="8380741" y="3085997"/>
            <a:ext cx="1829090" cy="461665"/>
          </a:xfrm>
          <a:prstGeom prst="rect">
            <a:avLst/>
          </a:prstGeom>
          <a:noFill/>
        </p:spPr>
        <p:txBody>
          <a:bodyPr wrap="none" rtlCol="0">
            <a:spAutoFit/>
          </a:bodyPr>
          <a:lstStyle/>
          <a:p>
            <a:pPr algn="ctr"/>
            <a:r>
              <a:rPr lang="en-US" sz="1200" b="1" dirty="0">
                <a:solidFill>
                  <a:schemeClr val="tx2"/>
                </a:solidFill>
              </a:rPr>
              <a:t>Ricky Freyre</a:t>
            </a:r>
            <a:br>
              <a:rPr lang="en-US" sz="1200" b="1" dirty="0">
                <a:solidFill>
                  <a:schemeClr val="tx2"/>
                </a:solidFill>
              </a:rPr>
            </a:br>
            <a:r>
              <a:rPr lang="en-US" sz="1200" i="1" dirty="0">
                <a:solidFill>
                  <a:schemeClr val="tx2"/>
                </a:solidFill>
              </a:rPr>
              <a:t>Former Enterprise Architect</a:t>
            </a:r>
          </a:p>
        </p:txBody>
      </p:sp>
      <p:sp>
        <p:nvSpPr>
          <p:cNvPr id="40" name="TextBox 39">
            <a:extLst>
              <a:ext uri="{FF2B5EF4-FFF2-40B4-BE49-F238E27FC236}">
                <a16:creationId xmlns:a16="http://schemas.microsoft.com/office/drawing/2014/main" id="{D0B95E48-2131-8B19-6E41-3B95E908F83A}"/>
              </a:ext>
            </a:extLst>
          </p:cNvPr>
          <p:cNvSpPr txBox="1"/>
          <p:nvPr/>
        </p:nvSpPr>
        <p:spPr>
          <a:xfrm>
            <a:off x="637686" y="3081464"/>
            <a:ext cx="1225015" cy="646331"/>
          </a:xfrm>
          <a:prstGeom prst="rect">
            <a:avLst/>
          </a:prstGeom>
          <a:noFill/>
        </p:spPr>
        <p:txBody>
          <a:bodyPr wrap="none" rtlCol="0">
            <a:spAutoFit/>
          </a:bodyPr>
          <a:lstStyle/>
          <a:p>
            <a:pPr algn="ctr"/>
            <a:r>
              <a:rPr lang="en-US" sz="1200" b="1" dirty="0">
                <a:solidFill>
                  <a:schemeClr val="tx2"/>
                </a:solidFill>
              </a:rPr>
              <a:t>Ryan Harrison</a:t>
            </a:r>
            <a:br>
              <a:rPr lang="en-US" sz="1200" b="1" dirty="0">
                <a:solidFill>
                  <a:schemeClr val="tx2"/>
                </a:solidFill>
              </a:rPr>
            </a:br>
            <a:r>
              <a:rPr lang="en-US" sz="1200" i="1" dirty="0">
                <a:solidFill>
                  <a:schemeClr val="tx2"/>
                </a:solidFill>
              </a:rPr>
              <a:t>Chief Enterprise</a:t>
            </a:r>
            <a:br>
              <a:rPr lang="en-US" sz="1200" i="1" dirty="0">
                <a:solidFill>
                  <a:schemeClr val="tx2"/>
                </a:solidFill>
              </a:rPr>
            </a:br>
            <a:r>
              <a:rPr lang="en-US" sz="1200" i="1" dirty="0">
                <a:solidFill>
                  <a:schemeClr val="tx2"/>
                </a:solidFill>
              </a:rPr>
              <a:t>Architect (Acting)</a:t>
            </a:r>
          </a:p>
        </p:txBody>
      </p:sp>
      <p:sp>
        <p:nvSpPr>
          <p:cNvPr id="41" name="TextBox 40">
            <a:extLst>
              <a:ext uri="{FF2B5EF4-FFF2-40B4-BE49-F238E27FC236}">
                <a16:creationId xmlns:a16="http://schemas.microsoft.com/office/drawing/2014/main" id="{2A2529BF-604F-C61E-FBD2-C1373586E4DA}"/>
              </a:ext>
            </a:extLst>
          </p:cNvPr>
          <p:cNvSpPr txBox="1"/>
          <p:nvPr/>
        </p:nvSpPr>
        <p:spPr>
          <a:xfrm>
            <a:off x="2997578" y="5672920"/>
            <a:ext cx="1055225" cy="276999"/>
          </a:xfrm>
          <a:prstGeom prst="rect">
            <a:avLst/>
          </a:prstGeom>
          <a:noFill/>
        </p:spPr>
        <p:txBody>
          <a:bodyPr wrap="none" lIns="91440" tIns="45720" rIns="91440" bIns="45720" rtlCol="0" anchor="t">
            <a:spAutoFit/>
          </a:bodyPr>
          <a:lstStyle/>
          <a:p>
            <a:r>
              <a:rPr lang="en-US" sz="1200" b="1">
                <a:solidFill>
                  <a:schemeClr val="tx2"/>
                </a:solidFill>
              </a:rPr>
              <a:t>Ed Brailovsky</a:t>
            </a:r>
          </a:p>
        </p:txBody>
      </p:sp>
      <p:sp>
        <p:nvSpPr>
          <p:cNvPr id="42" name="TextBox 41">
            <a:extLst>
              <a:ext uri="{FF2B5EF4-FFF2-40B4-BE49-F238E27FC236}">
                <a16:creationId xmlns:a16="http://schemas.microsoft.com/office/drawing/2014/main" id="{E370928D-734D-CAB8-B876-8427FB85AC9E}"/>
              </a:ext>
            </a:extLst>
          </p:cNvPr>
          <p:cNvSpPr txBox="1"/>
          <p:nvPr/>
        </p:nvSpPr>
        <p:spPr>
          <a:xfrm>
            <a:off x="5465063" y="5726075"/>
            <a:ext cx="1281120" cy="276999"/>
          </a:xfrm>
          <a:prstGeom prst="rect">
            <a:avLst/>
          </a:prstGeom>
          <a:noFill/>
        </p:spPr>
        <p:txBody>
          <a:bodyPr wrap="none" lIns="91440" tIns="45720" rIns="91440" bIns="45720" rtlCol="0" anchor="t">
            <a:spAutoFit/>
          </a:bodyPr>
          <a:lstStyle/>
          <a:p>
            <a:r>
              <a:rPr lang="en-US" sz="1200" b="1">
                <a:solidFill>
                  <a:schemeClr val="tx2"/>
                </a:solidFill>
              </a:rPr>
              <a:t>Jonathan Adams</a:t>
            </a:r>
          </a:p>
        </p:txBody>
      </p:sp>
      <p:sp>
        <p:nvSpPr>
          <p:cNvPr id="44" name="TextBox 43">
            <a:extLst>
              <a:ext uri="{FF2B5EF4-FFF2-40B4-BE49-F238E27FC236}">
                <a16:creationId xmlns:a16="http://schemas.microsoft.com/office/drawing/2014/main" id="{1900059C-E70B-BEA9-DDF0-49DC330538C2}"/>
              </a:ext>
            </a:extLst>
          </p:cNvPr>
          <p:cNvSpPr txBox="1"/>
          <p:nvPr/>
        </p:nvSpPr>
        <p:spPr>
          <a:xfrm>
            <a:off x="7947789" y="5683536"/>
            <a:ext cx="917366" cy="276999"/>
          </a:xfrm>
          <a:prstGeom prst="rect">
            <a:avLst/>
          </a:prstGeom>
          <a:noFill/>
        </p:spPr>
        <p:txBody>
          <a:bodyPr wrap="none" lIns="91440" tIns="45720" rIns="91440" bIns="45720" rtlCol="0" anchor="t">
            <a:spAutoFit/>
          </a:bodyPr>
          <a:lstStyle/>
          <a:p>
            <a:r>
              <a:rPr lang="en-US" sz="1200" b="1">
                <a:solidFill>
                  <a:schemeClr val="tx2"/>
                </a:solidFill>
              </a:rPr>
              <a:t>Nihar Dave</a:t>
            </a:r>
          </a:p>
        </p:txBody>
      </p:sp>
      <p:sp>
        <p:nvSpPr>
          <p:cNvPr id="45" name="TextBox 44">
            <a:extLst>
              <a:ext uri="{FF2B5EF4-FFF2-40B4-BE49-F238E27FC236}">
                <a16:creationId xmlns:a16="http://schemas.microsoft.com/office/drawing/2014/main" id="{EBCA46D2-27C6-7E9D-AB52-329D2BBD4760}"/>
              </a:ext>
            </a:extLst>
          </p:cNvPr>
          <p:cNvSpPr txBox="1"/>
          <p:nvPr/>
        </p:nvSpPr>
        <p:spPr>
          <a:xfrm>
            <a:off x="10137770" y="5684822"/>
            <a:ext cx="971869" cy="276999"/>
          </a:xfrm>
          <a:prstGeom prst="rect">
            <a:avLst/>
          </a:prstGeom>
          <a:noFill/>
        </p:spPr>
        <p:txBody>
          <a:bodyPr wrap="none" lIns="91440" tIns="45720" rIns="91440" bIns="45720" rtlCol="0" anchor="t">
            <a:spAutoFit/>
          </a:bodyPr>
          <a:lstStyle/>
          <a:p>
            <a:r>
              <a:rPr lang="en-US" sz="1200" b="1">
                <a:solidFill>
                  <a:schemeClr val="tx2"/>
                </a:solidFill>
              </a:rPr>
              <a:t>Dorris Wong</a:t>
            </a:r>
          </a:p>
        </p:txBody>
      </p:sp>
      <p:pic>
        <p:nvPicPr>
          <p:cNvPr id="7" name="Picture Placeholder 13">
            <a:extLst>
              <a:ext uri="{FF2B5EF4-FFF2-40B4-BE49-F238E27FC236}">
                <a16:creationId xmlns:a16="http://schemas.microsoft.com/office/drawing/2014/main" id="{5F048137-2205-0A76-5AFC-0EFDDF75FE95}"/>
              </a:ext>
            </a:extLst>
          </p:cNvPr>
          <p:cNvPicPr>
            <a:picLocks noChangeAspect="1"/>
          </p:cNvPicPr>
          <p:nvPr/>
        </p:nvPicPr>
        <p:blipFill>
          <a:blip r:embed="rId12"/>
          <a:srcRect t="211" b="211"/>
          <a:stretch/>
        </p:blipFill>
        <p:spPr>
          <a:xfrm>
            <a:off x="724058" y="4453421"/>
            <a:ext cx="1179576" cy="1174599"/>
          </a:xfrm>
          <a:prstGeom prst="ellipse">
            <a:avLst/>
          </a:prstGeom>
          <a:pattFill prst="zigZag">
            <a:fgClr>
              <a:srgbClr val="55C1E9"/>
            </a:fgClr>
            <a:bgClr>
              <a:srgbClr val="FFFFFF"/>
            </a:bgClr>
          </a:pattFill>
        </p:spPr>
      </p:pic>
      <p:sp>
        <p:nvSpPr>
          <p:cNvPr id="26" name="TextBox 25">
            <a:extLst>
              <a:ext uri="{FF2B5EF4-FFF2-40B4-BE49-F238E27FC236}">
                <a16:creationId xmlns:a16="http://schemas.microsoft.com/office/drawing/2014/main" id="{5A486A47-BD3B-91E1-2D9E-59ACC07C6938}"/>
              </a:ext>
            </a:extLst>
          </p:cNvPr>
          <p:cNvSpPr txBox="1"/>
          <p:nvPr/>
        </p:nvSpPr>
        <p:spPr>
          <a:xfrm>
            <a:off x="825294" y="5684821"/>
            <a:ext cx="1247586" cy="276999"/>
          </a:xfrm>
          <a:prstGeom prst="rect">
            <a:avLst/>
          </a:prstGeom>
          <a:noFill/>
        </p:spPr>
        <p:txBody>
          <a:bodyPr wrap="none" lIns="91440" tIns="45720" rIns="91440" bIns="45720" rtlCol="0" anchor="t">
            <a:spAutoFit/>
          </a:bodyPr>
          <a:lstStyle/>
          <a:p>
            <a:r>
              <a:rPr lang="en-US" sz="1200" b="1">
                <a:solidFill>
                  <a:schemeClr val="tx2"/>
                </a:solidFill>
              </a:rPr>
              <a:t>KaNisa Williams</a:t>
            </a:r>
            <a:endParaRPr lang="en-US"/>
          </a:p>
        </p:txBody>
      </p:sp>
      <p:pic>
        <p:nvPicPr>
          <p:cNvPr id="4" name="Picture Placeholder 13">
            <a:extLst>
              <a:ext uri="{FF2B5EF4-FFF2-40B4-BE49-F238E27FC236}">
                <a16:creationId xmlns:a16="http://schemas.microsoft.com/office/drawing/2014/main" id="{C1143DD0-D7B0-5E95-29A2-7AEB02C501D1}"/>
              </a:ext>
            </a:extLst>
          </p:cNvPr>
          <p:cNvPicPr>
            <a:picLocks noChangeAspect="1"/>
          </p:cNvPicPr>
          <p:nvPr/>
        </p:nvPicPr>
        <p:blipFill>
          <a:blip r:embed="rId13"/>
          <a:srcRect t="211" b="211"/>
          <a:stretch/>
        </p:blipFill>
        <p:spPr>
          <a:xfrm>
            <a:off x="4673118" y="1838056"/>
            <a:ext cx="1179576" cy="1174599"/>
          </a:xfrm>
          <a:prstGeom prst="ellipse">
            <a:avLst/>
          </a:prstGeom>
          <a:pattFill prst="zigZag">
            <a:fgClr>
              <a:srgbClr val="55C1E9"/>
            </a:fgClr>
            <a:bgClr>
              <a:srgbClr val="FFFFFF"/>
            </a:bgClr>
          </a:pattFill>
        </p:spPr>
      </p:pic>
      <p:sp>
        <p:nvSpPr>
          <p:cNvPr id="8" name="TextBox 7">
            <a:extLst>
              <a:ext uri="{FF2B5EF4-FFF2-40B4-BE49-F238E27FC236}">
                <a16:creationId xmlns:a16="http://schemas.microsoft.com/office/drawing/2014/main" id="{BBA7A4FC-065B-D3EA-1858-7562BE09F0F6}"/>
              </a:ext>
            </a:extLst>
          </p:cNvPr>
          <p:cNvSpPr txBox="1"/>
          <p:nvPr/>
        </p:nvSpPr>
        <p:spPr>
          <a:xfrm>
            <a:off x="4603921" y="3103308"/>
            <a:ext cx="1317990" cy="646331"/>
          </a:xfrm>
          <a:prstGeom prst="rect">
            <a:avLst/>
          </a:prstGeom>
          <a:noFill/>
        </p:spPr>
        <p:txBody>
          <a:bodyPr wrap="none" rtlCol="0">
            <a:spAutoFit/>
          </a:bodyPr>
          <a:lstStyle/>
          <a:p>
            <a:pPr algn="ctr"/>
            <a:r>
              <a:rPr lang="en-US" sz="1200" b="1" dirty="0">
                <a:solidFill>
                  <a:schemeClr val="tx2"/>
                </a:solidFill>
              </a:rPr>
              <a:t>Ben Rogers</a:t>
            </a:r>
            <a:br>
              <a:rPr lang="en-US" sz="1200" b="1" dirty="0">
                <a:solidFill>
                  <a:schemeClr val="tx2"/>
                </a:solidFill>
              </a:rPr>
            </a:br>
            <a:r>
              <a:rPr lang="en-US" sz="1200" i="1" dirty="0">
                <a:solidFill>
                  <a:schemeClr val="tx2"/>
                </a:solidFill>
              </a:rPr>
              <a:t>Deputy Chief </a:t>
            </a:r>
          </a:p>
          <a:p>
            <a:pPr algn="ctr"/>
            <a:r>
              <a:rPr lang="en-US" sz="1200" i="1" dirty="0">
                <a:solidFill>
                  <a:schemeClr val="tx2"/>
                </a:solidFill>
              </a:rPr>
              <a:t>AI Officer (Acting)</a:t>
            </a:r>
          </a:p>
        </p:txBody>
      </p:sp>
      <p:sp>
        <p:nvSpPr>
          <p:cNvPr id="13" name="TextBox 12">
            <a:extLst>
              <a:ext uri="{FF2B5EF4-FFF2-40B4-BE49-F238E27FC236}">
                <a16:creationId xmlns:a16="http://schemas.microsoft.com/office/drawing/2014/main" id="{2B0CD83E-340C-FC65-EBEB-E1C822DEA389}"/>
              </a:ext>
            </a:extLst>
          </p:cNvPr>
          <p:cNvSpPr txBox="1"/>
          <p:nvPr/>
        </p:nvSpPr>
        <p:spPr>
          <a:xfrm>
            <a:off x="6470817" y="1353349"/>
            <a:ext cx="2126351" cy="369332"/>
          </a:xfrm>
          <a:prstGeom prst="rect">
            <a:avLst/>
          </a:prstGeom>
          <a:noFill/>
        </p:spPr>
        <p:txBody>
          <a:bodyPr wrap="none" rtlCol="0">
            <a:spAutoFit/>
          </a:bodyPr>
          <a:lstStyle/>
          <a:p>
            <a:r>
              <a:rPr lang="en-US" b="1" dirty="0">
                <a:solidFill>
                  <a:schemeClr val="tx2"/>
                </a:solidFill>
              </a:rPr>
              <a:t>Former Federal Staff</a:t>
            </a:r>
          </a:p>
        </p:txBody>
      </p:sp>
    </p:spTree>
    <p:extLst>
      <p:ext uri="{BB962C8B-B14F-4D97-AF65-F5344CB8AC3E}">
        <p14:creationId xmlns:p14="http://schemas.microsoft.com/office/powerpoint/2010/main" val="3104794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17859-7D13-50EA-F882-4C9EE2798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61FF6-345C-878B-CBA8-E4456E0EA021}"/>
              </a:ext>
            </a:extLst>
          </p:cNvPr>
          <p:cNvSpPr>
            <a:spLocks noGrp="1"/>
          </p:cNvSpPr>
          <p:nvPr>
            <p:ph type="ctrTitle"/>
          </p:nvPr>
        </p:nvSpPr>
        <p:spPr/>
        <p:txBody>
          <a:bodyPr/>
          <a:lstStyle/>
          <a:p>
            <a:r>
              <a:rPr lang="en-US"/>
              <a:t>What is Enterprise Architecture?</a:t>
            </a:r>
          </a:p>
        </p:txBody>
      </p:sp>
      <p:sp>
        <p:nvSpPr>
          <p:cNvPr id="3" name="Slide Number Placeholder 2">
            <a:extLst>
              <a:ext uri="{FF2B5EF4-FFF2-40B4-BE49-F238E27FC236}">
                <a16:creationId xmlns:a16="http://schemas.microsoft.com/office/drawing/2014/main" id="{4A159936-EBBE-54E8-2DA4-C6624917B563}"/>
              </a:ext>
            </a:extLst>
          </p:cNvPr>
          <p:cNvSpPr>
            <a:spLocks noGrp="1"/>
          </p:cNvSpPr>
          <p:nvPr>
            <p:ph type="sldNum" sz="quarter" idx="12"/>
          </p:nvPr>
        </p:nvSpPr>
        <p:spPr/>
        <p:txBody>
          <a:bodyPr/>
          <a:lstStyle/>
          <a:p>
            <a:fld id="{C998F8A8-616C-F441-B333-4A21D39A0EF3}" type="slidenum">
              <a:rPr lang="en-US" smtClean="0"/>
              <a:t>6</a:t>
            </a:fld>
            <a:endParaRPr lang="en-US"/>
          </a:p>
        </p:txBody>
      </p:sp>
    </p:spTree>
    <p:extLst>
      <p:ext uri="{BB962C8B-B14F-4D97-AF65-F5344CB8AC3E}">
        <p14:creationId xmlns:p14="http://schemas.microsoft.com/office/powerpoint/2010/main" val="30997524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4965D-E074-7C9B-C5C2-0344B721435F}"/>
              </a:ext>
            </a:extLst>
          </p:cNvPr>
          <p:cNvSpPr>
            <a:spLocks noGrp="1"/>
          </p:cNvSpPr>
          <p:nvPr>
            <p:ph type="ctrTitle"/>
          </p:nvPr>
        </p:nvSpPr>
        <p:spPr>
          <a:xfrm>
            <a:off x="-13951" y="396124"/>
            <a:ext cx="12207782" cy="6084022"/>
          </a:xfrm>
        </p:spPr>
        <p:txBody>
          <a:bodyPr>
            <a:noAutofit/>
          </a:bodyPr>
          <a:lstStyle/>
          <a:p>
            <a:r>
              <a:rPr lang="en-US">
                <a:ea typeface="+mj-lt"/>
                <a:cs typeface="+mj-lt"/>
              </a:rPr>
              <a:t>Q&amp;A </a:t>
            </a:r>
            <a:r>
              <a:rPr lang="en-US" sz="3600">
                <a:ea typeface="+mj-lt"/>
                <a:cs typeface="+mj-lt"/>
              </a:rPr>
              <a:t> </a:t>
            </a:r>
            <a:br>
              <a:rPr lang="en-US" sz="2800">
                <a:ea typeface="+mj-lt"/>
                <a:cs typeface="+mj-lt"/>
              </a:rPr>
            </a:br>
            <a:r>
              <a:rPr lang="en-US" sz="3200" b="0">
                <a:ea typeface="+mj-lt"/>
                <a:cs typeface="+mj-lt"/>
              </a:rPr>
              <a:t>Feel free to ask questions!</a:t>
            </a:r>
            <a:endParaRPr lang="en-US" sz="3200" b="0"/>
          </a:p>
          <a:p>
            <a:br>
              <a:rPr lang="en-US" sz="3200"/>
            </a:br>
            <a:br>
              <a:rPr lang="en-US" sz="3200"/>
            </a:br>
            <a:r>
              <a:rPr lang="en-US" sz="2800">
                <a:ea typeface="+mj-lt"/>
                <a:cs typeface="+mj-lt"/>
              </a:rPr>
              <a:t>Contact Information</a:t>
            </a:r>
          </a:p>
          <a:p>
            <a:r>
              <a:rPr lang="en-US" sz="2800" b="0">
                <a:ea typeface="+mj-lt"/>
                <a:cs typeface="+mj-lt"/>
              </a:rPr>
              <a:t>Ryan Harrison: rharrison@cdc.gov</a:t>
            </a:r>
            <a:br>
              <a:rPr lang="en-US" sz="2800" b="0">
                <a:ea typeface="+mj-lt"/>
                <a:cs typeface="+mj-lt"/>
              </a:rPr>
            </a:br>
            <a:endParaRPr lang="en-US" sz="2800" b="0">
              <a:ea typeface="+mj-lt"/>
              <a:cs typeface="+mj-lt"/>
            </a:endParaRPr>
          </a:p>
          <a:p>
            <a:r>
              <a:rPr lang="en-US" sz="2800">
                <a:ea typeface="+mj-lt"/>
                <a:cs typeface="+mj-lt"/>
              </a:rPr>
              <a:t>Session Feedback</a:t>
            </a:r>
            <a:br>
              <a:rPr lang="en-US" sz="2800">
                <a:ea typeface="+mj-lt"/>
                <a:cs typeface="+mj-lt"/>
              </a:rPr>
            </a:br>
            <a:r>
              <a:rPr lang="en-US" sz="2800">
                <a:ea typeface="+mj-lt"/>
                <a:cs typeface="+mj-lt"/>
              </a:rPr>
              <a:t> </a:t>
            </a:r>
            <a:r>
              <a:rPr lang="en-US" sz="2800" b="0">
                <a:ea typeface="+mj-lt"/>
                <a:cs typeface="+mj-lt"/>
              </a:rPr>
              <a:t>Please take a moment to complete the session evaluation.</a:t>
            </a:r>
            <a:endParaRPr lang="en-US" sz="2800" b="0"/>
          </a:p>
        </p:txBody>
      </p:sp>
      <p:sp>
        <p:nvSpPr>
          <p:cNvPr id="3" name="Slide Number Placeholder 2">
            <a:extLst>
              <a:ext uri="{FF2B5EF4-FFF2-40B4-BE49-F238E27FC236}">
                <a16:creationId xmlns:a16="http://schemas.microsoft.com/office/drawing/2014/main" id="{BB8EE82A-CF79-E618-7174-4EE8775E9368}"/>
              </a:ext>
            </a:extLst>
          </p:cNvPr>
          <p:cNvSpPr>
            <a:spLocks noGrp="1"/>
          </p:cNvSpPr>
          <p:nvPr>
            <p:ph type="sldNum" sz="quarter" idx="12"/>
          </p:nvPr>
        </p:nvSpPr>
        <p:spPr/>
        <p:txBody>
          <a:bodyPr/>
          <a:lstStyle/>
          <a:p>
            <a:fld id="{C998F8A8-616C-F441-B333-4A21D39A0EF3}" type="slidenum">
              <a:rPr lang="en-US" smtClean="0"/>
              <a:t>60</a:t>
            </a:fld>
            <a:endParaRPr lang="en-US"/>
          </a:p>
        </p:txBody>
      </p:sp>
    </p:spTree>
    <p:extLst>
      <p:ext uri="{BB962C8B-B14F-4D97-AF65-F5344CB8AC3E}">
        <p14:creationId xmlns:p14="http://schemas.microsoft.com/office/powerpoint/2010/main" val="17191755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AE4584-94A4-3757-29AA-BA226B328E78}"/>
              </a:ext>
            </a:extLst>
          </p:cNvPr>
          <p:cNvSpPr>
            <a:spLocks noGrp="1"/>
          </p:cNvSpPr>
          <p:nvPr>
            <p:ph type="sldNum" sz="quarter" idx="12"/>
          </p:nvPr>
        </p:nvSpPr>
        <p:spPr/>
        <p:txBody>
          <a:bodyPr/>
          <a:lstStyle/>
          <a:p>
            <a:fld id="{C998F8A8-616C-F441-B333-4A21D39A0EF3}" type="slidenum">
              <a:rPr lang="en-US" smtClean="0"/>
              <a:t>61</a:t>
            </a:fld>
            <a:endParaRPr lang="en-US"/>
          </a:p>
        </p:txBody>
      </p:sp>
    </p:spTree>
    <p:extLst>
      <p:ext uri="{BB962C8B-B14F-4D97-AF65-F5344CB8AC3E}">
        <p14:creationId xmlns:p14="http://schemas.microsoft.com/office/powerpoint/2010/main" val="2908339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EFBAC-69C4-1B6C-2DFA-F814AC0945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DBF136-0993-DB8A-96D2-4C28D81A8BAF}"/>
              </a:ext>
            </a:extLst>
          </p:cNvPr>
          <p:cNvSpPr>
            <a:spLocks noGrp="1"/>
          </p:cNvSpPr>
          <p:nvPr>
            <p:ph type="title"/>
          </p:nvPr>
        </p:nvSpPr>
        <p:spPr/>
        <p:txBody>
          <a:bodyPr/>
          <a:lstStyle/>
          <a:p>
            <a:r>
              <a:rPr lang="en-US"/>
              <a:t>What is Enterprise Architecture?</a:t>
            </a:r>
          </a:p>
        </p:txBody>
      </p:sp>
      <p:sp>
        <p:nvSpPr>
          <p:cNvPr id="5" name="Slide Number Placeholder 4">
            <a:extLst>
              <a:ext uri="{FF2B5EF4-FFF2-40B4-BE49-F238E27FC236}">
                <a16:creationId xmlns:a16="http://schemas.microsoft.com/office/drawing/2014/main" id="{67E5A18C-62F4-0062-6DF2-B2096F6BE6B4}"/>
              </a:ext>
            </a:extLst>
          </p:cNvPr>
          <p:cNvSpPr>
            <a:spLocks noGrp="1"/>
          </p:cNvSpPr>
          <p:nvPr>
            <p:ph type="sldNum" sz="quarter" idx="12"/>
          </p:nvPr>
        </p:nvSpPr>
        <p:spPr/>
        <p:txBody>
          <a:bodyPr/>
          <a:lstStyle/>
          <a:p>
            <a:fld id="{C998F8A8-616C-F441-B333-4A21D39A0EF3}" type="slidenum">
              <a:rPr lang="en-US" smtClean="0"/>
              <a:t>7</a:t>
            </a:fld>
            <a:endParaRPr lang="en-US"/>
          </a:p>
        </p:txBody>
      </p:sp>
      <p:sp>
        <p:nvSpPr>
          <p:cNvPr id="8" name="Content Placeholder 3">
            <a:extLst>
              <a:ext uri="{FF2B5EF4-FFF2-40B4-BE49-F238E27FC236}">
                <a16:creationId xmlns:a16="http://schemas.microsoft.com/office/drawing/2014/main" id="{3489C670-0D2D-0733-3C5D-827F4559E0AB}"/>
              </a:ext>
            </a:extLst>
          </p:cNvPr>
          <p:cNvSpPr txBox="1">
            <a:spLocks/>
          </p:cNvSpPr>
          <p:nvPr/>
        </p:nvSpPr>
        <p:spPr>
          <a:xfrm>
            <a:off x="685800" y="1825625"/>
            <a:ext cx="5486400" cy="4351338"/>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The Open Group Architecture Framework (TOGAF)</a:t>
            </a:r>
          </a:p>
          <a:p>
            <a:r>
              <a:rPr lang="en-US" sz="2400" b="0">
                <a:solidFill>
                  <a:srgbClr val="20145F"/>
                </a:solidFill>
              </a:rPr>
              <a:t>EA is a strategic tool that presents an approach to identify and address gaps between aspirations and reality, whatever drives the gaps. It accelerates the ability of an Enterprise to achieve its stated objectives.</a:t>
            </a:r>
            <a:br>
              <a:rPr lang="en-US" sz="2400" b="0"/>
            </a:br>
            <a:br>
              <a:rPr lang="en-US" sz="2400" b="0"/>
            </a:br>
            <a:endParaRPr lang="en-US" sz="2400" b="0"/>
          </a:p>
        </p:txBody>
      </p:sp>
      <p:sp>
        <p:nvSpPr>
          <p:cNvPr id="11" name="Content Placeholder 3">
            <a:extLst>
              <a:ext uri="{FF2B5EF4-FFF2-40B4-BE49-F238E27FC236}">
                <a16:creationId xmlns:a16="http://schemas.microsoft.com/office/drawing/2014/main" id="{809F4455-D65F-4168-452E-1D0B1128BDED}"/>
              </a:ext>
            </a:extLst>
          </p:cNvPr>
          <p:cNvSpPr txBox="1">
            <a:spLocks/>
          </p:cNvSpPr>
          <p:nvPr/>
        </p:nvSpPr>
        <p:spPr>
          <a:xfrm>
            <a:off x="6172200" y="1761490"/>
            <a:ext cx="5486400" cy="4351338"/>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Federated Enterprise Architecture Certification (FEAC) [Zachman]</a:t>
            </a:r>
          </a:p>
          <a:p>
            <a:r>
              <a:rPr lang="en-US" sz="2400" b="0">
                <a:solidFill>
                  <a:srgbClr val="20145F"/>
                </a:solidFill>
              </a:rPr>
              <a:t>ENTERPRISE ARCHITECTURE is the total set of intersections between the Abstractions and the Perspectives that constitute the total set of descriptive representations relevant for describing an Enterprise.</a:t>
            </a:r>
            <a:br>
              <a:rPr lang="en-US" sz="2400" b="0"/>
            </a:br>
            <a:endParaRPr lang="en-US" sz="2400" b="0"/>
          </a:p>
        </p:txBody>
      </p:sp>
      <p:sp>
        <p:nvSpPr>
          <p:cNvPr id="4" name="TextBox 3">
            <a:extLst>
              <a:ext uri="{FF2B5EF4-FFF2-40B4-BE49-F238E27FC236}">
                <a16:creationId xmlns:a16="http://schemas.microsoft.com/office/drawing/2014/main" id="{830EE98D-5C62-F0BD-E4A4-E774E64F85EC}"/>
              </a:ext>
            </a:extLst>
          </p:cNvPr>
          <p:cNvSpPr txBox="1"/>
          <p:nvPr/>
        </p:nvSpPr>
        <p:spPr>
          <a:xfrm>
            <a:off x="6096000" y="4863488"/>
            <a:ext cx="5410200" cy="553998"/>
          </a:xfrm>
          <a:prstGeom prst="rect">
            <a:avLst/>
          </a:prstGeom>
          <a:noFill/>
        </p:spPr>
        <p:txBody>
          <a:bodyPr wrap="square">
            <a:spAutoFit/>
          </a:bodyPr>
          <a:lstStyle/>
          <a:p>
            <a:r>
              <a:rPr lang="en-US" sz="1000">
                <a:solidFill>
                  <a:srgbClr val="20145F"/>
                </a:solidFill>
              </a:rPr>
              <a:t>Zachman, J. A. (2022). Architecture is architecture is architecture. Zachman International – FEAC Institute. Retrieved February 9, 2026, from https://zachman-feac.com/resources/ea-articles-reference/153-architecture-is-architecture-is-architecture</a:t>
            </a:r>
            <a:endParaRPr lang="en-US" sz="1000" b="0">
              <a:solidFill>
                <a:srgbClr val="20145F"/>
              </a:solidFill>
            </a:endParaRPr>
          </a:p>
        </p:txBody>
      </p:sp>
      <p:sp>
        <p:nvSpPr>
          <p:cNvPr id="7" name="TextBox 6">
            <a:extLst>
              <a:ext uri="{FF2B5EF4-FFF2-40B4-BE49-F238E27FC236}">
                <a16:creationId xmlns:a16="http://schemas.microsoft.com/office/drawing/2014/main" id="{F9AC01D5-2398-25F1-BFBC-C7B31CEE3CD3}"/>
              </a:ext>
            </a:extLst>
          </p:cNvPr>
          <p:cNvSpPr txBox="1"/>
          <p:nvPr/>
        </p:nvSpPr>
        <p:spPr>
          <a:xfrm>
            <a:off x="533400" y="4863488"/>
            <a:ext cx="5410200" cy="553998"/>
          </a:xfrm>
          <a:prstGeom prst="rect">
            <a:avLst/>
          </a:prstGeom>
          <a:noFill/>
        </p:spPr>
        <p:txBody>
          <a:bodyPr wrap="square">
            <a:spAutoFit/>
          </a:bodyPr>
          <a:lstStyle/>
          <a:p>
            <a:r>
              <a:rPr lang="en-US" sz="1000">
                <a:solidFill>
                  <a:srgbClr val="20145F"/>
                </a:solidFill>
              </a:rPr>
              <a:t>The Open Group. (2025). TOGAF Series Guide: A Practitioners’ Approach to Developing Enterprise Architecture Following the TOGAF® ADM. Retrieved February 9, 2026, from </a:t>
            </a:r>
            <a:r>
              <a:rPr lang="en-US" sz="1000">
                <a:solidFill>
                  <a:srgbClr val="20145F"/>
                </a:solidFill>
                <a:hlinkClick r:id="rId2">
                  <a:extLst>
                    <a:ext uri="{A12FA001-AC4F-418D-AE19-62706E023703}">
                      <ahyp:hlinkClr xmlns:ahyp="http://schemas.microsoft.com/office/drawing/2018/hyperlinkcolor" val="tx"/>
                    </a:ext>
                  </a:extLst>
                </a:hlinkClick>
              </a:rPr>
              <a:t>https://digital-portfolio.opengroup.org/togaf-series-guide-practitioners-approach/latest/01-doc/chap03.html</a:t>
            </a:r>
            <a:endParaRPr lang="en-US" sz="1000">
              <a:solidFill>
                <a:srgbClr val="20145F"/>
              </a:solidFill>
            </a:endParaRPr>
          </a:p>
        </p:txBody>
      </p:sp>
    </p:spTree>
    <p:extLst>
      <p:ext uri="{BB962C8B-B14F-4D97-AF65-F5344CB8AC3E}">
        <p14:creationId xmlns:p14="http://schemas.microsoft.com/office/powerpoint/2010/main" val="1867217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7A4E1-8481-AEF0-889A-984EA61408A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0072526-9B5E-FCB1-68A7-F06DEEEE0F51}"/>
              </a:ext>
            </a:extLst>
          </p:cNvPr>
          <p:cNvSpPr>
            <a:spLocks noGrp="1"/>
          </p:cNvSpPr>
          <p:nvPr>
            <p:ph type="title"/>
          </p:nvPr>
        </p:nvSpPr>
        <p:spPr>
          <a:xfrm>
            <a:off x="533400" y="365125"/>
            <a:ext cx="11125200" cy="1325563"/>
          </a:xfrm>
        </p:spPr>
        <p:txBody>
          <a:bodyPr/>
          <a:lstStyle/>
          <a:p>
            <a:r>
              <a:rPr lang="en-US"/>
              <a:t>What is Enterprise Architecture?</a:t>
            </a:r>
          </a:p>
        </p:txBody>
      </p:sp>
      <p:sp>
        <p:nvSpPr>
          <p:cNvPr id="10" name="Content Placeholder 2">
            <a:extLst>
              <a:ext uri="{FF2B5EF4-FFF2-40B4-BE49-F238E27FC236}">
                <a16:creationId xmlns:a16="http://schemas.microsoft.com/office/drawing/2014/main" id="{8D673622-16FD-A656-BF8F-C6E4D6A2DD3A}"/>
              </a:ext>
            </a:extLst>
          </p:cNvPr>
          <p:cNvSpPr>
            <a:spLocks noGrp="1"/>
          </p:cNvSpPr>
          <p:nvPr>
            <p:ph idx="1"/>
          </p:nvPr>
        </p:nvSpPr>
        <p:spPr>
          <a:xfrm>
            <a:off x="610402" y="1407335"/>
            <a:ext cx="11125200" cy="5276494"/>
          </a:xfrm>
        </p:spPr>
        <p:txBody>
          <a:bodyPr>
            <a:noAutofit/>
          </a:bodyPr>
          <a:lstStyle/>
          <a:p>
            <a:r>
              <a:rPr lang="en-US" sz="2400" b="0">
                <a:solidFill>
                  <a:srgbClr val="20145F"/>
                </a:solidFill>
              </a:rPr>
              <a:t>(4) "enterprise architecture"-</a:t>
            </a:r>
          </a:p>
          <a:p>
            <a:r>
              <a:rPr lang="en-US" sz="2400" b="0">
                <a:solidFill>
                  <a:srgbClr val="20145F"/>
                </a:solidFill>
              </a:rPr>
              <a:t>    (A) means-</a:t>
            </a:r>
          </a:p>
          <a:p>
            <a:r>
              <a:rPr lang="en-US" sz="2400" b="0">
                <a:solidFill>
                  <a:srgbClr val="20145F"/>
                </a:solidFill>
              </a:rPr>
              <a:t>        (</a:t>
            </a:r>
            <a:r>
              <a:rPr lang="en-US" sz="2400" b="0" err="1">
                <a:solidFill>
                  <a:srgbClr val="20145F"/>
                </a:solidFill>
              </a:rPr>
              <a:t>i</a:t>
            </a:r>
            <a:r>
              <a:rPr lang="en-US" sz="2400" b="0">
                <a:solidFill>
                  <a:srgbClr val="20145F"/>
                </a:solidFill>
              </a:rPr>
              <a:t>) a strategic information asset base, which defines the mission;</a:t>
            </a:r>
          </a:p>
          <a:p>
            <a:r>
              <a:rPr lang="en-US" sz="2400" b="0">
                <a:solidFill>
                  <a:srgbClr val="20145F"/>
                </a:solidFill>
              </a:rPr>
              <a:t>        (ii) the information necessary to perform the mission;</a:t>
            </a:r>
          </a:p>
          <a:p>
            <a:r>
              <a:rPr lang="en-US" sz="2400" b="0">
                <a:solidFill>
                  <a:srgbClr val="20145F"/>
                </a:solidFill>
              </a:rPr>
              <a:t>        (iii) the technologies necessary to perform the mission; and</a:t>
            </a:r>
          </a:p>
          <a:p>
            <a:r>
              <a:rPr lang="en-US" sz="2400" b="0">
                <a:solidFill>
                  <a:srgbClr val="20145F"/>
                </a:solidFill>
              </a:rPr>
              <a:t>        (iv) the transitional processes for implementing new technologies in response to changing mission needs; and</a:t>
            </a:r>
            <a:endParaRPr lang="en-US" sz="2400">
              <a:solidFill>
                <a:srgbClr val="20145F"/>
              </a:solidFill>
            </a:endParaRPr>
          </a:p>
          <a:p>
            <a:r>
              <a:rPr lang="en-US" sz="2400" b="0">
                <a:solidFill>
                  <a:srgbClr val="20145F"/>
                </a:solidFill>
              </a:rPr>
              <a:t>    (B) includes-</a:t>
            </a:r>
          </a:p>
          <a:p>
            <a:r>
              <a:rPr lang="en-US" sz="2400" b="0">
                <a:solidFill>
                  <a:srgbClr val="20145F"/>
                </a:solidFill>
              </a:rPr>
              <a:t>        (</a:t>
            </a:r>
            <a:r>
              <a:rPr lang="en-US" sz="2400" b="0" err="1">
                <a:solidFill>
                  <a:srgbClr val="20145F"/>
                </a:solidFill>
              </a:rPr>
              <a:t>i</a:t>
            </a:r>
            <a:r>
              <a:rPr lang="en-US" sz="2400" b="0">
                <a:solidFill>
                  <a:srgbClr val="20145F"/>
                </a:solidFill>
              </a:rPr>
              <a:t>) a baseline architecture;</a:t>
            </a:r>
          </a:p>
          <a:p>
            <a:r>
              <a:rPr lang="en-US" sz="2400" b="0">
                <a:solidFill>
                  <a:srgbClr val="20145F"/>
                </a:solidFill>
              </a:rPr>
              <a:t>        (ii) a target architecture; and</a:t>
            </a:r>
          </a:p>
          <a:p>
            <a:r>
              <a:rPr lang="en-US" sz="2400" b="0">
                <a:solidFill>
                  <a:srgbClr val="20145F"/>
                </a:solidFill>
              </a:rPr>
              <a:t>        (iii) a sequencing plan;</a:t>
            </a:r>
          </a:p>
          <a:p>
            <a:r>
              <a:rPr lang="en-US" sz="2400" b="0">
                <a:solidFill>
                  <a:srgbClr val="20145F"/>
                </a:solidFill>
                <a:hlinkClick r:id="rId2">
                  <a:extLst>
                    <a:ext uri="{A12FA001-AC4F-418D-AE19-62706E023703}">
                      <ahyp:hlinkClr xmlns:ahyp="http://schemas.microsoft.com/office/drawing/2018/hyperlinkcolor" val="tx"/>
                    </a:ext>
                  </a:extLst>
                </a:hlinkClick>
              </a:rPr>
              <a:t>44 U.S.C. § 3601</a:t>
            </a:r>
            <a:endParaRPr lang="en-US" sz="2400" b="0">
              <a:solidFill>
                <a:srgbClr val="20145F"/>
              </a:solidFill>
            </a:endParaRPr>
          </a:p>
        </p:txBody>
      </p:sp>
      <p:sp>
        <p:nvSpPr>
          <p:cNvPr id="12" name="Slide Number Placeholder 3">
            <a:extLst>
              <a:ext uri="{FF2B5EF4-FFF2-40B4-BE49-F238E27FC236}">
                <a16:creationId xmlns:a16="http://schemas.microsoft.com/office/drawing/2014/main" id="{BE7AC47C-80F0-FB3D-7F37-FBE7F9973DCB}"/>
              </a:ext>
            </a:extLst>
          </p:cNvPr>
          <p:cNvSpPr>
            <a:spLocks noGrp="1"/>
          </p:cNvSpPr>
          <p:nvPr>
            <p:ph type="sldNum" sz="quarter" idx="12"/>
          </p:nvPr>
        </p:nvSpPr>
        <p:spPr>
          <a:xfrm>
            <a:off x="10660284" y="6479011"/>
            <a:ext cx="998316" cy="365125"/>
          </a:xfrm>
        </p:spPr>
        <p:txBody>
          <a:bodyPr/>
          <a:lstStyle/>
          <a:p>
            <a:fld id="{C998F8A8-616C-F441-B333-4A21D39A0EF3}" type="slidenum">
              <a:rPr lang="en-US" smtClean="0"/>
              <a:t>8</a:t>
            </a:fld>
            <a:endParaRPr lang="en-US"/>
          </a:p>
        </p:txBody>
      </p:sp>
    </p:spTree>
    <p:extLst>
      <p:ext uri="{BB962C8B-B14F-4D97-AF65-F5344CB8AC3E}">
        <p14:creationId xmlns:p14="http://schemas.microsoft.com/office/powerpoint/2010/main" val="1789831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AA020-CD3D-C655-FC77-D19E1FD54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3AA98-A0E9-F34E-4B62-AA33F720EA30}"/>
              </a:ext>
            </a:extLst>
          </p:cNvPr>
          <p:cNvSpPr>
            <a:spLocks noGrp="1"/>
          </p:cNvSpPr>
          <p:nvPr>
            <p:ph type="title"/>
          </p:nvPr>
        </p:nvSpPr>
        <p:spPr/>
        <p:txBody>
          <a:bodyPr/>
          <a:lstStyle/>
          <a:p>
            <a:r>
              <a:rPr lang="en-US"/>
              <a:t>What is Enterprise Architecture?</a:t>
            </a:r>
          </a:p>
        </p:txBody>
      </p:sp>
      <p:sp>
        <p:nvSpPr>
          <p:cNvPr id="5" name="Slide Number Placeholder 4">
            <a:extLst>
              <a:ext uri="{FF2B5EF4-FFF2-40B4-BE49-F238E27FC236}">
                <a16:creationId xmlns:a16="http://schemas.microsoft.com/office/drawing/2014/main" id="{3B19E65E-77D1-E24E-F98E-38B5220F635B}"/>
              </a:ext>
            </a:extLst>
          </p:cNvPr>
          <p:cNvSpPr>
            <a:spLocks noGrp="1"/>
          </p:cNvSpPr>
          <p:nvPr>
            <p:ph type="sldNum" sz="quarter" idx="12"/>
          </p:nvPr>
        </p:nvSpPr>
        <p:spPr/>
        <p:txBody>
          <a:bodyPr/>
          <a:lstStyle/>
          <a:p>
            <a:fld id="{C998F8A8-616C-F441-B333-4A21D39A0EF3}" type="slidenum">
              <a:rPr lang="en-US" smtClean="0"/>
              <a:t>9</a:t>
            </a:fld>
            <a:endParaRPr lang="en-US"/>
          </a:p>
        </p:txBody>
      </p:sp>
      <p:sp>
        <p:nvSpPr>
          <p:cNvPr id="8" name="Content Placeholder 3">
            <a:extLst>
              <a:ext uri="{FF2B5EF4-FFF2-40B4-BE49-F238E27FC236}">
                <a16:creationId xmlns:a16="http://schemas.microsoft.com/office/drawing/2014/main" id="{3EE2B333-A4FF-7EAD-EDE2-D2EAF8724EFD}"/>
              </a:ext>
            </a:extLst>
          </p:cNvPr>
          <p:cNvSpPr txBox="1">
            <a:spLocks/>
          </p:cNvSpPr>
          <p:nvPr/>
        </p:nvSpPr>
        <p:spPr>
          <a:xfrm>
            <a:off x="533400" y="1384753"/>
            <a:ext cx="5486400" cy="2801239"/>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a:p>
            <a:r>
              <a:rPr lang="en-US"/>
              <a:t>1. Make lists</a:t>
            </a:r>
          </a:p>
        </p:txBody>
      </p:sp>
      <p:sp>
        <p:nvSpPr>
          <p:cNvPr id="11" name="Content Placeholder 3">
            <a:extLst>
              <a:ext uri="{FF2B5EF4-FFF2-40B4-BE49-F238E27FC236}">
                <a16:creationId xmlns:a16="http://schemas.microsoft.com/office/drawing/2014/main" id="{0A33D945-5537-2488-988E-932EBCBB4F43}"/>
              </a:ext>
            </a:extLst>
          </p:cNvPr>
          <p:cNvSpPr txBox="1">
            <a:spLocks/>
          </p:cNvSpPr>
          <p:nvPr/>
        </p:nvSpPr>
        <p:spPr>
          <a:xfrm>
            <a:off x="3635943" y="2672008"/>
            <a:ext cx="5486400" cy="2728214"/>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2. Articulate state</a:t>
            </a:r>
          </a:p>
        </p:txBody>
      </p:sp>
      <p:sp>
        <p:nvSpPr>
          <p:cNvPr id="3" name="Content Placeholder 3">
            <a:extLst>
              <a:ext uri="{FF2B5EF4-FFF2-40B4-BE49-F238E27FC236}">
                <a16:creationId xmlns:a16="http://schemas.microsoft.com/office/drawing/2014/main" id="{545279B5-0B02-AD94-F8B1-A0927B0E0F89}"/>
              </a:ext>
            </a:extLst>
          </p:cNvPr>
          <p:cNvSpPr txBox="1">
            <a:spLocks/>
          </p:cNvSpPr>
          <p:nvPr/>
        </p:nvSpPr>
        <p:spPr>
          <a:xfrm>
            <a:off x="7032291" y="3999602"/>
            <a:ext cx="5486400" cy="2801239"/>
          </a:xfrm>
          <a:prstGeom prst="rect">
            <a:avLst/>
          </a:prstGeom>
        </p:spPr>
        <p:txBody>
          <a:bodyPr vert="horz" lIns="0" tIns="45720" rIns="91440" bIns="45720" rtlCol="0">
            <a:normAutofit/>
          </a:bodyPr>
          <a:lstStyle>
            <a:lvl1pPr marL="0" indent="0" algn="l" defTabSz="914400" rtl="0" eaLnBrk="1" latinLnBrk="0" hangingPunct="1">
              <a:lnSpc>
                <a:spcPct val="90000"/>
              </a:lnSpc>
              <a:spcBef>
                <a:spcPts val="1000"/>
              </a:spcBef>
              <a:buFontTx/>
              <a:buNone/>
              <a:defRPr sz="2800" b="1" kern="1200">
                <a:solidFill>
                  <a:schemeClr val="accent1"/>
                </a:solidFill>
                <a:latin typeface="+mn-lt"/>
                <a:ea typeface="+mn-ea"/>
                <a:cs typeface="+mn-cs"/>
              </a:defRPr>
            </a:lvl1pPr>
            <a:lvl2pPr marL="234950" indent="-234950" algn="l" defTabSz="914400" rtl="0" eaLnBrk="1" latinLnBrk="0" hangingPunct="1">
              <a:lnSpc>
                <a:spcPct val="90000"/>
              </a:lnSpc>
              <a:spcBef>
                <a:spcPts val="500"/>
              </a:spcBef>
              <a:buClr>
                <a:schemeClr val="accent1"/>
              </a:buClr>
              <a:buFont typeface="Arial" panose="020B0604020202020204" pitchFamily="34" charset="0"/>
              <a:buChar char="•"/>
              <a:tabLst/>
              <a:defRPr sz="2400" kern="1200">
                <a:solidFill>
                  <a:schemeClr val="accent4"/>
                </a:solidFill>
                <a:latin typeface="+mn-lt"/>
                <a:ea typeface="+mn-ea"/>
                <a:cs typeface="+mn-cs"/>
              </a:defRPr>
            </a:lvl2pPr>
            <a:lvl3pPr marL="463550" indent="-228600" algn="l" defTabSz="914400" rtl="0" eaLnBrk="1" latinLnBrk="0" hangingPunct="1">
              <a:lnSpc>
                <a:spcPct val="90000"/>
              </a:lnSpc>
              <a:spcBef>
                <a:spcPts val="500"/>
              </a:spcBef>
              <a:buClr>
                <a:schemeClr val="accent2"/>
              </a:buClr>
              <a:buSzPct val="80000"/>
              <a:buFont typeface="Courier New" panose="02070309020205020404" pitchFamily="49" charset="0"/>
              <a:buChar char="o"/>
              <a:tabLst/>
              <a:defRPr sz="2000" kern="1200">
                <a:solidFill>
                  <a:schemeClr val="accent4"/>
                </a:solidFill>
                <a:latin typeface="+mn-lt"/>
                <a:ea typeface="+mn-ea"/>
                <a:cs typeface="+mn-cs"/>
              </a:defRPr>
            </a:lvl3pPr>
            <a:lvl4pPr marL="690563" indent="-227013" algn="l" defTabSz="914400" rtl="0" eaLnBrk="1" latinLnBrk="0" hangingPunct="1">
              <a:lnSpc>
                <a:spcPct val="90000"/>
              </a:lnSpc>
              <a:spcBef>
                <a:spcPts val="500"/>
              </a:spcBef>
              <a:buClr>
                <a:schemeClr val="accent1"/>
              </a:buClr>
              <a:buFont typeface="Arial" panose="020B0604020202020204" pitchFamily="34" charset="0"/>
              <a:buChar char="•"/>
              <a:tabLst/>
              <a:defRPr sz="1800" kern="1200">
                <a:solidFill>
                  <a:schemeClr val="accent4"/>
                </a:solidFill>
                <a:latin typeface="+mn-lt"/>
                <a:ea typeface="+mn-ea"/>
                <a:cs typeface="+mn-cs"/>
              </a:defRPr>
            </a:lvl4pPr>
            <a:lvl5pPr marL="976313" indent="-285750" algn="l" defTabSz="914400" rtl="0" eaLnBrk="1" latinLnBrk="0" hangingPunct="1">
              <a:lnSpc>
                <a:spcPct val="90000"/>
              </a:lnSpc>
              <a:spcBef>
                <a:spcPts val="500"/>
              </a:spcBef>
              <a:buClr>
                <a:schemeClr val="accent2"/>
              </a:buClr>
              <a:buSzPct val="80000"/>
              <a:buFont typeface="Arial" panose="020B0604020202020204" pitchFamily="34" charset="0"/>
              <a:buChar char="•"/>
              <a:tabLst/>
              <a:defRPr sz="1800" kern="1200">
                <a:solidFill>
                  <a:schemeClr val="accent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3. Apply through governance</a:t>
            </a:r>
          </a:p>
        </p:txBody>
      </p:sp>
    </p:spTree>
    <p:extLst>
      <p:ext uri="{BB962C8B-B14F-4D97-AF65-F5344CB8AC3E}">
        <p14:creationId xmlns:p14="http://schemas.microsoft.com/office/powerpoint/2010/main" val="1499400742"/>
      </p:ext>
    </p:extLst>
  </p:cSld>
  <p:clrMapOvr>
    <a:masterClrMapping/>
  </p:clrMapOvr>
</p:sld>
</file>

<file path=ppt/theme/theme1.xml><?xml version="1.0" encoding="utf-8"?>
<a:theme xmlns:a="http://schemas.openxmlformats.org/drawingml/2006/main" name="H26_CleanTheme">
  <a:themeElements>
    <a:clrScheme name="HIMSS Theme">
      <a:dk1>
        <a:srgbClr val="000000"/>
      </a:dk1>
      <a:lt1>
        <a:srgbClr val="FFFFFF"/>
      </a:lt1>
      <a:dk2>
        <a:srgbClr val="1E22AA"/>
      </a:dk2>
      <a:lt2>
        <a:srgbClr val="FFFFFF"/>
      </a:lt2>
      <a:accent1>
        <a:srgbClr val="55C1E9"/>
      </a:accent1>
      <a:accent2>
        <a:srgbClr val="D064CE"/>
      </a:accent2>
      <a:accent3>
        <a:srgbClr val="FFC72C"/>
      </a:accent3>
      <a:accent4>
        <a:srgbClr val="20145F"/>
      </a:accent4>
      <a:accent5>
        <a:srgbClr val="3CD5AF"/>
      </a:accent5>
      <a:accent6>
        <a:srgbClr val="FF5959"/>
      </a:accent6>
      <a:hlink>
        <a:srgbClr val="55C1E9"/>
      </a:hlink>
      <a:folHlink>
        <a:srgbClr val="55C1E9"/>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3F8E28B7-8BD9-A942-A54D-37FB350B071C}" vid="{44822435-04EA-C048-ADD2-3B032AD46E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33C9ED1BA2DCE43938D0E95E2A1BBD5" ma:contentTypeVersion="18" ma:contentTypeDescription="Create a new document." ma:contentTypeScope="" ma:versionID="ecaf207e713fedd1d19cc6ceee31f73a">
  <xsd:schema xmlns:xsd="http://www.w3.org/2001/XMLSchema" xmlns:xs="http://www.w3.org/2001/XMLSchema" xmlns:p="http://schemas.microsoft.com/office/2006/metadata/properties" xmlns:ns2="02c76871-296b-4e0f-9486-c814f075e1a9" xmlns:ns3="fb194113-08ff-4a36-b267-2a8cad3a79c3" targetNamespace="http://schemas.microsoft.com/office/2006/metadata/properties" ma:root="true" ma:fieldsID="468316909bfc51f61d77cb593b199b68" ns2:_="" ns3:_="">
    <xsd:import namespace="02c76871-296b-4e0f-9486-c814f075e1a9"/>
    <xsd:import namespace="fb194113-08ff-4a36-b267-2a8cad3a79c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c76871-296b-4e0f-9486-c814f075e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194113-08ff-4a36-b267-2a8cad3a79c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813d6aa-434d-4b59-b81c-8aea902982ac}" ma:internalName="TaxCatchAll" ma:showField="CatchAllData" ma:web="fb194113-08ff-4a36-b267-2a8cad3a79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c76871-296b-4e0f-9486-c814f075e1a9">
      <Terms xmlns="http://schemas.microsoft.com/office/infopath/2007/PartnerControls"/>
    </lcf76f155ced4ddcb4097134ff3c332f>
    <TaxCatchAll xmlns="fb194113-08ff-4a36-b267-2a8cad3a79c3" xsi:nil="true"/>
  </documentManagement>
</p:properties>
</file>

<file path=customXml/itemProps1.xml><?xml version="1.0" encoding="utf-8"?>
<ds:datastoreItem xmlns:ds="http://schemas.openxmlformats.org/officeDocument/2006/customXml" ds:itemID="{0BDEA8FA-4516-4F3B-A5F9-65C128FC75A3}">
  <ds:schemaRefs>
    <ds:schemaRef ds:uri="02c76871-296b-4e0f-9486-c814f075e1a9"/>
    <ds:schemaRef ds:uri="fb194113-08ff-4a36-b267-2a8cad3a79c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189A8F6-9289-4793-B2F9-837DC635F9C0}">
  <ds:schemaRefs>
    <ds:schemaRef ds:uri="http://schemas.microsoft.com/sharepoint/v3/contenttype/forms"/>
  </ds:schemaRefs>
</ds:datastoreItem>
</file>

<file path=customXml/itemProps3.xml><?xml version="1.0" encoding="utf-8"?>
<ds:datastoreItem xmlns:ds="http://schemas.openxmlformats.org/officeDocument/2006/customXml" ds:itemID="{569FB0BF-FE79-4680-9870-EF71CD404883}">
  <ds:schemaRefs>
    <ds:schemaRef ds:uri="http://purl.org/dc/terms/"/>
    <ds:schemaRef ds:uri="http://schemas.microsoft.com/office/infopath/2007/PartnerControls"/>
    <ds:schemaRef ds:uri="http://purl.org/dc/elements/1.1/"/>
    <ds:schemaRef ds:uri="02c76871-296b-4e0f-9486-c814f075e1a9"/>
    <ds:schemaRef ds:uri="http://www.w3.org/XML/1998/namespace"/>
    <ds:schemaRef ds:uri="http://purl.org/dc/dcmitype/"/>
    <ds:schemaRef ds:uri="http://schemas.microsoft.com/office/2006/documentManagement/types"/>
    <ds:schemaRef ds:uri="http://schemas.openxmlformats.org/package/2006/metadata/core-properties"/>
    <ds:schemaRef ds:uri="fb194113-08ff-4a36-b267-2a8cad3a79c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H26_SpeakerTemplate 081425</Template>
  <TotalTime>124</TotalTime>
  <Words>4310</Words>
  <Application>Microsoft Office PowerPoint</Application>
  <PresentationFormat>Widescreen</PresentationFormat>
  <Paragraphs>690</Paragraphs>
  <Slides>61</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Aptos</vt:lpstr>
      <vt:lpstr>Aptos ExtraBold</vt:lpstr>
      <vt:lpstr>Arial</vt:lpstr>
      <vt:lpstr>Calibri</vt:lpstr>
      <vt:lpstr>Courier New</vt:lpstr>
      <vt:lpstr>Lato</vt:lpstr>
      <vt:lpstr>Raleway</vt:lpstr>
      <vt:lpstr>Roboto</vt:lpstr>
      <vt:lpstr>Source Sans Pro</vt:lpstr>
      <vt:lpstr>Tw Cen MT</vt:lpstr>
      <vt:lpstr>Wingdings</vt:lpstr>
      <vt:lpstr>H26_CleanTheme</vt:lpstr>
      <vt:lpstr>Architecting Federal Public Health with the CDC Technical Reference Architecture (TRA) Session 170 – March 12, 2026</vt:lpstr>
      <vt:lpstr>Meet Our Speakers</vt:lpstr>
      <vt:lpstr>Conflict of Interest</vt:lpstr>
      <vt:lpstr>Agenda</vt:lpstr>
      <vt:lpstr>Learning Objectives</vt:lpstr>
      <vt:lpstr>What is Enterprise Architecture?</vt:lpstr>
      <vt:lpstr>What is Enterprise Architecture?</vt:lpstr>
      <vt:lpstr>What is Enterprise Architecture?</vt:lpstr>
      <vt:lpstr>What is Enterprise Architecture?</vt:lpstr>
      <vt:lpstr>What is Enterprise Architecture?</vt:lpstr>
      <vt:lpstr>Enterprise Architecture (EA) at CDC</vt:lpstr>
      <vt:lpstr>Authority for Enterprise Architecture</vt:lpstr>
      <vt:lpstr>Authority for Enterprise Architecture</vt:lpstr>
      <vt:lpstr>Example: Share IT Act</vt:lpstr>
      <vt:lpstr>Example: Share IT Act</vt:lpstr>
      <vt:lpstr>Example: Cloud Tagging</vt:lpstr>
      <vt:lpstr>Example: Cloud Tagging</vt:lpstr>
      <vt:lpstr>Example: Advancing AI Across Public Health</vt:lpstr>
      <vt:lpstr>Example: Advancing AI Across Public Health</vt:lpstr>
      <vt:lpstr>Example: Advancing AI Across Public Health</vt:lpstr>
      <vt:lpstr>Informational Resources Available Now!</vt:lpstr>
      <vt:lpstr>Federal Enterprise Architecture (FEA)</vt:lpstr>
      <vt:lpstr>PowerPoint Presentation</vt:lpstr>
      <vt:lpstr>A Brief History</vt:lpstr>
      <vt:lpstr>Federal Enterprise Architecture</vt:lpstr>
      <vt:lpstr>Segment vs Sub-Architecture</vt:lpstr>
      <vt:lpstr>Segment vs Sub-Architecture</vt:lpstr>
      <vt:lpstr>Segment vs Sub-Architecture</vt:lpstr>
      <vt:lpstr>Business Architecture</vt:lpstr>
      <vt:lpstr>Building the CDC Technical Reference Architecture (TRA)</vt:lpstr>
      <vt:lpstr>Timeline</vt:lpstr>
      <vt:lpstr>Authority</vt:lpstr>
      <vt:lpstr>What is the CDC TRA?</vt:lpstr>
      <vt:lpstr>What is the CDC TRA?</vt:lpstr>
      <vt:lpstr>Example: Data Platforms</vt:lpstr>
      <vt:lpstr>Existing Platforms</vt:lpstr>
      <vt:lpstr>Define a “Platform”</vt:lpstr>
      <vt:lpstr>Attributes of a Data Platform</vt:lpstr>
      <vt:lpstr>Codify Preferred Solutions</vt:lpstr>
      <vt:lpstr>Detail by Persona</vt:lpstr>
      <vt:lpstr>Management</vt:lpstr>
      <vt:lpstr>Solution Architect</vt:lpstr>
      <vt:lpstr>Governance</vt:lpstr>
      <vt:lpstr>CDC Organization</vt:lpstr>
      <vt:lpstr>CDC Organization</vt:lpstr>
      <vt:lpstr>Enterprise Technology &amp; Data Governance</vt:lpstr>
      <vt:lpstr>Enterprise Technology &amp; Data Governance</vt:lpstr>
      <vt:lpstr>Enterprise Technology &amp; Data Governance</vt:lpstr>
      <vt:lpstr>Enterprise Technology &amp; Data Governance</vt:lpstr>
      <vt:lpstr>Continuous Improvement</vt:lpstr>
      <vt:lpstr>ADKAR Change Management Model</vt:lpstr>
      <vt:lpstr>Personas and Engagement Mapping</vt:lpstr>
      <vt:lpstr>Personas Pain Points</vt:lpstr>
      <vt:lpstr>Surveys</vt:lpstr>
      <vt:lpstr>Usage tracking (CY2025 Q2)</vt:lpstr>
      <vt:lpstr>Usage tracking (CY2025 Q3)</vt:lpstr>
      <vt:lpstr>Outcome Measures</vt:lpstr>
      <vt:lpstr>Takeaways</vt:lpstr>
      <vt:lpstr>Acknowledgements</vt:lpstr>
      <vt:lpstr>Q&amp;A   Feel free to ask questions!   Contact Information Ryan Harrison: rharrison@cdc.gov  Session Feedback  Please take a moment to complete the session evaluation.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Rice, Gail</dc:creator>
  <cp:lastModifiedBy>Harrison, Ryan (CDC/OCOO/OCIO/OD)</cp:lastModifiedBy>
  <cp:revision>7</cp:revision>
  <cp:lastPrinted>2025-12-11T23:08:59Z</cp:lastPrinted>
  <dcterms:created xsi:type="dcterms:W3CDTF">2025-08-20T17:07:41Z</dcterms:created>
  <dcterms:modified xsi:type="dcterms:W3CDTF">2026-05-07T15:58:40Z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0x010100033C9ED1BA2DCE43938D0E95E2A1BBD5</vt:lpwstr>
  </property>
  <property fmtid="{D5CDD505-2E9C-101B-9397-08002B2CF9AE}" pid="3" name="MediaServiceImageTags">
    <vt:lpwstr/>
  </property>
  <property fmtid="{D5CDD505-2E9C-101B-9397-08002B2CF9AE}" pid="4" name="MSIP_Label_e1b4a6d7-967f-4d55-9d13-d94940dabb24_Enabled">
    <vt:lpwstr>true</vt:lpwstr>
  </property>
  <property fmtid="{D5CDD505-2E9C-101B-9397-08002B2CF9AE}" pid="5" name="MSIP_Label_e1b4a6d7-967f-4d55-9d13-d94940dabb24_SetDate">
    <vt:lpwstr>2025-04-11T18:22:51Z</vt:lpwstr>
  </property>
  <property fmtid="{D5CDD505-2E9C-101B-9397-08002B2CF9AE}" pid="6" name="MSIP_Label_e1b4a6d7-967f-4d55-9d13-d94940dabb24_Method">
    <vt:lpwstr>Privileged</vt:lpwstr>
  </property>
  <property fmtid="{D5CDD505-2E9C-101B-9397-08002B2CF9AE}" pid="7" name="MSIP_Label_e1b4a6d7-967f-4d55-9d13-d94940dabb24_Name">
    <vt:lpwstr>e1b4a6d7-967f-4d55-9d13-d94940dabb24</vt:lpwstr>
  </property>
  <property fmtid="{D5CDD505-2E9C-101B-9397-08002B2CF9AE}" pid="8" name="MSIP_Label_e1b4a6d7-967f-4d55-9d13-d94940dabb24_SiteId">
    <vt:lpwstr>2567d566-604c-408a-8a60-55d0dc9d9d6b</vt:lpwstr>
  </property>
  <property fmtid="{D5CDD505-2E9C-101B-9397-08002B2CF9AE}" pid="9" name="MSIP_Label_e1b4a6d7-967f-4d55-9d13-d94940dabb24_ActionId">
    <vt:lpwstr>b07accd4-dae8-4e5e-91d1-a43a304d0fa7</vt:lpwstr>
  </property>
  <property fmtid="{D5CDD505-2E9C-101B-9397-08002B2CF9AE}" pid="10" name="MSIP_Label_e1b4a6d7-967f-4d55-9d13-d94940dabb24_ContentBits">
    <vt:lpwstr>0</vt:lpwstr>
  </property>
  <property fmtid="{D5CDD505-2E9C-101B-9397-08002B2CF9AE}" pid="11" name="MSIP_Label_e1b4a6d7-967f-4d55-9d13-d94940dabb24_Tag">
    <vt:lpwstr>10, 0, 1, 1</vt:lpwstr>
  </property>
  <property fmtid="{D5CDD505-2E9C-101B-9397-08002B2CF9AE}" pid="12" name="MSIP_Label_7b94a7b8-f06c-4dfe-bdcc-9b548fd58c31_Enabled">
    <vt:lpwstr>true</vt:lpwstr>
  </property>
  <property fmtid="{D5CDD505-2E9C-101B-9397-08002B2CF9AE}" pid="13" name="MSIP_Label_7b94a7b8-f06c-4dfe-bdcc-9b548fd58c31_SetDate">
    <vt:lpwstr>2025-11-26T16:36:53Z</vt:lpwstr>
  </property>
  <property fmtid="{D5CDD505-2E9C-101B-9397-08002B2CF9AE}" pid="14" name="MSIP_Label_7b94a7b8-f06c-4dfe-bdcc-9b548fd58c31_Method">
    <vt:lpwstr>Privileged</vt:lpwstr>
  </property>
  <property fmtid="{D5CDD505-2E9C-101B-9397-08002B2CF9AE}" pid="15" name="MSIP_Label_7b94a7b8-f06c-4dfe-bdcc-9b548fd58c31_Name">
    <vt:lpwstr>7b94a7b8-f06c-4dfe-bdcc-9b548fd58c31</vt:lpwstr>
  </property>
  <property fmtid="{D5CDD505-2E9C-101B-9397-08002B2CF9AE}" pid="16" name="MSIP_Label_7b94a7b8-f06c-4dfe-bdcc-9b548fd58c31_SiteId">
    <vt:lpwstr>9ce70869-60db-44fd-abe8-d2767077fc8f</vt:lpwstr>
  </property>
  <property fmtid="{D5CDD505-2E9C-101B-9397-08002B2CF9AE}" pid="17" name="MSIP_Label_7b94a7b8-f06c-4dfe-bdcc-9b548fd58c31_ActionId">
    <vt:lpwstr>c33fc614-a216-4f4c-995b-562a351e9384</vt:lpwstr>
  </property>
  <property fmtid="{D5CDD505-2E9C-101B-9397-08002B2CF9AE}" pid="18" name="MSIP_Label_7b94a7b8-f06c-4dfe-bdcc-9b548fd58c31_ContentBits">
    <vt:lpwstr>0</vt:lpwstr>
  </property>
  <property fmtid="{D5CDD505-2E9C-101B-9397-08002B2CF9AE}" pid="19" name="MSIP_Label_7b94a7b8-f06c-4dfe-bdcc-9b548fd58c31_Tag">
    <vt:lpwstr>10, 0, 1, 1</vt:lpwstr>
  </property>
</Properties>
</file>