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patients tested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5.3</c:v>
                </c:pt>
                <c:pt idx="1">
                  <c:v>4.0999999999999996</c:v>
                </c:pt>
                <c:pt idx="2">
                  <c:v>5.7</c:v>
                </c:pt>
                <c:pt idx="3">
                  <c:v>5.4</c:v>
                </c:pt>
                <c:pt idx="4">
                  <c:v>4</c:v>
                </c:pt>
                <c:pt idx="5">
                  <c:v>3.5</c:v>
                </c:pt>
                <c:pt idx="6">
                  <c:v>2.8</c:v>
                </c:pt>
                <c:pt idx="7">
                  <c:v>2.1</c:v>
                </c:pt>
                <c:pt idx="8">
                  <c:v>2</c:v>
                </c:pt>
                <c:pt idx="9">
                  <c:v>2.9</c:v>
                </c:pt>
                <c:pt idx="10">
                  <c:v>2.2000000000000002</c:v>
                </c:pt>
                <c:pt idx="11">
                  <c:v>1.8</c:v>
                </c:pt>
                <c:pt idx="12">
                  <c:v>1.4</c:v>
                </c:pt>
                <c:pt idx="13">
                  <c:v>1.8</c:v>
                </c:pt>
                <c:pt idx="14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94-49AA-B89F-074F05B37F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of tested patients with positive B19 test result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25.9</c:v>
                </c:pt>
                <c:pt idx="1">
                  <c:v>30.4</c:v>
                </c:pt>
                <c:pt idx="2">
                  <c:v>23.7</c:v>
                </c:pt>
                <c:pt idx="3">
                  <c:v>25</c:v>
                </c:pt>
                <c:pt idx="4">
                  <c:v>48.6</c:v>
                </c:pt>
                <c:pt idx="5">
                  <c:v>31.7</c:v>
                </c:pt>
                <c:pt idx="6">
                  <c:v>9.6</c:v>
                </c:pt>
                <c:pt idx="7">
                  <c:v>10</c:v>
                </c:pt>
                <c:pt idx="8">
                  <c:v>30.8</c:v>
                </c:pt>
                <c:pt idx="9">
                  <c:v>50.8</c:v>
                </c:pt>
                <c:pt idx="10">
                  <c:v>14.3</c:v>
                </c:pt>
                <c:pt idx="11">
                  <c:v>2.6</c:v>
                </c:pt>
                <c:pt idx="12">
                  <c:v>0</c:v>
                </c:pt>
                <c:pt idx="13">
                  <c:v>7.9</c:v>
                </c:pt>
                <c:pt idx="14">
                  <c:v>39.299999999999997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94-49AA-B89F-074F05B37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0032288"/>
        <c:axId val="540032768"/>
      </c:lineChart>
      <c:catAx>
        <c:axId val="540032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032768"/>
        <c:crosses val="autoZero"/>
        <c:auto val="1"/>
        <c:lblAlgn val="ctr"/>
        <c:lblOffset val="100"/>
        <c:noMultiLvlLbl val="0"/>
      </c:catAx>
      <c:valAx>
        <c:axId val="5400327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0322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98773251169693"/>
          <c:y val="5.0087122627568738E-2"/>
          <c:w val="0.70828540454182354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4F16-714B-67BD-A984-A1F4FBF08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57D15-8A34-702E-71A6-8EC46FFAF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3CBC6-20A6-DF86-ACC2-63E6B758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97811-89D3-E24E-F549-6DBB07F4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9CBF5-A502-C317-0708-18D9039D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4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B5469-A40B-F016-9E55-C20BE05E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8A8EF-B415-6B6E-BC28-2BAEFB502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F951B-C72F-355C-C6E7-23341A99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17E91-2A34-34A4-75A8-E3588CA2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5C5C8-1102-995F-0A1E-7EB1CDBA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3175E-F81B-FD80-1ED4-BA4028551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B0D4E-F792-A412-D3AC-15A8F548A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5D57E-D0B0-60B5-BD98-6C983693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7FA7A-7F95-F558-6439-DB55F534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05C7-4D05-707E-282E-3A475102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269D-8BFE-A1AE-57D7-2A5C03BA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280B-3968-08CD-2F04-26ACCEF48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FA013-8AD2-5960-07BA-B82E9E2AE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1B32A-E5AA-83AF-14DD-537556BBB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F2FC-09FF-AC36-7D0E-F4019550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9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9CF00-34A1-EA67-8CAB-71BAD1B24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7E472-4693-3668-4E31-EA75C5330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7CD8B-CE89-D38F-041B-A5286116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1B34E-6D9A-C015-E97C-984EE456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6392-8F1E-A352-841E-325D4D16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1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218B-40D2-17C3-B6BE-266D0824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2BF24-5FFC-1DDF-E45E-D7A6B5118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18F07-65A3-2F5E-AE19-CA8A8B3B9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A9DD7-7E74-EAB2-E0E0-FE11B0F6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75EF7-2ADE-3C23-1B89-79CF6C4C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E578-17D1-543F-413D-B676C13C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3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F22E-D190-49DD-970E-F5974FF38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57024-033B-D4AA-C552-4DEE03B9C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C389F-5158-1169-C357-444106242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06959-F047-A5A0-477F-6D58EB80E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CA936-5203-072E-4C14-BEF32C99A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9ABEEB-52D7-EBE4-96E6-D29D603D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C7353-970F-B43F-6492-6390183A5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2B93C-0F5D-D217-FD59-20BBF004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1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4499-E65E-E569-F57E-BA11FCEF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E976C-79DF-9123-C078-A9D100FD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1A1E2-0E1D-5E44-BF08-81E26851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0D263-ADF7-8804-C3BC-4BF414E1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6CC79-4258-F788-3066-EAB5F046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A4C26-ADA8-71B6-B7A4-E67C6862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80D1C-4669-62C6-BAEB-B03FF68C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9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7B243-C543-B30A-7BC9-C8561290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281B2-05DF-D7FC-4A35-ED7B8CFF4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13742-8661-1AF1-439E-376BF9AC9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6A24E-778D-683B-AA71-81E7C34A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23AD7-4E79-479E-710A-A776010B4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63658-9A4E-1884-82AC-3059C3990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E984-E408-7F47-1D63-28DD5F31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C8DA0B-AF97-A2F5-BAD8-7E89ECB21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B380B-BEC9-0B93-7EB2-8951F933D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49083-ADF9-EDEF-4B44-639BB86F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CD230-4DDA-0963-9725-0EF22142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CD61E-1CA5-6806-184E-08AE71FA6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7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95E75-0EEE-992D-2F0C-06BF6628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AF2D8-4CCB-9F0F-FFFE-83299302B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A2030-C7AD-FD76-99CB-AB852520F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A143-F43F-4E94-9B35-62E279A0B4F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A29F5-C6C5-455D-9E87-731DD9486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37B46-B0ED-9A50-0DFF-43A7A3C32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6F17-B346-41AA-9BB3-1C2B8E11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8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FFB6CC-B5B8-6950-D86C-8ADEC3F9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/>
              <a:t>SUPPLEMENTARY FIGURE. Percentage of children with sickle cell disease tested for parvovirus B19 and percentage of those tested who received a positive test result — Children’s Healthcare of Atlanta, Atlanta, Georgia, </a:t>
            </a:r>
            <a:r>
              <a:rPr lang="en-US" sz="20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January 1, 2010–September 30, 2024</a:t>
            </a:r>
            <a:endParaRPr lang="en-US" sz="2000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5A3834F-AF1C-97D4-4A86-401E3FADF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7200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107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SUPPLEMENTARY FIGURE. Percentage of children with sickle cell disease tested for parvovirus B19 and percentage of those tested who received a positive test result — Children’s Healthcare of Atlanta, Atlanta, Georgia, January 1, 2010–September 30,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FIGURE. Percentage of children with sickle cell disease tested for parvovirus B19 and percentage of those tested with a positive test result — Childrens Healthcare of Atlanta, Georgia, 2010–2024</dc:title>
  <dc:creator>Gindler, Jacqueline (CDC/OD/OS)</dc:creator>
  <cp:lastModifiedBy>Gindler, Jacqueline (CDC/OD/OS)</cp:lastModifiedBy>
  <cp:revision>6</cp:revision>
  <dcterms:created xsi:type="dcterms:W3CDTF">2024-11-06T23:07:52Z</dcterms:created>
  <dcterms:modified xsi:type="dcterms:W3CDTF">2024-11-13T18:33:07Z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2024-11-06T23:17:28Z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bc6b251a-db65-4873-981f-42f365d9514f</vt:lpwstr>
  </property>
  <property fmtid="{D5CDD505-2E9C-101B-9397-08002B2CF9AE}" pid="8" name="MSIP_Label_7b94a7b8-f06c-4dfe-bdcc-9b548fd58c31_ContentBits">
    <vt:lpwstr>0</vt:lpwstr>
  </property>
</Properties>
</file>