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1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7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6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0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3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 txBox="1">
            <a:spLocks/>
          </p:cNvSpPr>
          <p:nvPr/>
        </p:nvSpPr>
        <p:spPr>
          <a:xfrm>
            <a:off x="8635538" y="6380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521" y="76083"/>
            <a:ext cx="11875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S4.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94528" y="1032510"/>
            <a:ext cx="27802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91949" y="1011174"/>
            <a:ext cx="27802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56642" y="1011174"/>
            <a:ext cx="27802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1298" y="62660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CD4 &lt;200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9546" y="64184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CD4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0186" y="632174"/>
            <a:ext cx="1879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HIV-Uninfected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67108" y="2302879"/>
            <a:ext cx="6094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9460" y="3930706"/>
            <a:ext cx="6094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14789" y="1498854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1941" y="1495806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93853" y="1504950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48333" y="1495806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03397" y="1512432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36541" y="1511046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13930" y="1163050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I.M.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09914" y="1169146"/>
            <a:ext cx="54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I.D.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38130" y="1160002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I.M.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11098" y="1169146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I.M.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3258" y="1175242"/>
            <a:ext cx="54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I.D.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95474" y="1181338"/>
            <a:ext cx="54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I.D.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 rot="16200000">
            <a:off x="9950553" y="2115146"/>
            <a:ext cx="3250245" cy="1258451"/>
            <a:chOff x="7713554" y="5270411"/>
            <a:chExt cx="3092991" cy="1346520"/>
          </a:xfrm>
        </p:grpSpPr>
        <p:grpSp>
          <p:nvGrpSpPr>
            <p:cNvPr id="39" name="Group 38"/>
            <p:cNvGrpSpPr/>
            <p:nvPr/>
          </p:nvGrpSpPr>
          <p:grpSpPr>
            <a:xfrm>
              <a:off x="7819219" y="5270411"/>
              <a:ext cx="2987326" cy="1346520"/>
              <a:chOff x="7819219" y="5270411"/>
              <a:chExt cx="2987326" cy="1346520"/>
            </a:xfrm>
          </p:grpSpPr>
          <p:pic>
            <p:nvPicPr>
              <p:cNvPr id="41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29" t="77062" r="86627" b="1205"/>
              <a:stretch/>
            </p:blipFill>
            <p:spPr>
              <a:xfrm>
                <a:off x="8865083" y="5288225"/>
                <a:ext cx="261948" cy="1196593"/>
              </a:xfrm>
              <a:prstGeom prst="rect">
                <a:avLst/>
              </a:prstGeom>
            </p:spPr>
          </p:pic>
          <p:pic>
            <p:nvPicPr>
              <p:cNvPr id="42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93" t="77062" r="72952" b="-302"/>
              <a:stretch/>
            </p:blipFill>
            <p:spPr>
              <a:xfrm>
                <a:off x="9127031" y="5288223"/>
                <a:ext cx="400625" cy="1279643"/>
              </a:xfrm>
              <a:prstGeom prst="rect">
                <a:avLst/>
              </a:prstGeom>
            </p:spPr>
          </p:pic>
          <p:pic>
            <p:nvPicPr>
              <p:cNvPr id="43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590" t="77062" r="59987" b="778"/>
              <a:stretch/>
            </p:blipFill>
            <p:spPr>
              <a:xfrm>
                <a:off x="9466022" y="5288223"/>
                <a:ext cx="277355" cy="1220201"/>
              </a:xfrm>
              <a:prstGeom prst="rect">
                <a:avLst/>
              </a:prstGeom>
            </p:spPr>
          </p:pic>
          <p:pic>
            <p:nvPicPr>
              <p:cNvPr id="44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28" t="77060" r="46549" b="-1193"/>
              <a:stretch/>
            </p:blipFill>
            <p:spPr>
              <a:xfrm>
                <a:off x="9743372" y="5288223"/>
                <a:ext cx="277355" cy="1328708"/>
              </a:xfrm>
              <a:prstGeom prst="rect">
                <a:avLst/>
              </a:prstGeom>
            </p:spPr>
          </p:pic>
          <p:pic>
            <p:nvPicPr>
              <p:cNvPr id="45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88" t="77064" r="32873" b="961"/>
              <a:stretch/>
            </p:blipFill>
            <p:spPr>
              <a:xfrm>
                <a:off x="9989915" y="5270411"/>
                <a:ext cx="338990" cy="1209965"/>
              </a:xfrm>
              <a:prstGeom prst="rect">
                <a:avLst/>
              </a:prstGeom>
            </p:spPr>
          </p:pic>
          <p:pic>
            <p:nvPicPr>
              <p:cNvPr id="46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31" t="77062" r="19909" b="-1409"/>
              <a:stretch/>
            </p:blipFill>
            <p:spPr>
              <a:xfrm>
                <a:off x="10209476" y="5270411"/>
                <a:ext cx="323583" cy="1340583"/>
              </a:xfrm>
              <a:prstGeom prst="rect">
                <a:avLst/>
              </a:prstGeom>
            </p:spPr>
          </p:pic>
          <p:pic>
            <p:nvPicPr>
              <p:cNvPr id="47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029" t="77062" r="6390" b="-979"/>
              <a:stretch/>
            </p:blipFill>
            <p:spPr>
              <a:xfrm>
                <a:off x="10498372" y="5282215"/>
                <a:ext cx="308173" cy="1316833"/>
              </a:xfrm>
              <a:prstGeom prst="rect">
                <a:avLst/>
              </a:prstGeom>
            </p:spPr>
          </p:pic>
          <p:pic>
            <p:nvPicPr>
              <p:cNvPr id="48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" t="77062" r="94928" b="962"/>
              <a:stretch/>
            </p:blipFill>
            <p:spPr>
              <a:xfrm>
                <a:off x="7819219" y="5337751"/>
                <a:ext cx="939926" cy="1209965"/>
              </a:xfrm>
              <a:prstGeom prst="rect">
                <a:avLst/>
              </a:prstGeom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7713554" y="5347387"/>
              <a:ext cx="1151529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IFN</a:t>
              </a:r>
              <a:r>
                <a:rPr lang="en-US" b="1" dirty="0" smtClean="0">
                  <a:sym typeface="Symbol" panose="05050102010706020507" pitchFamily="18" charset="2"/>
                </a:rPr>
                <a:t></a:t>
              </a:r>
            </a:p>
            <a:p>
              <a:r>
                <a:rPr lang="en-US" b="1" dirty="0" smtClean="0">
                  <a:sym typeface="Symbol" panose="05050102010706020507" pitchFamily="18" charset="2"/>
                </a:rPr>
                <a:t>TNF</a:t>
              </a:r>
            </a:p>
            <a:p>
              <a:r>
                <a:rPr lang="en-US" b="1" dirty="0" smtClean="0">
                  <a:sym typeface="Symbol" panose="05050102010706020507" pitchFamily="18" charset="2"/>
                </a:rPr>
                <a:t>IL2</a:t>
              </a:r>
            </a:p>
            <a:p>
              <a:r>
                <a:rPr lang="en-US" b="1" dirty="0" smtClean="0">
                  <a:sym typeface="Symbol" panose="05050102010706020507" pitchFamily="18" charset="2"/>
                </a:rPr>
                <a:t>Per Slice</a:t>
              </a:r>
              <a:endParaRPr lang="en-US" b="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-45003" y="5546145"/>
            <a:ext cx="6094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00" b="13571"/>
          <a:stretch/>
        </p:blipFill>
        <p:spPr>
          <a:xfrm>
            <a:off x="699575" y="1613807"/>
            <a:ext cx="1685325" cy="143791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67" b="14285"/>
          <a:stretch/>
        </p:blipFill>
        <p:spPr>
          <a:xfrm>
            <a:off x="717155" y="3166670"/>
            <a:ext cx="1632631" cy="142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" b="13408"/>
          <a:stretch/>
        </p:blipFill>
        <p:spPr>
          <a:xfrm>
            <a:off x="753710" y="4851027"/>
            <a:ext cx="1658828" cy="1440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13398"/>
          <a:stretch/>
        </p:blipFill>
        <p:spPr>
          <a:xfrm>
            <a:off x="2214877" y="1603641"/>
            <a:ext cx="1625597" cy="1440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" b="13806"/>
          <a:stretch/>
        </p:blipFill>
        <p:spPr>
          <a:xfrm>
            <a:off x="2207887" y="3148145"/>
            <a:ext cx="1651321" cy="1434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" b="13712"/>
          <a:stretch/>
        </p:blipFill>
        <p:spPr>
          <a:xfrm>
            <a:off x="2217673" y="4874886"/>
            <a:ext cx="1659466" cy="1435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" b="13399"/>
          <a:stretch/>
        </p:blipFill>
        <p:spPr>
          <a:xfrm>
            <a:off x="3993841" y="1592685"/>
            <a:ext cx="1623728" cy="1440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t="-3947" r="-8281" b="12963"/>
          <a:stretch/>
        </p:blipFill>
        <p:spPr>
          <a:xfrm>
            <a:off x="4063632" y="3052038"/>
            <a:ext cx="1707268" cy="1513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59" b="13777"/>
          <a:stretch/>
        </p:blipFill>
        <p:spPr>
          <a:xfrm>
            <a:off x="3918174" y="4846626"/>
            <a:ext cx="1709599" cy="1434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53" b="13305"/>
          <a:stretch/>
        </p:blipFill>
        <p:spPr>
          <a:xfrm>
            <a:off x="5502586" y="1633160"/>
            <a:ext cx="1637854" cy="14423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" b="14146"/>
          <a:stretch/>
        </p:blipFill>
        <p:spPr>
          <a:xfrm>
            <a:off x="5460419" y="3159419"/>
            <a:ext cx="1639305" cy="1428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 b="13253"/>
          <a:stretch/>
        </p:blipFill>
        <p:spPr>
          <a:xfrm>
            <a:off x="5495570" y="4824539"/>
            <a:ext cx="1637839" cy="1443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 b="13531"/>
          <a:stretch/>
        </p:blipFill>
        <p:spPr>
          <a:xfrm>
            <a:off x="7191281" y="1579207"/>
            <a:ext cx="1651223" cy="14385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" b="13842"/>
          <a:stretch/>
        </p:blipFill>
        <p:spPr>
          <a:xfrm>
            <a:off x="7183379" y="3169372"/>
            <a:ext cx="1626648" cy="143341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" b="13717"/>
          <a:stretch/>
        </p:blipFill>
        <p:spPr>
          <a:xfrm>
            <a:off x="7193851" y="4815679"/>
            <a:ext cx="1648653" cy="143549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" b="13729"/>
          <a:stretch/>
        </p:blipFill>
        <p:spPr>
          <a:xfrm>
            <a:off x="8710805" y="1569256"/>
            <a:ext cx="1613820" cy="143528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" b="13909"/>
          <a:stretch/>
        </p:blipFill>
        <p:spPr>
          <a:xfrm>
            <a:off x="8738097" y="3108965"/>
            <a:ext cx="1623879" cy="14322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 b="13341"/>
          <a:stretch/>
        </p:blipFill>
        <p:spPr>
          <a:xfrm>
            <a:off x="8710805" y="4825274"/>
            <a:ext cx="1628952" cy="14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Sambhara, Suryaprakash (CDC/DDID/NCIRD/ID)</dc:creator>
  <cp:lastModifiedBy>Sambhara, Suryaprakash (CDC/DDID/NCIRD/ID)</cp:lastModifiedBy>
  <cp:revision>8</cp:revision>
  <dcterms:created xsi:type="dcterms:W3CDTF">2019-04-16T15:07:47Z</dcterms:created>
  <dcterms:modified xsi:type="dcterms:W3CDTF">2019-04-16T15:12:09Z</dcterms:modified>
</cp:coreProperties>
</file>