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0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6079-539B-43FB-98F6-9E1983187D9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567C-8D80-45D5-9EDC-4BFBF5FE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3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 txBox="1">
            <a:spLocks/>
          </p:cNvSpPr>
          <p:nvPr/>
        </p:nvSpPr>
        <p:spPr>
          <a:xfrm>
            <a:off x="8635538" y="6380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521" y="76083"/>
            <a:ext cx="11875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S3.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94528" y="1032510"/>
            <a:ext cx="278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91949" y="1011174"/>
            <a:ext cx="278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56642" y="1011174"/>
            <a:ext cx="27802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1298" y="62660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CD4 &lt;200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9546" y="64184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CD4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0186" y="632174"/>
            <a:ext cx="1879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HIV-Uninfected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67108" y="2302879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9460" y="3930706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14789" y="1498854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941" y="149580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3853" y="1504950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48333" y="149580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03397" y="149580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36541" y="1511046"/>
            <a:ext cx="1226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13930" y="1163050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9914" y="1169146"/>
            <a:ext cx="5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38130" y="1160002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11098" y="1169146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3258" y="1175242"/>
            <a:ext cx="5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95474" y="1181338"/>
            <a:ext cx="54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9950553" y="2115146"/>
            <a:ext cx="3250245" cy="1258451"/>
            <a:chOff x="7713554" y="5270411"/>
            <a:chExt cx="3092991" cy="1346520"/>
          </a:xfrm>
        </p:grpSpPr>
        <p:grpSp>
          <p:nvGrpSpPr>
            <p:cNvPr id="39" name="Group 38"/>
            <p:cNvGrpSpPr/>
            <p:nvPr/>
          </p:nvGrpSpPr>
          <p:grpSpPr>
            <a:xfrm>
              <a:off x="7819219" y="5270411"/>
              <a:ext cx="2987326" cy="1346520"/>
              <a:chOff x="7819219" y="5270411"/>
              <a:chExt cx="2987326" cy="1346520"/>
            </a:xfrm>
          </p:grpSpPr>
          <p:pic>
            <p:nvPicPr>
              <p:cNvPr id="41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29" t="77062" r="86627" b="1205"/>
              <a:stretch/>
            </p:blipFill>
            <p:spPr>
              <a:xfrm>
                <a:off x="8865083" y="5288225"/>
                <a:ext cx="261948" cy="1196593"/>
              </a:xfrm>
              <a:prstGeom prst="rect">
                <a:avLst/>
              </a:prstGeom>
            </p:spPr>
          </p:pic>
          <p:pic>
            <p:nvPicPr>
              <p:cNvPr id="42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93" t="77062" r="72952" b="-302"/>
              <a:stretch/>
            </p:blipFill>
            <p:spPr>
              <a:xfrm>
                <a:off x="9127031" y="5288223"/>
                <a:ext cx="400625" cy="1279643"/>
              </a:xfrm>
              <a:prstGeom prst="rect">
                <a:avLst/>
              </a:prstGeom>
            </p:spPr>
          </p:pic>
          <p:pic>
            <p:nvPicPr>
              <p:cNvPr id="43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90" t="77062" r="59987" b="778"/>
              <a:stretch/>
            </p:blipFill>
            <p:spPr>
              <a:xfrm>
                <a:off x="9466022" y="5288223"/>
                <a:ext cx="277355" cy="1220201"/>
              </a:xfrm>
              <a:prstGeom prst="rect">
                <a:avLst/>
              </a:prstGeom>
            </p:spPr>
          </p:pic>
          <p:pic>
            <p:nvPicPr>
              <p:cNvPr id="44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28" t="77060" r="46549" b="-1193"/>
              <a:stretch/>
            </p:blipFill>
            <p:spPr>
              <a:xfrm>
                <a:off x="9743372" y="5288223"/>
                <a:ext cx="277355" cy="1328708"/>
              </a:xfrm>
              <a:prstGeom prst="rect">
                <a:avLst/>
              </a:prstGeom>
            </p:spPr>
          </p:pic>
          <p:pic>
            <p:nvPicPr>
              <p:cNvPr id="45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88" t="77064" r="32873" b="961"/>
              <a:stretch/>
            </p:blipFill>
            <p:spPr>
              <a:xfrm>
                <a:off x="9989915" y="5270411"/>
                <a:ext cx="338990" cy="1209965"/>
              </a:xfrm>
              <a:prstGeom prst="rect">
                <a:avLst/>
              </a:prstGeom>
            </p:spPr>
          </p:pic>
          <p:pic>
            <p:nvPicPr>
              <p:cNvPr id="46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31" t="77062" r="19909" b="-1409"/>
              <a:stretch/>
            </p:blipFill>
            <p:spPr>
              <a:xfrm>
                <a:off x="10209476" y="5270411"/>
                <a:ext cx="323583" cy="1340583"/>
              </a:xfrm>
              <a:prstGeom prst="rect">
                <a:avLst/>
              </a:prstGeom>
            </p:spPr>
          </p:pic>
          <p:pic>
            <p:nvPicPr>
              <p:cNvPr id="47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029" t="77062" r="6390" b="-979"/>
              <a:stretch/>
            </p:blipFill>
            <p:spPr>
              <a:xfrm>
                <a:off x="10498372" y="5282215"/>
                <a:ext cx="308173" cy="1316833"/>
              </a:xfrm>
              <a:prstGeom prst="rect">
                <a:avLst/>
              </a:prstGeom>
            </p:spPr>
          </p:pic>
          <p:pic>
            <p:nvPicPr>
              <p:cNvPr id="48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" t="77062" r="94928" b="962"/>
              <a:stretch/>
            </p:blipFill>
            <p:spPr>
              <a:xfrm>
                <a:off x="7819219" y="5337751"/>
                <a:ext cx="939926" cy="1209965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7713554" y="5347387"/>
              <a:ext cx="115152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IFN</a:t>
              </a:r>
              <a:r>
                <a:rPr lang="en-US" b="1" dirty="0" smtClean="0">
                  <a:sym typeface="Symbol" panose="05050102010706020507" pitchFamily="18" charset="2"/>
                </a:rPr>
                <a:t></a:t>
              </a:r>
            </a:p>
            <a:p>
              <a:r>
                <a:rPr lang="en-US" b="1" dirty="0" smtClean="0">
                  <a:sym typeface="Symbol" panose="05050102010706020507" pitchFamily="18" charset="2"/>
                </a:rPr>
                <a:t>TNF</a:t>
              </a:r>
            </a:p>
            <a:p>
              <a:r>
                <a:rPr lang="en-US" b="1" dirty="0" smtClean="0">
                  <a:sym typeface="Symbol" panose="05050102010706020507" pitchFamily="18" charset="2"/>
                </a:rPr>
                <a:t>IL2</a:t>
              </a:r>
            </a:p>
            <a:p>
              <a:r>
                <a:rPr lang="en-US" b="1" dirty="0" smtClean="0">
                  <a:sym typeface="Symbol" panose="05050102010706020507" pitchFamily="18" charset="2"/>
                </a:rPr>
                <a:t>Per Slice</a:t>
              </a:r>
              <a:endParaRPr lang="en-US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-45003" y="5546145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Content Placeholder 5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" b="13567"/>
          <a:stretch/>
        </p:blipFill>
        <p:spPr>
          <a:xfrm>
            <a:off x="654670" y="1655011"/>
            <a:ext cx="1714458" cy="1503826"/>
          </a:xfr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" b="13674"/>
          <a:stretch/>
        </p:blipFill>
        <p:spPr>
          <a:xfrm>
            <a:off x="603010" y="3344369"/>
            <a:ext cx="1707928" cy="15019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13480"/>
          <a:stretch/>
        </p:blipFill>
        <p:spPr>
          <a:xfrm>
            <a:off x="566550" y="5005917"/>
            <a:ext cx="1732932" cy="15053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8" b="13541"/>
          <a:stretch/>
        </p:blipFill>
        <p:spPr>
          <a:xfrm>
            <a:off x="2193108" y="1646267"/>
            <a:ext cx="1730500" cy="15042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" b="12909"/>
          <a:stretch/>
        </p:blipFill>
        <p:spPr>
          <a:xfrm>
            <a:off x="2187978" y="3297515"/>
            <a:ext cx="1711551" cy="15152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3" b="13387"/>
          <a:stretch/>
        </p:blipFill>
        <p:spPr>
          <a:xfrm>
            <a:off x="2112767" y="5068415"/>
            <a:ext cx="1747397" cy="15069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" b="13176"/>
          <a:stretch/>
        </p:blipFill>
        <p:spPr>
          <a:xfrm>
            <a:off x="3894782" y="1639912"/>
            <a:ext cx="1688776" cy="151061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" b="13712"/>
          <a:stretch/>
        </p:blipFill>
        <p:spPr>
          <a:xfrm>
            <a:off x="3901235" y="3328677"/>
            <a:ext cx="1713802" cy="15012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" b="13403"/>
          <a:stretch/>
        </p:blipFill>
        <p:spPr>
          <a:xfrm>
            <a:off x="3864077" y="5052065"/>
            <a:ext cx="1688307" cy="15066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" b="13809"/>
          <a:stretch/>
        </p:blipFill>
        <p:spPr>
          <a:xfrm>
            <a:off x="5486178" y="1592732"/>
            <a:ext cx="1662767" cy="149960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" b="13285"/>
          <a:stretch/>
        </p:blipFill>
        <p:spPr>
          <a:xfrm>
            <a:off x="5502300" y="3303954"/>
            <a:ext cx="1719058" cy="15087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13567"/>
          <a:stretch/>
        </p:blipFill>
        <p:spPr>
          <a:xfrm>
            <a:off x="5488404" y="5007429"/>
            <a:ext cx="1712817" cy="15038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96" b="13802"/>
          <a:stretch/>
        </p:blipFill>
        <p:spPr>
          <a:xfrm>
            <a:off x="7276036" y="1605540"/>
            <a:ext cx="1685998" cy="14997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13466"/>
          <a:stretch/>
        </p:blipFill>
        <p:spPr>
          <a:xfrm>
            <a:off x="7276036" y="3303954"/>
            <a:ext cx="1701378" cy="15055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" b="13596"/>
          <a:stretch/>
        </p:blipFill>
        <p:spPr>
          <a:xfrm>
            <a:off x="7276036" y="5007939"/>
            <a:ext cx="1736403" cy="150329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13579"/>
          <a:stretch/>
        </p:blipFill>
        <p:spPr>
          <a:xfrm>
            <a:off x="8810027" y="1614189"/>
            <a:ext cx="1667365" cy="150360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" b="13822"/>
          <a:stretch/>
        </p:blipFill>
        <p:spPr>
          <a:xfrm>
            <a:off x="8829555" y="3268181"/>
            <a:ext cx="1702065" cy="14993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" b="13567"/>
          <a:stretch/>
        </p:blipFill>
        <p:spPr>
          <a:xfrm>
            <a:off x="8905239" y="5007429"/>
            <a:ext cx="1689258" cy="15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Sambhara, Suryaprakash (CDC/DDID/NCIRD/ID)</dc:creator>
  <cp:lastModifiedBy>Sambhara, Suryaprakash (CDC/DDID/NCIRD/ID)</cp:lastModifiedBy>
  <cp:revision>7</cp:revision>
  <dcterms:created xsi:type="dcterms:W3CDTF">2019-04-16T15:07:47Z</dcterms:created>
  <dcterms:modified xsi:type="dcterms:W3CDTF">2019-04-16T15:11:32Z</dcterms:modified>
</cp:coreProperties>
</file>