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114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87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46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54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105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46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170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1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07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63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79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F6079-539B-43FB-98F6-9E1983187D91}" type="datetimeFigureOut">
              <a:rPr lang="en-US" smtClean="0"/>
              <a:t>4/16/2019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9567C-8D80-45D5-9EDC-4BFBF5FE0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3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5122" y="64145"/>
            <a:ext cx="11910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Figure S1.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377765" y="1381266"/>
            <a:ext cx="8245900" cy="4589387"/>
            <a:chOff x="2843021" y="2905916"/>
            <a:chExt cx="6491290" cy="3872762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2"/>
            <a:srcRect l="1" r="-6600" b="30401"/>
            <a:stretch/>
          </p:blipFill>
          <p:spPr>
            <a:xfrm>
              <a:off x="2843021" y="3191402"/>
              <a:ext cx="6491290" cy="3289440"/>
            </a:xfrm>
            <a:prstGeom prst="rect">
              <a:avLst/>
            </a:prstGeom>
          </p:spPr>
        </p:pic>
        <p:sp>
          <p:nvSpPr>
            <p:cNvPr id="29" name="TextBox 5"/>
            <p:cNvSpPr txBox="1">
              <a:spLocks noChangeArrowheads="1"/>
            </p:cNvSpPr>
            <p:nvPr/>
          </p:nvSpPr>
          <p:spPr bwMode="auto">
            <a:xfrm>
              <a:off x="4255426" y="6557918"/>
              <a:ext cx="3431377" cy="220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IFN-</a:t>
              </a:r>
              <a:r>
                <a:rPr lang="en-US" sz="1100" b="1" dirty="0">
                  <a:solidFill>
                    <a:prstClr val="black"/>
                  </a:solidFill>
                  <a:latin typeface="Myriad Web Pro"/>
                  <a:sym typeface="Symbol" pitchFamily="18" charset="2"/>
                </a:rPr>
                <a:t></a:t>
              </a:r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                        </a:t>
              </a:r>
              <a:r>
                <a:rPr lang="en-US" sz="1100" b="1" dirty="0" smtClean="0">
                  <a:solidFill>
                    <a:prstClr val="black"/>
                  </a:solidFill>
                  <a:latin typeface="Myriad Web Pro"/>
                </a:rPr>
                <a:t>	TNF-</a:t>
              </a:r>
              <a:r>
                <a:rPr lang="el-GR" sz="1100" b="1" dirty="0">
                  <a:solidFill>
                    <a:prstClr val="black"/>
                  </a:solidFill>
                  <a:latin typeface="Calibri" pitchFamily="34" charset="0"/>
                </a:rPr>
                <a:t>α</a:t>
              </a:r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                    </a:t>
              </a:r>
              <a:r>
                <a:rPr lang="en-US" sz="1100" b="1" dirty="0" smtClean="0">
                  <a:solidFill>
                    <a:prstClr val="black"/>
                  </a:solidFill>
                  <a:latin typeface="Myriad Web Pro"/>
                </a:rPr>
                <a:t>	      IL-2</a:t>
              </a:r>
              <a:endParaRPr lang="en-US" sz="1100" b="1" dirty="0">
                <a:solidFill>
                  <a:prstClr val="black"/>
                </a:solidFill>
                <a:latin typeface="Myriad Web Pro"/>
              </a:endParaRPr>
            </a:p>
          </p:txBody>
        </p:sp>
        <p:sp>
          <p:nvSpPr>
            <p:cNvPr id="30" name="TextBox 5"/>
            <p:cNvSpPr txBox="1">
              <a:spLocks noChangeArrowheads="1"/>
            </p:cNvSpPr>
            <p:nvPr/>
          </p:nvSpPr>
          <p:spPr bwMode="auto">
            <a:xfrm>
              <a:off x="3416110" y="2905916"/>
              <a:ext cx="5355785" cy="2207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Live cell              </a:t>
              </a:r>
              <a:r>
                <a:rPr lang="en-US" sz="1100" b="1" dirty="0" smtClean="0">
                  <a:solidFill>
                    <a:prstClr val="black"/>
                  </a:solidFill>
                  <a:latin typeface="Myriad Web Pro"/>
                </a:rPr>
                <a:t>	Non-NK </a:t>
              </a:r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cell              </a:t>
              </a:r>
              <a:r>
                <a:rPr lang="en-US" sz="1100" b="1" dirty="0" smtClean="0">
                  <a:solidFill>
                    <a:prstClr val="black"/>
                  </a:solidFill>
                  <a:latin typeface="Myriad Web Pro"/>
                </a:rPr>
                <a:t>	     CD4/CD8                 	        </a:t>
              </a:r>
              <a:r>
                <a:rPr lang="en-US" sz="1100" b="1" dirty="0">
                  <a:solidFill>
                    <a:prstClr val="black"/>
                  </a:solidFill>
                  <a:latin typeface="Myriad Web Pro"/>
                </a:rPr>
                <a:t>CD69+CD4+</a:t>
              </a: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 flipH="1">
              <a:off x="7284698" y="4442872"/>
              <a:ext cx="581736" cy="337782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34608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Myriad Web Pro</vt:lpstr>
      <vt:lpstr>Symbol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Sambhara, Suryaprakash (CDC/DDID/NCIRD/ID)</dc:creator>
  <cp:lastModifiedBy>Sambhara, Suryaprakash (CDC/DDID/NCIRD/ID)</cp:lastModifiedBy>
  <cp:revision>5</cp:revision>
  <dcterms:created xsi:type="dcterms:W3CDTF">2019-04-16T15:07:47Z</dcterms:created>
  <dcterms:modified xsi:type="dcterms:W3CDTF">2019-04-16T15:10:31Z</dcterms:modified>
</cp:coreProperties>
</file>