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2" r:id="rId5"/>
    <p:sldId id="299" r:id="rId6"/>
    <p:sldId id="298" r:id="rId7"/>
    <p:sldId id="261" r:id="rId8"/>
    <p:sldId id="293" r:id="rId9"/>
    <p:sldId id="294" r:id="rId10"/>
    <p:sldId id="295" r:id="rId11"/>
    <p:sldId id="262" r:id="rId12"/>
    <p:sldId id="280" r:id="rId13"/>
    <p:sldId id="279" r:id="rId14"/>
    <p:sldId id="300" r:id="rId15"/>
    <p:sldId id="301" r:id="rId16"/>
    <p:sldId id="296" r:id="rId17"/>
    <p:sldId id="26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oyce (CDC/DDID/NCEZID/DHQP) (CTR)" initials="TJ((" lastIdx="0" clrIdx="0">
    <p:extLst>
      <p:ext uri="{19B8F6BF-5375-455C-9EA6-DF929625EA0E}">
        <p15:presenceInfo xmlns:p15="http://schemas.microsoft.com/office/powerpoint/2012/main" userId="S::opv3@cdc.gov::73a478bf-d2c3-4289-a44e-6a671038e6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49720" autoAdjust="0"/>
  </p:normalViewPr>
  <p:slideViewPr>
    <p:cSldViewPr snapToGrid="0">
      <p:cViewPr varScale="1">
        <p:scale>
          <a:sx n="58" d="100"/>
          <a:sy n="58" d="100"/>
        </p:scale>
        <p:origin x="2664" y="72"/>
      </p:cViewPr>
      <p:guideLst/>
    </p:cSldViewPr>
  </p:slideViewPr>
  <p:outlineViewPr>
    <p:cViewPr>
      <p:scale>
        <a:sx n="33" d="100"/>
        <a:sy n="33" d="100"/>
      </p:scale>
      <p:origin x="0" y="-2774"/>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F8E8D492-E33A-44AD-9F4E-60011A5CFBDF}"/>
    <pc:docChg chg="modSld">
      <pc:chgData name="Woodring, Jacqueline M. (CDC/DDID/NCEZID/DHQP)" userId="39b54e8a-75b3-4198-bd57-c5a7d40723ea" providerId="ADAL" clId="{F8E8D492-E33A-44AD-9F4E-60011A5CFBDF}" dt="2021-05-28T19:24:45.429" v="12" actId="14826"/>
      <pc:docMkLst>
        <pc:docMk/>
      </pc:docMkLst>
      <pc:sldChg chg="modSp">
        <pc:chgData name="Woodring, Jacqueline M. (CDC/DDID/NCEZID/DHQP)" userId="39b54e8a-75b3-4198-bd57-c5a7d40723ea" providerId="ADAL" clId="{F8E8D492-E33A-44AD-9F4E-60011A5CFBDF}" dt="2021-05-28T19:21:44.314" v="2" actId="14826"/>
        <pc:sldMkLst>
          <pc:docMk/>
          <pc:sldMk cId="762523933" sldId="261"/>
        </pc:sldMkLst>
        <pc:picChg chg="mod">
          <ac:chgData name="Woodring, Jacqueline M. (CDC/DDID/NCEZID/DHQP)" userId="39b54e8a-75b3-4198-bd57-c5a7d40723ea" providerId="ADAL" clId="{F8E8D492-E33A-44AD-9F4E-60011A5CFBDF}" dt="2021-05-28T19:21:44.314" v="2" actId="14826"/>
          <ac:picMkLst>
            <pc:docMk/>
            <pc:sldMk cId="762523933" sldId="261"/>
            <ac:picMk id="9" creationId="{5FCFF735-394C-4F43-ACB7-8ADBE95BFCE4}"/>
          </ac:picMkLst>
        </pc:picChg>
      </pc:sldChg>
      <pc:sldChg chg="modSp">
        <pc:chgData name="Woodring, Jacqueline M. (CDC/DDID/NCEZID/DHQP)" userId="39b54e8a-75b3-4198-bd57-c5a7d40723ea" providerId="ADAL" clId="{F8E8D492-E33A-44AD-9F4E-60011A5CFBDF}" dt="2021-05-28T19:24:06.920" v="6" actId="14826"/>
        <pc:sldMkLst>
          <pc:docMk/>
          <pc:sldMk cId="1422753653" sldId="262"/>
        </pc:sldMkLst>
        <pc:picChg chg="mod">
          <ac:chgData name="Woodring, Jacqueline M. (CDC/DDID/NCEZID/DHQP)" userId="39b54e8a-75b3-4198-bd57-c5a7d40723ea" providerId="ADAL" clId="{F8E8D492-E33A-44AD-9F4E-60011A5CFBDF}" dt="2021-05-28T19:24:06.920" v="6" actId="14826"/>
          <ac:picMkLst>
            <pc:docMk/>
            <pc:sldMk cId="1422753653" sldId="262"/>
            <ac:picMk id="9" creationId="{C38BD950-3E1B-4198-93B0-F262C5733AB0}"/>
          </ac:picMkLst>
        </pc:picChg>
      </pc:sldChg>
      <pc:sldChg chg="modSp">
        <pc:chgData name="Woodring, Jacqueline M. (CDC/DDID/NCEZID/DHQP)" userId="39b54e8a-75b3-4198-bd57-c5a7d40723ea" providerId="ADAL" clId="{F8E8D492-E33A-44AD-9F4E-60011A5CFBDF}" dt="2021-05-28T19:24:45.429" v="12" actId="14826"/>
        <pc:sldMkLst>
          <pc:docMk/>
          <pc:sldMk cId="2927968747" sldId="266"/>
        </pc:sldMkLst>
        <pc:picChg chg="mod">
          <ac:chgData name="Woodring, Jacqueline M. (CDC/DDID/NCEZID/DHQP)" userId="39b54e8a-75b3-4198-bd57-c5a7d40723ea" providerId="ADAL" clId="{F8E8D492-E33A-44AD-9F4E-60011A5CFBDF}" dt="2021-05-28T19:24:45.429" v="12" actId="14826"/>
          <ac:picMkLst>
            <pc:docMk/>
            <pc:sldMk cId="2927968747" sldId="266"/>
            <ac:picMk id="10" creationId="{C6198F8D-BBD7-4844-B2E7-94B315A47AB4}"/>
          </ac:picMkLst>
        </pc:picChg>
      </pc:sldChg>
      <pc:sldChg chg="modSp">
        <pc:chgData name="Woodring, Jacqueline M. (CDC/DDID/NCEZID/DHQP)" userId="39b54e8a-75b3-4198-bd57-c5a7d40723ea" providerId="ADAL" clId="{F8E8D492-E33A-44AD-9F4E-60011A5CFBDF}" dt="2021-05-28T19:24:19.143" v="8" actId="14826"/>
        <pc:sldMkLst>
          <pc:docMk/>
          <pc:sldMk cId="575925266" sldId="279"/>
        </pc:sldMkLst>
        <pc:picChg chg="mod">
          <ac:chgData name="Woodring, Jacqueline M. (CDC/DDID/NCEZID/DHQP)" userId="39b54e8a-75b3-4198-bd57-c5a7d40723ea" providerId="ADAL" clId="{F8E8D492-E33A-44AD-9F4E-60011A5CFBDF}" dt="2021-05-28T19:24:19.143" v="8" actId="14826"/>
          <ac:picMkLst>
            <pc:docMk/>
            <pc:sldMk cId="575925266" sldId="279"/>
            <ac:picMk id="9" creationId="{CC402A04-5909-43EA-82D1-4F303336DEDA}"/>
          </ac:picMkLst>
        </pc:picChg>
      </pc:sldChg>
      <pc:sldChg chg="modSp">
        <pc:chgData name="Woodring, Jacqueline M. (CDC/DDID/NCEZID/DHQP)" userId="39b54e8a-75b3-4198-bd57-c5a7d40723ea" providerId="ADAL" clId="{F8E8D492-E33A-44AD-9F4E-60011A5CFBDF}" dt="2021-05-28T19:24:12.832" v="7" actId="14826"/>
        <pc:sldMkLst>
          <pc:docMk/>
          <pc:sldMk cId="869445787" sldId="280"/>
        </pc:sldMkLst>
        <pc:picChg chg="mod">
          <ac:chgData name="Woodring, Jacqueline M. (CDC/DDID/NCEZID/DHQP)" userId="39b54e8a-75b3-4198-bd57-c5a7d40723ea" providerId="ADAL" clId="{F8E8D492-E33A-44AD-9F4E-60011A5CFBDF}" dt="2021-05-28T19:24:12.832" v="7" actId="14826"/>
          <ac:picMkLst>
            <pc:docMk/>
            <pc:sldMk cId="869445787" sldId="280"/>
            <ac:picMk id="10" creationId="{C19ECE84-FE64-4D2A-A5D8-3AFF312FBC71}"/>
          </ac:picMkLst>
        </pc:picChg>
      </pc:sldChg>
      <pc:sldChg chg="modSp">
        <pc:chgData name="Woodring, Jacqueline M. (CDC/DDID/NCEZID/DHQP)" userId="39b54e8a-75b3-4198-bd57-c5a7d40723ea" providerId="ADAL" clId="{F8E8D492-E33A-44AD-9F4E-60011A5CFBDF}" dt="2021-05-28T19:21:52.832" v="3" actId="14826"/>
        <pc:sldMkLst>
          <pc:docMk/>
          <pc:sldMk cId="1316863209" sldId="293"/>
        </pc:sldMkLst>
        <pc:picChg chg="mod">
          <ac:chgData name="Woodring, Jacqueline M. (CDC/DDID/NCEZID/DHQP)" userId="39b54e8a-75b3-4198-bd57-c5a7d40723ea" providerId="ADAL" clId="{F8E8D492-E33A-44AD-9F4E-60011A5CFBDF}" dt="2021-05-28T19:21:52.832" v="3" actId="14826"/>
          <ac:picMkLst>
            <pc:docMk/>
            <pc:sldMk cId="1316863209" sldId="293"/>
            <ac:picMk id="3" creationId="{040896CF-6BA4-4F9A-AB51-C4F7C311F5DD}"/>
          </ac:picMkLst>
        </pc:picChg>
      </pc:sldChg>
      <pc:sldChg chg="modSp">
        <pc:chgData name="Woodring, Jacqueline M. (CDC/DDID/NCEZID/DHQP)" userId="39b54e8a-75b3-4198-bd57-c5a7d40723ea" providerId="ADAL" clId="{F8E8D492-E33A-44AD-9F4E-60011A5CFBDF}" dt="2021-05-28T19:22:59.226" v="4" actId="14826"/>
        <pc:sldMkLst>
          <pc:docMk/>
          <pc:sldMk cId="2264293000" sldId="294"/>
        </pc:sldMkLst>
        <pc:picChg chg="mod">
          <ac:chgData name="Woodring, Jacqueline M. (CDC/DDID/NCEZID/DHQP)" userId="39b54e8a-75b3-4198-bd57-c5a7d40723ea" providerId="ADAL" clId="{F8E8D492-E33A-44AD-9F4E-60011A5CFBDF}" dt="2021-05-28T19:22:59.226" v="4" actId="14826"/>
          <ac:picMkLst>
            <pc:docMk/>
            <pc:sldMk cId="2264293000" sldId="294"/>
            <ac:picMk id="5" creationId="{C35C15C5-E361-4498-8D2C-A21FA27C4DE7}"/>
          </ac:picMkLst>
        </pc:picChg>
      </pc:sldChg>
      <pc:sldChg chg="modSp">
        <pc:chgData name="Woodring, Jacqueline M. (CDC/DDID/NCEZID/DHQP)" userId="39b54e8a-75b3-4198-bd57-c5a7d40723ea" providerId="ADAL" clId="{F8E8D492-E33A-44AD-9F4E-60011A5CFBDF}" dt="2021-05-28T19:23:29.761" v="5" actId="14826"/>
        <pc:sldMkLst>
          <pc:docMk/>
          <pc:sldMk cId="1819679879" sldId="295"/>
        </pc:sldMkLst>
        <pc:picChg chg="mod">
          <ac:chgData name="Woodring, Jacqueline M. (CDC/DDID/NCEZID/DHQP)" userId="39b54e8a-75b3-4198-bd57-c5a7d40723ea" providerId="ADAL" clId="{F8E8D492-E33A-44AD-9F4E-60011A5CFBDF}" dt="2021-05-28T19:23:29.761" v="5" actId="14826"/>
          <ac:picMkLst>
            <pc:docMk/>
            <pc:sldMk cId="1819679879" sldId="295"/>
            <ac:picMk id="5" creationId="{47DAD743-FC86-425E-8E9B-67EE8A22B96D}"/>
          </ac:picMkLst>
        </pc:picChg>
      </pc:sldChg>
      <pc:sldChg chg="modSp">
        <pc:chgData name="Woodring, Jacqueline M. (CDC/DDID/NCEZID/DHQP)" userId="39b54e8a-75b3-4198-bd57-c5a7d40723ea" providerId="ADAL" clId="{F8E8D492-E33A-44AD-9F4E-60011A5CFBDF}" dt="2021-05-28T19:24:39.312" v="11" actId="14826"/>
        <pc:sldMkLst>
          <pc:docMk/>
          <pc:sldMk cId="3226633036" sldId="296"/>
        </pc:sldMkLst>
        <pc:picChg chg="mod">
          <ac:chgData name="Woodring, Jacqueline M. (CDC/DDID/NCEZID/DHQP)" userId="39b54e8a-75b3-4198-bd57-c5a7d40723ea" providerId="ADAL" clId="{F8E8D492-E33A-44AD-9F4E-60011A5CFBDF}" dt="2021-05-28T19:24:39.312" v="11" actId="14826"/>
          <ac:picMkLst>
            <pc:docMk/>
            <pc:sldMk cId="3226633036" sldId="296"/>
            <ac:picMk id="9" creationId="{5478BC0A-7F84-4AE0-B584-697E0AD24D0A}"/>
          </ac:picMkLst>
        </pc:picChg>
      </pc:sldChg>
      <pc:sldChg chg="modSp">
        <pc:chgData name="Woodring, Jacqueline M. (CDC/DDID/NCEZID/DHQP)" userId="39b54e8a-75b3-4198-bd57-c5a7d40723ea" providerId="ADAL" clId="{F8E8D492-E33A-44AD-9F4E-60011A5CFBDF}" dt="2021-05-28T19:21:38.276" v="1" actId="14826"/>
        <pc:sldMkLst>
          <pc:docMk/>
          <pc:sldMk cId="2646931874" sldId="298"/>
        </pc:sldMkLst>
        <pc:picChg chg="mod">
          <ac:chgData name="Woodring, Jacqueline M. (CDC/DDID/NCEZID/DHQP)" userId="39b54e8a-75b3-4198-bd57-c5a7d40723ea" providerId="ADAL" clId="{F8E8D492-E33A-44AD-9F4E-60011A5CFBDF}" dt="2021-05-28T19:21:38.276" v="1" actId="14826"/>
          <ac:picMkLst>
            <pc:docMk/>
            <pc:sldMk cId="2646931874" sldId="298"/>
            <ac:picMk id="9" creationId="{5FCFF735-394C-4F43-ACB7-8ADBE95BFCE4}"/>
          </ac:picMkLst>
        </pc:picChg>
      </pc:sldChg>
      <pc:sldChg chg="modSp">
        <pc:chgData name="Woodring, Jacqueline M. (CDC/DDID/NCEZID/DHQP)" userId="39b54e8a-75b3-4198-bd57-c5a7d40723ea" providerId="ADAL" clId="{F8E8D492-E33A-44AD-9F4E-60011A5CFBDF}" dt="2021-05-28T19:21:28.799" v="0" actId="14826"/>
        <pc:sldMkLst>
          <pc:docMk/>
          <pc:sldMk cId="1332293338" sldId="299"/>
        </pc:sldMkLst>
        <pc:picChg chg="mod">
          <ac:chgData name="Woodring, Jacqueline M. (CDC/DDID/NCEZID/DHQP)" userId="39b54e8a-75b3-4198-bd57-c5a7d40723ea" providerId="ADAL" clId="{F8E8D492-E33A-44AD-9F4E-60011A5CFBDF}" dt="2021-05-28T19:21:28.799" v="0" actId="14826"/>
          <ac:picMkLst>
            <pc:docMk/>
            <pc:sldMk cId="1332293338" sldId="299"/>
            <ac:picMk id="9" creationId="{5FCFF735-394C-4F43-ACB7-8ADBE95BFCE4}"/>
          </ac:picMkLst>
        </pc:picChg>
      </pc:sldChg>
      <pc:sldChg chg="modSp">
        <pc:chgData name="Woodring, Jacqueline M. (CDC/DDID/NCEZID/DHQP)" userId="39b54e8a-75b3-4198-bd57-c5a7d40723ea" providerId="ADAL" clId="{F8E8D492-E33A-44AD-9F4E-60011A5CFBDF}" dt="2021-05-28T19:24:26.177" v="9" actId="14826"/>
        <pc:sldMkLst>
          <pc:docMk/>
          <pc:sldMk cId="2668256877" sldId="300"/>
        </pc:sldMkLst>
        <pc:picChg chg="mod">
          <ac:chgData name="Woodring, Jacqueline M. (CDC/DDID/NCEZID/DHQP)" userId="39b54e8a-75b3-4198-bd57-c5a7d40723ea" providerId="ADAL" clId="{F8E8D492-E33A-44AD-9F4E-60011A5CFBDF}" dt="2021-05-28T19:24:26.177" v="9" actId="14826"/>
          <ac:picMkLst>
            <pc:docMk/>
            <pc:sldMk cId="2668256877" sldId="300"/>
            <ac:picMk id="9" creationId="{CC402A04-5909-43EA-82D1-4F303336DEDA}"/>
          </ac:picMkLst>
        </pc:picChg>
      </pc:sldChg>
      <pc:sldChg chg="modSp">
        <pc:chgData name="Woodring, Jacqueline M. (CDC/DDID/NCEZID/DHQP)" userId="39b54e8a-75b3-4198-bd57-c5a7d40723ea" providerId="ADAL" clId="{F8E8D492-E33A-44AD-9F4E-60011A5CFBDF}" dt="2021-05-28T19:24:33.194" v="10" actId="14826"/>
        <pc:sldMkLst>
          <pc:docMk/>
          <pc:sldMk cId="2063560953" sldId="301"/>
        </pc:sldMkLst>
        <pc:picChg chg="mod">
          <ac:chgData name="Woodring, Jacqueline M. (CDC/DDID/NCEZID/DHQP)" userId="39b54e8a-75b3-4198-bd57-c5a7d40723ea" providerId="ADAL" clId="{F8E8D492-E33A-44AD-9F4E-60011A5CFBDF}" dt="2021-05-28T19:24:33.194" v="10" actId="14826"/>
          <ac:picMkLst>
            <pc:docMk/>
            <pc:sldMk cId="2063560953" sldId="301"/>
            <ac:picMk id="9" creationId="{CC402A04-5909-43EA-82D1-4F303336DEDA}"/>
          </ac:picMkLst>
        </pc:picChg>
      </pc:sldChg>
    </pc:docChg>
  </pc:docChgLst>
  <pc:docChgLst>
    <pc:chgData name="Carter, Danielle (CDC/DDID/NCEZID/DHQP) (CTR)" userId="79b899af-cedc-48a8-bc74-ef981c2cddb1" providerId="ADAL" clId="{220FC462-8350-421A-BA3B-FC995BD855F5}"/>
    <pc:docChg chg="custSel modSld">
      <pc:chgData name="Carter, Danielle (CDC/DDID/NCEZID/DHQP) (CTR)" userId="79b899af-cedc-48a8-bc74-ef981c2cddb1" providerId="ADAL" clId="{220FC462-8350-421A-BA3B-FC995BD855F5}" dt="2021-03-12T15:29:19.100" v="3"/>
      <pc:docMkLst>
        <pc:docMk/>
      </pc:docMkLst>
      <pc:sldChg chg="addSp delSp modSp mod">
        <pc:chgData name="Carter, Danielle (CDC/DDID/NCEZID/DHQP) (CTR)" userId="79b899af-cedc-48a8-bc74-ef981c2cddb1" providerId="ADAL" clId="{220FC462-8350-421A-BA3B-FC995BD855F5}" dt="2021-03-12T15:29:19.100" v="3"/>
        <pc:sldMkLst>
          <pc:docMk/>
          <pc:sldMk cId="37006902" sldId="292"/>
        </pc:sldMkLst>
        <pc:picChg chg="del">
          <ac:chgData name="Carter, Danielle (CDC/DDID/NCEZID/DHQP) (CTR)" userId="79b899af-cedc-48a8-bc74-ef981c2cddb1" providerId="ADAL" clId="{220FC462-8350-421A-BA3B-FC995BD855F5}" dt="2021-03-12T15:29:17.180" v="2" actId="478"/>
          <ac:picMkLst>
            <pc:docMk/>
            <pc:sldMk cId="37006902" sldId="292"/>
            <ac:picMk id="4" creationId="{C987BD5F-72FC-4322-A3FF-6E971CB533CC}"/>
          </ac:picMkLst>
        </pc:picChg>
        <pc:picChg chg="add del mod">
          <ac:chgData name="Carter, Danielle (CDC/DDID/NCEZID/DHQP) (CTR)" userId="79b899af-cedc-48a8-bc74-ef981c2cddb1" providerId="ADAL" clId="{220FC462-8350-421A-BA3B-FC995BD855F5}" dt="2021-03-12T15:29:14.999" v="1" actId="478"/>
          <ac:picMkLst>
            <pc:docMk/>
            <pc:sldMk cId="37006902" sldId="292"/>
            <ac:picMk id="10" creationId="{053EE77D-C1D8-4190-8B40-FD0553EBC1A3}"/>
          </ac:picMkLst>
        </pc:picChg>
        <pc:picChg chg="add mod">
          <ac:chgData name="Carter, Danielle (CDC/DDID/NCEZID/DHQP) (CTR)" userId="79b899af-cedc-48a8-bc74-ef981c2cddb1" providerId="ADAL" clId="{220FC462-8350-421A-BA3B-FC995BD855F5}" dt="2021-03-12T15:29:19.100" v="3"/>
          <ac:picMkLst>
            <pc:docMk/>
            <pc:sldMk cId="37006902" sldId="292"/>
            <ac:picMk id="17" creationId="{83DBBF73-43AC-4112-982D-6937E97410BD}"/>
          </ac:picMkLst>
        </pc:picChg>
      </pc:sldChg>
    </pc:docChg>
  </pc:docChgLst>
  <pc:docChgLst>
    <pc:chgData name="Woodring, Jacqueline M. (CDC/DDID/NCEZID/DHQP)" userId="39b54e8a-75b3-4198-bd57-c5a7d40723ea" providerId="ADAL" clId="{B6A6154D-2D74-4F2A-B7C0-64E967D8A267}"/>
    <pc:docChg chg="modSld">
      <pc:chgData name="Woodring, Jacqueline M. (CDC/DDID/NCEZID/DHQP)" userId="39b54e8a-75b3-4198-bd57-c5a7d40723ea" providerId="ADAL" clId="{B6A6154D-2D74-4F2A-B7C0-64E967D8A267}" dt="2021-08-31T16:35:39.377" v="2"/>
      <pc:docMkLst>
        <pc:docMk/>
      </pc:docMkLst>
      <pc:sldChg chg="modNotesTx">
        <pc:chgData name="Woodring, Jacqueline M. (CDC/DDID/NCEZID/DHQP)" userId="39b54e8a-75b3-4198-bd57-c5a7d40723ea" providerId="ADAL" clId="{B6A6154D-2D74-4F2A-B7C0-64E967D8A267}" dt="2021-08-31T16:35:30.545" v="0"/>
        <pc:sldMkLst>
          <pc:docMk/>
          <pc:sldMk cId="1316863209" sldId="293"/>
        </pc:sldMkLst>
      </pc:sldChg>
      <pc:sldChg chg="modNotesTx">
        <pc:chgData name="Woodring, Jacqueline M. (CDC/DDID/NCEZID/DHQP)" userId="39b54e8a-75b3-4198-bd57-c5a7d40723ea" providerId="ADAL" clId="{B6A6154D-2D74-4F2A-B7C0-64E967D8A267}" dt="2021-08-31T16:35:33.718" v="1"/>
        <pc:sldMkLst>
          <pc:docMk/>
          <pc:sldMk cId="2264293000" sldId="294"/>
        </pc:sldMkLst>
      </pc:sldChg>
      <pc:sldChg chg="modNotesTx">
        <pc:chgData name="Woodring, Jacqueline M. (CDC/DDID/NCEZID/DHQP)" userId="39b54e8a-75b3-4198-bd57-c5a7d40723ea" providerId="ADAL" clId="{B6A6154D-2D74-4F2A-B7C0-64E967D8A267}" dt="2021-08-31T16:35:39.377" v="2"/>
        <pc:sldMkLst>
          <pc:docMk/>
          <pc:sldMk cId="1819679879" sldId="295"/>
        </pc:sldMkLst>
      </pc:sldChg>
    </pc:docChg>
  </pc:docChgLst>
  <pc:docChgLst>
    <pc:chgData name="Jacqueline" userId="39b54e8a-75b3-4198-bd57-c5a7d40723ea" providerId="ADAL" clId="{B6A6154D-2D74-4F2A-B7C0-64E967D8A267}"/>
    <pc:docChg chg="modSld">
      <pc:chgData name="Jacqueline" userId="39b54e8a-75b3-4198-bd57-c5a7d40723ea" providerId="ADAL" clId="{B6A6154D-2D74-4F2A-B7C0-64E967D8A267}" dt="2021-08-26T17:00:28.594" v="11"/>
      <pc:docMkLst>
        <pc:docMk/>
      </pc:docMkLst>
      <pc:sldChg chg="modNotesTx">
        <pc:chgData name="Jacqueline" userId="39b54e8a-75b3-4198-bd57-c5a7d40723ea" providerId="ADAL" clId="{B6A6154D-2D74-4F2A-B7C0-64E967D8A267}" dt="2021-08-26T17:00:13.323" v="3"/>
        <pc:sldMkLst>
          <pc:docMk/>
          <pc:sldMk cId="1316863209" sldId="293"/>
        </pc:sldMkLst>
      </pc:sldChg>
      <pc:sldChg chg="modNotesTx">
        <pc:chgData name="Jacqueline" userId="39b54e8a-75b3-4198-bd57-c5a7d40723ea" providerId="ADAL" clId="{B6A6154D-2D74-4F2A-B7C0-64E967D8A267}" dt="2021-08-26T17:00:19.268" v="7"/>
        <pc:sldMkLst>
          <pc:docMk/>
          <pc:sldMk cId="2264293000" sldId="294"/>
        </pc:sldMkLst>
      </pc:sldChg>
      <pc:sldChg chg="modNotesTx">
        <pc:chgData name="Jacqueline" userId="39b54e8a-75b3-4198-bd57-c5a7d40723ea" providerId="ADAL" clId="{B6A6154D-2D74-4F2A-B7C0-64E967D8A267}" dt="2021-08-26T17:00:28.594" v="11"/>
        <pc:sldMkLst>
          <pc:docMk/>
          <pc:sldMk cId="1819679879"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DB131-05AB-4D60-AFDD-77E93F102543}"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9B3C4-E660-4A0E-A2B9-5E4BDBB864A3}" type="slidenum">
              <a:rPr lang="en-US" smtClean="0"/>
              <a:t>‹#›</a:t>
            </a:fld>
            <a:endParaRPr lang="en-US"/>
          </a:p>
        </p:txBody>
      </p:sp>
    </p:spTree>
    <p:extLst>
      <p:ext uri="{BB962C8B-B14F-4D97-AF65-F5344CB8AC3E}">
        <p14:creationId xmlns:p14="http://schemas.microsoft.com/office/powerpoint/2010/main" val="306706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s2k1IPSdLg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iKfG15U8nVo"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IAH2l9Eg6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Los participantes inician la sesión y se acomodan.</a:t>
            </a:r>
          </a:p>
          <a:p>
            <a:endParaRPr lang="en-US"/>
          </a:p>
        </p:txBody>
      </p:sp>
      <p:sp>
        <p:nvSpPr>
          <p:cNvPr id="4" name="Slide Number Placeholder 3"/>
          <p:cNvSpPr>
            <a:spLocks noGrp="1"/>
          </p:cNvSpPr>
          <p:nvPr>
            <p:ph type="sldNum" sz="quarter" idx="5"/>
          </p:nvPr>
        </p:nvSpPr>
        <p:spPr/>
        <p:txBody>
          <a:bodyPr/>
          <a:lstStyle/>
          <a:p>
            <a:fld id="{5659B3C4-E660-4A0E-A2B9-5E4BDBB864A3}" type="slidenum">
              <a:rPr lang="en-US" smtClean="0"/>
              <a:t>1</a:t>
            </a:fld>
            <a:endParaRPr lang="en-US"/>
          </a:p>
        </p:txBody>
      </p:sp>
    </p:spTree>
    <p:extLst>
      <p:ext uri="{BB962C8B-B14F-4D97-AF65-F5344CB8AC3E}">
        <p14:creationId xmlns:p14="http://schemas.microsoft.com/office/powerpoint/2010/main" val="384745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“Gracias a todos por venir hoy. He puesto los mensajes clave de hoy en estas diapositivas. También se incluyen en su folleto del participante”.</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10</a:t>
            </a:fld>
            <a:endParaRPr lang="en-US"/>
          </a:p>
        </p:txBody>
      </p:sp>
    </p:spTree>
    <p:extLst>
      <p:ext uri="{BB962C8B-B14F-4D97-AF65-F5344CB8AC3E}">
        <p14:creationId xmlns:p14="http://schemas.microsoft.com/office/powerpoint/2010/main" val="2067689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59B3C4-E660-4A0E-A2B9-5E4BDBB864A3}" type="slidenum">
              <a:rPr lang="en-US" smtClean="0"/>
              <a:t>11</a:t>
            </a:fld>
            <a:endParaRPr lang="en-US"/>
          </a:p>
        </p:txBody>
      </p:sp>
    </p:spTree>
    <p:extLst>
      <p:ext uri="{BB962C8B-B14F-4D97-AF65-F5344CB8AC3E}">
        <p14:creationId xmlns:p14="http://schemas.microsoft.com/office/powerpoint/2010/main" val="1347291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59B3C4-E660-4A0E-A2B9-5E4BDBB864A3}" type="slidenum">
              <a:rPr lang="en-US" smtClean="0"/>
              <a:t>12</a:t>
            </a:fld>
            <a:endParaRPr lang="en-US"/>
          </a:p>
        </p:txBody>
      </p:sp>
    </p:spTree>
    <p:extLst>
      <p:ext uri="{BB962C8B-B14F-4D97-AF65-F5344CB8AC3E}">
        <p14:creationId xmlns:p14="http://schemas.microsoft.com/office/powerpoint/2010/main" val="391999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próxima vez, comenzaremos a hablar sobre las formas en que los virus pasan de una persona a otra. </a:t>
            </a:r>
          </a:p>
          <a:p>
            <a:r>
              <a:rPr lang="es-US" sz="1200" b="0" i="0" strike="noStrike" cap="none" spc="0" baseline="0" dirty="0">
                <a:solidFill>
                  <a:srgbClr val="000000"/>
                </a:solidFill>
                <a:effectLst/>
                <a:latin typeface="Calibri"/>
                <a:ea typeface="Calibri"/>
                <a:cs typeface="Calibri"/>
              </a:rPr>
              <a:t>Mientras tanto, pueden seguir explorando estos temas por su cuenta, usando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13</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[El facilitador debe agregar información sobre cómo acceder al formulario]</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14</a:t>
            </a:fld>
            <a:endParaRPr lang="en-US"/>
          </a:p>
        </p:txBody>
      </p:sp>
    </p:spTree>
    <p:extLst>
      <p:ext uri="{BB962C8B-B14F-4D97-AF65-F5344CB8AC3E}">
        <p14:creationId xmlns:p14="http://schemas.microsoft.com/office/powerpoint/2010/main" val="392636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Guion de ejemplo</a:t>
            </a: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 “¡Bienvenidos! Gracias por acompañarnos. Estamos muy contentos de tener este tiempo juntos para analizar el control de infecciones en la primera línea. El segmento de la reunión de hoy se centrará en la ciencia básica de los virus”.</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2</a:t>
            </a:fld>
            <a:endParaRPr lang="en-US"/>
          </a:p>
        </p:txBody>
      </p:sp>
    </p:spTree>
    <p:extLst>
      <p:ext uri="{BB962C8B-B14F-4D97-AF65-F5344CB8AC3E}">
        <p14:creationId xmlns:p14="http://schemas.microsoft.com/office/powerpoint/2010/main" val="380349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59B3C4-E660-4A0E-A2B9-5E4BDBB864A3}" type="slidenum">
              <a:rPr lang="en-US" smtClean="0"/>
              <a:t>3</a:t>
            </a:fld>
            <a:endParaRPr lang="en-US"/>
          </a:p>
        </p:txBody>
      </p:sp>
    </p:spTree>
    <p:extLst>
      <p:ext uri="{BB962C8B-B14F-4D97-AF65-F5344CB8AC3E}">
        <p14:creationId xmlns:p14="http://schemas.microsoft.com/office/powerpoint/2010/main" val="197017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“En la sesión pasada, vimos que el objetivo final de todo lo que hacemos en el control de infecciones es evitar que las personas se enfermen. Para hacerlo, lo primero que debemos comprender es cómo las personas se enferman con COVID-19.</a:t>
            </a:r>
          </a:p>
          <a:p>
            <a:r>
              <a:rPr lang="es-US" sz="1200" b="0" i="0" strike="noStrike" cap="none" spc="0" baseline="0" dirty="0">
                <a:solidFill>
                  <a:srgbClr val="000000"/>
                </a:solidFill>
                <a:effectLst/>
                <a:latin typeface="Calibri"/>
                <a:ea typeface="Calibri"/>
                <a:cs typeface="Calibri"/>
              </a:rPr>
              <a:t>Para responder a esa pregunta, tenemos que hablar sobre el virus que causa el COVID-19. También debemos comprender cómo actúan los virus dentro del cuerpo y qué podemos hacer para protegernos.</a:t>
            </a:r>
          </a:p>
          <a:p>
            <a:r>
              <a:rPr lang="es-US" sz="1200" b="0" i="0" strike="noStrike" cap="none" spc="0" baseline="0" dirty="0">
                <a:solidFill>
                  <a:srgbClr val="000000"/>
                </a:solidFill>
                <a:effectLst/>
                <a:latin typeface="Calibri"/>
                <a:ea typeface="Calibri"/>
                <a:cs typeface="Calibri"/>
              </a:rPr>
              <a:t>Veamos lo que la Dra. Carlson tiene para decir sobre estos temas. Vamos a ver 3 videos cortos consecutivos. Estas son algunas preguntas para tener en cuenta mientras vean los videos”.</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4</a:t>
            </a:fld>
            <a:endParaRPr lang="en-US"/>
          </a:p>
        </p:txBody>
      </p:sp>
    </p:spTree>
    <p:extLst>
      <p:ext uri="{BB962C8B-B14F-4D97-AF65-F5344CB8AC3E}">
        <p14:creationId xmlns:p14="http://schemas.microsoft.com/office/powerpoint/2010/main" val="260917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a:t>
            </a:r>
          </a:p>
          <a:p>
            <a:pPr marL="0" indent="0">
              <a:buNone/>
            </a:pP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a:t>
            </a:r>
            <a:r>
              <a:rPr lang="es-US" sz="1200" b="0" i="0" u="sng" strike="noStrike" cap="none" spc="0" baseline="0" dirty="0" smtClean="0">
                <a:solidFill>
                  <a:srgbClr val="000000"/>
                </a:solidFill>
                <a:effectLst/>
                <a:uFill>
                  <a:solidFill>
                    <a:srgbClr val="000000"/>
                  </a:solidFill>
                </a:uFill>
                <a:latin typeface="Calibri"/>
                <a:ea typeface="Calibri"/>
                <a:cs typeface="Calibri"/>
                <a:hlinkClick r:id="rId3" history="0"/>
              </a:rPr>
              <a:t>www.youtube.com/watch?v=s2k1IPSdLgk</a:t>
            </a:r>
            <a:endParaRPr lang="es-US" sz="1200" b="0" i="0" u="sng" strike="noStrike" cap="none" spc="0" baseline="0" dirty="0">
              <a:solidFill>
                <a:srgbClr val="000000"/>
              </a:solidFill>
              <a:effectLst/>
              <a:uFill>
                <a:solidFill>
                  <a:srgbClr val="000000"/>
                </a:solidFill>
              </a:uFill>
              <a:latin typeface="Calibri"/>
              <a:ea typeface="Calibri"/>
              <a:cs typeface="Calibri"/>
            </a:endParaRPr>
          </a:p>
          <a:p>
            <a:pPr marL="0" indent="0">
              <a:buNone/>
            </a:pPr>
            <a:endParaRPr lang="es-US" sz="1200" b="0" i="0" u="sng" strike="noStrike" cap="none" spc="0" baseline="0" dirty="0" smtClean="0">
              <a:solidFill>
                <a:srgbClr val="000000"/>
              </a:solidFill>
              <a:effectLst/>
              <a:uFill>
                <a:solidFill>
                  <a:srgbClr val="000000"/>
                </a:solidFill>
              </a:uFill>
              <a:latin typeface="Calibri"/>
              <a:cs typeface="Calibri"/>
            </a:endParaRPr>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s-US" sz="1200" b="0" i="0" u="sng" strike="noStrike" cap="none" spc="0" baseline="0" dirty="0">
              <a:solidFill>
                <a:srgbClr val="000000"/>
              </a:solidFill>
              <a:effectLst/>
              <a:uFill>
                <a:solidFill>
                  <a:srgbClr val="000000"/>
                </a:solidFill>
              </a:uFill>
              <a:latin typeface="Calibri"/>
              <a:cs typeface="Calibri"/>
            </a:endParaRPr>
          </a:p>
        </p:txBody>
      </p:sp>
      <p:sp>
        <p:nvSpPr>
          <p:cNvPr id="4" name="Slide Number Placeholder 3"/>
          <p:cNvSpPr>
            <a:spLocks noGrp="1"/>
          </p:cNvSpPr>
          <p:nvPr>
            <p:ph type="sldNum" sz="quarter" idx="5"/>
          </p:nvPr>
        </p:nvSpPr>
        <p:spPr/>
        <p:txBody>
          <a:bodyPr/>
          <a:lstStyle/>
          <a:p>
            <a:fld id="{5659B3C4-E660-4A0E-A2B9-5E4BDBB864A3}" type="slidenum">
              <a:rPr lang="en-US" smtClean="0"/>
              <a:t>5</a:t>
            </a:fld>
            <a:endParaRPr lang="en-US"/>
          </a:p>
        </p:txBody>
      </p:sp>
    </p:spTree>
    <p:extLst>
      <p:ext uri="{BB962C8B-B14F-4D97-AF65-F5344CB8AC3E}">
        <p14:creationId xmlns:p14="http://schemas.microsoft.com/office/powerpoint/2010/main" val="398250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a:t>
            </a:r>
          </a:p>
          <a:p>
            <a:pPr marL="0" indent="0">
              <a:buNone/>
            </a:pP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a:t>
            </a:r>
            <a:r>
              <a:rPr lang="es-US" sz="1200" b="0" i="0" u="sng" strike="noStrike" cap="none" spc="0" baseline="0" dirty="0" smtClean="0">
                <a:solidFill>
                  <a:srgbClr val="000000"/>
                </a:solidFill>
                <a:effectLst/>
                <a:uFill>
                  <a:solidFill>
                    <a:srgbClr val="000000"/>
                  </a:solidFill>
                </a:uFill>
                <a:latin typeface="Calibri"/>
                <a:ea typeface="Calibri"/>
                <a:cs typeface="Calibri"/>
                <a:hlinkClick r:id="rId3" history="0"/>
              </a:rPr>
              <a:t>www.youtube.com/watch?v=iKfG15U8nVo</a:t>
            </a:r>
            <a:endParaRPr lang="es-US" sz="1200" b="0" i="0" u="sng" strike="noStrike" cap="none" spc="0" baseline="0" dirty="0" smtClean="0">
              <a:solidFill>
                <a:srgbClr val="000000"/>
              </a:solidFill>
              <a:effectLst/>
              <a:uFill>
                <a:solidFill>
                  <a:srgbClr val="000000"/>
                </a:solidFill>
              </a:uFill>
              <a:latin typeface="Calibri"/>
              <a:ea typeface="Calibri"/>
              <a:cs typeface="Calibri"/>
            </a:endParaRPr>
          </a:p>
          <a:p>
            <a:pPr marL="0" indent="0">
              <a:buNone/>
            </a:pPr>
            <a:endParaRPr lang="es-US" sz="1200" b="0" i="0" u="sng" strike="noStrike" cap="none" spc="0" baseline="0" dirty="0">
              <a:solidFill>
                <a:srgbClr val="000000"/>
              </a:solidFill>
              <a:effectLst/>
              <a:uFill>
                <a:solidFill>
                  <a:srgbClr val="000000"/>
                </a:solidFill>
              </a:uFill>
              <a:latin typeface="Calibri"/>
              <a:ea typeface="Calibri"/>
              <a:cs typeface="Calibri"/>
            </a:endParaRPr>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6</a:t>
            </a:fld>
            <a:endParaRPr lang="en-US"/>
          </a:p>
        </p:txBody>
      </p:sp>
    </p:spTree>
    <p:extLst>
      <p:ext uri="{BB962C8B-B14F-4D97-AF65-F5344CB8AC3E}">
        <p14:creationId xmlns:p14="http://schemas.microsoft.com/office/powerpoint/2010/main" val="26936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Acceder al video aquí:</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a:t>
            </a:r>
          </a:p>
          <a:p>
            <a:pPr marL="0" indent="0">
              <a:buNone/>
            </a:pP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https://www.youtube.com/watch?v=pIAH2l9Eg6g</a:t>
            </a:r>
            <a:endParaRPr lang="es-US" sz="1200" b="0" i="0" u="sng" strike="noStrike" cap="none" spc="0" baseline="0" dirty="0">
              <a:solidFill>
                <a:srgbClr val="000000"/>
              </a:solidFill>
              <a:effectLst/>
              <a:uFill>
                <a:solidFill>
                  <a:srgbClr val="000000"/>
                </a:solidFill>
              </a:uFill>
              <a:latin typeface="Calibri"/>
              <a:ea typeface="Calibri"/>
              <a:cs typeface="Calibri"/>
            </a:endParaRPr>
          </a:p>
          <a:p>
            <a:pPr marL="0" indent="0">
              <a:buNone/>
            </a:pPr>
            <a:endParaRPr lang="es-US" sz="1200" b="0" i="0" u="sng" strike="noStrike" cap="none" spc="0" baseline="0" dirty="0">
              <a:solidFill>
                <a:srgbClr val="000000"/>
              </a:solidFill>
              <a:effectLst/>
              <a:uFill>
                <a:solidFill>
                  <a:srgbClr val="000000"/>
                </a:solidFill>
              </a:uFill>
              <a:latin typeface="Calibri"/>
              <a:cs typeface="Calibri"/>
            </a:endParaRPr>
          </a:p>
          <a:p>
            <a:pPr marL="0" marR="0">
              <a:lnSpc>
                <a:spcPct val="107000"/>
              </a:lnSpc>
              <a:spcBef>
                <a:spcPts val="0"/>
              </a:spcBef>
              <a:spcAft>
                <a:spcPts val="800"/>
              </a:spcAft>
            </a:pPr>
            <a:r>
              <a:rPr lang="es-ES" sz="120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20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200" dirty="0" smtClean="0">
                <a:effectLst/>
                <a:latin typeface="Calibri" panose="020F0502020204030204" pitchFamily="34" charset="0"/>
                <a:ea typeface="Calibri" panose="020F0502020204030204" pitchFamily="34" charset="0"/>
                <a:cs typeface="Arial" panose="020B0604020202020204" pitchFamily="34" charset="0"/>
              </a:rPr>
              <a:t>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20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20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20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200" dirty="0" smtClean="0">
                <a:effectLst/>
                <a:latin typeface="Calibri" panose="020F0502020204030204" pitchFamily="34" charset="0"/>
                <a:ea typeface="Calibri" panose="020F0502020204030204" pitchFamily="34" charset="0"/>
                <a:cs typeface="Arial" panose="020B0604020202020204" pitchFamily="34" charset="0"/>
              </a:rPr>
              <a:t>”.</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200" dirty="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20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7</a:t>
            </a:fld>
            <a:endParaRPr lang="en-US"/>
          </a:p>
        </p:txBody>
      </p:sp>
    </p:spTree>
    <p:extLst>
      <p:ext uri="{BB962C8B-B14F-4D97-AF65-F5344CB8AC3E}">
        <p14:creationId xmlns:p14="http://schemas.microsoft.com/office/powerpoint/2010/main" val="177333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1" i="0" strike="noStrike" cap="none" spc="0" baseline="0" dirty="0">
                <a:solidFill>
                  <a:srgbClr val="000000"/>
                </a:solidFill>
                <a:effectLst/>
                <a:latin typeface="Calibri"/>
                <a:ea typeface="Calibri"/>
                <a:cs typeface="Calibri"/>
              </a:rPr>
              <a:t>“¿Alguien desea compartir sus ideas sobre alguna de las preguntas de esta diapositiva?</a:t>
            </a:r>
            <a:r>
              <a:rPr lang="es-US" sz="1200" b="0" i="0" strike="noStrike" cap="none" spc="0" baseline="0" dirty="0">
                <a:solidFill>
                  <a:srgbClr val="000000"/>
                </a:solidFill>
                <a:effectLst/>
                <a:latin typeface="Calibri"/>
                <a:ea typeface="Calibri"/>
                <a:cs typeface="Calibri"/>
              </a:rPr>
              <a:t> No duden en activar el micrófono o responder a través del chat”.</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8</a:t>
            </a:fld>
            <a:endParaRPr lang="en-US"/>
          </a:p>
        </p:txBody>
      </p:sp>
    </p:spTree>
    <p:extLst>
      <p:ext uri="{BB962C8B-B14F-4D97-AF65-F5344CB8AC3E}">
        <p14:creationId xmlns:p14="http://schemas.microsoft.com/office/powerpoint/2010/main" val="220686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 </a:t>
            </a:r>
          </a:p>
          <a:p>
            <a:r>
              <a:rPr lang="es-US" sz="1200" b="0" i="0" strike="noStrike" cap="none" spc="0" baseline="0" dirty="0">
                <a:solidFill>
                  <a:srgbClr val="000000"/>
                </a:solidFill>
                <a:effectLst/>
                <a:latin typeface="Calibri"/>
                <a:ea typeface="Calibri"/>
                <a:cs typeface="Calibri"/>
              </a:rPr>
              <a:t>“Para ayudarlos a analizar estos temas con los pacientes y compañeros de trabajo, nos gustaría compartir con ustedes estos materiales de ayuda para el trabajo. </a:t>
            </a:r>
          </a:p>
          <a:p>
            <a:r>
              <a:rPr lang="es-US" sz="1200" b="0" i="0" strike="noStrike" cap="none" spc="0" baseline="0" dirty="0">
                <a:solidFill>
                  <a:srgbClr val="000000"/>
                </a:solidFill>
                <a:effectLst/>
                <a:latin typeface="Calibri"/>
                <a:ea typeface="Calibri"/>
                <a:cs typeface="Calibri"/>
              </a:rPr>
              <a:t> </a:t>
            </a:r>
            <a:r>
              <a:rPr lang="es-US" sz="1200" b="1" i="0" strike="noStrike" cap="none" spc="0" baseline="0" dirty="0">
                <a:solidFill>
                  <a:srgbClr val="000000"/>
                </a:solidFill>
                <a:effectLst/>
                <a:latin typeface="Calibri"/>
                <a:ea typeface="Calibri"/>
                <a:cs typeface="Calibri"/>
              </a:rPr>
              <a:t>¿Pueden imaginar una situación realista y cotidiana en la que puedan usar este material de ayuda para el trabajo o explicar este concepto a los demás? ¿Hay algún lugar donde puedan exhibirlo en el trabajo?</a:t>
            </a:r>
            <a:r>
              <a:rPr lang="es-US" sz="1200" b="0" i="0" strike="noStrike" cap="none" spc="0" baseline="0" dirty="0">
                <a:solidFill>
                  <a:srgbClr val="000000"/>
                </a:solidFill>
                <a:effectLst/>
                <a:latin typeface="Calibri"/>
                <a:ea typeface="Calibri"/>
                <a:cs typeface="Calibri"/>
              </a:rPr>
              <a:t> Voy a hacer una pausa de un minuto completo para darles la oportunidad de reflexionar. Usen su folleto del participante para escribir sus ideas”.</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Dé a los participantes un minuto completo para reflexionar</a:t>
            </a:r>
            <a:r>
              <a:rPr lang="es-US"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9</a:t>
            </a:fld>
            <a:endParaRPr lang="en-US"/>
          </a:p>
        </p:txBody>
      </p:sp>
    </p:spTree>
    <p:extLst>
      <p:ext uri="{BB962C8B-B14F-4D97-AF65-F5344CB8AC3E}">
        <p14:creationId xmlns:p14="http://schemas.microsoft.com/office/powerpoint/2010/main" val="1057834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6" name="Title 4">
            <a:extLst>
              <a:ext uri="{FF2B5EF4-FFF2-40B4-BE49-F238E27FC236}">
                <a16:creationId xmlns:a16="http://schemas.microsoft.com/office/drawing/2014/main" xmlns="" id="{1806080C-A968-41FF-8551-DCE26B060155}"/>
              </a:ext>
            </a:extLst>
          </p:cNvPr>
          <p:cNvSpPr txBox="1">
            <a:spLocks noGrp="1"/>
          </p:cNvSpPr>
          <p:nvPr>
            <p:ph type="title" idx="4294967295"/>
          </p:nvPr>
        </p:nvSpPr>
        <p:spPr>
          <a:xfrm>
            <a:off x="2000054" y="5972474"/>
            <a:ext cx="8778711" cy="1097280"/>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ct val="0"/>
              </a:spcAft>
              <a:buClrTx/>
              <a:buSzTx/>
              <a:buFontTx/>
              <a:buNone/>
              <a:defRPr/>
            </a:pPr>
            <a:r>
              <a:rPr lang="es-US" sz="2400" b="1" i="0" strike="noStrike" cap="none" spc="0" baseline="0">
                <a:solidFill>
                  <a:srgbClr val="2F5597"/>
                </a:solidFill>
                <a:effectLst/>
                <a:latin typeface="Calibri"/>
                <a:ea typeface="Calibri"/>
                <a:cs typeface="Calibri"/>
              </a:rPr>
              <a:t>Tema 2: La ciencia básica de los virus</a:t>
            </a:r>
          </a:p>
          <a:p>
            <a:pPr marL="0" marR="0" lvl="0" indent="0" algn="ctr" defTabSz="914400" rtl="0" eaLnBrk="1" fontAlgn="auto" latinLnBrk="0" hangingPunct="1">
              <a:lnSpc>
                <a:spcPct val="100000"/>
              </a:lnSpc>
              <a:spcBef>
                <a:spcPct val="0"/>
              </a:spcBef>
              <a:spcAft>
                <a:spcPct val="0"/>
              </a:spcAft>
              <a:buClrTx/>
              <a:buSzTx/>
              <a:buFontTx/>
              <a:buNone/>
              <a:defRPr/>
            </a:pPr>
            <a:r>
              <a:rPr lang="es-US" sz="2400" b="1" i="0" strike="noStrike" cap="none" spc="0" baseline="0">
                <a:solidFill>
                  <a:srgbClr val="2F5597"/>
                </a:solidFill>
                <a:effectLst/>
                <a:latin typeface="Calibri"/>
                <a:ea typeface="Calibri"/>
                <a:cs typeface="Calibri"/>
              </a:rPr>
              <a:t>[Fecha de la capacitación]</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2F5597"/>
              </a:solidFill>
              <a:effectLst/>
              <a:uLnTx/>
              <a:uFillTx/>
              <a:latin typeface="+mn-lt"/>
              <a:ea typeface="+mn-ea"/>
              <a:cs typeface="+mn-cs"/>
            </a:endParaRPr>
          </a:p>
        </p:txBody>
      </p:sp>
      <p:pic>
        <p:nvPicPr>
          <p:cNvPr id="17"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83DBBF73-43AC-4112-982D-6937E97410BD}"/>
              </a:ext>
            </a:extLst>
          </p:cNvPr>
          <p:cNvPicPr>
            <a:picLocks noChangeAspect="1"/>
          </p:cNvPicPr>
          <p:nvPr/>
        </p:nvPicPr>
        <p:blipFill>
          <a:blip r:embed="rId3"/>
          <a:stretch>
            <a:fillRect/>
          </a:stretch>
        </p:blipFill>
        <p:spPr>
          <a:xfrm>
            <a:off x="174196" y="133660"/>
            <a:ext cx="11631168" cy="5815584"/>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446384" y="1373740"/>
            <a:ext cx="4558967"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370069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A2F2-84D3-4A1D-8539-228C59C72226}"/>
              </a:ext>
            </a:extLst>
          </p:cNvPr>
          <p:cNvSpPr>
            <a:spLocks noGrp="1"/>
          </p:cNvSpPr>
          <p:nvPr>
            <p:ph type="title"/>
          </p:nvPr>
        </p:nvSpPr>
        <p:spPr>
          <a:xfrm>
            <a:off x="226740" y="-12190"/>
            <a:ext cx="10515600" cy="1325563"/>
          </a:xfrm>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2ADFD298-E703-402F-8AFB-7CE5C421EDFC}"/>
              </a:ext>
            </a:extLst>
          </p:cNvPr>
          <p:cNvSpPr>
            <a:spLocks noGrp="1"/>
          </p:cNvSpPr>
          <p:nvPr>
            <p:ph idx="1"/>
          </p:nvPr>
        </p:nvSpPr>
        <p:spPr>
          <a:xfrm>
            <a:off x="183460" y="1696352"/>
            <a:ext cx="11781800" cy="6531225"/>
          </a:xfrm>
        </p:spPr>
        <p:txBody>
          <a:bodyPr>
            <a:normAutofit/>
          </a:bodyPr>
          <a:lstStyle/>
          <a:p>
            <a:pPr marL="285750" lvl="0" indent="-285750"/>
            <a:r>
              <a:rPr lang="es-US" sz="3000" b="0" i="0" strike="noStrike" cap="none" spc="0" baseline="0">
                <a:solidFill>
                  <a:srgbClr val="000000"/>
                </a:solidFill>
                <a:effectLst/>
                <a:latin typeface="Calibri"/>
                <a:ea typeface="Calibri"/>
                <a:cs typeface="Calibri"/>
              </a:rPr>
              <a:t>SARS-CoV-2 es el nombre científico oficial del virus, el microbio que causa el COVID-19.</a:t>
            </a:r>
          </a:p>
          <a:p>
            <a:pPr marL="285750" lvl="0" indent="-285750"/>
            <a:r>
              <a:rPr lang="es-US" sz="3000" b="0" i="0" strike="noStrike" cap="none" spc="0" baseline="0">
                <a:solidFill>
                  <a:srgbClr val="000000"/>
                </a:solidFill>
                <a:effectLst/>
                <a:latin typeface="Calibri"/>
                <a:ea typeface="Calibri"/>
                <a:cs typeface="Calibri"/>
              </a:rPr>
              <a:t>COVID-19 es el nombre de la enfermedad: fiebre, tos, escalofríos y otros síntomas que tienen las personas cuando están infectadas por el virus SARS-CoV-2.</a:t>
            </a:r>
          </a:p>
          <a:p>
            <a:pPr lvl="0"/>
            <a:endParaRPr lang="en-US" sz="2200"/>
          </a:p>
          <a:p>
            <a:pPr lvl="0"/>
            <a:endParaRPr lang="en-US" sz="2200"/>
          </a:p>
          <a:p>
            <a:pPr lvl="0"/>
            <a:endParaRPr lang="en-US" sz="2200"/>
          </a:p>
          <a:p>
            <a:endParaRPr lang="en-US"/>
          </a:p>
        </p:txBody>
      </p:sp>
      <p:sp>
        <p:nvSpPr>
          <p:cNvPr id="6" name="Rectangle 5">
            <a:extLst>
              <a:ext uri="{FF2B5EF4-FFF2-40B4-BE49-F238E27FC236}">
                <a16:creationId xmlns:a16="http://schemas.microsoft.com/office/drawing/2014/main" xmlns="" id="{E4A99D9A-6E60-4B66-AB62-0F6B9DD2E648}"/>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4072CC8-6C80-4881-8927-7C223C4FABBC}"/>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D5DEF2F0-42EB-4C3A-A20E-235DF832A0B0}"/>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CC402A04-5909-43EA-82D1-4F303336D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A2F2-84D3-4A1D-8539-228C59C72226}"/>
              </a:ext>
            </a:extLst>
          </p:cNvPr>
          <p:cNvSpPr>
            <a:spLocks noGrp="1"/>
          </p:cNvSpPr>
          <p:nvPr>
            <p:ph type="title"/>
          </p:nvPr>
        </p:nvSpPr>
        <p:spPr>
          <a:xfrm>
            <a:off x="226740" y="-12190"/>
            <a:ext cx="10515600" cy="1325563"/>
          </a:xfrm>
        </p:spPr>
        <p:txBody>
          <a:bodyPr/>
          <a:lstStyle/>
          <a:p>
            <a:r>
              <a:rPr lang="es-US" sz="4400" b="1" i="0" strike="noStrike" cap="none" spc="0" baseline="0">
                <a:solidFill>
                  <a:srgbClr val="000000"/>
                </a:solidFill>
                <a:effectLst/>
                <a:latin typeface="Calibri"/>
                <a:ea typeface="Calibri"/>
                <a:cs typeface="Calibri"/>
              </a:rPr>
              <a:t>Mensajes clave, continuación </a:t>
            </a:r>
          </a:p>
        </p:txBody>
      </p:sp>
      <p:sp>
        <p:nvSpPr>
          <p:cNvPr id="3" name="Content Placeholder 2">
            <a:extLst>
              <a:ext uri="{FF2B5EF4-FFF2-40B4-BE49-F238E27FC236}">
                <a16:creationId xmlns:a16="http://schemas.microsoft.com/office/drawing/2014/main" xmlns="" id="{2ADFD298-E703-402F-8AFB-7CE5C421EDFC}"/>
              </a:ext>
            </a:extLst>
          </p:cNvPr>
          <p:cNvSpPr>
            <a:spLocks noGrp="1"/>
          </p:cNvSpPr>
          <p:nvPr>
            <p:ph idx="1"/>
          </p:nvPr>
        </p:nvSpPr>
        <p:spPr>
          <a:xfrm>
            <a:off x="0" y="1516471"/>
            <a:ext cx="11781800" cy="6531225"/>
          </a:xfrm>
        </p:spPr>
        <p:txBody>
          <a:bodyPr>
            <a:normAutofit/>
          </a:bodyPr>
          <a:lstStyle/>
          <a:p>
            <a:pPr marL="285750" lvl="0" indent="-285750"/>
            <a:r>
              <a:rPr lang="es-US" sz="3000" b="0" i="0" strike="noStrike" cap="none" spc="0" baseline="0">
                <a:solidFill>
                  <a:srgbClr val="000000"/>
                </a:solidFill>
                <a:effectLst/>
                <a:latin typeface="Calibri"/>
                <a:ea typeface="Calibri"/>
                <a:cs typeface="Calibri"/>
              </a:rPr>
              <a:t>Todos los virus tienen dos partes:</a:t>
            </a:r>
          </a:p>
          <a:p>
            <a:pPr marL="742950" lvl="1" indent="-285750"/>
            <a:r>
              <a:rPr lang="es-US" sz="3000" b="0" i="0" u="sng" strike="noStrike" cap="none" spc="0" baseline="0">
                <a:solidFill>
                  <a:srgbClr val="000000"/>
                </a:solidFill>
                <a:effectLst/>
                <a:uFill>
                  <a:solidFill>
                    <a:srgbClr val="000000"/>
                  </a:solidFill>
                </a:uFill>
                <a:latin typeface="Calibri"/>
                <a:ea typeface="Calibri"/>
                <a:cs typeface="Calibri"/>
              </a:rPr>
              <a:t>Genes</a:t>
            </a:r>
            <a:r>
              <a:rPr lang="es-US" sz="3000" b="0" i="0" strike="noStrike" cap="none" spc="0" baseline="0">
                <a:solidFill>
                  <a:srgbClr val="000000"/>
                </a:solidFill>
                <a:effectLst/>
                <a:latin typeface="Calibri"/>
                <a:ea typeface="Calibri"/>
                <a:cs typeface="Calibri"/>
              </a:rPr>
              <a:t> que contienen toda la información necesaria para hacer más copias del virus.</a:t>
            </a:r>
          </a:p>
          <a:p>
            <a:pPr marL="742950" lvl="1" indent="-285750"/>
            <a:r>
              <a:rPr lang="es-US" sz="3000" b="0" i="0" u="sng" strike="noStrike" cap="none" spc="0" baseline="0">
                <a:solidFill>
                  <a:srgbClr val="000000"/>
                </a:solidFill>
                <a:effectLst/>
                <a:uFill>
                  <a:solidFill>
                    <a:srgbClr val="000000"/>
                  </a:solidFill>
                </a:uFill>
                <a:latin typeface="Calibri"/>
                <a:ea typeface="Calibri"/>
                <a:cs typeface="Calibri"/>
              </a:rPr>
              <a:t>Proteínas</a:t>
            </a:r>
            <a:r>
              <a:rPr lang="es-US" sz="3000" b="0" i="0" strike="noStrike" cap="none" spc="0" baseline="0">
                <a:solidFill>
                  <a:srgbClr val="000000"/>
                </a:solidFill>
                <a:effectLst/>
                <a:latin typeface="Calibri"/>
                <a:ea typeface="Calibri"/>
                <a:cs typeface="Calibri"/>
              </a:rPr>
              <a:t> que protegen los genes y ayudan a que el virus se propague.</a:t>
            </a:r>
          </a:p>
          <a:p>
            <a:pPr marL="285750" lvl="0" indent="-285750"/>
            <a:r>
              <a:rPr lang="es-US" sz="3000" b="0" i="0" strike="noStrike" cap="none" spc="0" baseline="0">
                <a:solidFill>
                  <a:srgbClr val="000000"/>
                </a:solidFill>
                <a:effectLst/>
                <a:latin typeface="Calibri"/>
                <a:ea typeface="Calibri"/>
                <a:cs typeface="Calibri"/>
              </a:rPr>
              <a:t>Algunos virus (el SARS-CoV-2 es uno de ellos) también tienen una tercera parte: </a:t>
            </a:r>
            <a:r>
              <a:rPr lang="es-US" sz="3000" b="0" i="0" u="sng" strike="noStrike" cap="none" spc="0" baseline="0">
                <a:solidFill>
                  <a:srgbClr val="000000"/>
                </a:solidFill>
                <a:effectLst/>
                <a:uFill>
                  <a:solidFill>
                    <a:srgbClr val="000000"/>
                  </a:solidFill>
                </a:uFill>
                <a:latin typeface="Calibri"/>
                <a:ea typeface="Calibri"/>
                <a:cs typeface="Calibri"/>
              </a:rPr>
              <a:t>una envoltura</a:t>
            </a:r>
            <a:r>
              <a:rPr lang="es-US" sz="3000" b="0" i="0" strike="noStrike" cap="none" spc="0" baseline="0">
                <a:solidFill>
                  <a:srgbClr val="000000"/>
                </a:solidFill>
                <a:effectLst/>
                <a:latin typeface="Calibri"/>
                <a:ea typeface="Calibri"/>
                <a:cs typeface="Calibri"/>
              </a:rPr>
              <a:t> hecha de grasas especiales que protege los genes y las proteínas.</a:t>
            </a:r>
          </a:p>
          <a:p>
            <a:pPr lvl="0"/>
            <a:endParaRPr lang="en-US" sz="2200"/>
          </a:p>
          <a:p>
            <a:pPr lvl="0"/>
            <a:endParaRPr lang="en-US" sz="2200"/>
          </a:p>
          <a:p>
            <a:pPr lvl="0"/>
            <a:endParaRPr lang="en-US" sz="2200"/>
          </a:p>
          <a:p>
            <a:endParaRPr lang="en-US"/>
          </a:p>
        </p:txBody>
      </p:sp>
      <p:sp>
        <p:nvSpPr>
          <p:cNvPr id="6" name="Rectangle 5">
            <a:extLst>
              <a:ext uri="{FF2B5EF4-FFF2-40B4-BE49-F238E27FC236}">
                <a16:creationId xmlns:a16="http://schemas.microsoft.com/office/drawing/2014/main" xmlns="" id="{E4A99D9A-6E60-4B66-AB62-0F6B9DD2E648}"/>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4072CC8-6C80-4881-8927-7C223C4FABBC}"/>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D5DEF2F0-42EB-4C3A-A20E-235DF832A0B0}"/>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CC402A04-5909-43EA-82D1-4F303336D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6682568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A2F2-84D3-4A1D-8539-228C59C72226}"/>
              </a:ext>
            </a:extLst>
          </p:cNvPr>
          <p:cNvSpPr>
            <a:spLocks noGrp="1"/>
          </p:cNvSpPr>
          <p:nvPr>
            <p:ph type="title"/>
          </p:nvPr>
        </p:nvSpPr>
        <p:spPr>
          <a:xfrm>
            <a:off x="226740" y="-12190"/>
            <a:ext cx="10515600" cy="1325563"/>
          </a:xfrm>
        </p:spPr>
        <p:txBody>
          <a:bodyPr/>
          <a:lstStyle/>
          <a:p>
            <a:r>
              <a:rPr lang="es-US" sz="4400" b="1" i="0" strike="noStrike" cap="none" spc="0" baseline="0">
                <a:solidFill>
                  <a:srgbClr val="000000"/>
                </a:solidFill>
                <a:effectLst/>
                <a:latin typeface="Calibri"/>
                <a:ea typeface="Calibri"/>
                <a:cs typeface="Calibri"/>
              </a:rPr>
              <a:t>Mensajes clave, cont.  </a:t>
            </a:r>
          </a:p>
        </p:txBody>
      </p:sp>
      <p:sp>
        <p:nvSpPr>
          <p:cNvPr id="3" name="Content Placeholder 2">
            <a:extLst>
              <a:ext uri="{FF2B5EF4-FFF2-40B4-BE49-F238E27FC236}">
                <a16:creationId xmlns:a16="http://schemas.microsoft.com/office/drawing/2014/main" xmlns="" id="{2ADFD298-E703-402F-8AFB-7CE5C421EDFC}"/>
              </a:ext>
            </a:extLst>
          </p:cNvPr>
          <p:cNvSpPr>
            <a:spLocks noGrp="1"/>
          </p:cNvSpPr>
          <p:nvPr>
            <p:ph idx="1"/>
          </p:nvPr>
        </p:nvSpPr>
        <p:spPr>
          <a:xfrm>
            <a:off x="0" y="1313373"/>
            <a:ext cx="11781800" cy="6531225"/>
          </a:xfrm>
        </p:spPr>
        <p:txBody>
          <a:bodyPr>
            <a:normAutofit/>
          </a:bodyPr>
          <a:lstStyle/>
          <a:p>
            <a:pPr marL="285750" lvl="0" indent="-285750"/>
            <a:r>
              <a:rPr lang="es-US" sz="3000" b="0" i="0" strike="noStrike" cap="none" spc="0" baseline="0">
                <a:solidFill>
                  <a:srgbClr val="000000"/>
                </a:solidFill>
                <a:effectLst/>
                <a:latin typeface="Calibri"/>
                <a:ea typeface="Calibri"/>
                <a:cs typeface="Calibri"/>
              </a:rPr>
              <a:t>Los virus pueden usar las células de los seres vivos, incluidas las personas, para hacer copias de sí mismos. Esa es la forma en que los virus se propagan dentro del cuerpo y de una persona a otra.</a:t>
            </a:r>
          </a:p>
          <a:p>
            <a:pPr marL="285750" lvl="0" indent="-285750"/>
            <a:r>
              <a:rPr lang="es-US" sz="3000" b="0" i="0" strike="noStrike" cap="none" spc="0" baseline="0">
                <a:solidFill>
                  <a:srgbClr val="000000"/>
                </a:solidFill>
                <a:effectLst/>
                <a:latin typeface="Calibri"/>
                <a:ea typeface="Calibri"/>
                <a:cs typeface="Calibri"/>
              </a:rPr>
              <a:t>Cuando suficientes virus han podido ingresar en nuestras células y hacer copias de sí mismos, el cuerpo reconoce que hay una infección y nuestro sistema inmunitario se activa para combatir el virus.</a:t>
            </a:r>
          </a:p>
          <a:p>
            <a:pPr marL="285750" lvl="0" indent="-285750"/>
            <a:r>
              <a:rPr lang="es-US" sz="3000" b="0" i="0" strike="noStrike" cap="none" spc="0" baseline="0">
                <a:solidFill>
                  <a:srgbClr val="000000"/>
                </a:solidFill>
                <a:effectLst/>
                <a:latin typeface="Calibri"/>
                <a:ea typeface="Calibri"/>
                <a:cs typeface="Calibri"/>
              </a:rPr>
              <a:t>Es la actividad de nuestro sistema inmunitario que combate el virus lo que nos hace sentir enfermos.</a:t>
            </a:r>
          </a:p>
          <a:p>
            <a:pPr lvl="0"/>
            <a:endParaRPr lang="en-US" sz="2200"/>
          </a:p>
          <a:p>
            <a:pPr lvl="0"/>
            <a:endParaRPr lang="en-US" sz="2200"/>
          </a:p>
          <a:p>
            <a:pPr lvl="0"/>
            <a:endParaRPr lang="en-US" sz="2200"/>
          </a:p>
          <a:p>
            <a:endParaRPr lang="en-US"/>
          </a:p>
        </p:txBody>
      </p:sp>
      <p:sp>
        <p:nvSpPr>
          <p:cNvPr id="6" name="Rectangle 5">
            <a:extLst>
              <a:ext uri="{FF2B5EF4-FFF2-40B4-BE49-F238E27FC236}">
                <a16:creationId xmlns:a16="http://schemas.microsoft.com/office/drawing/2014/main" xmlns="" id="{E4A99D9A-6E60-4B66-AB62-0F6B9DD2E648}"/>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4072CC8-6C80-4881-8927-7C223C4FABBC}"/>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D5DEF2F0-42EB-4C3A-A20E-235DF832A0B0}"/>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CC402A04-5909-43EA-82D1-4F303336D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0635609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2266330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CE29EE5A-6B09-4E45-ACB7-9DC0B3800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846" y="427940"/>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370115" y="1246127"/>
            <a:ext cx="4238625" cy="996357"/>
          </a:xfrm>
        </p:spPr>
        <p:txBody>
          <a:bodyPr>
            <a:normAutofit fontScale="90000"/>
          </a:bodyPr>
          <a:lstStyle/>
          <a:p>
            <a:r>
              <a:rPr lang="es-US" sz="4400" b="1" i="0" strike="noStrike" cap="none" spc="0" baseline="0">
                <a:solidFill>
                  <a:srgbClr val="000000"/>
                </a:solidFill>
                <a:effectLst/>
                <a:latin typeface="Calibri"/>
                <a:ea typeface="Calibri"/>
                <a:cs typeface="Calibri"/>
              </a:rPr>
              <a:t>Formulario de comentarios</a:t>
            </a:r>
          </a:p>
        </p:txBody>
      </p:sp>
      <p:sp>
        <p:nvSpPr>
          <p:cNvPr id="7" name="Rectangle 6">
            <a:extLst>
              <a:ext uri="{FF2B5EF4-FFF2-40B4-BE49-F238E27FC236}">
                <a16:creationId xmlns:a16="http://schemas.microsoft.com/office/drawing/2014/main" xmlns="" id="{231BD6D6-0131-48FB-A220-75F35BC0A560}"/>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DCB43AD2-AE6F-4B14-9A31-CBAC21ED652C}"/>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DC499BC-A112-4ECB-BE36-FE2F41141844}"/>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C6198F8D-BBD7-4844-B2E7-94B315A47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
        <p:nvSpPr>
          <p:cNvPr id="11"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081C4-C3AF-4DC0-9887-C06953AB2C4C}"/>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Programa:</a:t>
            </a:r>
          </a:p>
        </p:txBody>
      </p:sp>
      <p:sp>
        <p:nvSpPr>
          <p:cNvPr id="3" name="Content Placeholder 2">
            <a:extLst>
              <a:ext uri="{FF2B5EF4-FFF2-40B4-BE49-F238E27FC236}">
                <a16:creationId xmlns:a16="http://schemas.microsoft.com/office/drawing/2014/main" xmlns="" id="{9620F954-5588-454D-923B-16F751555D4D}"/>
              </a:ext>
            </a:extLst>
          </p:cNvPr>
          <p:cNvSpPr>
            <a:spLocks noGrp="1"/>
          </p:cNvSpPr>
          <p:nvPr>
            <p:ph idx="1"/>
          </p:nvPr>
        </p:nvSpPr>
        <p:spPr/>
        <p:txBody>
          <a:bodyPr>
            <a:normAutofit/>
          </a:bodyPr>
          <a:lstStyle/>
          <a:p>
            <a:pPr lvl="0">
              <a:defRPr/>
            </a:pPr>
            <a:r>
              <a:rPr lang="es-US" sz="3000" b="0" i="0" strike="noStrike" cap="none" spc="0" baseline="0">
                <a:solidFill>
                  <a:srgbClr val="000000"/>
                </a:solidFill>
                <a:effectLst/>
                <a:latin typeface="Calibri"/>
                <a:ea typeface="Calibri"/>
                <a:cs typeface="Calibri"/>
              </a:rPr>
              <a:t>Introducción</a:t>
            </a:r>
          </a:p>
          <a:p>
            <a:pPr lvl="0">
              <a:defRPr/>
            </a:pPr>
            <a:r>
              <a:rPr lang="es-US" sz="3000" b="0" i="0" strike="noStrike" cap="none" spc="0" baseline="0">
                <a:solidFill>
                  <a:srgbClr val="000000"/>
                </a:solidFill>
                <a:effectLst/>
                <a:latin typeface="Calibri"/>
                <a:ea typeface="Calibri"/>
                <a:cs typeface="Calibri"/>
              </a:rPr>
              <a:t>La ciencia básica de los virus </a:t>
            </a:r>
          </a:p>
          <a:p>
            <a:pPr lvl="1">
              <a:defRPr/>
            </a:pPr>
            <a:r>
              <a:rPr lang="es-US" sz="3000" b="0" i="0" strike="noStrike" cap="none" spc="0" baseline="0">
                <a:solidFill>
                  <a:srgbClr val="000000"/>
                </a:solidFill>
                <a:effectLst/>
                <a:latin typeface="Calibri"/>
                <a:ea typeface="Calibri"/>
                <a:cs typeface="Calibri"/>
              </a:rPr>
              <a:t>Video</a:t>
            </a:r>
          </a:p>
          <a:p>
            <a:pPr lvl="1">
              <a:defRPr/>
            </a:pPr>
            <a:r>
              <a:rPr lang="es-US" sz="3000" b="0" i="0" strike="noStrike" cap="none" spc="0" baseline="0">
                <a:solidFill>
                  <a:srgbClr val="000000"/>
                </a:solidFill>
                <a:effectLst/>
                <a:latin typeface="Calibri"/>
                <a:ea typeface="Calibri"/>
                <a:cs typeface="Calibri"/>
              </a:rPr>
              <a:t>Conversación y reflexión</a:t>
            </a:r>
          </a:p>
          <a:p>
            <a:pPr lvl="0">
              <a:defRPr/>
            </a:pPr>
            <a:r>
              <a:rPr lang="es-US" sz="3000" b="0" i="0" strike="noStrike" cap="none" spc="0" baseline="0">
                <a:solidFill>
                  <a:srgbClr val="000000"/>
                </a:solidFill>
                <a:effectLst/>
                <a:latin typeface="Calibri"/>
                <a:ea typeface="Calibri"/>
                <a:cs typeface="Calibri"/>
              </a:rPr>
              <a:t>Formulario de comentarios de la sesión y próximos pasos </a:t>
            </a:r>
          </a:p>
        </p:txBody>
      </p:sp>
      <p:sp>
        <p:nvSpPr>
          <p:cNvPr id="6" name="Rectangle 5">
            <a:extLst>
              <a:ext uri="{FF2B5EF4-FFF2-40B4-BE49-F238E27FC236}">
                <a16:creationId xmlns:a16="http://schemas.microsoft.com/office/drawing/2014/main" xmlns="" id="{E71EE9C0-9289-485E-993A-01FE4E8A099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2464A75-3202-434E-9A21-BF4687435E7F}"/>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F6269B4-3261-4D1A-B92A-B2489C11D7B7}"/>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FCFF735-394C-4F43-ACB7-8ADBE95BF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33229333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081C4-C3AF-4DC0-9887-C06953AB2C4C}"/>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Objetivos de aprendizaje:</a:t>
            </a:r>
          </a:p>
        </p:txBody>
      </p:sp>
      <p:sp>
        <p:nvSpPr>
          <p:cNvPr id="3" name="Content Placeholder 2">
            <a:extLst>
              <a:ext uri="{FF2B5EF4-FFF2-40B4-BE49-F238E27FC236}">
                <a16:creationId xmlns:a16="http://schemas.microsoft.com/office/drawing/2014/main" xmlns="" id="{9620F954-5588-454D-923B-16F751555D4D}"/>
              </a:ext>
            </a:extLst>
          </p:cNvPr>
          <p:cNvSpPr>
            <a:spLocks noGrp="1"/>
          </p:cNvSpPr>
          <p:nvPr>
            <p:ph idx="1"/>
          </p:nvPr>
        </p:nvSpPr>
        <p:spPr>
          <a:xfrm>
            <a:off x="838199" y="1825625"/>
            <a:ext cx="10882745" cy="4351338"/>
          </a:xfrm>
        </p:spPr>
        <p:txBody>
          <a:bodyPr>
            <a:normAutofit/>
          </a:bodyPr>
          <a:lstStyle/>
          <a:p>
            <a:pPr lvl="0">
              <a:defRPr/>
            </a:pPr>
            <a:r>
              <a:rPr lang="es-US" sz="2800" b="0" i="0" strike="noStrike" cap="none" spc="0" baseline="0" dirty="0">
                <a:solidFill>
                  <a:srgbClr val="000000"/>
                </a:solidFill>
                <a:effectLst/>
                <a:latin typeface="Calibri"/>
                <a:ea typeface="Calibri"/>
                <a:cs typeface="Calibri"/>
              </a:rPr>
              <a:t>Encontrar una (1) diferencia central entre el SARS-CoV-2 y el COVID-19.</a:t>
            </a:r>
          </a:p>
          <a:p>
            <a:pPr lvl="0">
              <a:defRPr/>
            </a:pPr>
            <a:r>
              <a:rPr lang="es-US" sz="2800" b="0" i="0" strike="noStrike" cap="none" spc="0" baseline="0" dirty="0">
                <a:solidFill>
                  <a:srgbClr val="000000"/>
                </a:solidFill>
                <a:effectLst/>
                <a:latin typeface="Calibri"/>
                <a:ea typeface="Calibri"/>
                <a:cs typeface="Calibri"/>
              </a:rPr>
              <a:t>Identificar y explicar a los demás las tres (3) partes principales de un virus.</a:t>
            </a:r>
          </a:p>
          <a:p>
            <a:pPr lvl="0">
              <a:defRPr/>
            </a:pPr>
            <a:r>
              <a:rPr lang="es-US" sz="2800" b="0" i="0" strike="noStrike" cap="none" spc="0" baseline="0" dirty="0">
                <a:solidFill>
                  <a:srgbClr val="000000"/>
                </a:solidFill>
                <a:effectLst/>
                <a:latin typeface="Calibri"/>
                <a:ea typeface="Calibri"/>
                <a:cs typeface="Calibri"/>
              </a:rPr>
              <a:t>Describir tres (3) pasos que muestren cómo los virus usan las células de los seres vivos para hacer más copias de sí mismos.</a:t>
            </a:r>
          </a:p>
          <a:p>
            <a:pPr lvl="0">
              <a:defRPr/>
            </a:pPr>
            <a:r>
              <a:rPr lang="es-US" sz="2800" b="0" i="0" strike="noStrike" cap="none" spc="0" baseline="0" dirty="0">
                <a:solidFill>
                  <a:srgbClr val="000000"/>
                </a:solidFill>
                <a:effectLst/>
                <a:latin typeface="Calibri"/>
                <a:ea typeface="Calibri"/>
                <a:cs typeface="Calibri"/>
              </a:rPr>
              <a:t>Explicar un (1) motivo por el cual las medidas de control de infecciones se centran en mantener las gotitas respiratorias fuera del aire y lejos de otras personas.</a:t>
            </a:r>
          </a:p>
        </p:txBody>
      </p:sp>
      <p:sp>
        <p:nvSpPr>
          <p:cNvPr id="6" name="Rectangle 5">
            <a:extLst>
              <a:ext uri="{FF2B5EF4-FFF2-40B4-BE49-F238E27FC236}">
                <a16:creationId xmlns:a16="http://schemas.microsoft.com/office/drawing/2014/main" xmlns="" id="{E71EE9C0-9289-485E-993A-01FE4E8A099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2464A75-3202-434E-9A21-BF4687435E7F}"/>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F6269B4-3261-4D1A-B92A-B2489C11D7B7}"/>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FCFF735-394C-4F43-ACB7-8ADBE95BF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6469318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081C4-C3AF-4DC0-9887-C06953AB2C4C}"/>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Mientras lo estén viendo, consideren las siguientes preguntas:</a:t>
            </a:r>
          </a:p>
        </p:txBody>
      </p:sp>
      <p:sp>
        <p:nvSpPr>
          <p:cNvPr id="3" name="Content Placeholder 2">
            <a:extLst>
              <a:ext uri="{FF2B5EF4-FFF2-40B4-BE49-F238E27FC236}">
                <a16:creationId xmlns:a16="http://schemas.microsoft.com/office/drawing/2014/main" xmlns="" id="{9620F954-5588-454D-923B-16F751555D4D}"/>
              </a:ext>
            </a:extLst>
          </p:cNvPr>
          <p:cNvSpPr>
            <a:spLocks noGrp="1"/>
          </p:cNvSpPr>
          <p:nvPr>
            <p:ph idx="1"/>
          </p:nvPr>
        </p:nvSpPr>
        <p:spPr/>
        <p:txBody>
          <a:bodyPr>
            <a:normAutofit/>
          </a:bodyPr>
          <a:lstStyle/>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¿Aprendieron algo nuevo de estos videos o les recordaron algo importante que les resulte especialmente familiar a ustedes? ¿Pueden pensar en alguien que conocen que se beneficiaría de estos conceptos?</a:t>
            </a:r>
          </a:p>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¿Alguna vez han recibido preguntas de pacientes o compañeros de trabajo sobre estos temas? ¿Estos videos les dan alguna idea de cómo podrían explicar estos conceptos a los demás?</a:t>
            </a:r>
          </a:p>
        </p:txBody>
      </p:sp>
      <p:sp>
        <p:nvSpPr>
          <p:cNvPr id="6" name="Rectangle 5">
            <a:extLst>
              <a:ext uri="{FF2B5EF4-FFF2-40B4-BE49-F238E27FC236}">
                <a16:creationId xmlns:a16="http://schemas.microsoft.com/office/drawing/2014/main" xmlns="" id="{E71EE9C0-9289-485E-993A-01FE4E8A099F}"/>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42464A75-3202-434E-9A21-BF4687435E7F}"/>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F6269B4-3261-4D1A-B92A-B2489C11D7B7}"/>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FCFF735-394C-4F43-ACB7-8ADBE95BF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7625239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C809E4CB-89FA-4F9C-B83F-F0E3B6DB8A5F}"/>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s-US" sz="3600" b="0" i="0" strike="noStrike" cap="none" spc="0" baseline="0">
                <a:solidFill>
                  <a:srgbClr val="000000"/>
                </a:solidFill>
                <a:effectLst/>
                <a:latin typeface="Calibri Light"/>
                <a:ea typeface="Calibri Light"/>
                <a:cs typeface="Calibri Light"/>
              </a:rPr>
              <a:t>Video: ¿SARS-COV-2? ¿COVID-19? ¿Cuál es la diferencia?</a:t>
            </a:r>
          </a:p>
        </p:txBody>
      </p:sp>
      <p:pic>
        <p:nvPicPr>
          <p:cNvPr id="3" name="Picture 2">
            <a:extLst>
              <a:ext uri="{FF2B5EF4-FFF2-40B4-BE49-F238E27FC236}">
                <a16:creationId xmlns:a16="http://schemas.microsoft.com/office/drawing/2014/main" xmlns="" id="{040896CF-6BA4-4F9A-AB51-C4F7C311F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5" name="Title 1">
            <a:extLst>
              <a:ext uri="{FF2B5EF4-FFF2-40B4-BE49-F238E27FC236}">
                <a16:creationId xmlns:a16="http://schemas.microsoft.com/office/drawing/2014/main" xmlns="" id="{4A0581B2-323C-4893-9793-70F724013DA7}"/>
              </a:ext>
            </a:extLst>
          </p:cNvPr>
          <p:cNvSpPr txBox="1"/>
          <p:nvPr/>
        </p:nvSpPr>
        <p:spPr>
          <a:xfrm>
            <a:off x="165651" y="5627125"/>
            <a:ext cx="3263350"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2</a:t>
            </a:r>
          </a:p>
        </p:txBody>
      </p:sp>
      <p:sp>
        <p:nvSpPr>
          <p:cNvPr id="7" name="Title 1">
            <a:extLst>
              <a:ext uri="{FF2B5EF4-FFF2-40B4-BE49-F238E27FC236}">
                <a16:creationId xmlns:a16="http://schemas.microsoft.com/office/drawing/2014/main" xmlns="" id="{4A0581B2-323C-4893-9793-70F724013DA7}"/>
              </a:ext>
            </a:extLst>
          </p:cNvPr>
          <p:cNvSpPr txBox="1"/>
          <p:nvPr/>
        </p:nvSpPr>
        <p:spPr>
          <a:xfrm>
            <a:off x="1570729" y="2410998"/>
            <a:ext cx="9050541"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dirty="0">
                <a:solidFill>
                  <a:srgbClr val="0E3E68"/>
                </a:solidFill>
                <a:effectLst/>
                <a:latin typeface="Calibri"/>
                <a:ea typeface="Calibri"/>
                <a:cs typeface="Calibri"/>
              </a:rPr>
              <a:t>¿SARS-COV-2? ¿COVID-19? ¿CUÁL ES LA DIFERENCIA?</a:t>
            </a:r>
            <a:endParaRPr lang="en-US" sz="5400" b="1" dirty="0">
              <a:solidFill>
                <a:srgbClr val="0E3E68"/>
              </a:solidFill>
              <a:latin typeface="+mn-lt"/>
            </a:endParaRPr>
          </a:p>
        </p:txBody>
      </p:sp>
    </p:spTree>
    <p:extLst>
      <p:ext uri="{BB962C8B-B14F-4D97-AF65-F5344CB8AC3E}">
        <p14:creationId xmlns:p14="http://schemas.microsoft.com/office/powerpoint/2010/main" val="13168632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4124844-5ECA-468A-A5E4-06176D3319FE}"/>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s-US" sz="3600" b="0" i="0" strike="noStrike" cap="none" spc="0" baseline="0">
                <a:solidFill>
                  <a:srgbClr val="000000"/>
                </a:solidFill>
                <a:effectLst/>
                <a:latin typeface="Calibri Light"/>
                <a:ea typeface="Calibri Light"/>
                <a:cs typeface="Calibri Light"/>
              </a:rPr>
              <a:t>Video: ¿Qué es un virus?</a:t>
            </a:r>
          </a:p>
        </p:txBody>
      </p:sp>
      <p:pic>
        <p:nvPicPr>
          <p:cNvPr id="5" name="Picture 4">
            <a:extLst>
              <a:ext uri="{FF2B5EF4-FFF2-40B4-BE49-F238E27FC236}">
                <a16:creationId xmlns:a16="http://schemas.microsoft.com/office/drawing/2014/main" xmlns="" id="{C35C15C5-E361-4498-8D2C-A21FA27C4D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1999"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7" name="Title 1">
            <a:extLst>
              <a:ext uri="{FF2B5EF4-FFF2-40B4-BE49-F238E27FC236}">
                <a16:creationId xmlns:a16="http://schemas.microsoft.com/office/drawing/2014/main" xmlns="" id="{4A0581B2-323C-4893-9793-70F724013DA7}"/>
              </a:ext>
            </a:extLst>
          </p:cNvPr>
          <p:cNvSpPr txBox="1"/>
          <p:nvPr/>
        </p:nvSpPr>
        <p:spPr>
          <a:xfrm>
            <a:off x="165651" y="5627125"/>
            <a:ext cx="3076314"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3</a:t>
            </a:r>
          </a:p>
        </p:txBody>
      </p:sp>
      <p:sp>
        <p:nvSpPr>
          <p:cNvPr id="8" name="Title 1">
            <a:extLst>
              <a:ext uri="{FF2B5EF4-FFF2-40B4-BE49-F238E27FC236}">
                <a16:creationId xmlns:a16="http://schemas.microsoft.com/office/drawing/2014/main" xmlns="" id="{4A0581B2-323C-4893-9793-70F724013DA7}"/>
              </a:ext>
            </a:extLst>
          </p:cNvPr>
          <p:cNvSpPr txBox="1"/>
          <p:nvPr/>
        </p:nvSpPr>
        <p:spPr>
          <a:xfrm>
            <a:off x="2549298" y="2270272"/>
            <a:ext cx="7075966"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¿QUÉ ES UN VIRUS?</a:t>
            </a:r>
            <a:endParaRPr lang="en-US" sz="5400" b="1">
              <a:solidFill>
                <a:srgbClr val="0E3E68"/>
              </a:solidFill>
              <a:latin typeface="+mn-lt"/>
            </a:endParaRPr>
          </a:p>
        </p:txBody>
      </p:sp>
    </p:spTree>
    <p:extLst>
      <p:ext uri="{BB962C8B-B14F-4D97-AF65-F5344CB8AC3E}">
        <p14:creationId xmlns:p14="http://schemas.microsoft.com/office/powerpoint/2010/main" val="226429300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CD20F65-FB2E-4618-A6A2-0FF67FF0E032}"/>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s-US" sz="3600" b="0" i="0" strike="noStrike" cap="none" spc="0" baseline="0">
                <a:solidFill>
                  <a:srgbClr val="000000"/>
                </a:solidFill>
                <a:effectLst/>
                <a:latin typeface="Calibri Light"/>
                <a:ea typeface="Calibri Light"/>
                <a:cs typeface="Calibri Light"/>
              </a:rPr>
              <a:t>Video: ¿De qué manera los virus nos enferman?</a:t>
            </a:r>
          </a:p>
        </p:txBody>
      </p:sp>
      <p:pic>
        <p:nvPicPr>
          <p:cNvPr id="5" name="Picture 4">
            <a:extLst>
              <a:ext uri="{FF2B5EF4-FFF2-40B4-BE49-F238E27FC236}">
                <a16:creationId xmlns:a16="http://schemas.microsoft.com/office/drawing/2014/main" xmlns="" id="{47DAD743-FC86-425E-8E9B-67EE8A22B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4"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6" name="Title 1">
            <a:extLst>
              <a:ext uri="{FF2B5EF4-FFF2-40B4-BE49-F238E27FC236}">
                <a16:creationId xmlns:a16="http://schemas.microsoft.com/office/drawing/2014/main" xmlns="" id="{4A0581B2-323C-4893-9793-70F724013DA7}"/>
              </a:ext>
            </a:extLst>
          </p:cNvPr>
          <p:cNvSpPr txBox="1"/>
          <p:nvPr/>
        </p:nvSpPr>
        <p:spPr>
          <a:xfrm>
            <a:off x="165650" y="5627125"/>
            <a:ext cx="3299445"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b="1" i="0" strike="noStrike" cap="none" spc="0" baseline="0" dirty="0">
                <a:solidFill>
                  <a:srgbClr val="FFFFFF"/>
                </a:solidFill>
                <a:effectLst/>
                <a:latin typeface="Calibri"/>
                <a:ea typeface="Calibri"/>
                <a:cs typeface="Calibri"/>
              </a:rPr>
              <a:t>EPISODIO 5</a:t>
            </a:r>
          </a:p>
        </p:txBody>
      </p:sp>
      <p:sp>
        <p:nvSpPr>
          <p:cNvPr id="8" name="Title 1">
            <a:extLst>
              <a:ext uri="{FF2B5EF4-FFF2-40B4-BE49-F238E27FC236}">
                <a16:creationId xmlns:a16="http://schemas.microsoft.com/office/drawing/2014/main" xmlns="" id="{4A0581B2-323C-4893-9793-70F724013DA7}"/>
              </a:ext>
            </a:extLst>
          </p:cNvPr>
          <p:cNvSpPr txBox="1"/>
          <p:nvPr/>
        </p:nvSpPr>
        <p:spPr>
          <a:xfrm>
            <a:off x="2549298" y="2270272"/>
            <a:ext cx="7075966" cy="220547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¿DE QUÉ MANERA LOS VIRUS NOS ENFERMAN?</a:t>
            </a:r>
          </a:p>
        </p:txBody>
      </p:sp>
    </p:spTree>
    <p:extLst>
      <p:ext uri="{BB962C8B-B14F-4D97-AF65-F5344CB8AC3E}">
        <p14:creationId xmlns:p14="http://schemas.microsoft.com/office/powerpoint/2010/main" val="18196798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D081C4-C3AF-4DC0-9887-C06953AB2C4C}"/>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Analicémoslo</a:t>
            </a:r>
          </a:p>
        </p:txBody>
      </p:sp>
      <p:sp>
        <p:nvSpPr>
          <p:cNvPr id="3" name="Content Placeholder 2">
            <a:extLst>
              <a:ext uri="{FF2B5EF4-FFF2-40B4-BE49-F238E27FC236}">
                <a16:creationId xmlns:a16="http://schemas.microsoft.com/office/drawing/2014/main" xmlns="" id="{9620F954-5588-454D-923B-16F751555D4D}"/>
              </a:ext>
            </a:extLst>
          </p:cNvPr>
          <p:cNvSpPr>
            <a:spLocks noGrp="1"/>
          </p:cNvSpPr>
          <p:nvPr>
            <p:ph idx="1"/>
          </p:nvPr>
        </p:nvSpPr>
        <p:spPr/>
        <p:txBody>
          <a:bodyPr>
            <a:normAutofit/>
          </a:bodyPr>
          <a:lstStyle/>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¿Aprendieron algo nuevo de estos videos o les recordaron algo importante que les resulte especialmente familiar a ustedes? ¿Pueden pensar en alguien que conocen que se beneficiaría de estos conceptos?</a:t>
            </a:r>
          </a:p>
          <a:p>
            <a:pPr marL="514350" lvl="0" indent="-514350">
              <a:buFont typeface="+mj-lt"/>
              <a:buAutoNum type="arabicPeriod"/>
            </a:pPr>
            <a:r>
              <a:rPr lang="es-US" sz="2800" b="0" i="0" strike="noStrike" cap="none" spc="0" baseline="0">
                <a:solidFill>
                  <a:srgbClr val="000000"/>
                </a:solidFill>
                <a:effectLst/>
                <a:latin typeface="Calibri"/>
                <a:ea typeface="Calibri"/>
                <a:cs typeface="Calibri"/>
              </a:rPr>
              <a:t>¿Alguna vez han recibido preguntas de pacientes o compañeros de trabajo sobre estos temas? ¿Estos videos les dan alguna idea de cómo podrían explicar estos conceptos a los demás?</a:t>
            </a:r>
          </a:p>
        </p:txBody>
      </p:sp>
      <p:sp>
        <p:nvSpPr>
          <p:cNvPr id="6" name="Rectangle 5">
            <a:extLst>
              <a:ext uri="{FF2B5EF4-FFF2-40B4-BE49-F238E27FC236}">
                <a16:creationId xmlns:a16="http://schemas.microsoft.com/office/drawing/2014/main" xmlns="" id="{DF3AF494-2C31-43EF-9D1D-4AA2765D6587}"/>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4F0FF34-53FF-4DA9-B003-46A012D58138}"/>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13A68E21-94D9-4911-BA7C-CC9768050E4A}"/>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C38BD950-3E1B-4198-93B0-F262C5733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4227536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7DE5B-6395-4706-ADB4-65B62910D6FB}"/>
              </a:ext>
            </a:extLst>
          </p:cNvPr>
          <p:cNvSpPr>
            <a:spLocks noGrp="1"/>
          </p:cNvSpPr>
          <p:nvPr>
            <p:ph type="title"/>
          </p:nvPr>
        </p:nvSpPr>
        <p:spPr>
          <a:xfrm>
            <a:off x="838200" y="2268537"/>
            <a:ext cx="10515600" cy="952009"/>
          </a:xfrm>
        </p:spPr>
        <p:txBody>
          <a:bodyPr/>
          <a:lstStyle/>
          <a:p>
            <a:pPr algn="ctr"/>
            <a:r>
              <a:rPr lang="es-US" sz="6000" b="1" i="0" strike="noStrike" cap="none" spc="0" baseline="0">
                <a:solidFill>
                  <a:srgbClr val="000000"/>
                </a:solidFill>
                <a:effectLst/>
                <a:latin typeface="Calibri"/>
                <a:ea typeface="Calibri"/>
                <a:cs typeface="Calibri"/>
              </a:rPr>
              <a:t>Reflexiones</a:t>
            </a:r>
          </a:p>
        </p:txBody>
      </p:sp>
      <p:sp>
        <p:nvSpPr>
          <p:cNvPr id="4" name="Text Placeholder 3">
            <a:extLst>
              <a:ext uri="{FF2B5EF4-FFF2-40B4-BE49-F238E27FC236}">
                <a16:creationId xmlns:a16="http://schemas.microsoft.com/office/drawing/2014/main" xmlns="" id="{2EEF449E-5C7A-44D0-BAB9-521CFAD42347}"/>
              </a:ext>
            </a:extLst>
          </p:cNvPr>
          <p:cNvSpPr>
            <a:spLocks noGrp="1"/>
          </p:cNvSpPr>
          <p:nvPr>
            <p:ph type="body" idx="1"/>
          </p:nvPr>
        </p:nvSpPr>
        <p:spPr>
          <a:xfrm>
            <a:off x="831850" y="3959259"/>
            <a:ext cx="10515600" cy="2130392"/>
          </a:xfrm>
        </p:spPr>
        <p:txBody>
          <a:bodyPr>
            <a:normAutofit/>
          </a:bodyPr>
          <a:lstStyle/>
          <a:p>
            <a:pPr algn="ctr"/>
            <a:r>
              <a:rPr lang="es-US" sz="3000" b="0" i="0" strike="noStrike" cap="none" spc="0" baseline="0">
                <a:solidFill>
                  <a:srgbClr val="000000"/>
                </a:solidFill>
                <a:effectLst/>
                <a:latin typeface="Calibri"/>
                <a:ea typeface="Calibri"/>
                <a:cs typeface="Calibri"/>
              </a:rPr>
              <a:t>¿Pueden imaginar una situación realista y cotidiana en la que puedan usar este material de ayuda para el trabajo o explicar este concepto a los demás? </a:t>
            </a:r>
          </a:p>
        </p:txBody>
      </p:sp>
      <p:sp>
        <p:nvSpPr>
          <p:cNvPr id="7" name="Rectangle 6">
            <a:extLst>
              <a:ext uri="{FF2B5EF4-FFF2-40B4-BE49-F238E27FC236}">
                <a16:creationId xmlns:a16="http://schemas.microsoft.com/office/drawing/2014/main" xmlns="" id="{3DAD8359-FF80-4BDB-9480-0F4A0530974D}"/>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4FB89263-A4A1-4133-A7F9-4A6405E127FD}"/>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F75E686C-9EC0-46A4-BF9E-979C96C9FAC3}"/>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C19ECE84-FE64-4D2A-A5D8-3AFF312FB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EA51F071-BABB-430C-B7BC-82A26946A4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DDF852-C8AA-42E8-8085-F0377FDD17AE}">
  <ds:schemaRefs>
    <ds:schemaRef ds:uri="http://purl.org/dc/dcmitype/"/>
    <ds:schemaRef ds:uri="1483b978-e15e-4754-9528-54c1cd79355d"/>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40DC2D5-2E62-4852-81DD-AE778B5E66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Widescreen</PresentationFormat>
  <Paragraphs>136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Office Theme</vt:lpstr>
      <vt:lpstr>Tema 2: La ciencia básica de los virus [Fecha de la capacitación] </vt:lpstr>
      <vt:lpstr>Programa:</vt:lpstr>
      <vt:lpstr>Objetivos de aprendizaje:</vt:lpstr>
      <vt:lpstr>Mientras lo estén viendo, consideren las siguientes preguntas:</vt:lpstr>
      <vt:lpstr>Video: ¿SARS-COV-2? ¿COVID-19? ¿Cuál es la diferencia?</vt:lpstr>
      <vt:lpstr>Video: ¿Qué es un virus?</vt:lpstr>
      <vt:lpstr>Video: ¿De qué manera los virus nos enferman?</vt:lpstr>
      <vt:lpstr>Analicémoslo</vt:lpstr>
      <vt:lpstr>Reflexiones</vt:lpstr>
      <vt:lpstr>Mensajes clave</vt:lpstr>
      <vt:lpstr>Mensajes clave, continuación </vt:lpstr>
      <vt:lpstr>Mensajes clave, cont.  </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Jac Abbott</cp:lastModifiedBy>
  <cp:revision>28</cp:revision>
  <dcterms:created xsi:type="dcterms:W3CDTF">2021-01-07T18:50:27Z</dcterms:created>
  <dcterms:modified xsi:type="dcterms:W3CDTF">2021-09-09T16:09:30Z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6962e46c-0b81-4413-ab64-bb95ad8afb06</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2021-01-07T18:51:08Z</vt:lpwstr>
  </property>
  <property fmtid="{D5CDD505-2E9C-101B-9397-08002B2CF9AE}" pid="9" name="MSIP_Label_7b94a7b8-f06c-4dfe-bdcc-9b548fd58c31_SiteId">
    <vt:lpwstr>9ce70869-60db-44fd-abe8-d2767077fc8f</vt:lpwstr>
  </property>
</Properties>
</file>