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95" r:id="rId5"/>
    <p:sldId id="273" r:id="rId6"/>
    <p:sldId id="274" r:id="rId7"/>
    <p:sldId id="296" r:id="rId8"/>
    <p:sldId id="277" r:id="rId9"/>
    <p:sldId id="293" r:id="rId10"/>
    <p:sldId id="265" r:id="rId11"/>
    <p:sldId id="294" r:id="rId12"/>
    <p:sldId id="292" r:id="rId13"/>
    <p:sldId id="290" r:id="rId14"/>
    <p:sldId id="266"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dra" initials="K" lastIdx="0" clrIdx="0">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38" autoAdjust="0"/>
    <p:restoredTop sz="73529" autoAdjust="0"/>
  </p:normalViewPr>
  <p:slideViewPr>
    <p:cSldViewPr snapToGrid="0">
      <p:cViewPr varScale="1">
        <p:scale>
          <a:sx n="57" d="100"/>
          <a:sy n="57" d="100"/>
        </p:scale>
        <p:origin x="90" y="1050"/>
      </p:cViewPr>
      <p:guideLst/>
    </p:cSldViewPr>
  </p:slideViewPr>
  <p:outlineViewPr>
    <p:cViewPr>
      <p:scale>
        <a:sx n="33" d="100"/>
        <a:sy n="33" d="100"/>
      </p:scale>
      <p:origin x="0" y="-576"/>
    </p:cViewPr>
  </p:outlineViewPr>
  <p:notesTextViewPr>
    <p:cViewPr>
      <p:scale>
        <a:sx n="1" d="1"/>
        <a:sy n="1" d="1"/>
      </p:scale>
      <p:origin x="0" y="0"/>
    </p:cViewPr>
  </p:notesTextViewPr>
  <p:sorterViewPr>
    <p:cViewPr varScale="1">
      <p:scale>
        <a:sx n="100" d="100"/>
        <a:sy n="100" d="100"/>
      </p:scale>
      <p:origin x="0" y="-54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ine" userId="39b54e8a-75b3-4198-bd57-c5a7d40723ea" providerId="ADAL" clId="{5843740F-8253-4BCB-8F78-52928997125E}"/>
    <pc:docChg chg="modSld">
      <pc:chgData name="Jacqueline" userId="39b54e8a-75b3-4198-bd57-c5a7d40723ea" providerId="ADAL" clId="{5843740F-8253-4BCB-8F78-52928997125E}" dt="2021-08-26T16:56:00.407" v="3"/>
      <pc:docMkLst>
        <pc:docMk/>
      </pc:docMkLst>
      <pc:sldChg chg="modNotesTx">
        <pc:chgData name="Jacqueline" userId="39b54e8a-75b3-4198-bd57-c5a7d40723ea" providerId="ADAL" clId="{5843740F-8253-4BCB-8F78-52928997125E}" dt="2021-08-26T16:56:00.407" v="3"/>
        <pc:sldMkLst>
          <pc:docMk/>
          <pc:sldMk cId="3668255069" sldId="296"/>
        </pc:sldMkLst>
      </pc:sldChg>
    </pc:docChg>
  </pc:docChgLst>
  <pc:docChgLst>
    <pc:chgData name="Woodring, Jacqueline M. (CDC/DDID/NCEZID/DHQP)" userId="39b54e8a-75b3-4198-bd57-c5a7d40723ea" providerId="ADAL" clId="{4C8349D6-0A9D-4DFC-8DC2-0E82C28BFFD0}"/>
    <pc:docChg chg="modSld">
      <pc:chgData name="Woodring, Jacqueline M. (CDC/DDID/NCEZID/DHQP)" userId="39b54e8a-75b3-4198-bd57-c5a7d40723ea" providerId="ADAL" clId="{4C8349D6-0A9D-4DFC-8DC2-0E82C28BFFD0}" dt="2021-05-28T19:14:04.568" v="9" actId="14826"/>
      <pc:docMkLst>
        <pc:docMk/>
      </pc:docMkLst>
      <pc:sldChg chg="modSp">
        <pc:chgData name="Woodring, Jacqueline M. (CDC/DDID/NCEZID/DHQP)" userId="39b54e8a-75b3-4198-bd57-c5a7d40723ea" providerId="ADAL" clId="{4C8349D6-0A9D-4DFC-8DC2-0E82C28BFFD0}" dt="2021-05-28T19:13:37.134" v="5" actId="14826"/>
        <pc:sldMkLst>
          <pc:docMk/>
          <pc:sldMk cId="3622477333" sldId="265"/>
        </pc:sldMkLst>
        <pc:picChg chg="mod">
          <ac:chgData name="Woodring, Jacqueline M. (CDC/DDID/NCEZID/DHQP)" userId="39b54e8a-75b3-4198-bd57-c5a7d40723ea" providerId="ADAL" clId="{4C8349D6-0A9D-4DFC-8DC2-0E82C28BFFD0}" dt="2021-05-28T19:13:37.134" v="5" actId="14826"/>
          <ac:picMkLst>
            <pc:docMk/>
            <pc:sldMk cId="3622477333" sldId="265"/>
            <ac:picMk id="11" creationId="{698D6F68-5669-4AF3-B7B8-A142110A33D8}"/>
          </ac:picMkLst>
        </pc:picChg>
      </pc:sldChg>
      <pc:sldChg chg="modSp">
        <pc:chgData name="Woodring, Jacqueline M. (CDC/DDID/NCEZID/DHQP)" userId="39b54e8a-75b3-4198-bd57-c5a7d40723ea" providerId="ADAL" clId="{4C8349D6-0A9D-4DFC-8DC2-0E82C28BFFD0}" dt="2021-05-28T19:14:04.568" v="9" actId="14826"/>
        <pc:sldMkLst>
          <pc:docMk/>
          <pc:sldMk cId="2927968747" sldId="266"/>
        </pc:sldMkLst>
        <pc:picChg chg="mod">
          <ac:chgData name="Woodring, Jacqueline M. (CDC/DDID/NCEZID/DHQP)" userId="39b54e8a-75b3-4198-bd57-c5a7d40723ea" providerId="ADAL" clId="{4C8349D6-0A9D-4DFC-8DC2-0E82C28BFFD0}" dt="2021-05-28T19:14:04.568" v="9" actId="14826"/>
          <ac:picMkLst>
            <pc:docMk/>
            <pc:sldMk cId="2927968747" sldId="266"/>
            <ac:picMk id="12" creationId="{DD5C19EC-E05E-44EF-BED9-51116E63384E}"/>
          </ac:picMkLst>
        </pc:picChg>
      </pc:sldChg>
      <pc:sldChg chg="modSp">
        <pc:chgData name="Woodring, Jacqueline M. (CDC/DDID/NCEZID/DHQP)" userId="39b54e8a-75b3-4198-bd57-c5a7d40723ea" providerId="ADAL" clId="{4C8349D6-0A9D-4DFC-8DC2-0E82C28BFFD0}" dt="2021-05-28T19:12:22.630" v="0" actId="14826"/>
        <pc:sldMkLst>
          <pc:docMk/>
          <pc:sldMk cId="1657472180" sldId="273"/>
        </pc:sldMkLst>
        <pc:picChg chg="mod">
          <ac:chgData name="Woodring, Jacqueline M. (CDC/DDID/NCEZID/DHQP)" userId="39b54e8a-75b3-4198-bd57-c5a7d40723ea" providerId="ADAL" clId="{4C8349D6-0A9D-4DFC-8DC2-0E82C28BFFD0}" dt="2021-05-28T19:12:22.630" v="0" actId="14826"/>
          <ac:picMkLst>
            <pc:docMk/>
            <pc:sldMk cId="1657472180" sldId="273"/>
            <ac:picMk id="10" creationId="{32F4EF73-0F44-432B-A289-30D13E4B88F5}"/>
          </ac:picMkLst>
        </pc:picChg>
      </pc:sldChg>
      <pc:sldChg chg="modSp">
        <pc:chgData name="Woodring, Jacqueline M. (CDC/DDID/NCEZID/DHQP)" userId="39b54e8a-75b3-4198-bd57-c5a7d40723ea" providerId="ADAL" clId="{4C8349D6-0A9D-4DFC-8DC2-0E82C28BFFD0}" dt="2021-05-28T19:12:32.113" v="1" actId="14826"/>
        <pc:sldMkLst>
          <pc:docMk/>
          <pc:sldMk cId="1420175651" sldId="274"/>
        </pc:sldMkLst>
        <pc:picChg chg="mod">
          <ac:chgData name="Woodring, Jacqueline M. (CDC/DDID/NCEZID/DHQP)" userId="39b54e8a-75b3-4198-bd57-c5a7d40723ea" providerId="ADAL" clId="{4C8349D6-0A9D-4DFC-8DC2-0E82C28BFFD0}" dt="2021-05-28T19:12:32.113" v="1" actId="14826"/>
          <ac:picMkLst>
            <pc:docMk/>
            <pc:sldMk cId="1420175651" sldId="274"/>
            <ac:picMk id="9" creationId="{2186B0CA-0E5C-4084-9462-933A46ED8C37}"/>
          </ac:picMkLst>
        </pc:picChg>
      </pc:sldChg>
      <pc:sldChg chg="modSp">
        <pc:chgData name="Woodring, Jacqueline M. (CDC/DDID/NCEZID/DHQP)" userId="39b54e8a-75b3-4198-bd57-c5a7d40723ea" providerId="ADAL" clId="{4C8349D6-0A9D-4DFC-8DC2-0E82C28BFFD0}" dt="2021-05-28T19:13:22.801" v="3" actId="14826"/>
        <pc:sldMkLst>
          <pc:docMk/>
          <pc:sldMk cId="1230496679" sldId="277"/>
        </pc:sldMkLst>
        <pc:picChg chg="mod">
          <ac:chgData name="Woodring, Jacqueline M. (CDC/DDID/NCEZID/DHQP)" userId="39b54e8a-75b3-4198-bd57-c5a7d40723ea" providerId="ADAL" clId="{4C8349D6-0A9D-4DFC-8DC2-0E82C28BFFD0}" dt="2021-05-28T19:13:22.801" v="3" actId="14826"/>
          <ac:picMkLst>
            <pc:docMk/>
            <pc:sldMk cId="1230496679" sldId="277"/>
            <ac:picMk id="11" creationId="{F2007631-635F-4F52-A913-B2EB90539389}"/>
          </ac:picMkLst>
        </pc:picChg>
      </pc:sldChg>
      <pc:sldChg chg="modSp">
        <pc:chgData name="Woodring, Jacqueline M. (CDC/DDID/NCEZID/DHQP)" userId="39b54e8a-75b3-4198-bd57-c5a7d40723ea" providerId="ADAL" clId="{4C8349D6-0A9D-4DFC-8DC2-0E82C28BFFD0}" dt="2021-05-28T19:13:57.750" v="8" actId="14826"/>
        <pc:sldMkLst>
          <pc:docMk/>
          <pc:sldMk cId="765677078" sldId="290"/>
        </pc:sldMkLst>
        <pc:picChg chg="mod">
          <ac:chgData name="Woodring, Jacqueline M. (CDC/DDID/NCEZID/DHQP)" userId="39b54e8a-75b3-4198-bd57-c5a7d40723ea" providerId="ADAL" clId="{4C8349D6-0A9D-4DFC-8DC2-0E82C28BFFD0}" dt="2021-05-28T19:13:57.750" v="8" actId="14826"/>
          <ac:picMkLst>
            <pc:docMk/>
            <pc:sldMk cId="765677078" sldId="290"/>
            <ac:picMk id="15" creationId="{CF6A9CED-707A-4F01-80EA-683E97650851}"/>
          </ac:picMkLst>
        </pc:picChg>
      </pc:sldChg>
      <pc:sldChg chg="modSp">
        <pc:chgData name="Woodring, Jacqueline M. (CDC/DDID/NCEZID/DHQP)" userId="39b54e8a-75b3-4198-bd57-c5a7d40723ea" providerId="ADAL" clId="{4C8349D6-0A9D-4DFC-8DC2-0E82C28BFFD0}" dt="2021-05-28T19:13:51.817" v="7" actId="14826"/>
        <pc:sldMkLst>
          <pc:docMk/>
          <pc:sldMk cId="3476217523" sldId="292"/>
        </pc:sldMkLst>
        <pc:picChg chg="mod">
          <ac:chgData name="Woodring, Jacqueline M. (CDC/DDID/NCEZID/DHQP)" userId="39b54e8a-75b3-4198-bd57-c5a7d40723ea" providerId="ADAL" clId="{4C8349D6-0A9D-4DFC-8DC2-0E82C28BFFD0}" dt="2021-05-28T19:13:51.817" v="7" actId="14826"/>
          <ac:picMkLst>
            <pc:docMk/>
            <pc:sldMk cId="3476217523" sldId="292"/>
            <ac:picMk id="11" creationId="{E4F075E6-FEA2-4F2B-B4FD-B47A476C2FFF}"/>
          </ac:picMkLst>
        </pc:picChg>
      </pc:sldChg>
      <pc:sldChg chg="modSp">
        <pc:chgData name="Woodring, Jacqueline M. (CDC/DDID/NCEZID/DHQP)" userId="39b54e8a-75b3-4198-bd57-c5a7d40723ea" providerId="ADAL" clId="{4C8349D6-0A9D-4DFC-8DC2-0E82C28BFFD0}" dt="2021-05-28T19:13:29.095" v="4" actId="14826"/>
        <pc:sldMkLst>
          <pc:docMk/>
          <pc:sldMk cId="1637320425" sldId="293"/>
        </pc:sldMkLst>
        <pc:picChg chg="mod">
          <ac:chgData name="Woodring, Jacqueline M. (CDC/DDID/NCEZID/DHQP)" userId="39b54e8a-75b3-4198-bd57-c5a7d40723ea" providerId="ADAL" clId="{4C8349D6-0A9D-4DFC-8DC2-0E82C28BFFD0}" dt="2021-05-28T19:13:29.095" v="4" actId="14826"/>
          <ac:picMkLst>
            <pc:docMk/>
            <pc:sldMk cId="1637320425" sldId="293"/>
            <ac:picMk id="16" creationId="{B4621813-6B72-4EF0-9DD4-465E8F3DBE22}"/>
          </ac:picMkLst>
        </pc:picChg>
      </pc:sldChg>
      <pc:sldChg chg="modSp">
        <pc:chgData name="Woodring, Jacqueline M. (CDC/DDID/NCEZID/DHQP)" userId="39b54e8a-75b3-4198-bd57-c5a7d40723ea" providerId="ADAL" clId="{4C8349D6-0A9D-4DFC-8DC2-0E82C28BFFD0}" dt="2021-05-28T19:13:44.372" v="6" actId="14826"/>
        <pc:sldMkLst>
          <pc:docMk/>
          <pc:sldMk cId="3946877388" sldId="294"/>
        </pc:sldMkLst>
        <pc:picChg chg="mod">
          <ac:chgData name="Woodring, Jacqueline M. (CDC/DDID/NCEZID/DHQP)" userId="39b54e8a-75b3-4198-bd57-c5a7d40723ea" providerId="ADAL" clId="{4C8349D6-0A9D-4DFC-8DC2-0E82C28BFFD0}" dt="2021-05-28T19:13:44.372" v="6" actId="14826"/>
          <ac:picMkLst>
            <pc:docMk/>
            <pc:sldMk cId="3946877388" sldId="294"/>
            <ac:picMk id="9" creationId="{33D4B83D-5BB4-4425-B532-C956BD884981}"/>
          </ac:picMkLst>
        </pc:picChg>
      </pc:sldChg>
      <pc:sldChg chg="modSp">
        <pc:chgData name="Woodring, Jacqueline M. (CDC/DDID/NCEZID/DHQP)" userId="39b54e8a-75b3-4198-bd57-c5a7d40723ea" providerId="ADAL" clId="{4C8349D6-0A9D-4DFC-8DC2-0E82C28BFFD0}" dt="2021-05-28T19:12:47.926" v="2" actId="14826"/>
        <pc:sldMkLst>
          <pc:docMk/>
          <pc:sldMk cId="3668255069" sldId="296"/>
        </pc:sldMkLst>
        <pc:picChg chg="mod">
          <ac:chgData name="Woodring, Jacqueline M. (CDC/DDID/NCEZID/DHQP)" userId="39b54e8a-75b3-4198-bd57-c5a7d40723ea" providerId="ADAL" clId="{4C8349D6-0A9D-4DFC-8DC2-0E82C28BFFD0}" dt="2021-05-28T19:12:47.926" v="2" actId="14826"/>
          <ac:picMkLst>
            <pc:docMk/>
            <pc:sldMk cId="3668255069" sldId="296"/>
            <ac:picMk id="5" creationId="{091699F3-1C4B-485C-A251-E7BAE02C7363}"/>
          </ac:picMkLst>
        </pc:picChg>
      </pc:sldChg>
    </pc:docChg>
  </pc:docChgLst>
  <pc:docChgLst>
    <pc:chgData name="Anna" userId="79b899af-cedc-48a8-bc74-ef981c2cddb1" providerId="ADAL" clId="{04A42895-218D-4603-9A77-0394CB744C25}"/>
    <pc:docChg chg="undo custSel modSld">
      <pc:chgData name="Anna" userId="79b899af-cedc-48a8-bc74-ef981c2cddb1" providerId="ADAL" clId="{04A42895-218D-4603-9A77-0394CB744C25}" dt="2021-03-03T21:30:41.166" v="89" actId="20577"/>
      <pc:docMkLst>
        <pc:docMk/>
      </pc:docMkLst>
      <pc:sldChg chg="modSp mod">
        <pc:chgData name="Anna" userId="79b899af-cedc-48a8-bc74-ef981c2cddb1" providerId="ADAL" clId="{04A42895-218D-4603-9A77-0394CB744C25}" dt="2021-03-03T21:30:41.166" v="89" actId="20577"/>
        <pc:sldMkLst>
          <pc:docMk/>
          <pc:sldMk cId="3622477333" sldId="265"/>
        </pc:sldMkLst>
        <pc:spChg chg="mod">
          <ac:chgData name="Anna" userId="79b899af-cedc-48a8-bc74-ef981c2cddb1" providerId="ADAL" clId="{04A42895-218D-4603-9A77-0394CB744C25}" dt="2021-03-03T21:30:41.166" v="89" actId="20577"/>
          <ac:spMkLst>
            <pc:docMk/>
            <pc:sldMk cId="3622477333" sldId="265"/>
            <ac:spMk id="6" creationId="{B728F6F8-7991-406B-A96E-C05CAEA20A51}"/>
          </ac:spMkLst>
        </pc:spChg>
      </pc:sldChg>
      <pc:sldChg chg="modSp delCm">
        <pc:chgData name="Anna" userId="79b899af-cedc-48a8-bc74-ef981c2cddb1" providerId="ADAL" clId="{04A42895-218D-4603-9A77-0394CB744C25}" dt="2021-03-03T21:23:28.614" v="3" actId="1592"/>
        <pc:sldMkLst>
          <pc:docMk/>
          <pc:sldMk cId="1637320425" sldId="293"/>
        </pc:sldMkLst>
        <pc:spChg chg="mod">
          <ac:chgData name="Anna" userId="79b899af-cedc-48a8-bc74-ef981c2cddb1" providerId="ADAL" clId="{04A42895-218D-4603-9A77-0394CB744C25}" dt="2021-03-03T21:23:23.027" v="2"/>
          <ac:spMkLst>
            <pc:docMk/>
            <pc:sldMk cId="1637320425" sldId="293"/>
            <ac:spMk id="3" creationId="{80DDD973-9327-4212-9D8D-25DDA8060921}"/>
          </ac:spMkLst>
        </pc:spChg>
      </pc:sldChg>
      <pc:sldChg chg="addSp delSp modSp mod">
        <pc:chgData name="Anna" userId="79b899af-cedc-48a8-bc74-ef981c2cddb1" providerId="ADAL" clId="{04A42895-218D-4603-9A77-0394CB744C25}" dt="2021-03-03T21:22:20.684" v="1"/>
        <pc:sldMkLst>
          <pc:docMk/>
          <pc:sldMk cId="140035406" sldId="295"/>
        </pc:sldMkLst>
        <pc:picChg chg="del">
          <ac:chgData name="Anna" userId="79b899af-cedc-48a8-bc74-ef981c2cddb1" providerId="ADAL" clId="{04A42895-218D-4603-9A77-0394CB744C25}" dt="2021-03-03T21:22:07.740" v="0" actId="478"/>
          <ac:picMkLst>
            <pc:docMk/>
            <pc:sldMk cId="140035406" sldId="295"/>
            <ac:picMk id="3" creationId="{2C5CCBAE-D371-4EB4-A475-7363D67B9952}"/>
          </ac:picMkLst>
        </pc:picChg>
        <pc:picChg chg="add mod">
          <ac:chgData name="Anna" userId="79b899af-cedc-48a8-bc74-ef981c2cddb1" providerId="ADAL" clId="{04A42895-218D-4603-9A77-0394CB744C25}" dt="2021-03-03T21:22:20.684" v="1"/>
          <ac:picMkLst>
            <pc:docMk/>
            <pc:sldMk cId="140035406" sldId="295"/>
            <ac:picMk id="15" creationId="{0833819C-34FC-4AA7-B47A-B6356EAA65FE}"/>
          </ac:picMkLst>
        </pc:picChg>
      </pc:sldChg>
    </pc:docChg>
  </pc:docChgLst>
  <pc:docChgLst>
    <pc:chgData name="Woodring, Jacqueline M. (CDC/DDID/NCEZID/DHQP)" userId="39b54e8a-75b3-4198-bd57-c5a7d40723ea" providerId="ADAL" clId="{5843740F-8253-4BCB-8F78-52928997125E}"/>
    <pc:docChg chg="modSld">
      <pc:chgData name="Woodring, Jacqueline M. (CDC/DDID/NCEZID/DHQP)" userId="39b54e8a-75b3-4198-bd57-c5a7d40723ea" providerId="ADAL" clId="{5843740F-8253-4BCB-8F78-52928997125E}" dt="2021-08-31T16:26:15.734" v="0"/>
      <pc:docMkLst>
        <pc:docMk/>
      </pc:docMkLst>
      <pc:sldChg chg="modNotesTx">
        <pc:chgData name="Woodring, Jacqueline M. (CDC/DDID/NCEZID/DHQP)" userId="39b54e8a-75b3-4198-bd57-c5a7d40723ea" providerId="ADAL" clId="{5843740F-8253-4BCB-8F78-52928997125E}" dt="2021-08-31T16:26:15.734" v="0"/>
        <pc:sldMkLst>
          <pc:docMk/>
          <pc:sldMk cId="3668255069" sldId="296"/>
        </pc:sldMkLst>
      </pc:sldChg>
    </pc:docChg>
  </pc:docChgLst>
  <pc:docChgLst>
    <pc:chgData name="Kendra" userId="3112a3a8-8cbb-4d5b-96ee-72aa1ab53303" providerId="ADAL" clId="{6023DCF9-241A-43A3-B135-18A0F60A2E4F}"/>
    <pc:docChg chg="custSel modSld">
      <pc:chgData name="Kendra" userId="3112a3a8-8cbb-4d5b-96ee-72aa1ab53303" providerId="ADAL" clId="{6023DCF9-241A-43A3-B135-18A0F60A2E4F}" dt="2021-03-02T01:24:57.899" v="7" actId="947"/>
      <pc:docMkLst>
        <pc:docMk/>
      </pc:docMkLst>
      <pc:sldChg chg="modSp mod">
        <pc:chgData name="Kendra" userId="3112a3a8-8cbb-4d5b-96ee-72aa1ab53303" providerId="ADAL" clId="{6023DCF9-241A-43A3-B135-18A0F60A2E4F}" dt="2021-03-02T01:24:57.899" v="7" actId="947"/>
        <pc:sldMkLst>
          <pc:docMk/>
          <pc:sldMk cId="3622477333" sldId="265"/>
        </pc:sldMkLst>
        <pc:spChg chg="mod">
          <ac:chgData name="Kendra" userId="3112a3a8-8cbb-4d5b-96ee-72aa1ab53303" providerId="ADAL" clId="{6023DCF9-241A-43A3-B135-18A0F60A2E4F}" dt="2021-03-02T01:24:57.899" v="7" actId="947"/>
          <ac:spMkLst>
            <pc:docMk/>
            <pc:sldMk cId="3622477333" sldId="265"/>
            <ac:spMk id="6" creationId="{B728F6F8-7991-406B-A96E-C05CAEA20A51}"/>
          </ac:spMkLst>
        </pc:spChg>
      </pc:sldChg>
      <pc:sldChg chg="addCm delCm modCm">
        <pc:chgData name="Kendra" userId="3112a3a8-8cbb-4d5b-96ee-72aa1ab53303" providerId="ADAL" clId="{6023DCF9-241A-43A3-B135-18A0F60A2E4F}" dt="2021-03-02T01:24:04.943" v="4" actId="1589"/>
        <pc:sldMkLst>
          <pc:docMk/>
          <pc:sldMk cId="1637320425"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E04B8-5F41-4436-9892-E5853AC5FA2F}"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E65E2-B152-43A7-A9C3-EB6DF37970DA}" type="slidenum">
              <a:rPr lang="en-US" smtClean="0"/>
              <a:t>‹#›</a:t>
            </a:fld>
            <a:endParaRPr lang="en-US"/>
          </a:p>
        </p:txBody>
      </p:sp>
    </p:spTree>
    <p:extLst>
      <p:ext uri="{BB962C8B-B14F-4D97-AF65-F5344CB8AC3E}">
        <p14:creationId xmlns:p14="http://schemas.microsoft.com/office/powerpoint/2010/main" val="185011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atLgq4fsVv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Los participantes inician la sesión y se acomodan.</a:t>
            </a:r>
          </a:p>
          <a:p>
            <a:endParaRPr lang="en-US" dirty="0"/>
          </a:p>
        </p:txBody>
      </p:sp>
      <p:sp>
        <p:nvSpPr>
          <p:cNvPr id="4" name="Slide Number Placeholder 3"/>
          <p:cNvSpPr>
            <a:spLocks noGrp="1"/>
          </p:cNvSpPr>
          <p:nvPr>
            <p:ph type="sldNum" sz="quarter" idx="5"/>
          </p:nvPr>
        </p:nvSpPr>
        <p:spPr/>
        <p:txBody>
          <a:bodyPr/>
          <a:lstStyle/>
          <a:p>
            <a:fld id="{01AE65E2-B152-43A7-A9C3-EB6DF37970DA}" type="slidenum">
              <a:rPr lang="en-US" smtClean="0"/>
              <a:t>1</a:t>
            </a:fld>
            <a:endParaRPr lang="en-US"/>
          </a:p>
        </p:txBody>
      </p:sp>
    </p:spTree>
    <p:extLst>
      <p:ext uri="{BB962C8B-B14F-4D97-AF65-F5344CB8AC3E}">
        <p14:creationId xmlns:p14="http://schemas.microsoft.com/office/powerpoint/2010/main" val="4077097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“La próxima vez, analizaremos un poco algunos conceptos básicos de microbiología, cómo actúan los virus y cómo el COVID-19 nos enferma. Mientras tanto, pueden seguir explorando estos temas por su cuenta usando los recursos de esta diapositiva. También, pueden seguirnos en las redes sociales. Por último, me gustaría compartir un pequeño regalo de bienvenida como agradecimiento por participar hoy”.</a:t>
            </a: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Distribuir digitalmente el afiche “El Proyecto Firstline es para usted”</a:t>
            </a:r>
            <a:r>
              <a:rPr lang="es-US" sz="1200" b="0" i="0" strike="noStrike" cap="none" spc="0" baseline="0" dirty="0">
                <a:solidFill>
                  <a:srgbClr val="000000"/>
                </a:solidFill>
                <a:effectLst/>
                <a:latin typeface="Calibri"/>
                <a:ea typeface="Calibri"/>
                <a:cs typeface="Calibri"/>
              </a:rPr>
              <a:t>].</a:t>
            </a:r>
          </a:p>
          <a:p>
            <a:endParaRPr lang="en-US" dirty="0"/>
          </a:p>
        </p:txBody>
      </p:sp>
      <p:sp>
        <p:nvSpPr>
          <p:cNvPr id="4" name="Slide Number Placeholder 3"/>
          <p:cNvSpPr>
            <a:spLocks noGrp="1"/>
          </p:cNvSpPr>
          <p:nvPr>
            <p:ph type="sldNum" sz="quarter" idx="5"/>
          </p:nvPr>
        </p:nvSpPr>
        <p:spPr/>
        <p:txBody>
          <a:bodyPr/>
          <a:lstStyle/>
          <a:p>
            <a:fld id="{D2AC5654-1CBF-4C46-8E8A-D72A4BF5E545}" type="slidenum">
              <a:rPr lang="en-US" smtClean="0"/>
              <a:t>10</a:t>
            </a:fld>
            <a:endParaRPr lang="en-US"/>
          </a:p>
        </p:txBody>
      </p:sp>
    </p:spTree>
    <p:extLst>
      <p:ext uri="{BB962C8B-B14F-4D97-AF65-F5344CB8AC3E}">
        <p14:creationId xmlns:p14="http://schemas.microsoft.com/office/powerpoint/2010/main" val="2459944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[El facilitador debe agregar información sobre cómo acceder al formulario]</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“Y finalmente, hágannos saber si disfrutaron la sesión de hoy completando el siguiente formulario de comentarios. Gracias nuevamente por acompañarnos hoy”.</a:t>
            </a:r>
          </a:p>
          <a:p>
            <a:endParaRPr lang="en-US" dirty="0"/>
          </a:p>
        </p:txBody>
      </p:sp>
      <p:sp>
        <p:nvSpPr>
          <p:cNvPr id="4" name="Slide Number Placeholder 3"/>
          <p:cNvSpPr>
            <a:spLocks noGrp="1"/>
          </p:cNvSpPr>
          <p:nvPr>
            <p:ph type="sldNum" sz="quarter" idx="5"/>
          </p:nvPr>
        </p:nvSpPr>
        <p:spPr/>
        <p:txBody>
          <a:bodyPr/>
          <a:lstStyle/>
          <a:p>
            <a:fld id="{01AE65E2-B152-43A7-A9C3-EB6DF37970DA}" type="slidenum">
              <a:rPr lang="en-US" smtClean="0"/>
              <a:t>11</a:t>
            </a:fld>
            <a:endParaRPr lang="en-US"/>
          </a:p>
        </p:txBody>
      </p:sp>
    </p:spTree>
    <p:extLst>
      <p:ext uri="{BB962C8B-B14F-4D97-AF65-F5344CB8AC3E}">
        <p14:creationId xmlns:p14="http://schemas.microsoft.com/office/powerpoint/2010/main" val="304414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“¡Bienvenidos! Gracias por acompañarnos en este segmento de la reunión de hoy. Como pueden ver en la diapositiva, hoy presentaremos el Proyecto Firstline y comenzaremos a analizar el concepto de control de infecciones en relación con nuestro trabajo diario. La sesión de hoy será más general, pero en futuras sesiones profundizaremos en los detalles del control de infecciones”.</a:t>
            </a:r>
          </a:p>
          <a:p>
            <a:endParaRPr lang="en-US" dirty="0"/>
          </a:p>
        </p:txBody>
      </p:sp>
      <p:sp>
        <p:nvSpPr>
          <p:cNvPr id="4" name="Slide Number Placeholder 3"/>
          <p:cNvSpPr>
            <a:spLocks noGrp="1"/>
          </p:cNvSpPr>
          <p:nvPr>
            <p:ph type="sldNum" sz="quarter" idx="5"/>
          </p:nvPr>
        </p:nvSpPr>
        <p:spPr/>
        <p:txBody>
          <a:bodyPr/>
          <a:lstStyle/>
          <a:p>
            <a:fld id="{01AE65E2-B152-43A7-A9C3-EB6DF37970DA}" type="slidenum">
              <a:rPr lang="en-US" smtClean="0"/>
              <a:t>2</a:t>
            </a:fld>
            <a:endParaRPr lang="en-US"/>
          </a:p>
        </p:txBody>
      </p:sp>
    </p:spTree>
    <p:extLst>
      <p:ext uri="{BB962C8B-B14F-4D97-AF65-F5344CB8AC3E}">
        <p14:creationId xmlns:p14="http://schemas.microsoft.com/office/powerpoint/2010/main" val="2026851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 </a:t>
            </a:r>
          </a:p>
          <a:p>
            <a:r>
              <a:rPr lang="es-US" sz="1200" b="0" i="0" strike="noStrike" cap="none" spc="0" baseline="0" dirty="0">
                <a:solidFill>
                  <a:srgbClr val="000000"/>
                </a:solidFill>
                <a:effectLst/>
                <a:latin typeface="Calibri"/>
                <a:ea typeface="Calibri"/>
                <a:cs typeface="Calibri"/>
              </a:rPr>
              <a:t>“Como solo tenemos 20 minutos juntos, comencemos. Quisiera comenzar con una pregunta. </a:t>
            </a:r>
            <a:r>
              <a:rPr lang="es-US" sz="1200" b="1" i="0" strike="noStrike" cap="none" spc="0" baseline="0" dirty="0">
                <a:solidFill>
                  <a:srgbClr val="000000"/>
                </a:solidFill>
                <a:effectLst/>
                <a:latin typeface="Calibri"/>
                <a:ea typeface="Calibri"/>
                <a:cs typeface="Calibri"/>
              </a:rPr>
              <a:t>¿Por qué, personalmente, realizan control de infecciones? ¿Cuál es el objetivo? ¿Cuál es la idea? </a:t>
            </a:r>
            <a:r>
              <a:rPr lang="es-US" sz="1200" b="0" i="0" strike="noStrike" cap="none" spc="0" baseline="0" dirty="0">
                <a:solidFill>
                  <a:srgbClr val="000000"/>
                </a:solidFill>
                <a:effectLst/>
                <a:latin typeface="Calibri"/>
                <a:ea typeface="Calibri"/>
                <a:cs typeface="Calibri"/>
              </a:rPr>
              <a:t>Quisiera mostrarles un breve video de una médica de los CDC que habla sobre esto. Mientras vemos el siguiente video, los invito a pensar en esta pregunta y a escribir sus respuestas en el chat. El control de infecciones es importante por muchas razones”.</a:t>
            </a:r>
          </a:p>
          <a:p>
            <a:endParaRPr lang="en-US" dirty="0"/>
          </a:p>
        </p:txBody>
      </p:sp>
      <p:sp>
        <p:nvSpPr>
          <p:cNvPr id="4" name="Slide Number Placeholder 3"/>
          <p:cNvSpPr>
            <a:spLocks noGrp="1"/>
          </p:cNvSpPr>
          <p:nvPr>
            <p:ph type="sldNum" sz="quarter" idx="5"/>
          </p:nvPr>
        </p:nvSpPr>
        <p:spPr/>
        <p:txBody>
          <a:bodyPr/>
          <a:lstStyle/>
          <a:p>
            <a:fld id="{01AE65E2-B152-43A7-A9C3-EB6DF37970DA}" type="slidenum">
              <a:rPr lang="en-US" smtClean="0"/>
              <a:t>3</a:t>
            </a:fld>
            <a:endParaRPr lang="en-US"/>
          </a:p>
        </p:txBody>
      </p:sp>
    </p:spTree>
    <p:extLst>
      <p:ext uri="{BB962C8B-B14F-4D97-AF65-F5344CB8AC3E}">
        <p14:creationId xmlns:p14="http://schemas.microsoft.com/office/powerpoint/2010/main" val="2128002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Acceder al video aquí: </a:t>
            </a:r>
          </a:p>
          <a:p>
            <a:pPr marL="0" marR="0" lvl="0" indent="0" algn="l" defTabSz="914400" rtl="0" eaLnBrk="1" fontAlgn="auto" latinLnBrk="0" hangingPunct="1">
              <a:lnSpc>
                <a:spcPct val="100000"/>
              </a:lnSpc>
              <a:spcBef>
                <a:spcPct val="0"/>
              </a:spcBef>
              <a:spcAft>
                <a:spcPct val="0"/>
              </a:spcAft>
              <a:buClrTx/>
              <a:buSzTx/>
              <a:buFontTx/>
              <a:buNone/>
              <a:defRPr/>
            </a:pPr>
            <a:r>
              <a:rPr lang="es-US" sz="1200" b="1" i="0" strike="noStrike" cap="none" spc="0" baseline="0" dirty="0">
                <a:solidFill>
                  <a:srgbClr val="000000"/>
                </a:solidFill>
                <a:effectLst/>
                <a:latin typeface="Calibri"/>
                <a:ea typeface="Calibri"/>
                <a:cs typeface="Calibri"/>
              </a:rPr>
              <a:t>Lista de videos en YouTube del Proyecto Firstline:</a:t>
            </a:r>
          </a:p>
          <a:p>
            <a:pPr marL="0" indent="0">
              <a:buNone/>
            </a:pPr>
            <a:r>
              <a:rPr lang="es-US" sz="1200" b="0" i="0" u="sng" strike="noStrike" cap="none" spc="0" baseline="0" dirty="0">
                <a:solidFill>
                  <a:srgbClr val="000000"/>
                </a:solidFill>
                <a:effectLst/>
                <a:uFill>
                  <a:solidFill>
                    <a:srgbClr val="000000"/>
                  </a:solidFill>
                </a:uFill>
                <a:latin typeface="Calibri"/>
                <a:ea typeface="Calibri"/>
                <a:cs typeface="Calibri"/>
                <a:hlinkClick r:id="rId3" history="0"/>
              </a:rPr>
              <a:t>https://www.youtube.com/watch?v=atLgq4fsVvo</a:t>
            </a:r>
            <a:endParaRPr lang="es-US" sz="1200" b="0" i="0" u="sng" strike="noStrike" cap="none" spc="0" baseline="0" dirty="0">
              <a:solidFill>
                <a:srgbClr val="000000"/>
              </a:solidFill>
              <a:effectLst/>
              <a:uFill>
                <a:solidFill>
                  <a:srgbClr val="000000"/>
                </a:solidFill>
              </a:uFill>
              <a:latin typeface="Calibri"/>
              <a:ea typeface="Calibri"/>
              <a:cs typeface="Calibri"/>
            </a:endParaRPr>
          </a:p>
          <a:p>
            <a:pPr marL="0" indent="0">
              <a:buNone/>
            </a:pPr>
            <a:endParaRPr lang="es-US" sz="1200" b="0" i="0" u="sng" strike="noStrike" cap="none" spc="0" baseline="0" dirty="0">
              <a:solidFill>
                <a:srgbClr val="000000"/>
              </a:solidFill>
              <a:effectLst/>
              <a:uFill>
                <a:solidFill>
                  <a:srgbClr val="000000"/>
                </a:solidFill>
              </a:u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smtClean="0">
                <a:effectLst/>
                <a:latin typeface="Segoe UI" panose="020B0502040204020203" pitchFamily="34" charset="0"/>
              </a:rPr>
              <a:t>Los videos están en inglés, pero para activar los subtítulos en español en YouTube, sigan los siguientes pasos: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smtClean="0">
                <a:effectLst/>
                <a:latin typeface="Segoe UI" panose="020B0502040204020203" pitchFamily="34" charset="0"/>
              </a:rPr>
              <a:t>•	Hagan clic en el botón que dice "CC", "</a:t>
            </a:r>
            <a:r>
              <a:rPr lang="es-ES" sz="1200" b="0" i="0" dirty="0" err="1" smtClean="0">
                <a:effectLst/>
                <a:latin typeface="Segoe UI" panose="020B0502040204020203" pitchFamily="34" charset="0"/>
              </a:rPr>
              <a:t>subtitles</a:t>
            </a:r>
            <a:r>
              <a:rPr lang="es-ES" sz="1200" b="0" i="0" dirty="0" smtClean="0">
                <a:effectLst/>
                <a:latin typeface="Segoe UI" panose="020B0502040204020203" pitchFamily="34" charset="0"/>
              </a:rPr>
              <a:t>/</a:t>
            </a:r>
            <a:r>
              <a:rPr lang="es-ES" sz="1200" b="0" i="0" dirty="0" err="1" smtClean="0">
                <a:effectLst/>
                <a:latin typeface="Segoe UI" panose="020B0502040204020203" pitchFamily="34" charset="0"/>
              </a:rPr>
              <a:t>closed</a:t>
            </a:r>
            <a:r>
              <a:rPr lang="es-ES" sz="1200" b="0" i="0" dirty="0" smtClean="0">
                <a:effectLst/>
                <a:latin typeface="Segoe UI" panose="020B0502040204020203" pitchFamily="34" charset="0"/>
              </a:rPr>
              <a:t> </a:t>
            </a:r>
            <a:r>
              <a:rPr lang="es-ES" sz="1200" b="0" i="0" dirty="0" err="1" smtClean="0">
                <a:effectLst/>
                <a:latin typeface="Segoe UI" panose="020B0502040204020203" pitchFamily="34" charset="0"/>
              </a:rPr>
              <a:t>captioning</a:t>
            </a:r>
            <a:r>
              <a:rPr lang="es-ES" sz="1200" b="0" i="0" dirty="0" smtClean="0">
                <a:effectLst/>
                <a:latin typeface="Segoe UI" panose="020B0502040204020203" pitchFamily="34" charset="0"/>
              </a:rPr>
              <a:t>", para activar los subtítulos.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smtClean="0">
                <a:effectLst/>
                <a:latin typeface="Segoe UI" panose="020B0502040204020203" pitchFamily="34" charset="0"/>
              </a:rPr>
              <a:t>•	Hagan clic en “</a:t>
            </a:r>
            <a:r>
              <a:rPr lang="es-ES" sz="1200" b="0" i="0" dirty="0" err="1" smtClean="0">
                <a:effectLst/>
                <a:latin typeface="Segoe UI" panose="020B0502040204020203" pitchFamily="34" charset="0"/>
              </a:rPr>
              <a:t>settings</a:t>
            </a:r>
            <a:r>
              <a:rPr lang="es-ES" sz="1200" b="0" i="0" dirty="0" smtClean="0">
                <a:effectLst/>
                <a:latin typeface="Segoe UI" panose="020B0502040204020203" pitchFamily="34" charset="0"/>
              </a:rPr>
              <a:t>” que está a la derecha del botón de "</a:t>
            </a:r>
            <a:r>
              <a:rPr lang="es-ES" sz="1200" b="0" i="0" dirty="0" err="1" smtClean="0">
                <a:effectLst/>
                <a:latin typeface="Segoe UI" panose="020B0502040204020203" pitchFamily="34" charset="0"/>
              </a:rPr>
              <a:t>closed</a:t>
            </a:r>
            <a:r>
              <a:rPr lang="es-ES" sz="1200" b="0" i="0" dirty="0" smtClean="0">
                <a:effectLst/>
                <a:latin typeface="Segoe UI" panose="020B0502040204020203" pitchFamily="34" charset="0"/>
              </a:rPr>
              <a:t> </a:t>
            </a:r>
            <a:r>
              <a:rPr lang="es-ES" sz="1200" b="0" i="0" dirty="0" err="1" smtClean="0">
                <a:effectLst/>
                <a:latin typeface="Segoe UI" panose="020B0502040204020203" pitchFamily="34" charset="0"/>
              </a:rPr>
              <a:t>captioning</a:t>
            </a:r>
            <a:r>
              <a:rPr lang="es-ES" sz="1200" b="0" i="0" dirty="0" smtClean="0">
                <a:effectLst/>
                <a:latin typeface="Segoe UI" panose="020B0502040204020203" pitchFamily="34" charset="0"/>
              </a:rPr>
              <a:t>" (CC).</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smtClean="0">
                <a:effectLst/>
                <a:latin typeface="Segoe UI" panose="020B0502040204020203" pitchFamily="34" charset="0"/>
              </a:rPr>
              <a:t>•	Hagan clic en “</a:t>
            </a:r>
            <a:r>
              <a:rPr lang="es-ES" sz="1200" b="0" i="0" dirty="0" err="1" smtClean="0">
                <a:effectLst/>
                <a:latin typeface="Segoe UI" panose="020B0502040204020203" pitchFamily="34" charset="0"/>
              </a:rPr>
              <a:t>Subtitles</a:t>
            </a:r>
            <a:r>
              <a:rPr lang="es-ES" sz="1200" b="0" i="0" dirty="0" smtClean="0">
                <a:effectLst/>
                <a:latin typeface="Segoe UI" panose="020B0502040204020203" pitchFamily="34" charset="0"/>
              </a:rPr>
              <a:t>/CC”.</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dirty="0" smtClean="0">
                <a:effectLst/>
                <a:latin typeface="Segoe UI" panose="020B0502040204020203" pitchFamily="34" charset="0"/>
              </a:rPr>
              <a:t>•	Hagan clic en “</a:t>
            </a:r>
            <a:r>
              <a:rPr lang="es-ES" sz="1200" b="0" i="0" dirty="0" err="1" smtClean="0">
                <a:effectLst/>
                <a:latin typeface="Segoe UI" panose="020B0502040204020203" pitchFamily="34" charset="0"/>
              </a:rPr>
              <a:t>Autotranslate</a:t>
            </a:r>
            <a:r>
              <a:rPr lang="es-ES" sz="1200" b="0" i="0" dirty="0" smtClean="0">
                <a:effectLst/>
                <a:latin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smtClean="0">
                <a:effectLst/>
                <a:latin typeface="Segoe UI" panose="020B0502040204020203" pitchFamily="34" charset="0"/>
              </a:rPr>
              <a:t>•	Seleccionen “Spanish” de la lista de idiomas disponibles.</a:t>
            </a:r>
          </a:p>
          <a:p>
            <a:pPr marL="0" indent="0">
              <a:buNone/>
            </a:pPr>
            <a:endParaRPr lang="en-US" dirty="0"/>
          </a:p>
        </p:txBody>
      </p:sp>
      <p:sp>
        <p:nvSpPr>
          <p:cNvPr id="4" name="Slide Number Placeholder 3"/>
          <p:cNvSpPr>
            <a:spLocks noGrp="1"/>
          </p:cNvSpPr>
          <p:nvPr>
            <p:ph type="sldNum" sz="quarter" idx="5"/>
          </p:nvPr>
        </p:nvSpPr>
        <p:spPr/>
        <p:txBody>
          <a:bodyPr/>
          <a:lstStyle/>
          <a:p>
            <a:fld id="{01AE65E2-B152-43A7-A9C3-EB6DF37970DA}" type="slidenum">
              <a:rPr lang="en-US" smtClean="0"/>
              <a:t>4</a:t>
            </a:fld>
            <a:endParaRPr lang="en-US"/>
          </a:p>
        </p:txBody>
      </p:sp>
    </p:spTree>
    <p:extLst>
      <p:ext uri="{BB962C8B-B14F-4D97-AF65-F5344CB8AC3E}">
        <p14:creationId xmlns:p14="http://schemas.microsoft.com/office/powerpoint/2010/main" val="271675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“Ahora, hablemos sobre estas preguntas. Veo algunas excelentes respuestas a esta primera pregunta en el chat. El control de infecciones es importante por todos estos motivos. Participamos en estrategias de control de infecciones para mantener a todos seguros y saludables. </a:t>
            </a:r>
            <a:r>
              <a:rPr lang="es-US" sz="1200" b="1" i="0" strike="noStrike" cap="none" spc="0" baseline="0" dirty="0">
                <a:solidFill>
                  <a:srgbClr val="000000"/>
                </a:solidFill>
                <a:effectLst/>
                <a:latin typeface="Calibri"/>
                <a:ea typeface="Calibri"/>
                <a:cs typeface="Calibri"/>
              </a:rPr>
              <a:t>¿A quién le gustaría compartir más ideas sobre el concepto de control de infecciones o responder esta segunda pregunta sobre los desafíos de trabajar en atención médica en este momento?</a:t>
            </a:r>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Después de que la audiencia haya compartido sus respuestas y pensamientos</a:t>
            </a:r>
            <a:r>
              <a:rPr lang="es-US" sz="1200" b="0" i="0" strike="noStrike" cap="none" spc="0" baseline="0" dirty="0">
                <a:solidFill>
                  <a:srgbClr val="000000"/>
                </a:solidFill>
                <a:effectLst/>
                <a:latin typeface="Calibri"/>
                <a:ea typeface="Calibri"/>
                <a:cs typeface="Calibri"/>
              </a:rPr>
              <a:t>]</a:t>
            </a:r>
          </a:p>
          <a:p>
            <a:r>
              <a:rPr lang="es-US" sz="1200" b="0" i="0" strike="noStrike" cap="none" spc="0" baseline="0" dirty="0">
                <a:solidFill>
                  <a:srgbClr val="000000"/>
                </a:solidFill>
                <a:effectLst/>
                <a:latin typeface="Calibri"/>
                <a:ea typeface="Calibri"/>
                <a:cs typeface="Calibri"/>
              </a:rPr>
              <a:t>“Gracias por compartir estas ideas importantes. Vamos a abordar estos desafíos en el tiempo que pasemos juntos, en una serie de segmentos de 20 minutos. El Proyecto </a:t>
            </a:r>
            <a:r>
              <a:rPr lang="es-US" sz="1200" b="0" i="0" strike="noStrike" cap="none" spc="0" baseline="0" dirty="0" err="1">
                <a:solidFill>
                  <a:srgbClr val="000000"/>
                </a:solidFill>
                <a:effectLst/>
                <a:latin typeface="Calibri"/>
                <a:ea typeface="Calibri"/>
                <a:cs typeface="Calibri"/>
              </a:rPr>
              <a:t>Firstline</a:t>
            </a:r>
            <a:r>
              <a:rPr lang="es-US" sz="1200" b="0" i="0" strike="noStrike" cap="none" spc="0" baseline="0" dirty="0">
                <a:solidFill>
                  <a:srgbClr val="000000"/>
                </a:solidFill>
                <a:effectLst/>
                <a:latin typeface="Calibri"/>
                <a:ea typeface="Calibri"/>
                <a:cs typeface="Calibri"/>
              </a:rPr>
              <a:t> tiene como objetivo explicar los “porqués” del control de infecciones, los motivos de la orientación actual y darnos a todos la oportunidad de obtener respuestas a nuestras propias preguntas.</a:t>
            </a:r>
          </a:p>
          <a:p>
            <a:r>
              <a:rPr lang="es-US" sz="1200" b="0" i="0" strike="noStrike" cap="none" spc="0" baseline="0" dirty="0">
                <a:solidFill>
                  <a:srgbClr val="000000"/>
                </a:solidFill>
                <a:effectLst/>
                <a:latin typeface="Calibri"/>
                <a:ea typeface="Calibri"/>
                <a:cs typeface="Calibri"/>
              </a:rPr>
              <a:t>Me gustaría mostrarles lo que se presentará en esta serie de sesiones”.</a:t>
            </a:r>
          </a:p>
          <a:p>
            <a:endParaRPr lang="en-US" dirty="0"/>
          </a:p>
        </p:txBody>
      </p:sp>
      <p:sp>
        <p:nvSpPr>
          <p:cNvPr id="4" name="Slide Number Placeholder 3"/>
          <p:cNvSpPr>
            <a:spLocks noGrp="1"/>
          </p:cNvSpPr>
          <p:nvPr>
            <p:ph type="sldNum" sz="quarter" idx="5"/>
          </p:nvPr>
        </p:nvSpPr>
        <p:spPr/>
        <p:txBody>
          <a:bodyPr/>
          <a:lstStyle/>
          <a:p>
            <a:fld id="{01AE65E2-B152-43A7-A9C3-EB6DF37970DA}" type="slidenum">
              <a:rPr lang="en-US" smtClean="0"/>
              <a:t>5</a:t>
            </a:fld>
            <a:endParaRPr lang="en-US"/>
          </a:p>
        </p:txBody>
      </p:sp>
    </p:spTree>
    <p:extLst>
      <p:ext uri="{BB962C8B-B14F-4D97-AF65-F5344CB8AC3E}">
        <p14:creationId xmlns:p14="http://schemas.microsoft.com/office/powerpoint/2010/main" val="1841176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“Como pueden ver, tenemos mucho que cubrir juntos. En la columna de la izquierda, he enumerado los temas específicos que se presentarán de inmediato. En la columna de la derecha, he enumerado los temas más amplios que se incluyen en estas próximas sesiones, así como en las sesiones futuras”.</a:t>
            </a:r>
          </a:p>
          <a:p>
            <a:endParaRPr lang="en-US" dirty="0"/>
          </a:p>
        </p:txBody>
      </p:sp>
      <p:sp>
        <p:nvSpPr>
          <p:cNvPr id="4" name="Slide Number Placeholder 3"/>
          <p:cNvSpPr>
            <a:spLocks noGrp="1"/>
          </p:cNvSpPr>
          <p:nvPr>
            <p:ph type="sldNum" sz="quarter" idx="5"/>
          </p:nvPr>
        </p:nvSpPr>
        <p:spPr/>
        <p:txBody>
          <a:bodyPr/>
          <a:lstStyle/>
          <a:p>
            <a:fld id="{01AE65E2-B152-43A7-A9C3-EB6DF37970DA}" type="slidenum">
              <a:rPr lang="en-US" smtClean="0"/>
              <a:t>6</a:t>
            </a:fld>
            <a:endParaRPr lang="en-US"/>
          </a:p>
        </p:txBody>
      </p:sp>
    </p:spTree>
    <p:extLst>
      <p:ext uri="{BB962C8B-B14F-4D97-AF65-F5344CB8AC3E}">
        <p14:creationId xmlns:p14="http://schemas.microsoft.com/office/powerpoint/2010/main" val="3756841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“Esta diapositiva muestra algunas de las preguntas específicas que cubrirán nuestras próximas sesiones. </a:t>
            </a:r>
            <a:r>
              <a:rPr lang="es-US" sz="1200" b="1" i="0" strike="noStrike" cap="none" spc="0" baseline="0" dirty="0">
                <a:solidFill>
                  <a:srgbClr val="000000"/>
                </a:solidFill>
                <a:effectLst/>
                <a:latin typeface="Calibri"/>
                <a:ea typeface="Calibri"/>
                <a:cs typeface="Calibri"/>
              </a:rPr>
              <a:t>¿Qué preguntas tienen?</a:t>
            </a:r>
            <a:r>
              <a:rPr lang="es-US" sz="1200" b="0" i="0" strike="noStrike" cap="none" spc="0" baseline="0" dirty="0">
                <a:solidFill>
                  <a:srgbClr val="000000"/>
                </a:solidFill>
                <a:effectLst/>
                <a:latin typeface="Calibri"/>
                <a:ea typeface="Calibri"/>
                <a:cs typeface="Calibri"/>
              </a:rPr>
              <a:t> Si tienen alguna pregunta, escríbanla en el chat. Los CDC están recopilando preguntas de los trabajadores de primera línea para futuros episodios y materiales. Queremos asegurarnos de que sus voces se escuchen y, después de la sesión de hoy, enviaré las preguntas de nuestro grupo a los CDC”. </a:t>
            </a:r>
          </a:p>
          <a:p>
            <a:endParaRPr lang="en-US" dirty="0"/>
          </a:p>
        </p:txBody>
      </p:sp>
      <p:sp>
        <p:nvSpPr>
          <p:cNvPr id="4" name="Slide Number Placeholder 3"/>
          <p:cNvSpPr>
            <a:spLocks noGrp="1"/>
          </p:cNvSpPr>
          <p:nvPr>
            <p:ph type="sldNum" sz="quarter" idx="5"/>
          </p:nvPr>
        </p:nvSpPr>
        <p:spPr/>
        <p:txBody>
          <a:bodyPr/>
          <a:lstStyle/>
          <a:p>
            <a:fld id="{01AE65E2-B152-43A7-A9C3-EB6DF37970DA}" type="slidenum">
              <a:rPr lang="en-US" smtClean="0"/>
              <a:t>7</a:t>
            </a:fld>
            <a:endParaRPr lang="en-US"/>
          </a:p>
        </p:txBody>
      </p:sp>
    </p:spTree>
    <p:extLst>
      <p:ext uri="{BB962C8B-B14F-4D97-AF65-F5344CB8AC3E}">
        <p14:creationId xmlns:p14="http://schemas.microsoft.com/office/powerpoint/2010/main" val="3602867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“Antes de cerrar hoy, hagamos una pausa y reflexionemos. Tenemos muchas preguntas y desafíos que abordar en las próximas sesiones, pero ya sabemos que el control de infecciones nos involucra a todos. Tengo una pregunta en esta diapositiva y me gustaría que cada uno reflexione individualmente. </a:t>
            </a:r>
            <a:r>
              <a:rPr lang="es-US" sz="1200" b="1" i="0" strike="noStrike" cap="none" spc="0" baseline="0" dirty="0">
                <a:solidFill>
                  <a:srgbClr val="000000"/>
                </a:solidFill>
                <a:effectLst/>
                <a:latin typeface="Calibri"/>
                <a:ea typeface="Calibri"/>
                <a:cs typeface="Calibri"/>
              </a:rPr>
              <a:t>¿Hay algo que puedan hacer hoy, ahora, para apoyar el control de infecciones?</a:t>
            </a:r>
            <a:r>
              <a:rPr lang="es-US" sz="1200" b="0" i="0" strike="noStrike" cap="none" spc="0" baseline="0" dirty="0">
                <a:solidFill>
                  <a:srgbClr val="000000"/>
                </a:solidFill>
                <a:effectLst/>
                <a:latin typeface="Calibri"/>
                <a:ea typeface="Calibri"/>
                <a:cs typeface="Calibri"/>
              </a:rPr>
              <a:t> Quizás sea tomarse tiempo para ustedes, para que puedan recargar energías. Quizás es agradecer a los miembros de sus equipos. Quizás es alentarse mutuamente a usar nuestras mascarillas durante el descanso. Debemos apoyarnos mutuamente en el control de infecciones, todos los días. Voy a hacer una pausa de un minuto para darles a todos la oportunidad de reflexionar.</a:t>
            </a: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Dé a los participantes un minuto completo para reflexionar].</a:t>
            </a:r>
          </a:p>
          <a:p>
            <a:r>
              <a:rPr lang="es-US" sz="1200" b="0" i="0" strike="noStrike" cap="none" spc="0" baseline="0" dirty="0">
                <a:solidFill>
                  <a:srgbClr val="000000"/>
                </a:solidFill>
                <a:effectLst/>
                <a:latin typeface="Calibri"/>
                <a:ea typeface="Calibri"/>
                <a:cs typeface="Calibri"/>
              </a:rPr>
              <a:t>“No tienen que compartir sus respuestas, pero escríbanlas en su folleto del participante”.</a:t>
            </a:r>
          </a:p>
          <a:p>
            <a:endParaRPr lang="en-US" dirty="0"/>
          </a:p>
        </p:txBody>
      </p:sp>
      <p:sp>
        <p:nvSpPr>
          <p:cNvPr id="4" name="Slide Number Placeholder 3"/>
          <p:cNvSpPr>
            <a:spLocks noGrp="1"/>
          </p:cNvSpPr>
          <p:nvPr>
            <p:ph type="sldNum" sz="quarter" idx="5"/>
          </p:nvPr>
        </p:nvSpPr>
        <p:spPr/>
        <p:txBody>
          <a:bodyPr/>
          <a:lstStyle/>
          <a:p>
            <a:fld id="{01AE65E2-B152-43A7-A9C3-EB6DF37970DA}" type="slidenum">
              <a:rPr lang="en-US" smtClean="0"/>
              <a:t>8</a:t>
            </a:fld>
            <a:endParaRPr lang="en-US"/>
          </a:p>
        </p:txBody>
      </p:sp>
    </p:spTree>
    <p:extLst>
      <p:ext uri="{BB962C8B-B14F-4D97-AF65-F5344CB8AC3E}">
        <p14:creationId xmlns:p14="http://schemas.microsoft.com/office/powerpoint/2010/main" val="3200523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“Esta diapositiva resume los mensajes clave de hoy. Me gustaría señalar que se les ha entregado un folleto del participante con los objetivos de aprendizaje y mensajes clave de cada sesión, así como un espacio para escribir. No duden en usar este espacio para reflexionar más sobre la sesión de hoy. El folleto es para ustedes”.</a:t>
            </a:r>
          </a:p>
          <a:p>
            <a:endParaRPr lang="en-US" dirty="0"/>
          </a:p>
        </p:txBody>
      </p:sp>
      <p:sp>
        <p:nvSpPr>
          <p:cNvPr id="4" name="Slide Number Placeholder 3"/>
          <p:cNvSpPr>
            <a:spLocks noGrp="1"/>
          </p:cNvSpPr>
          <p:nvPr>
            <p:ph type="sldNum" sz="quarter" idx="5"/>
          </p:nvPr>
        </p:nvSpPr>
        <p:spPr/>
        <p:txBody>
          <a:bodyPr/>
          <a:lstStyle/>
          <a:p>
            <a:fld id="{01AE65E2-B152-43A7-A9C3-EB6DF37970DA}" type="slidenum">
              <a:rPr lang="en-US" smtClean="0"/>
              <a:t>9</a:t>
            </a:fld>
            <a:endParaRPr lang="en-US"/>
          </a:p>
        </p:txBody>
      </p:sp>
    </p:spTree>
    <p:extLst>
      <p:ext uri="{BB962C8B-B14F-4D97-AF65-F5344CB8AC3E}">
        <p14:creationId xmlns:p14="http://schemas.microsoft.com/office/powerpoint/2010/main" val="1808273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B1A8D9D-B9B8-4894-A146-87C7FEDF1913}"/>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A8F06D-DA8D-4436-A216-677230E4C7E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6586C8-BB1B-49FF-AA3B-9B83184DEE36}"/>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190147-5DF6-43FF-AD6B-75998BB519EF}"/>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8DA944E-46CD-40C6-B9AA-11021501604D}"/>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A9368A4-F2BC-4522-AD61-20864D909C61}"/>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D29AC6-B3B4-4EE3-96E8-AEDD7EDC30BE}"/>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8" name="Footer Placeholder 7">
            <a:extLst>
              <a:ext uri="{FF2B5EF4-FFF2-40B4-BE49-F238E27FC236}">
                <a16:creationId xmlns:a16="http://schemas.microsoft.com/office/drawing/2014/main" xmlns=""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E8F1406-3FCE-49BA-A62C-985BC42FCEE9}"/>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4" name="Footer Placeholder 3">
            <a:extLst>
              <a:ext uri="{FF2B5EF4-FFF2-40B4-BE49-F238E27FC236}">
                <a16:creationId xmlns:a16="http://schemas.microsoft.com/office/drawing/2014/main" xmlns=""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B1E381E-6CA5-45AF-8C90-2B6726CDD4E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3" name="Footer Placeholder 2">
            <a:extLst>
              <a:ext uri="{FF2B5EF4-FFF2-40B4-BE49-F238E27FC236}">
                <a16:creationId xmlns:a16="http://schemas.microsoft.com/office/drawing/2014/main" xmlns=""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47551A-0CC8-4C7B-8753-6C67C763BF5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5C56599-665E-4E25-9ED4-A1420B253BD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B089790-F4B6-46A7-BB28-7B74A9A9EF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9DE3F54D-33BC-4382-A2AB-5E002F0F116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5" y="5029199"/>
            <a:ext cx="12228128" cy="1828800"/>
            <a:chOff x="-305" y="2987478"/>
            <a:chExt cx="12188952" cy="1828800"/>
          </a:xfrm>
        </p:grpSpPr>
        <p:sp>
          <p:nvSpPr>
            <p:cNvPr id="11" name="Freeform: Shape 10">
              <a:extLst>
                <a:ext uri="{FF2B5EF4-FFF2-40B4-BE49-F238E27FC236}">
                  <a16:creationId xmlns:a16="http://schemas.microsoft.com/office/drawing/2014/main" xmlns="" id="{6798451A-4EC8-4869-8DFB-BCE4E00BE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60ECD12F-47FF-48FE-A827-069775A8AD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48928757-970C-4B99-9F9C-0C07E4A945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4" name="Freeform: Shape 13">
              <a:extLst>
                <a:ext uri="{FF2B5EF4-FFF2-40B4-BE49-F238E27FC236}">
                  <a16:creationId xmlns:a16="http://schemas.microsoft.com/office/drawing/2014/main" xmlns="" id="{1213505B-6136-49EC-951C-1FDA2A6C5B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1">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grpSp>
      <p:sp>
        <p:nvSpPr>
          <p:cNvPr id="16" name="Title 15">
            <a:extLst>
              <a:ext uri="{FF2B5EF4-FFF2-40B4-BE49-F238E27FC236}">
                <a16:creationId xmlns:a16="http://schemas.microsoft.com/office/drawing/2014/main" xmlns="" id="{B22E5CDA-606A-4A6E-B964-AD2363B999DB}"/>
              </a:ext>
            </a:extLst>
          </p:cNvPr>
          <p:cNvSpPr txBox="1">
            <a:spLocks noGrp="1"/>
          </p:cNvSpPr>
          <p:nvPr>
            <p:ph type="title" idx="4294967295"/>
          </p:nvPr>
        </p:nvSpPr>
        <p:spPr>
          <a:xfrm>
            <a:off x="1700310" y="5844330"/>
            <a:ext cx="8791074" cy="1341120"/>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lang="es-US" sz="3200" b="1" i="0" strike="noStrike" cap="none" spc="0" baseline="0">
                <a:solidFill>
                  <a:srgbClr val="2F5597"/>
                </a:solidFill>
                <a:effectLst/>
                <a:latin typeface="Calibri"/>
                <a:ea typeface="Calibri"/>
                <a:cs typeface="Calibri"/>
              </a:rPr>
              <a:t>Tema 1: El concepto del control de infecciones</a:t>
            </a:r>
          </a:p>
          <a:p>
            <a:pPr marL="0" marR="0" lvl="0" indent="0" algn="ctr" defTabSz="914400" rtl="0" eaLnBrk="1" fontAlgn="auto" latinLnBrk="0" hangingPunct="1">
              <a:lnSpc>
                <a:spcPct val="100000"/>
              </a:lnSpc>
              <a:spcBef>
                <a:spcPct val="0"/>
              </a:spcBef>
              <a:spcAft>
                <a:spcPct val="0"/>
              </a:spcAft>
              <a:buClrTx/>
              <a:buSzTx/>
              <a:buFontTx/>
              <a:buNone/>
              <a:defRPr/>
            </a:pPr>
            <a:r>
              <a:rPr lang="es-US" sz="3200" b="0" i="0" strike="noStrike" cap="none" spc="0" baseline="0">
                <a:solidFill>
                  <a:srgbClr val="2F5597"/>
                </a:solidFill>
                <a:effectLst/>
                <a:latin typeface="Calibri"/>
                <a:ea typeface="Calibri"/>
                <a:cs typeface="Calibri"/>
              </a:rPr>
              <a:t>[Fecha de la capacitación]</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pic>
        <p:nvPicPr>
          <p:cNvPr id="15" name="Picture 2" descr="El Proyecto Firstline es para usted. Mujer asiática en la foto superior izquierda con fondo rosa, hombre hispano en la foto superior derecha con fondo amarillo mostaza, afroamericano en la foto inferior izquierda con fondo verde azulado y mujer afroamericana en la foto inferior derecha con fondo naranja. Hay un escudo en la parte inferior a la izquierda de los retratos con tres figuras humanas; una de ellas tiene una mascarilla y un estetoscopio. Proyecto Firstline: capacitación nacional de los CDC en colaboración para la prevención y el control de infecciones en la atención médica. ">
            <a:extLst>
              <a:ext uri="{FF2B5EF4-FFF2-40B4-BE49-F238E27FC236}">
                <a16:creationId xmlns:a16="http://schemas.microsoft.com/office/drawing/2014/main" xmlns="" id="{0833819C-34FC-4AA7-B47A-B6356EAA65FE}"/>
              </a:ext>
            </a:extLst>
          </p:cNvPr>
          <p:cNvPicPr>
            <a:picLocks noChangeAspect="1"/>
          </p:cNvPicPr>
          <p:nvPr/>
        </p:nvPicPr>
        <p:blipFill>
          <a:blip r:embed="rId3"/>
          <a:stretch>
            <a:fillRect/>
          </a:stretch>
        </p:blipFill>
        <p:spPr>
          <a:xfrm>
            <a:off x="174196" y="133660"/>
            <a:ext cx="11631168" cy="5815584"/>
          </a:xfrm>
          <a:prstGeom prst="rect">
            <a:avLst/>
          </a:prstGeom>
        </p:spPr>
      </p:pic>
      <p:sp>
        <p:nvSpPr>
          <p:cNvPr id="17" name="Title 1">
            <a:extLst>
              <a:ext uri="{FF2B5EF4-FFF2-40B4-BE49-F238E27FC236}">
                <a16:creationId xmlns:a16="http://schemas.microsoft.com/office/drawing/2014/main" xmlns="" id="{4A0581B2-323C-4893-9793-70F724013DA7}"/>
              </a:ext>
            </a:extLst>
          </p:cNvPr>
          <p:cNvSpPr txBox="1"/>
          <p:nvPr/>
        </p:nvSpPr>
        <p:spPr>
          <a:xfrm>
            <a:off x="540328" y="1373740"/>
            <a:ext cx="4465024" cy="3178200"/>
          </a:xfrm>
          <a:prstGeom prst="rect">
            <a:avLst/>
          </a:prstGeom>
          <a:solidFill>
            <a:srgbClr val="005DA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6000" b="1" i="0" strike="noStrike" cap="none" spc="0" baseline="0">
                <a:solidFill>
                  <a:srgbClr val="F6DA52"/>
                </a:solidFill>
                <a:effectLst/>
                <a:latin typeface="Calibri"/>
                <a:ea typeface="Calibri"/>
                <a:cs typeface="Calibri"/>
              </a:rPr>
              <a:t>EL PROYECTO</a:t>
            </a:r>
            <a:r>
              <a:rPr sz="6000"/>
              <a:t/>
            </a:r>
            <a:br>
              <a:rPr sz="6000"/>
            </a:br>
            <a:r>
              <a:rPr lang="es-US" sz="6000" b="1" i="0" strike="noStrike" cap="none" spc="0" baseline="0">
                <a:solidFill>
                  <a:srgbClr val="F6DA52"/>
                </a:solidFill>
                <a:effectLst/>
                <a:latin typeface="Calibri"/>
                <a:ea typeface="Calibri"/>
                <a:cs typeface="Calibri"/>
              </a:rPr>
              <a:t>FIRSTLINE</a:t>
            </a:r>
            <a:r>
              <a:rPr sz="6000"/>
              <a:t/>
            </a:r>
            <a:br>
              <a:rPr sz="6000"/>
            </a:br>
            <a:r>
              <a:rPr lang="es-US" sz="6000" b="1" i="0" strike="noStrike" cap="none" spc="0" baseline="0">
                <a:solidFill>
                  <a:srgbClr val="FFFFFF"/>
                </a:solidFill>
                <a:effectLst/>
                <a:latin typeface="Calibri"/>
                <a:ea typeface="Calibri"/>
                <a:cs typeface="Calibri"/>
              </a:rPr>
              <a:t>ES PARA</a:t>
            </a:r>
            <a:r>
              <a:rPr sz="6000"/>
              <a:t/>
            </a:r>
            <a:br>
              <a:rPr sz="6000"/>
            </a:br>
            <a:r>
              <a:rPr lang="es-US" sz="6000" b="1" i="0" strike="noStrike" cap="none" spc="0" baseline="0">
                <a:solidFill>
                  <a:srgbClr val="F6DA52"/>
                </a:solidFill>
                <a:effectLst/>
                <a:latin typeface="Calibri"/>
                <a:ea typeface="Calibri"/>
                <a:cs typeface="Calibri"/>
              </a:rPr>
              <a:t>USTED</a:t>
            </a:r>
          </a:p>
        </p:txBody>
      </p:sp>
    </p:spTree>
    <p:extLst>
      <p:ext uri="{BB962C8B-B14F-4D97-AF65-F5344CB8AC3E}">
        <p14:creationId xmlns:p14="http://schemas.microsoft.com/office/powerpoint/2010/main" val="14003540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916F7E-43C1-4DEE-BD57-8169CA87CD90}"/>
              </a:ext>
            </a:extLst>
          </p:cNvPr>
          <p:cNvSpPr>
            <a:spLocks noGrp="1"/>
          </p:cNvSpPr>
          <p:nvPr>
            <p:ph type="title"/>
          </p:nvPr>
        </p:nvSpPr>
        <p:spPr>
          <a:xfrm>
            <a:off x="600175" y="51885"/>
            <a:ext cx="10515600" cy="1095272"/>
          </a:xfrm>
        </p:spPr>
        <p:txBody>
          <a:bodyPr/>
          <a:lstStyle/>
          <a:p>
            <a:r>
              <a:rPr lang="es-US" sz="4400" b="1" i="0" strike="noStrike" cap="none" spc="0" baseline="0">
                <a:solidFill>
                  <a:srgbClr val="000000"/>
                </a:solidFill>
                <a:effectLst/>
                <a:latin typeface="Calibri"/>
                <a:ea typeface="Calibri"/>
                <a:cs typeface="Calibri"/>
              </a:rPr>
              <a:t>Recursos y sesiones de capacitación futuras</a:t>
            </a:r>
          </a:p>
        </p:txBody>
      </p:sp>
      <p:sp>
        <p:nvSpPr>
          <p:cNvPr id="3" name="Content Placeholder 2">
            <a:extLst>
              <a:ext uri="{FF2B5EF4-FFF2-40B4-BE49-F238E27FC236}">
                <a16:creationId xmlns:a16="http://schemas.microsoft.com/office/drawing/2014/main" xmlns="" id="{BEB2705A-E3E4-4DD0-897C-625940A692B5}"/>
              </a:ext>
            </a:extLst>
          </p:cNvPr>
          <p:cNvSpPr>
            <a:spLocks noGrp="1"/>
          </p:cNvSpPr>
          <p:nvPr>
            <p:ph idx="1"/>
          </p:nvPr>
        </p:nvSpPr>
        <p:spPr>
          <a:xfrm>
            <a:off x="600175" y="1147157"/>
            <a:ext cx="11253246" cy="5054748"/>
          </a:xfrm>
        </p:spPr>
        <p:txBody>
          <a:bodyPr numCol="1">
            <a:normAutofit fontScale="92500" lnSpcReduction="20000"/>
          </a:bodyPr>
          <a:lstStyle/>
          <a:p>
            <a:pPr marL="0" indent="0">
              <a:buNone/>
            </a:pPr>
            <a:r>
              <a:rPr lang="es-US" sz="2400" b="1" i="0" strike="noStrike" cap="none" spc="0" baseline="0">
                <a:solidFill>
                  <a:srgbClr val="000000"/>
                </a:solidFill>
                <a:effectLst/>
                <a:latin typeface="Calibri"/>
                <a:ea typeface="Calibri"/>
                <a:cs typeface="Calibri"/>
              </a:rPr>
              <a:t>Proyecto Firstline en los CDC:</a:t>
            </a:r>
          </a:p>
          <a:p>
            <a:pPr marL="0" indent="0">
              <a:buNone/>
            </a:pPr>
            <a:r>
              <a:rPr lang="es-US" sz="2400" b="0" i="0" strike="noStrike" cap="none" spc="0" baseline="0">
                <a:solidFill>
                  <a:srgbClr val="000000"/>
                </a:solidFill>
                <a:effectLst/>
                <a:latin typeface="Calibri"/>
                <a:ea typeface="Calibri"/>
                <a:cs typeface="Calibri"/>
                <a:hlinkClick r:id="rId3" history="0"/>
              </a:rPr>
              <a:t>https://www.cdc.gov/infectioncontrol/projectfirstline/index.html</a:t>
            </a:r>
            <a:endParaRPr lang="en-US" sz="2400"/>
          </a:p>
          <a:p>
            <a:pPr marL="0" indent="0">
              <a:buNone/>
            </a:pPr>
            <a:endParaRPr lang="en-US" sz="2400" b="1"/>
          </a:p>
          <a:p>
            <a:pPr marL="0" indent="0">
              <a:buNone/>
            </a:pPr>
            <a:r>
              <a:rPr lang="es-US" sz="2400" b="1" i="0" strike="noStrike" cap="none" spc="0" baseline="0">
                <a:solidFill>
                  <a:srgbClr val="000000"/>
                </a:solidFill>
                <a:effectLst/>
                <a:latin typeface="Calibri"/>
                <a:ea typeface="Calibri"/>
                <a:cs typeface="Calibri"/>
              </a:rPr>
              <a:t>Proyecto Firstline en Facebook:</a:t>
            </a:r>
          </a:p>
          <a:p>
            <a:pPr marL="0" indent="0">
              <a:buNone/>
            </a:pPr>
            <a:r>
              <a:rPr lang="es-US" sz="2400" b="0" i="0" strike="noStrike" cap="none" spc="0" baseline="0">
                <a:solidFill>
                  <a:srgbClr val="000000"/>
                </a:solidFill>
                <a:effectLst/>
                <a:latin typeface="Calibri"/>
                <a:ea typeface="Calibri"/>
                <a:cs typeface="Calibri"/>
                <a:hlinkClick r:id="rId4" history="0"/>
              </a:rPr>
              <a:t>https://www.facebook.com/CDCProjectFirstline/</a:t>
            </a:r>
            <a:endParaRPr lang="en-US" sz="2400"/>
          </a:p>
          <a:p>
            <a:pPr marL="0" indent="0">
              <a:buNone/>
            </a:pPr>
            <a:endParaRPr lang="en-US" sz="2400" b="1"/>
          </a:p>
          <a:p>
            <a:pPr marL="0" indent="0">
              <a:buNone/>
            </a:pPr>
            <a:r>
              <a:rPr lang="es-US" sz="2400" b="1" i="0" strike="noStrike" cap="none" spc="0" baseline="0">
                <a:solidFill>
                  <a:srgbClr val="000000"/>
                </a:solidFill>
                <a:effectLst/>
                <a:latin typeface="Calibri"/>
                <a:ea typeface="Calibri"/>
                <a:cs typeface="Calibri"/>
              </a:rPr>
              <a:t>Twitter:</a:t>
            </a:r>
          </a:p>
          <a:p>
            <a:pPr marL="0" indent="0">
              <a:buNone/>
            </a:pPr>
            <a:r>
              <a:rPr lang="es-US" sz="2400" b="0" i="0" strike="noStrike" cap="none" spc="0" baseline="0">
                <a:solidFill>
                  <a:srgbClr val="000000"/>
                </a:solidFill>
                <a:effectLst/>
                <a:latin typeface="Calibri"/>
                <a:ea typeface="Calibri"/>
                <a:cs typeface="Calibri"/>
                <a:hlinkClick r:id="rId5" history="0"/>
              </a:rPr>
              <a:t>https://twitter.com/CDC_Firstline</a:t>
            </a:r>
            <a:endParaRPr lang="en-US" sz="2400"/>
          </a:p>
          <a:p>
            <a:pPr marL="0" indent="0">
              <a:buNone/>
            </a:pPr>
            <a:endParaRPr lang="en-US" sz="2400"/>
          </a:p>
          <a:p>
            <a:pPr marL="0" indent="0">
              <a:buNone/>
            </a:pPr>
            <a:r>
              <a:rPr lang="es-US" sz="2400" b="1" i="0" strike="noStrike" cap="none" spc="0" baseline="0">
                <a:solidFill>
                  <a:srgbClr val="000000"/>
                </a:solidFill>
                <a:effectLst/>
                <a:latin typeface="Calibri"/>
                <a:ea typeface="Calibri"/>
                <a:cs typeface="Calibri"/>
              </a:rPr>
              <a:t>Lista de videos en YouTube:</a:t>
            </a:r>
          </a:p>
          <a:p>
            <a:pPr marL="0" indent="0">
              <a:buNone/>
            </a:pPr>
            <a:r>
              <a:rPr lang="es-US" sz="2400" b="0" i="0" strike="noStrike" cap="none" spc="0" baseline="0">
                <a:solidFill>
                  <a:srgbClr val="000000"/>
                </a:solidFill>
                <a:effectLst/>
                <a:latin typeface="Calibri"/>
                <a:ea typeface="Calibri"/>
                <a:cs typeface="Calibri"/>
                <a:hlinkClick r:id="rId6" history="0"/>
              </a:rPr>
              <a:t>https://www.youtube.com/playlist?list=PLvrp9iOILTQZQGtDnSDGViKDdRtIc13VX</a:t>
            </a:r>
            <a:r>
              <a:rPr lang="es-US" sz="2400" b="0" i="0" strike="noStrike" cap="none" spc="0" baseline="0">
                <a:solidFill>
                  <a:srgbClr val="000000"/>
                </a:solidFill>
                <a:effectLst/>
                <a:latin typeface="Calibri"/>
                <a:ea typeface="Calibri"/>
                <a:cs typeface="Calibri"/>
              </a:rPr>
              <a:t> </a:t>
            </a:r>
          </a:p>
          <a:p>
            <a:pPr marL="0" indent="0">
              <a:buNone/>
            </a:pPr>
            <a:endParaRPr lang="en-US" sz="2400" b="1"/>
          </a:p>
          <a:p>
            <a:pPr marL="0" indent="0">
              <a:buNone/>
            </a:pPr>
            <a:r>
              <a:rPr lang="es-US" sz="2400" b="1" i="0" strike="noStrike" cap="none" spc="0" baseline="0">
                <a:solidFill>
                  <a:srgbClr val="000000"/>
                </a:solidFill>
                <a:effectLst/>
                <a:latin typeface="Calibri"/>
                <a:ea typeface="Calibri"/>
                <a:cs typeface="Calibri"/>
              </a:rPr>
              <a:t>Para inscribirse para recibir correos electrónicos del Proyecto Firstline, hagan clic aquí: </a:t>
            </a:r>
            <a:r>
              <a:rPr lang="es-US" sz="2400" b="0" i="0" strike="noStrike" cap="none" spc="0" baseline="0">
                <a:solidFill>
                  <a:srgbClr val="000000"/>
                </a:solidFill>
                <a:effectLst/>
                <a:latin typeface="Calibri"/>
                <a:ea typeface="Calibri"/>
                <a:cs typeface="Calibri"/>
                <a:hlinkClick r:id="rId7" history="0"/>
              </a:rPr>
              <a:t>https://tools.cdc.gov/campaignproxyservice/subscriptions.aspx?topic_id=USCDC_2104</a:t>
            </a:r>
            <a:r>
              <a:rPr lang="es-US" sz="2400" b="0" i="0" strike="noStrike" cap="none" spc="0" baseline="0">
                <a:solidFill>
                  <a:srgbClr val="000000"/>
                </a:solidFill>
                <a:effectLst/>
                <a:latin typeface="Calibri"/>
                <a:ea typeface="Calibri"/>
                <a:cs typeface="Calibri"/>
              </a:rPr>
              <a:t>   </a:t>
            </a:r>
          </a:p>
          <a:p>
            <a:pPr marL="0" indent="0">
              <a:buNone/>
            </a:pPr>
            <a:endParaRPr lang="en-US" sz="2400"/>
          </a:p>
          <a:p>
            <a:pPr marL="0" indent="0">
              <a:buNone/>
            </a:pPr>
            <a:endParaRPr lang="en-US" sz="2400"/>
          </a:p>
        </p:txBody>
      </p:sp>
      <p:sp>
        <p:nvSpPr>
          <p:cNvPr id="7" name="Rectangle 6">
            <a:extLst>
              <a:ext uri="{FF2B5EF4-FFF2-40B4-BE49-F238E27FC236}">
                <a16:creationId xmlns:a16="http://schemas.microsoft.com/office/drawing/2014/main" xmlns="" id="{EE1F734D-670C-4407-8A11-3DCA8BF9F215}"/>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815C181E-92A7-4757-A377-149DDCCCA956}"/>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F0C8BC56-A102-4C19-AFA0-AA347A8790CC}"/>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CF6A9CED-707A-4F01-80EA-683E976508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98358" y="6168251"/>
            <a:ext cx="1634834" cy="613913"/>
          </a:xfrm>
          <a:prstGeom prst="rect">
            <a:avLst/>
          </a:prstGeom>
        </p:spPr>
      </p:pic>
    </p:spTree>
    <p:extLst>
      <p:ext uri="{BB962C8B-B14F-4D97-AF65-F5344CB8AC3E}">
        <p14:creationId xmlns:p14="http://schemas.microsoft.com/office/powerpoint/2010/main" val="76567707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rabajadora de la salud hispana en la foto con fondo rosado, azul, amarillo y tostado. La foto incluye el siguiente título: El proyecto Firstline es para usted. ">
            <a:extLst>
              <a:ext uri="{FF2B5EF4-FFF2-40B4-BE49-F238E27FC236}">
                <a16:creationId xmlns:a16="http://schemas.microsoft.com/office/drawing/2014/main" xmlns="" id="{25B4210A-842F-4405-9D9E-64EB8D1ED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235" y="497812"/>
            <a:ext cx="8918982" cy="5320947"/>
          </a:xfrm>
          <a:prstGeom prst="rect">
            <a:avLst/>
          </a:prstGeom>
          <a:effectLst>
            <a:glow rad="63500">
              <a:schemeClr val="bg1">
                <a:alpha val="7000"/>
              </a:schemeClr>
            </a:glow>
            <a:softEdge rad="635000"/>
          </a:effectLst>
        </p:spPr>
      </p:pic>
      <p:sp>
        <p:nvSpPr>
          <p:cNvPr id="2" name="Title 1">
            <a:extLst>
              <a:ext uri="{FF2B5EF4-FFF2-40B4-BE49-F238E27FC236}">
                <a16:creationId xmlns:a16="http://schemas.microsoft.com/office/drawing/2014/main" xmlns="" id="{4A0581B2-323C-4893-9793-70F724013DA7}"/>
              </a:ext>
            </a:extLst>
          </p:cNvPr>
          <p:cNvSpPr>
            <a:spLocks noGrp="1"/>
          </p:cNvSpPr>
          <p:nvPr>
            <p:ph type="title"/>
          </p:nvPr>
        </p:nvSpPr>
        <p:spPr>
          <a:xfrm>
            <a:off x="655320" y="398757"/>
            <a:ext cx="4052147" cy="1325563"/>
          </a:xfrm>
        </p:spPr>
        <p:txBody>
          <a:bodyPr/>
          <a:lstStyle/>
          <a:p>
            <a:r>
              <a:rPr lang="es-US" sz="4400" b="1" i="0" strike="noStrike" cap="none" spc="0" baseline="0" dirty="0">
                <a:solidFill>
                  <a:srgbClr val="000000"/>
                </a:solidFill>
                <a:effectLst/>
                <a:latin typeface="Calibri"/>
                <a:ea typeface="Calibri"/>
                <a:cs typeface="Calibri"/>
              </a:rPr>
              <a:t>Formulario de comentarios</a:t>
            </a:r>
          </a:p>
        </p:txBody>
      </p:sp>
      <p:sp>
        <p:nvSpPr>
          <p:cNvPr id="4" name="Rectangle 3">
            <a:extLst>
              <a:ext uri="{FF2B5EF4-FFF2-40B4-BE49-F238E27FC236}">
                <a16:creationId xmlns:a16="http://schemas.microsoft.com/office/drawing/2014/main" xmlns="" id="{3F073F65-18CB-469E-A4BD-524A6DE24511}"/>
              </a:ext>
              <a:ext uri="{C183D7F6-B498-43B3-948B-1728B52AA6E4}">
                <adec:decorative xmlns:adec="http://schemas.microsoft.com/office/drawing/2017/decorative" xmlns=""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6415B169-2418-4906-A059-FA05523690ED}"/>
              </a:ext>
              <a:ext uri="{C183D7F6-B498-43B3-948B-1728B52AA6E4}">
                <adec:decorative xmlns:adec="http://schemas.microsoft.com/office/drawing/2017/decorative" xmlns=""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4290B0D5-3BD6-4D83-B891-386635897FAE}"/>
              </a:ext>
              <a:ext uri="{C183D7F6-B498-43B3-948B-1728B52AA6E4}">
                <adec:decorative xmlns:adec="http://schemas.microsoft.com/office/drawing/2017/decorative" xmlns=""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DD5C19EC-E05E-44EF-BED9-51116E6338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3706" y="6195331"/>
            <a:ext cx="1634834" cy="613913"/>
          </a:xfrm>
          <a:prstGeom prst="rect">
            <a:avLst/>
          </a:prstGeom>
        </p:spPr>
      </p:pic>
      <p:sp>
        <p:nvSpPr>
          <p:cNvPr id="8" name="Title 1">
            <a:extLst>
              <a:ext uri="{FF2B5EF4-FFF2-40B4-BE49-F238E27FC236}">
                <a16:creationId xmlns:a16="http://schemas.microsoft.com/office/drawing/2014/main" xmlns="" id="{4A0581B2-323C-4893-9793-70F724013DA7}"/>
              </a:ext>
            </a:extLst>
          </p:cNvPr>
          <p:cNvSpPr txBox="1"/>
          <p:nvPr/>
        </p:nvSpPr>
        <p:spPr>
          <a:xfrm>
            <a:off x="7842738" y="1241667"/>
            <a:ext cx="4071011" cy="3312748"/>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4800" b="1" i="0" strike="noStrike" cap="none" spc="0" baseline="0">
                <a:solidFill>
                  <a:srgbClr val="000000"/>
                </a:solidFill>
                <a:effectLst/>
                <a:latin typeface="Calibri"/>
                <a:ea typeface="Calibri"/>
                <a:cs typeface="Calibri"/>
              </a:rPr>
              <a:t>EL PROYECTO</a:t>
            </a:r>
            <a:r>
              <a:rPr sz="4800"/>
              <a:t/>
            </a:r>
            <a:br>
              <a:rPr sz="4800"/>
            </a:br>
            <a:r>
              <a:rPr lang="es-US" sz="4800" b="1" i="0" strike="noStrike" cap="none" spc="0" baseline="0">
                <a:solidFill>
                  <a:srgbClr val="000000"/>
                </a:solidFill>
                <a:effectLst/>
                <a:latin typeface="Calibri"/>
                <a:ea typeface="Calibri"/>
                <a:cs typeface="Calibri"/>
              </a:rPr>
              <a:t>FIRSTLINE</a:t>
            </a:r>
            <a:r>
              <a:rPr sz="4800"/>
              <a:t/>
            </a:r>
            <a:br>
              <a:rPr sz="4800"/>
            </a:br>
            <a:r>
              <a:rPr lang="es-US" sz="4800" b="1" i="0" strike="noStrike" cap="none" spc="0" baseline="0">
                <a:solidFill>
                  <a:srgbClr val="000000"/>
                </a:solidFill>
                <a:effectLst/>
                <a:latin typeface="Calibri"/>
                <a:ea typeface="Calibri"/>
                <a:cs typeface="Calibri"/>
              </a:rPr>
              <a:t>ES PARA</a:t>
            </a:r>
            <a:r>
              <a:rPr sz="4800"/>
              <a:t/>
            </a:r>
            <a:br>
              <a:rPr sz="4800"/>
            </a:br>
            <a:r>
              <a:rPr lang="es-US" sz="4800" b="1" i="0" strike="noStrike" cap="none" spc="0" baseline="0">
                <a:solidFill>
                  <a:srgbClr val="000000"/>
                </a:solidFill>
                <a:effectLst/>
                <a:latin typeface="Calibri"/>
                <a:ea typeface="Calibri"/>
                <a:cs typeface="Calibri"/>
              </a:rPr>
              <a:t>USTED</a:t>
            </a:r>
          </a:p>
        </p:txBody>
      </p:sp>
    </p:spTree>
    <p:extLst>
      <p:ext uri="{BB962C8B-B14F-4D97-AF65-F5344CB8AC3E}">
        <p14:creationId xmlns:p14="http://schemas.microsoft.com/office/powerpoint/2010/main" val="29279687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E37E44E-C09B-4823-8BE9-5B13697AB3A7}"/>
              </a:ext>
            </a:extLst>
          </p:cNvPr>
          <p:cNvSpPr>
            <a:spLocks noGrp="1"/>
          </p:cNvSpPr>
          <p:nvPr>
            <p:ph type="title" idx="4294967295"/>
          </p:nvPr>
        </p:nvSpPr>
        <p:spPr>
          <a:xfrm>
            <a:off x="474662" y="627432"/>
            <a:ext cx="11227481" cy="5447552"/>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s-US" sz="4400" b="1" i="0" strike="noStrike" cap="none" spc="0" baseline="0">
                <a:solidFill>
                  <a:srgbClr val="000000"/>
                </a:solidFill>
                <a:effectLst/>
                <a:latin typeface="Calibri"/>
                <a:ea typeface="Calibri"/>
                <a:cs typeface="Calibri"/>
              </a:rPr>
              <a:t>Programa:</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lang="es-US" sz="3200" b="0" i="0" strike="noStrike" cap="none" spc="0" baseline="0">
                <a:solidFill>
                  <a:srgbClr val="000000"/>
                </a:solidFill>
                <a:effectLst/>
                <a:latin typeface="Calibri"/>
                <a:ea typeface="Calibri"/>
                <a:cs typeface="Calibri"/>
              </a:rPr>
              <a:t>Introducción</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lang="es-US" sz="3200" b="0" i="0" strike="noStrike" cap="none" spc="0" baseline="0">
                <a:solidFill>
                  <a:srgbClr val="000000"/>
                </a:solidFill>
                <a:effectLst/>
                <a:latin typeface="Calibri"/>
                <a:ea typeface="Calibri"/>
                <a:cs typeface="Calibri"/>
              </a:rPr>
              <a:t>El Proyecto Firstline y el concepto del control de infecciones</a:t>
            </a:r>
          </a:p>
          <a:p>
            <a:pPr marL="685800" marR="0" lvl="1"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a:pPr>
            <a:r>
              <a:rPr lang="es-US" sz="3200" b="0" i="0" strike="noStrike" cap="none" spc="0" baseline="0">
                <a:solidFill>
                  <a:srgbClr val="000000"/>
                </a:solidFill>
                <a:effectLst/>
                <a:latin typeface="Calibri"/>
                <a:ea typeface="Calibri"/>
                <a:cs typeface="Calibri"/>
              </a:rPr>
              <a:t>Video</a:t>
            </a:r>
          </a:p>
          <a:p>
            <a:pPr marL="685800" marR="0" lvl="1"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a:pPr>
            <a:r>
              <a:rPr lang="es-US" sz="3200" b="0" i="0" strike="noStrike" cap="none" spc="0" baseline="0">
                <a:solidFill>
                  <a:srgbClr val="000000"/>
                </a:solidFill>
                <a:effectLst/>
                <a:latin typeface="Calibri"/>
                <a:ea typeface="Calibri"/>
                <a:cs typeface="Calibri"/>
              </a:rPr>
              <a:t>Conversación y reflexión</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lang="es-US" sz="3200" b="0" i="0" strike="noStrike" cap="none" spc="0" baseline="0">
                <a:solidFill>
                  <a:srgbClr val="000000"/>
                </a:solidFill>
                <a:effectLst/>
                <a:latin typeface="Calibri"/>
                <a:ea typeface="Calibri"/>
                <a:cs typeface="Calibri"/>
              </a:rPr>
              <a:t>Formulario de comentarios de la sesión y próximos pasos</a:t>
            </a: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sz="36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s-US" sz="4400" b="1" i="0" strike="noStrike" cap="none" spc="0" baseline="0">
                <a:solidFill>
                  <a:srgbClr val="000000"/>
                </a:solidFill>
                <a:effectLst/>
                <a:latin typeface="Calibri"/>
                <a:ea typeface="Calibri"/>
                <a:cs typeface="Calibri"/>
              </a:rPr>
              <a:t>Objetivos de aprendizaje:</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lang="es-US" sz="3200" b="0" i="0" strike="noStrike" cap="none" spc="0" baseline="0">
                <a:solidFill>
                  <a:srgbClr val="000000"/>
                </a:solidFill>
                <a:effectLst/>
                <a:latin typeface="Calibri"/>
                <a:ea typeface="Calibri"/>
                <a:cs typeface="Calibri"/>
              </a:rPr>
              <a:t>Articular al menos un (1) objetivo principal del control de infecciones</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5" name="Rectangle 4">
            <a:extLst>
              <a:ext uri="{FF2B5EF4-FFF2-40B4-BE49-F238E27FC236}">
                <a16:creationId xmlns:a16="http://schemas.microsoft.com/office/drawing/2014/main" xmlns="" id="{011898C2-2C64-4D1D-B83F-A4E8656A6557}"/>
              </a:ext>
              <a:ext uri="{C183D7F6-B498-43B3-948B-1728B52AA6E4}">
                <adec:decorative xmlns:adec="http://schemas.microsoft.com/office/drawing/2017/decorative" xmlns=""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2D9E6455-516F-4C03-9AC3-20A0398475EE}"/>
              </a:ext>
              <a:ext uri="{C183D7F6-B498-43B3-948B-1728B52AA6E4}">
                <adec:decorative xmlns:adec="http://schemas.microsoft.com/office/drawing/2017/decorative" xmlns=""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291D0FCB-46C6-4097-9FFE-686268B11D01}"/>
              </a:ext>
              <a:ext uri="{C183D7F6-B498-43B3-948B-1728B52AA6E4}">
                <adec:decorative xmlns:adec="http://schemas.microsoft.com/office/drawing/2017/decorative" xmlns=""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2F4EF73-0F44-432B-A289-30D13E4B8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6" y="6195331"/>
            <a:ext cx="1634834" cy="613913"/>
          </a:xfrm>
          <a:prstGeom prst="rect">
            <a:avLst/>
          </a:prstGeom>
        </p:spPr>
      </p:pic>
    </p:spTree>
    <p:extLst>
      <p:ext uri="{BB962C8B-B14F-4D97-AF65-F5344CB8AC3E}">
        <p14:creationId xmlns:p14="http://schemas.microsoft.com/office/powerpoint/2010/main" val="16574721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B1B2811-C8C0-4DFB-9899-4ADF2C74C53C}"/>
              </a:ext>
            </a:extLst>
          </p:cNvPr>
          <p:cNvSpPr>
            <a:spLocks noGrp="1"/>
          </p:cNvSpPr>
          <p:nvPr>
            <p:ph type="title"/>
          </p:nvPr>
        </p:nvSpPr>
        <p:spPr>
          <a:xfrm>
            <a:off x="838200" y="1108846"/>
            <a:ext cx="10515600" cy="2852737"/>
          </a:xfrm>
        </p:spPr>
        <p:txBody>
          <a:bodyPr/>
          <a:lstStyle/>
          <a:p>
            <a:r>
              <a:rPr lang="es-US" sz="6000" b="1" i="1" strike="noStrike" cap="none" spc="0" baseline="0">
                <a:solidFill>
                  <a:srgbClr val="000000"/>
                </a:solidFill>
                <a:effectLst/>
                <a:latin typeface="Calibri"/>
                <a:ea typeface="Calibri"/>
                <a:cs typeface="Calibri"/>
              </a:rPr>
              <a:t>¿Por qué realizamos un control de infecciones?</a:t>
            </a:r>
          </a:p>
        </p:txBody>
      </p:sp>
      <p:sp>
        <p:nvSpPr>
          <p:cNvPr id="6" name="Rectangle 5">
            <a:extLst>
              <a:ext uri="{FF2B5EF4-FFF2-40B4-BE49-F238E27FC236}">
                <a16:creationId xmlns:a16="http://schemas.microsoft.com/office/drawing/2014/main" xmlns="" id="{CA185774-7BC2-4D27-91E2-63DD234EC344}"/>
              </a:ext>
              <a:ext uri="{C183D7F6-B498-43B3-948B-1728B52AA6E4}">
                <adec:decorative xmlns:adec="http://schemas.microsoft.com/office/drawing/2017/decorative" xmlns=""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0AFF3DD-D7F2-4140-BAEA-9FBF42B9D1B2}"/>
              </a:ext>
              <a:ext uri="{C183D7F6-B498-43B3-948B-1728B52AA6E4}">
                <adec:decorative xmlns:adec="http://schemas.microsoft.com/office/drawing/2017/decorative" xmlns=""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7F6D62C-1748-43E8-A9D3-4BEB8319E2D7}"/>
              </a:ext>
              <a:ext uri="{C183D7F6-B498-43B3-948B-1728B52AA6E4}">
                <adec:decorative xmlns:adec="http://schemas.microsoft.com/office/drawing/2017/decorative" xmlns=""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2186B0CA-0E5C-4084-9462-933A46ED8C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6" y="6195331"/>
            <a:ext cx="1634834" cy="613913"/>
          </a:xfrm>
          <a:prstGeom prst="rect">
            <a:avLst/>
          </a:prstGeom>
        </p:spPr>
      </p:pic>
    </p:spTree>
    <p:extLst>
      <p:ext uri="{BB962C8B-B14F-4D97-AF65-F5344CB8AC3E}">
        <p14:creationId xmlns:p14="http://schemas.microsoft.com/office/powerpoint/2010/main" val="142017565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726DCA2-16FA-44C2-8C63-A66091587EB0}"/>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s-US" sz="3600" b="0" i="0" strike="noStrike" cap="none" spc="0" baseline="0">
                <a:solidFill>
                  <a:srgbClr val="000000"/>
                </a:solidFill>
                <a:effectLst/>
                <a:latin typeface="Calibri Light"/>
                <a:ea typeface="Calibri Light" charset="0"/>
                <a:cs typeface="Calibri Light" charset="0"/>
              </a:rPr>
              <a:t>Video: ¿Cuál es el objetivo del control de infecciones?</a:t>
            </a:r>
          </a:p>
        </p:txBody>
      </p:sp>
      <p:pic>
        <p:nvPicPr>
          <p:cNvPr id="5" name="Picture 4">
            <a:extLst>
              <a:ext uri="{FF2B5EF4-FFF2-40B4-BE49-F238E27FC236}">
                <a16:creationId xmlns:a16="http://schemas.microsoft.com/office/drawing/2014/main" xmlns="" id="{091699F3-1C4B-485C-A251-E7BAE02C7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4" name="Title 1">
            <a:extLst>
              <a:ext uri="{FF2B5EF4-FFF2-40B4-BE49-F238E27FC236}">
                <a16:creationId xmlns:a16="http://schemas.microsoft.com/office/drawing/2014/main" xmlns="" id="{4A0581B2-323C-4893-9793-70F724013DA7}"/>
              </a:ext>
            </a:extLst>
          </p:cNvPr>
          <p:cNvSpPr txBox="1"/>
          <p:nvPr/>
        </p:nvSpPr>
        <p:spPr>
          <a:xfrm>
            <a:off x="1537249" y="266835"/>
            <a:ext cx="9050542" cy="743817"/>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DENTRO DEL CONTROL DE INFECCIONES</a:t>
            </a:r>
          </a:p>
        </p:txBody>
      </p:sp>
      <p:sp>
        <p:nvSpPr>
          <p:cNvPr id="7" name="Title 1">
            <a:extLst>
              <a:ext uri="{FF2B5EF4-FFF2-40B4-BE49-F238E27FC236}">
                <a16:creationId xmlns:a16="http://schemas.microsoft.com/office/drawing/2014/main" xmlns="" id="{4A0581B2-323C-4893-9793-70F724013DA7}"/>
              </a:ext>
            </a:extLst>
          </p:cNvPr>
          <p:cNvSpPr txBox="1"/>
          <p:nvPr/>
        </p:nvSpPr>
        <p:spPr>
          <a:xfrm>
            <a:off x="165651" y="5627125"/>
            <a:ext cx="3263350" cy="693465"/>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EPISODIO 1</a:t>
            </a:r>
            <a:endParaRPr lang="en-US" sz="4000" b="1" dirty="0">
              <a:solidFill>
                <a:schemeClr val="bg1"/>
              </a:solidFill>
              <a:latin typeface="+mn-lt"/>
            </a:endParaRPr>
          </a:p>
        </p:txBody>
      </p:sp>
      <p:sp>
        <p:nvSpPr>
          <p:cNvPr id="8" name="Title 1">
            <a:extLst>
              <a:ext uri="{FF2B5EF4-FFF2-40B4-BE49-F238E27FC236}">
                <a16:creationId xmlns:a16="http://schemas.microsoft.com/office/drawing/2014/main" xmlns="" id="{4A0581B2-323C-4893-9793-70F724013DA7}"/>
              </a:ext>
            </a:extLst>
          </p:cNvPr>
          <p:cNvSpPr txBox="1"/>
          <p:nvPr/>
        </p:nvSpPr>
        <p:spPr>
          <a:xfrm>
            <a:off x="1570729" y="2410998"/>
            <a:ext cx="9050541" cy="220547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5400" b="1" i="0" strike="noStrike" cap="none" spc="0" baseline="0">
                <a:solidFill>
                  <a:srgbClr val="0E3E68"/>
                </a:solidFill>
                <a:effectLst/>
                <a:latin typeface="Calibri"/>
                <a:ea typeface="Calibri"/>
                <a:cs typeface="Calibri"/>
              </a:rPr>
              <a:t>¿CUÁL ES EL OBJETIVO DEL CONTROL DE INFECCIONES?</a:t>
            </a:r>
            <a:endParaRPr lang="en-US" sz="5400" b="1">
              <a:solidFill>
                <a:srgbClr val="0E3E68"/>
              </a:solidFill>
              <a:latin typeface="+mn-lt"/>
            </a:endParaRPr>
          </a:p>
        </p:txBody>
      </p:sp>
    </p:spTree>
    <p:extLst>
      <p:ext uri="{BB962C8B-B14F-4D97-AF65-F5344CB8AC3E}">
        <p14:creationId xmlns:p14="http://schemas.microsoft.com/office/powerpoint/2010/main" val="366825506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C924CF-E0DE-408B-BB00-E21930468E85}"/>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Analicémoslo</a:t>
            </a:r>
          </a:p>
        </p:txBody>
      </p:sp>
      <p:sp>
        <p:nvSpPr>
          <p:cNvPr id="3" name="Content Placeholder 2">
            <a:extLst>
              <a:ext uri="{FF2B5EF4-FFF2-40B4-BE49-F238E27FC236}">
                <a16:creationId xmlns:a16="http://schemas.microsoft.com/office/drawing/2014/main" xmlns="" id="{0E4CACCA-0CCC-4B99-BF70-AF70D11D2254}"/>
              </a:ext>
            </a:extLst>
          </p:cNvPr>
          <p:cNvSpPr>
            <a:spLocks noGrp="1"/>
          </p:cNvSpPr>
          <p:nvPr>
            <p:ph idx="1"/>
          </p:nvPr>
        </p:nvSpPr>
        <p:spPr/>
        <p:txBody>
          <a:bodyPr/>
          <a:lstStyle/>
          <a:p>
            <a:pPr marL="514350" lvl="0" indent="-514350">
              <a:buFont typeface="+mj-lt"/>
              <a:buAutoNum type="arabicPeriod"/>
            </a:pPr>
            <a:r>
              <a:rPr lang="es-US" sz="3200" b="0" i="0" strike="noStrike" cap="none" spc="0" baseline="0">
                <a:solidFill>
                  <a:srgbClr val="000000"/>
                </a:solidFill>
                <a:effectLst/>
                <a:latin typeface="Calibri"/>
                <a:ea typeface="Calibri"/>
                <a:cs typeface="Calibri"/>
              </a:rPr>
              <a:t>¿Por qué </a:t>
            </a:r>
            <a:r>
              <a:rPr lang="es-US" sz="3200" b="0" i="1" strike="noStrike" cap="none" spc="0" baseline="0">
                <a:solidFill>
                  <a:srgbClr val="000000"/>
                </a:solidFill>
                <a:effectLst/>
                <a:latin typeface="Calibri"/>
                <a:ea typeface="Calibri"/>
                <a:cs typeface="Calibri"/>
              </a:rPr>
              <a:t>ustedes</a:t>
            </a:r>
            <a:r>
              <a:rPr lang="es-US" sz="3200" b="0" i="0" strike="noStrike" cap="none" spc="0" baseline="0">
                <a:solidFill>
                  <a:srgbClr val="000000"/>
                </a:solidFill>
                <a:effectLst/>
                <a:latin typeface="Calibri"/>
                <a:ea typeface="Calibri"/>
                <a:cs typeface="Calibri"/>
              </a:rPr>
              <a:t> participan en el control de infecciones?</a:t>
            </a:r>
          </a:p>
          <a:p>
            <a:pPr marL="514350" lvl="0" indent="-514350">
              <a:buFont typeface="+mj-lt"/>
              <a:buAutoNum type="arabicPeriod"/>
            </a:pPr>
            <a:r>
              <a:rPr lang="es-US" sz="3200" b="0" i="0" strike="noStrike" cap="none" spc="0" baseline="0">
                <a:solidFill>
                  <a:srgbClr val="000000"/>
                </a:solidFill>
                <a:effectLst/>
                <a:latin typeface="Calibri"/>
                <a:ea typeface="Calibri"/>
                <a:cs typeface="Calibri"/>
              </a:rPr>
              <a:t>La Dra. Carlson habla sobre varios desafíos que enfrentamos al trabajar en atención médica en este momento. ¿Cuáles de estos problemas son más importantes para ustedes?</a:t>
            </a:r>
          </a:p>
          <a:p>
            <a:endParaRPr lang="en-US"/>
          </a:p>
        </p:txBody>
      </p:sp>
      <p:sp>
        <p:nvSpPr>
          <p:cNvPr id="4" name="Rectangle 3">
            <a:extLst>
              <a:ext uri="{FF2B5EF4-FFF2-40B4-BE49-F238E27FC236}">
                <a16:creationId xmlns:a16="http://schemas.microsoft.com/office/drawing/2014/main" xmlns="" id="{AE1D674D-CEEE-4395-A3AD-5A3E1934BE5D}"/>
              </a:ext>
              <a:ext uri="{C183D7F6-B498-43B3-948B-1728B52AA6E4}">
                <adec:decorative xmlns:adec="http://schemas.microsoft.com/office/drawing/2017/decorative" xmlns=""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C62DB545-BE55-4487-9D06-D833F80DF7EC}"/>
              </a:ext>
              <a:ext uri="{C183D7F6-B498-43B3-948B-1728B52AA6E4}">
                <adec:decorative xmlns:adec="http://schemas.microsoft.com/office/drawing/2017/decorative" xmlns=""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A59A053D-3658-465B-B9CB-EF347D0E5764}"/>
              </a:ext>
              <a:ext uri="{C183D7F6-B498-43B3-948B-1728B52AA6E4}">
                <adec:decorative xmlns:adec="http://schemas.microsoft.com/office/drawing/2017/decorative" xmlns=""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F2007631-635F-4F52-A913-B2EB90539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6" y="6195331"/>
            <a:ext cx="1634834" cy="613913"/>
          </a:xfrm>
          <a:prstGeom prst="rect">
            <a:avLst/>
          </a:prstGeom>
        </p:spPr>
      </p:pic>
    </p:spTree>
    <p:extLst>
      <p:ext uri="{BB962C8B-B14F-4D97-AF65-F5344CB8AC3E}">
        <p14:creationId xmlns:p14="http://schemas.microsoft.com/office/powerpoint/2010/main" val="123049667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35EE4AA-63CA-44FB-A245-8C5F8CF9B2FB}"/>
              </a:ext>
              <a:ext uri="{C183D7F6-B498-43B3-948B-1728B52AA6E4}">
                <adec:decorative xmlns:adec="http://schemas.microsoft.com/office/drawing/2017/decorative" xmlns=""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3541E172-1E1E-4825-B3A5-CE4A4C90C6E7}"/>
              </a:ext>
              <a:ext uri="{C183D7F6-B498-43B3-948B-1728B52AA6E4}">
                <adec:decorative xmlns:adec="http://schemas.microsoft.com/office/drawing/2017/decorative" xmlns=""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D079D99-DB4A-46E3-920F-331EBE7F7A1E}"/>
              </a:ext>
              <a:ext uri="{C183D7F6-B498-43B3-948B-1728B52AA6E4}">
                <adec:decorative xmlns:adec="http://schemas.microsoft.com/office/drawing/2017/decorative" xmlns=""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9BB29CF-80B2-47E8-A428-F7D094BD64F9}"/>
              </a:ext>
              <a:ext uri="{C183D7F6-B498-43B3-948B-1728B52AA6E4}">
                <adec:decorative xmlns:adec="http://schemas.microsoft.com/office/drawing/2017/decorative" xmlns="" val="0"/>
              </a:ext>
            </a:extLst>
          </p:cNvPr>
          <p:cNvSpPr>
            <a:spLocks noGrp="1"/>
          </p:cNvSpPr>
          <p:nvPr>
            <p:ph type="title"/>
          </p:nvPr>
        </p:nvSpPr>
        <p:spPr>
          <a:xfrm>
            <a:off x="385354" y="305011"/>
            <a:ext cx="10515600" cy="1067494"/>
          </a:xfrm>
        </p:spPr>
        <p:txBody>
          <a:bodyPr/>
          <a:lstStyle/>
          <a:p>
            <a:r>
              <a:rPr lang="es-US" sz="4400" b="1" i="0" strike="noStrike" cap="none" spc="0" baseline="0">
                <a:solidFill>
                  <a:srgbClr val="000000"/>
                </a:solidFill>
                <a:effectLst/>
                <a:latin typeface="Calibri"/>
                <a:ea typeface="Calibri"/>
                <a:cs typeface="Calibri"/>
              </a:rPr>
              <a:t>Temas de la próxima sesión</a:t>
            </a:r>
          </a:p>
        </p:txBody>
      </p:sp>
      <p:sp>
        <p:nvSpPr>
          <p:cNvPr id="14" name="TextBox 13">
            <a:extLst>
              <a:ext uri="{FF2B5EF4-FFF2-40B4-BE49-F238E27FC236}">
                <a16:creationId xmlns:a16="http://schemas.microsoft.com/office/drawing/2014/main" xmlns="" id="{76768BDB-5C65-4558-A5E3-86CAF21B6828}"/>
              </a:ext>
              <a:ext uri="{C183D7F6-B498-43B3-948B-1728B52AA6E4}">
                <adec:decorative xmlns:adec="http://schemas.microsoft.com/office/drawing/2017/decorative" xmlns="" val="0"/>
              </a:ext>
            </a:extLst>
          </p:cNvPr>
          <p:cNvSpPr txBox="1"/>
          <p:nvPr/>
        </p:nvSpPr>
        <p:spPr>
          <a:xfrm>
            <a:off x="705121" y="1519235"/>
            <a:ext cx="2861039" cy="518160"/>
          </a:xfrm>
          <a:prstGeom prst="rect">
            <a:avLst/>
          </a:prstGeom>
          <a:noFill/>
        </p:spPr>
        <p:txBody>
          <a:bodyPr wrap="square" rtlCol="0">
            <a:spAutoFit/>
          </a:bodyPr>
          <a:lstStyle/>
          <a:p>
            <a:r>
              <a:rPr lang="es-US" sz="2800" b="1" i="0" strike="noStrike" cap="none" spc="0" baseline="0">
                <a:solidFill>
                  <a:srgbClr val="000000"/>
                </a:solidFill>
                <a:effectLst/>
                <a:latin typeface="Calibri"/>
                <a:ea typeface="Calibri"/>
                <a:cs typeface="Calibri"/>
              </a:rPr>
              <a:t>Próximamente:</a:t>
            </a:r>
          </a:p>
        </p:txBody>
      </p:sp>
      <p:sp>
        <p:nvSpPr>
          <p:cNvPr id="3" name="Content Placeholder 2">
            <a:extLst>
              <a:ext uri="{FF2B5EF4-FFF2-40B4-BE49-F238E27FC236}">
                <a16:creationId xmlns:a16="http://schemas.microsoft.com/office/drawing/2014/main" xmlns="" id="{80DDD973-9327-4212-9D8D-25DDA8060921}"/>
              </a:ext>
              <a:ext uri="{C183D7F6-B498-43B3-948B-1728B52AA6E4}">
                <adec:decorative xmlns:adec="http://schemas.microsoft.com/office/drawing/2017/decorative" xmlns="" val="0"/>
              </a:ext>
            </a:extLst>
          </p:cNvPr>
          <p:cNvSpPr>
            <a:spLocks noGrp="1"/>
          </p:cNvSpPr>
          <p:nvPr>
            <p:ph sz="half" idx="1"/>
          </p:nvPr>
        </p:nvSpPr>
        <p:spPr>
          <a:xfrm>
            <a:off x="183967" y="2129537"/>
            <a:ext cx="3958884" cy="3838591"/>
          </a:xfrm>
        </p:spPr>
        <p:txBody>
          <a:bodyPr>
            <a:normAutofit/>
          </a:bodyPr>
          <a:lstStyle/>
          <a:p>
            <a:pPr lvl="1"/>
            <a:r>
              <a:rPr lang="es-US" sz="2000" b="0" i="0" strike="noStrike" cap="none" spc="0" baseline="0" dirty="0">
                <a:solidFill>
                  <a:srgbClr val="000000"/>
                </a:solidFill>
                <a:effectLst/>
                <a:latin typeface="Calibri"/>
                <a:ea typeface="Calibri"/>
                <a:cs typeface="Calibri"/>
              </a:rPr>
              <a:t>La ciencia básica de los virus</a:t>
            </a:r>
          </a:p>
          <a:p>
            <a:pPr lvl="1"/>
            <a:r>
              <a:rPr lang="es-US" sz="2000" b="0" i="0" strike="noStrike" cap="none" spc="0" baseline="0" dirty="0">
                <a:solidFill>
                  <a:srgbClr val="000000"/>
                </a:solidFill>
                <a:effectLst/>
                <a:latin typeface="Calibri"/>
                <a:ea typeface="Calibri"/>
                <a:cs typeface="Calibri"/>
              </a:rPr>
              <a:t>Cómo las gotitas respiratorias propagan el COVID-19</a:t>
            </a:r>
          </a:p>
          <a:p>
            <a:pPr lvl="1"/>
            <a:r>
              <a:rPr lang="es-US" sz="2000" b="0" i="0" strike="noStrike" cap="none" spc="0" baseline="0" dirty="0">
                <a:solidFill>
                  <a:srgbClr val="000000"/>
                </a:solidFill>
                <a:effectLst/>
                <a:latin typeface="Calibri"/>
                <a:ea typeface="Calibri"/>
                <a:cs typeface="Calibri"/>
              </a:rPr>
              <a:t>Cómo se propagan los virus de las superficies a las personas</a:t>
            </a:r>
          </a:p>
          <a:p>
            <a:pPr lvl="1"/>
            <a:r>
              <a:rPr lang="es-US" sz="2000" b="0" i="0" strike="noStrike" cap="none" spc="0" baseline="0" dirty="0">
                <a:solidFill>
                  <a:srgbClr val="000000"/>
                </a:solidFill>
                <a:effectLst/>
                <a:latin typeface="Calibri"/>
                <a:ea typeface="Calibri"/>
                <a:cs typeface="Calibri"/>
              </a:rPr>
              <a:t>Cómo se propaga el COVID-19: un repaso</a:t>
            </a:r>
          </a:p>
        </p:txBody>
      </p:sp>
      <p:sp>
        <p:nvSpPr>
          <p:cNvPr id="13" name="TextBox 12">
            <a:extLst>
              <a:ext uri="{FF2B5EF4-FFF2-40B4-BE49-F238E27FC236}">
                <a16:creationId xmlns:a16="http://schemas.microsoft.com/office/drawing/2014/main" xmlns="" id="{F69C7852-163D-4917-AC3C-880982F56F0A}"/>
              </a:ext>
              <a:ext uri="{C183D7F6-B498-43B3-948B-1728B52AA6E4}">
                <adec:decorative xmlns:adec="http://schemas.microsoft.com/office/drawing/2017/decorative" xmlns="" val="0"/>
              </a:ext>
            </a:extLst>
          </p:cNvPr>
          <p:cNvSpPr txBox="1"/>
          <p:nvPr/>
        </p:nvSpPr>
        <p:spPr>
          <a:xfrm>
            <a:off x="4596137" y="1519235"/>
            <a:ext cx="4807130" cy="518160"/>
          </a:xfrm>
          <a:prstGeom prst="rect">
            <a:avLst/>
          </a:prstGeom>
          <a:noFill/>
        </p:spPr>
        <p:txBody>
          <a:bodyPr wrap="square" rtlCol="0">
            <a:spAutoFit/>
          </a:bodyPr>
          <a:lstStyle/>
          <a:p>
            <a:r>
              <a:rPr lang="es-US" sz="2800" b="1" i="0" strike="noStrike" cap="none" spc="0" baseline="0">
                <a:solidFill>
                  <a:srgbClr val="000000"/>
                </a:solidFill>
                <a:effectLst/>
                <a:latin typeface="Calibri"/>
                <a:ea typeface="Calibri"/>
                <a:cs typeface="Calibri"/>
              </a:rPr>
              <a:t>Temas y tópicos más amplios:</a:t>
            </a:r>
          </a:p>
        </p:txBody>
      </p:sp>
      <p:sp>
        <p:nvSpPr>
          <p:cNvPr id="4" name="Content Placeholder 3">
            <a:extLst>
              <a:ext uri="{FF2B5EF4-FFF2-40B4-BE49-F238E27FC236}">
                <a16:creationId xmlns:a16="http://schemas.microsoft.com/office/drawing/2014/main" xmlns="" id="{7700FA5A-D93F-4C3F-A64A-1BA27061FBEE}"/>
              </a:ext>
              <a:ext uri="{C183D7F6-B498-43B3-948B-1728B52AA6E4}">
                <adec:decorative xmlns:adec="http://schemas.microsoft.com/office/drawing/2017/decorative" xmlns="" val="0"/>
              </a:ext>
            </a:extLst>
          </p:cNvPr>
          <p:cNvSpPr>
            <a:spLocks noGrp="1"/>
          </p:cNvSpPr>
          <p:nvPr>
            <p:ph sz="half" idx="2"/>
          </p:nvPr>
        </p:nvSpPr>
        <p:spPr>
          <a:xfrm>
            <a:off x="4193177" y="2145027"/>
            <a:ext cx="7765037" cy="4503085"/>
          </a:xfrm>
        </p:spPr>
        <p:txBody>
          <a:bodyPr numCol="3">
            <a:normAutofit/>
          </a:bodyPr>
          <a:lstStyle/>
          <a:p>
            <a:pPr lvl="1"/>
            <a:r>
              <a:rPr lang="es-US" sz="2000" b="0" i="0" strike="noStrike" cap="none" spc="0" baseline="0" dirty="0">
                <a:solidFill>
                  <a:srgbClr val="000000"/>
                </a:solidFill>
                <a:effectLst/>
                <a:latin typeface="Calibri"/>
                <a:ea typeface="Calibri"/>
                <a:cs typeface="Calibri"/>
              </a:rPr>
              <a:t>Control de infecciones: aspectos básicos</a:t>
            </a:r>
          </a:p>
          <a:p>
            <a:pPr lvl="1"/>
            <a:r>
              <a:rPr lang="es-US" sz="2000" b="0" i="0" strike="noStrike" cap="none" spc="0" baseline="0" dirty="0">
                <a:solidFill>
                  <a:srgbClr val="000000"/>
                </a:solidFill>
                <a:effectLst/>
                <a:latin typeface="Calibri"/>
                <a:ea typeface="Calibri"/>
                <a:cs typeface="Calibri"/>
              </a:rPr>
              <a:t>Control de fuentes</a:t>
            </a:r>
          </a:p>
          <a:p>
            <a:pPr lvl="1"/>
            <a:r>
              <a:rPr lang="es-US" sz="2000" b="0" i="0" strike="noStrike" cap="none" spc="0" baseline="0" dirty="0">
                <a:solidFill>
                  <a:srgbClr val="000000"/>
                </a:solidFill>
                <a:effectLst/>
                <a:latin typeface="Calibri"/>
                <a:ea typeface="Calibri"/>
                <a:cs typeface="Calibri"/>
              </a:rPr>
              <a:t>EPP: datos básicos</a:t>
            </a:r>
          </a:p>
          <a:p>
            <a:pPr lvl="1"/>
            <a:r>
              <a:rPr lang="es-US" sz="2000" b="0" i="0" strike="noStrike" cap="none" spc="0" baseline="0" dirty="0">
                <a:solidFill>
                  <a:srgbClr val="000000"/>
                </a:solidFill>
                <a:effectLst/>
                <a:latin typeface="Calibri"/>
                <a:ea typeface="Calibri"/>
                <a:cs typeface="Calibri"/>
              </a:rPr>
              <a:t>EPP: cómo ponérselo y quitárselo</a:t>
            </a:r>
          </a:p>
          <a:p>
            <a:pPr marL="457200" lvl="1" indent="0">
              <a:buNone/>
            </a:pPr>
            <a:endParaRPr lang="en-US" sz="2000" dirty="0"/>
          </a:p>
          <a:p>
            <a:pPr marL="457200" lvl="1" indent="0">
              <a:buNone/>
            </a:pPr>
            <a:endParaRPr lang="en-US" sz="2000" dirty="0"/>
          </a:p>
          <a:p>
            <a:pPr marL="457200" lvl="1" indent="0">
              <a:buNone/>
            </a:pPr>
            <a:endParaRPr lang="en-US" sz="2000" dirty="0"/>
          </a:p>
          <a:p>
            <a:pPr marL="457200" lvl="1" indent="0">
              <a:buNone/>
            </a:pPr>
            <a:endParaRPr lang="en-US" sz="2000" dirty="0"/>
          </a:p>
          <a:p>
            <a:pPr lvl="1"/>
            <a:r>
              <a:rPr lang="es-US" sz="2000" b="0" i="0" strike="noStrike" cap="none" spc="0" baseline="0" dirty="0">
                <a:solidFill>
                  <a:srgbClr val="000000"/>
                </a:solidFill>
                <a:effectLst/>
                <a:latin typeface="Calibri"/>
                <a:ea typeface="Calibri"/>
                <a:cs typeface="Calibri"/>
              </a:rPr>
              <a:t>Higiene de las manos</a:t>
            </a:r>
          </a:p>
          <a:p>
            <a:pPr lvl="1"/>
            <a:r>
              <a:rPr lang="es-US" sz="2000" b="0" i="0" strike="noStrike" cap="none" spc="0" baseline="0" dirty="0">
                <a:solidFill>
                  <a:srgbClr val="000000"/>
                </a:solidFill>
                <a:effectLst/>
                <a:latin typeface="Calibri"/>
                <a:ea typeface="Calibri"/>
                <a:cs typeface="Calibri"/>
              </a:rPr>
              <a:t>Estándares de atención para crisis</a:t>
            </a:r>
          </a:p>
          <a:p>
            <a:pPr lvl="1"/>
            <a:r>
              <a:rPr lang="es-US" sz="2000" b="0" i="0" strike="noStrike" cap="none" spc="0" baseline="0" dirty="0" err="1">
                <a:solidFill>
                  <a:srgbClr val="000000"/>
                </a:solidFill>
                <a:effectLst/>
                <a:latin typeface="Calibri"/>
                <a:ea typeface="Calibri"/>
                <a:cs typeface="Calibri"/>
              </a:rPr>
              <a:t>Triaje</a:t>
            </a:r>
            <a:endParaRPr lang="es-US" sz="2000" b="0" i="0" strike="noStrike" cap="none" spc="0" baseline="0" dirty="0">
              <a:solidFill>
                <a:srgbClr val="000000"/>
              </a:solidFill>
              <a:effectLst/>
              <a:latin typeface="Calibri"/>
              <a:ea typeface="Calibri"/>
              <a:cs typeface="Calibri"/>
            </a:endParaRPr>
          </a:p>
          <a:p>
            <a:pPr lvl="1"/>
            <a:r>
              <a:rPr lang="es-US" sz="2000" b="0" i="0" strike="noStrike" cap="none" spc="0" baseline="0" dirty="0">
                <a:solidFill>
                  <a:srgbClr val="000000"/>
                </a:solidFill>
                <a:effectLst/>
                <a:latin typeface="Calibri"/>
                <a:ea typeface="Calibri"/>
                <a:cs typeface="Calibri"/>
              </a:rPr>
              <a:t>Precauciones estándar y basadas en la transmisión</a:t>
            </a:r>
          </a:p>
          <a:p>
            <a:pPr lvl="1"/>
            <a:r>
              <a:rPr lang="es-US" sz="2000" b="0" i="0" strike="noStrike" cap="none" spc="0" baseline="0" dirty="0">
                <a:solidFill>
                  <a:srgbClr val="000000"/>
                </a:solidFill>
                <a:effectLst/>
                <a:latin typeface="Calibri"/>
                <a:ea typeface="Calibri"/>
                <a:cs typeface="Calibri"/>
              </a:rPr>
              <a:t>Conceptos básicos de microbiología</a:t>
            </a:r>
          </a:p>
          <a:p>
            <a:pPr lvl="1"/>
            <a:endParaRPr lang="en-US" sz="2000" dirty="0"/>
          </a:p>
          <a:p>
            <a:pPr lvl="1"/>
            <a:r>
              <a:rPr lang="es-US" sz="2000" b="0" i="0" strike="noStrike" cap="none" spc="0" baseline="0" dirty="0">
                <a:solidFill>
                  <a:srgbClr val="000000"/>
                </a:solidFill>
                <a:effectLst/>
                <a:latin typeface="Calibri"/>
                <a:ea typeface="Calibri"/>
                <a:cs typeface="Calibri"/>
              </a:rPr>
              <a:t>Cómo reconocer el riesgo</a:t>
            </a:r>
          </a:p>
          <a:p>
            <a:pPr lvl="1"/>
            <a:r>
              <a:rPr lang="es-US" sz="2000" b="0" i="0" strike="noStrike" cap="none" spc="0" baseline="0" dirty="0">
                <a:solidFill>
                  <a:srgbClr val="000000"/>
                </a:solidFill>
                <a:effectLst/>
                <a:latin typeface="Calibri"/>
                <a:ea typeface="Calibri"/>
                <a:cs typeface="Calibri"/>
              </a:rPr>
              <a:t>Limpieza y desinfección ambiental</a:t>
            </a:r>
          </a:p>
        </p:txBody>
      </p:sp>
      <p:pic>
        <p:nvPicPr>
          <p:cNvPr id="16" name="Picture 15">
            <a:extLst>
              <a:ext uri="{FF2B5EF4-FFF2-40B4-BE49-F238E27FC236}">
                <a16:creationId xmlns:a16="http://schemas.microsoft.com/office/drawing/2014/main" xmlns="" id="{B4621813-6B72-4EF0-9DD4-465E8F3DB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6" y="6195331"/>
            <a:ext cx="1634834" cy="613913"/>
          </a:xfrm>
          <a:prstGeom prst="rect">
            <a:avLst/>
          </a:prstGeom>
        </p:spPr>
      </p:pic>
    </p:spTree>
    <p:extLst>
      <p:ext uri="{BB962C8B-B14F-4D97-AF65-F5344CB8AC3E}">
        <p14:creationId xmlns:p14="http://schemas.microsoft.com/office/powerpoint/2010/main" val="16373204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8909DB1-4E0A-4E41-A4CE-060CCBB4A137}"/>
              </a:ext>
            </a:extLst>
          </p:cNvPr>
          <p:cNvSpPr>
            <a:spLocks noGrp="1"/>
          </p:cNvSpPr>
          <p:nvPr>
            <p:ph type="title"/>
          </p:nvPr>
        </p:nvSpPr>
        <p:spPr>
          <a:xfrm>
            <a:off x="224246" y="85214"/>
            <a:ext cx="10515600" cy="1325563"/>
          </a:xfrm>
        </p:spPr>
        <p:txBody>
          <a:bodyPr/>
          <a:lstStyle/>
          <a:p>
            <a:r>
              <a:rPr lang="es-US" sz="4400" b="1" i="0" strike="noStrike" cap="none" spc="0" baseline="0">
                <a:solidFill>
                  <a:srgbClr val="000000"/>
                </a:solidFill>
                <a:effectLst/>
                <a:latin typeface="Calibri"/>
                <a:ea typeface="Calibri"/>
                <a:cs typeface="Calibri"/>
              </a:rPr>
              <a:t>Preguntas cubiertas</a:t>
            </a:r>
          </a:p>
        </p:txBody>
      </p:sp>
      <p:sp>
        <p:nvSpPr>
          <p:cNvPr id="6" name="Content Placeholder 5">
            <a:extLst>
              <a:ext uri="{FF2B5EF4-FFF2-40B4-BE49-F238E27FC236}">
                <a16:creationId xmlns:a16="http://schemas.microsoft.com/office/drawing/2014/main" xmlns="" id="{B728F6F8-7991-406B-A96E-C05CAEA20A51}"/>
              </a:ext>
            </a:extLst>
          </p:cNvPr>
          <p:cNvSpPr>
            <a:spLocks noGrp="1"/>
          </p:cNvSpPr>
          <p:nvPr>
            <p:ph idx="1"/>
          </p:nvPr>
        </p:nvSpPr>
        <p:spPr>
          <a:xfrm>
            <a:off x="224246" y="1359501"/>
            <a:ext cx="12037423" cy="5263444"/>
          </a:xfrm>
        </p:spPr>
        <p:txBody>
          <a:bodyPr numCol="3">
            <a:normAutofit/>
          </a:bodyPr>
          <a:lstStyle/>
          <a:p>
            <a:r>
              <a:rPr lang="es-US" sz="2400" b="0" i="0" strike="noStrike" cap="none" spc="0" baseline="0" dirty="0">
                <a:solidFill>
                  <a:srgbClr val="000000"/>
                </a:solidFill>
                <a:effectLst/>
                <a:latin typeface="Calibri"/>
                <a:ea typeface="Calibri"/>
                <a:cs typeface="Calibri"/>
              </a:rPr>
              <a:t>El SARS-CoV-2 es un virus. ¿Qué es un virus?</a:t>
            </a:r>
          </a:p>
          <a:p>
            <a:r>
              <a:rPr lang="es-US" sz="2400" b="0" i="0" strike="noStrike" cap="none" spc="0" baseline="0" dirty="0">
                <a:solidFill>
                  <a:srgbClr val="000000"/>
                </a:solidFill>
                <a:effectLst/>
                <a:latin typeface="Calibri"/>
                <a:ea typeface="Calibri"/>
                <a:cs typeface="Calibri"/>
              </a:rPr>
              <a:t>¿De qué manera los virus nos enferman?</a:t>
            </a:r>
          </a:p>
          <a:p>
            <a:r>
              <a:rPr lang="es-US" sz="2400" b="0" i="0" strike="noStrike" cap="none" spc="0" baseline="0" dirty="0">
                <a:solidFill>
                  <a:srgbClr val="000000"/>
                </a:solidFill>
                <a:effectLst/>
                <a:latin typeface="Calibri"/>
                <a:ea typeface="Calibri"/>
                <a:cs typeface="Calibri"/>
              </a:rPr>
              <a:t>¿Cómo se contagia un virus como el SARS-CoV-2 de una persona a otra? ¿Qué es una gotita respiratoria?</a:t>
            </a:r>
          </a:p>
          <a:p>
            <a:r>
              <a:rPr lang="es-US" sz="2400" b="0" i="0" strike="noStrike" cap="none" spc="0" baseline="0" dirty="0">
                <a:solidFill>
                  <a:srgbClr val="000000"/>
                </a:solidFill>
                <a:effectLst/>
                <a:latin typeface="Calibri"/>
                <a:ea typeface="Calibri"/>
                <a:cs typeface="Calibri"/>
              </a:rPr>
              <a:t>¿Qué sucede cuando inhalamos estas gotitas?</a:t>
            </a:r>
          </a:p>
          <a:p>
            <a:r>
              <a:rPr lang="es-US" sz="2400" b="0" i="0" strike="noStrike" cap="none" spc="0" baseline="0" dirty="0">
                <a:solidFill>
                  <a:srgbClr val="000000"/>
                </a:solidFill>
                <a:effectLst/>
                <a:latin typeface="Calibri"/>
                <a:ea typeface="Calibri"/>
                <a:cs typeface="Calibri"/>
              </a:rPr>
              <a:t>¿Qué sucede cuando estas gotitas entran en contacto con los ojos?</a:t>
            </a:r>
          </a:p>
          <a:p>
            <a:pPr marL="0" indent="0">
              <a:buNone/>
            </a:pPr>
            <a:endParaRPr lang="en-US" sz="2400" dirty="0"/>
          </a:p>
          <a:p>
            <a:pPr lvl="1" algn="just"/>
            <a:r>
              <a:rPr lang="es-US" sz="2400" b="0" i="0" strike="noStrike" cap="none" spc="0" baseline="0" dirty="0">
                <a:solidFill>
                  <a:srgbClr val="000000"/>
                </a:solidFill>
                <a:effectLst/>
                <a:latin typeface="Calibri"/>
                <a:ea typeface="Calibri"/>
                <a:cs typeface="Calibri"/>
              </a:rPr>
              <a:t>La exposición no siempre significa infección: ¿por qué?</a:t>
            </a:r>
          </a:p>
          <a:p>
            <a:pPr lvl="1" algn="just"/>
            <a:r>
              <a:rPr lang="es-US" sz="2400" b="0" i="0" strike="noStrike" cap="none" spc="0" baseline="0" dirty="0">
                <a:solidFill>
                  <a:srgbClr val="000000"/>
                </a:solidFill>
                <a:effectLst/>
                <a:latin typeface="Calibri"/>
                <a:ea typeface="Calibri"/>
                <a:cs typeface="Calibri"/>
              </a:rPr>
              <a:t>¿Qué nos hace sentir enfermos?</a:t>
            </a:r>
          </a:p>
          <a:p>
            <a:pPr marL="0" indent="0">
              <a:buNone/>
            </a:pPr>
            <a:endParaRPr lang="en-US" sz="2400" dirty="0"/>
          </a:p>
        </p:txBody>
      </p:sp>
      <p:sp>
        <p:nvSpPr>
          <p:cNvPr id="7" name="Title 4">
            <a:extLst>
              <a:ext uri="{FF2B5EF4-FFF2-40B4-BE49-F238E27FC236}">
                <a16:creationId xmlns:a16="http://schemas.microsoft.com/office/drawing/2014/main" xmlns="" id="{56F92DF1-6A62-4239-912C-1E9F5E422A1D}"/>
              </a:ext>
            </a:extLst>
          </p:cNvPr>
          <p:cNvSpPr txBox="1"/>
          <p:nvPr/>
        </p:nvSpPr>
        <p:spPr>
          <a:xfrm>
            <a:off x="8856219" y="3754061"/>
            <a:ext cx="427749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3200" b="0" i="0" strike="noStrike" cap="none" spc="0" baseline="0" dirty="0">
                <a:solidFill>
                  <a:srgbClr val="000000"/>
                </a:solidFill>
                <a:effectLst/>
                <a:latin typeface="Calibri"/>
                <a:ea typeface="Calibri"/>
                <a:cs typeface="Calibri"/>
              </a:rPr>
              <a:t>...y mucho más</a:t>
            </a:r>
          </a:p>
        </p:txBody>
      </p:sp>
      <p:sp>
        <p:nvSpPr>
          <p:cNvPr id="8" name="Rectangle 7">
            <a:extLst>
              <a:ext uri="{FF2B5EF4-FFF2-40B4-BE49-F238E27FC236}">
                <a16:creationId xmlns:a16="http://schemas.microsoft.com/office/drawing/2014/main" xmlns="" id="{F639177A-315F-4DCB-8E83-F63060489E67}"/>
              </a:ext>
              <a:ext uri="{C183D7F6-B498-43B3-948B-1728B52AA6E4}">
                <adec:decorative xmlns:adec="http://schemas.microsoft.com/office/drawing/2017/decorative" xmlns=""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014F583B-B009-48D1-9EB7-8F43B1CE5800}"/>
              </a:ext>
              <a:ext uri="{C183D7F6-B498-43B3-948B-1728B52AA6E4}">
                <adec:decorative xmlns:adec="http://schemas.microsoft.com/office/drawing/2017/decorative" xmlns=""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1C85A657-F41A-4BEC-9EA2-CBAFCFB26411}"/>
              </a:ext>
              <a:ext uri="{C183D7F6-B498-43B3-948B-1728B52AA6E4}">
                <adec:decorative xmlns:adec="http://schemas.microsoft.com/office/drawing/2017/decorative" xmlns=""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698D6F68-5669-4AF3-B7B8-A142110A3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6" y="6195331"/>
            <a:ext cx="1634834" cy="613913"/>
          </a:xfrm>
          <a:prstGeom prst="rect">
            <a:avLst/>
          </a:prstGeom>
        </p:spPr>
      </p:pic>
    </p:spTree>
    <p:extLst>
      <p:ext uri="{BB962C8B-B14F-4D97-AF65-F5344CB8AC3E}">
        <p14:creationId xmlns:p14="http://schemas.microsoft.com/office/powerpoint/2010/main" val="362247733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1FE6DEB-D356-4D03-B688-283B1EB1BBB6}"/>
              </a:ext>
            </a:extLst>
          </p:cNvPr>
          <p:cNvSpPr>
            <a:spLocks noGrp="1"/>
          </p:cNvSpPr>
          <p:nvPr>
            <p:ph type="title"/>
          </p:nvPr>
        </p:nvSpPr>
        <p:spPr>
          <a:xfrm>
            <a:off x="831850" y="768350"/>
            <a:ext cx="10515600" cy="2852737"/>
          </a:xfrm>
        </p:spPr>
        <p:txBody>
          <a:bodyPr>
            <a:normAutofit/>
          </a:bodyPr>
          <a:lstStyle/>
          <a:p>
            <a:pPr algn="ctr"/>
            <a:r>
              <a:rPr lang="es-US" sz="5400" b="1" i="0" strike="noStrike" cap="none" spc="0" baseline="0">
                <a:solidFill>
                  <a:srgbClr val="000000"/>
                </a:solidFill>
                <a:effectLst/>
                <a:latin typeface="Calibri"/>
                <a:ea typeface="Calibri"/>
                <a:cs typeface="Calibri"/>
              </a:rPr>
              <a:t>¿Qué medida pueden tomar para apoyar el control de infecciones en el lugar de trabajo? </a:t>
            </a:r>
          </a:p>
        </p:txBody>
      </p:sp>
      <p:sp>
        <p:nvSpPr>
          <p:cNvPr id="5" name="Text Placeholder 4">
            <a:extLst>
              <a:ext uri="{FF2B5EF4-FFF2-40B4-BE49-F238E27FC236}">
                <a16:creationId xmlns:a16="http://schemas.microsoft.com/office/drawing/2014/main" xmlns="" id="{A14A3647-177E-4A95-BB08-E7A9DAAEC8A0}"/>
              </a:ext>
            </a:extLst>
          </p:cNvPr>
          <p:cNvSpPr>
            <a:spLocks noGrp="1"/>
          </p:cNvSpPr>
          <p:nvPr>
            <p:ph type="body" idx="1"/>
          </p:nvPr>
        </p:nvSpPr>
        <p:spPr>
          <a:xfrm>
            <a:off x="831850" y="4214455"/>
            <a:ext cx="10515600" cy="1500187"/>
          </a:xfrm>
        </p:spPr>
        <p:txBody>
          <a:bodyPr>
            <a:normAutofit/>
          </a:bodyPr>
          <a:lstStyle/>
          <a:p>
            <a:r>
              <a:rPr lang="es-US" sz="2400" b="0" i="0" strike="noStrike" cap="none" spc="0" baseline="0">
                <a:solidFill>
                  <a:srgbClr val="898989"/>
                </a:solidFill>
                <a:effectLst/>
                <a:latin typeface="Calibri"/>
                <a:ea typeface="Calibri"/>
                <a:cs typeface="Calibri"/>
              </a:rPr>
              <a:t>¿Es algo que pueden hacer por sí mismos? ¿Se basa en algo que ya hacen? </a:t>
            </a:r>
          </a:p>
          <a:p>
            <a:r>
              <a:rPr lang="es-US" sz="2400" b="0" i="0" strike="noStrike" cap="none" spc="0" baseline="0">
                <a:solidFill>
                  <a:srgbClr val="898989"/>
                </a:solidFill>
                <a:effectLst/>
                <a:latin typeface="Calibri"/>
                <a:ea typeface="Calibri"/>
                <a:cs typeface="Calibri"/>
              </a:rPr>
              <a:t>¿Es algo que pueden hacer por los demás?</a:t>
            </a:r>
          </a:p>
          <a:p>
            <a:r>
              <a:rPr lang="es-US" sz="2400" b="0" i="0" strike="noStrike" cap="none" spc="0" baseline="0">
                <a:solidFill>
                  <a:srgbClr val="898989"/>
                </a:solidFill>
                <a:effectLst/>
                <a:latin typeface="Calibri"/>
                <a:ea typeface="Calibri"/>
                <a:cs typeface="Calibri"/>
              </a:rPr>
              <a:t>¿Es agradecer a alguien por algo que hace que su trabajo sea más fácil?</a:t>
            </a:r>
          </a:p>
        </p:txBody>
      </p:sp>
      <p:sp>
        <p:nvSpPr>
          <p:cNvPr id="6" name="Rectangle 5">
            <a:extLst>
              <a:ext uri="{FF2B5EF4-FFF2-40B4-BE49-F238E27FC236}">
                <a16:creationId xmlns:a16="http://schemas.microsoft.com/office/drawing/2014/main" xmlns="" id="{8501F9AF-6243-4009-88D1-171304719DED}"/>
              </a:ext>
              <a:ext uri="{C183D7F6-B498-43B3-948B-1728B52AA6E4}">
                <adec:decorative xmlns:adec="http://schemas.microsoft.com/office/drawing/2017/decorative" xmlns=""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034696B6-D018-42FA-B14B-38654F4A3D4F}"/>
              </a:ext>
              <a:ext uri="{C183D7F6-B498-43B3-948B-1728B52AA6E4}">
                <adec:decorative xmlns:adec="http://schemas.microsoft.com/office/drawing/2017/decorative" xmlns=""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73336FF9-B3BB-464F-BDBF-A1BD7D411B37}"/>
              </a:ext>
              <a:ext uri="{C183D7F6-B498-43B3-948B-1728B52AA6E4}">
                <adec:decorative xmlns:adec="http://schemas.microsoft.com/office/drawing/2017/decorative" xmlns=""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33D4B83D-5BB4-4425-B532-C956BD884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6" y="6195331"/>
            <a:ext cx="1634834" cy="613913"/>
          </a:xfrm>
          <a:prstGeom prst="rect">
            <a:avLst/>
          </a:prstGeom>
        </p:spPr>
      </p:pic>
    </p:spTree>
    <p:extLst>
      <p:ext uri="{BB962C8B-B14F-4D97-AF65-F5344CB8AC3E}">
        <p14:creationId xmlns:p14="http://schemas.microsoft.com/office/powerpoint/2010/main" val="394687738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65F213-8B4B-4559-ABD8-38371268F70A}"/>
              </a:ext>
            </a:extLst>
          </p:cNvPr>
          <p:cNvSpPr>
            <a:spLocks noGrp="1"/>
          </p:cNvSpPr>
          <p:nvPr>
            <p:ph type="title"/>
          </p:nvPr>
        </p:nvSpPr>
        <p:spPr>
          <a:xfrm>
            <a:off x="892629" y="487096"/>
            <a:ext cx="10515600" cy="1197779"/>
          </a:xfrm>
        </p:spPr>
        <p:txBody>
          <a:bodyPr/>
          <a:lstStyle/>
          <a:p>
            <a:r>
              <a:rPr lang="es-US" sz="4400" b="1" i="0" strike="noStrike" cap="none" spc="0" baseline="0">
                <a:solidFill>
                  <a:srgbClr val="000000"/>
                </a:solidFill>
                <a:effectLst/>
                <a:latin typeface="Calibri"/>
                <a:ea typeface="Calibri"/>
                <a:cs typeface="Calibri"/>
              </a:rPr>
              <a:t>Mensajes clave</a:t>
            </a:r>
          </a:p>
        </p:txBody>
      </p:sp>
      <p:sp>
        <p:nvSpPr>
          <p:cNvPr id="3" name="Content Placeholder 2">
            <a:extLst>
              <a:ext uri="{FF2B5EF4-FFF2-40B4-BE49-F238E27FC236}">
                <a16:creationId xmlns:a16="http://schemas.microsoft.com/office/drawing/2014/main" xmlns="" id="{83CDA2A4-60DC-4095-819D-ACC002919A67}"/>
              </a:ext>
            </a:extLst>
          </p:cNvPr>
          <p:cNvSpPr>
            <a:spLocks noGrp="1"/>
          </p:cNvSpPr>
          <p:nvPr>
            <p:ph idx="1"/>
          </p:nvPr>
        </p:nvSpPr>
        <p:spPr>
          <a:xfrm>
            <a:off x="892629" y="1951958"/>
            <a:ext cx="10261041" cy="1084001"/>
          </a:xfrm>
        </p:spPr>
        <p:txBody>
          <a:bodyPr>
            <a:normAutofit fontScale="25000" lnSpcReduction="20000"/>
          </a:bodyPr>
          <a:lstStyle/>
          <a:p>
            <a:pPr lvl="0"/>
            <a:r>
              <a:rPr lang="es-US" sz="12800" b="0" i="0" strike="noStrike" cap="none" spc="0" baseline="0">
                <a:solidFill>
                  <a:srgbClr val="000000"/>
                </a:solidFill>
                <a:effectLst/>
                <a:latin typeface="Calibri"/>
                <a:ea typeface="Calibri"/>
                <a:cs typeface="Calibri"/>
              </a:rPr>
              <a:t>El objetivo de todo lo que hacemos en el control de infecciones, para cualquier enfermedad, es evitar que las personas se enfermen.</a:t>
            </a:r>
          </a:p>
          <a:p>
            <a:pPr marL="0" lvl="0" indent="0">
              <a:buNone/>
            </a:pPr>
            <a:endParaRPr lang="en-US" sz="12800"/>
          </a:p>
          <a:p>
            <a:pPr lvl="0"/>
            <a:r>
              <a:rPr lang="es-US" sz="12800" b="0" i="0" strike="noStrike" cap="none" spc="0" baseline="0">
                <a:solidFill>
                  <a:srgbClr val="000000"/>
                </a:solidFill>
                <a:effectLst/>
                <a:latin typeface="Calibri"/>
                <a:ea typeface="Calibri"/>
                <a:cs typeface="Calibri"/>
              </a:rPr>
              <a:t>El objetivo del Proyecto Firstline es asegurarse de que tengan los conocimientos sobre el control de infecciones que necesitan y merecen para mantenerse a ustedes mismos, a sus pacientes, a sus colegas y a sus familias seguros.</a:t>
            </a:r>
          </a:p>
          <a:p>
            <a:pPr marL="0" indent="0">
              <a:buNone/>
            </a:pPr>
            <a:endParaRPr lang="en-US"/>
          </a:p>
        </p:txBody>
      </p:sp>
      <p:sp>
        <p:nvSpPr>
          <p:cNvPr id="4" name="Rectangle 3">
            <a:extLst>
              <a:ext uri="{FF2B5EF4-FFF2-40B4-BE49-F238E27FC236}">
                <a16:creationId xmlns:a16="http://schemas.microsoft.com/office/drawing/2014/main" xmlns="" id="{CA921577-AB2D-43A1-BDA1-0A2AB3C6C83D}"/>
              </a:ext>
              <a:ext uri="{C183D7F6-B498-43B3-948B-1728B52AA6E4}">
                <adec:decorative xmlns:adec="http://schemas.microsoft.com/office/drawing/2017/decorative" xmlns="" val="1"/>
              </a:ext>
            </a:extLst>
          </p:cNvPr>
          <p:cNvSpPr/>
          <p:nvPr/>
        </p:nvSpPr>
        <p:spPr>
          <a:xfrm flipV="1">
            <a:off x="0" y="-2763"/>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7884479C-69B3-4B1B-8D34-93CA4F24305E}"/>
              </a:ext>
              <a:ext uri="{C183D7F6-B498-43B3-948B-1728B52AA6E4}">
                <adec:decorative xmlns:adec="http://schemas.microsoft.com/office/drawing/2017/decorative" xmlns="" val="1"/>
              </a:ext>
            </a:extLst>
          </p:cNvPr>
          <p:cNvSpPr/>
          <p:nvPr/>
        </p:nvSpPr>
        <p:spPr>
          <a:xfrm flipV="1">
            <a:off x="0" y="80547"/>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DC431297-702B-4D45-9E80-54AFF95A9B70}"/>
              </a:ext>
              <a:ext uri="{C183D7F6-B498-43B3-948B-1728B52AA6E4}">
                <adec:decorative xmlns:adec="http://schemas.microsoft.com/office/drawing/2017/decorative" xmlns="" val="1"/>
              </a:ext>
            </a:extLst>
          </p:cNvPr>
          <p:cNvSpPr/>
          <p:nvPr/>
        </p:nvSpPr>
        <p:spPr>
          <a:xfrm flipV="1">
            <a:off x="0" y="186956"/>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E4F075E6-FEA2-4F2B-B4FD-B47A476C2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6" y="6195331"/>
            <a:ext cx="1634834" cy="613913"/>
          </a:xfrm>
          <a:prstGeom prst="rect">
            <a:avLst/>
          </a:prstGeom>
        </p:spPr>
      </p:pic>
    </p:spTree>
    <p:extLst>
      <p:ext uri="{BB962C8B-B14F-4D97-AF65-F5344CB8AC3E}">
        <p14:creationId xmlns:p14="http://schemas.microsoft.com/office/powerpoint/2010/main" val="347621752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583CB6EE-5CD2-405C-A7C7-544980BB26A9}">
  <ds:schemaRefs>
    <ds:schemaRef ds:uri="http://purl.org/dc/dcmitype/"/>
    <ds:schemaRef ds:uri="http://schemas.microsoft.com/office/2006/metadata/properties"/>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1483b978-e15e-4754-9528-54c1cd79355d"/>
    <ds:schemaRef ds:uri="http://purl.org/dc/elements/1.1/"/>
  </ds:schemaRefs>
</ds:datastoreItem>
</file>

<file path=customXml/itemProps2.xml><?xml version="1.0" encoding="utf-8"?>
<ds:datastoreItem xmlns:ds="http://schemas.openxmlformats.org/officeDocument/2006/customXml" ds:itemID="{B9578C08-C4A9-449C-BDA2-36395097D4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3b978-e15e-4754-9528-54c1cd79355d"/>
    <ds:schemaRef ds:uri="127d437d-f593-491f-9dd3-1a2737424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AC8CE9-ACFE-4D7B-AD9F-BF427FB894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1390</Words>
  <Application>Microsoft Office PowerPoint</Application>
  <PresentationFormat>Widescreen</PresentationFormat>
  <Paragraphs>125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Segoe UI</vt:lpstr>
      <vt:lpstr>Office Theme</vt:lpstr>
      <vt:lpstr>Tema 1: El concepto del control de infecciones [Fecha de la capacitación] </vt:lpstr>
      <vt:lpstr>Programa: Introducción El Proyecto Firstline y el concepto del control de infecciones Video Conversación y reflexión Formulario de comentarios de la sesión y próximos pasos  Objetivos de aprendizaje: Articular al menos un (1) objetivo principal del control de infecciones </vt:lpstr>
      <vt:lpstr>¿Por qué realizamos un control de infecciones?</vt:lpstr>
      <vt:lpstr>Video: ¿Cuál es el objetivo del control de infecciones?</vt:lpstr>
      <vt:lpstr>Analicémoslo</vt:lpstr>
      <vt:lpstr>Temas de la próxima sesión</vt:lpstr>
      <vt:lpstr>Preguntas cubiertas</vt:lpstr>
      <vt:lpstr>¿Qué medida pueden tomar para apoyar el control de infecciones en el lugar de trabajo? </vt:lpstr>
      <vt:lpstr>Mensajes clave</vt:lpstr>
      <vt:lpstr>Recursos y sesiones de capacitación futuras</vt:lpstr>
      <vt:lpstr>Formulario de comentarios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Joyce (CDC/DDID/NCEZID/DHQP) (CTR)</dc:creator>
  <cp:lastModifiedBy>Jac Abbott</cp:lastModifiedBy>
  <cp:revision>28</cp:revision>
  <dcterms:created xsi:type="dcterms:W3CDTF">2021-01-06T21:13:15Z</dcterms:created>
  <dcterms:modified xsi:type="dcterms:W3CDTF">2021-09-09T16:08:22Z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0x010100D78B19DEB749D044A1284B1E650E3D58</vt:lpwstr>
  </property>
  <property fmtid="{D5CDD505-2E9C-101B-9397-08002B2CF9AE}" pid="3" name="MSIP_Label_7b94a7b8-f06c-4dfe-bdcc-9b548fd58c31_ActionId">
    <vt:lpwstr>fa82f0b2-070c-46ab-afeb-b90bddf5ee34</vt:lpwstr>
  </property>
  <property fmtid="{D5CDD505-2E9C-101B-9397-08002B2CF9AE}" pid="4" name="MSIP_Label_7b94a7b8-f06c-4dfe-bdcc-9b548fd58c31_ContentBits">
    <vt:lpwstr>0</vt:lpwstr>
  </property>
  <property fmtid="{D5CDD505-2E9C-101B-9397-08002B2CF9AE}" pid="5" name="MSIP_Label_7b94a7b8-f06c-4dfe-bdcc-9b548fd58c31_Enabled">
    <vt:lpwstr>true</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etDate">
    <vt:lpwstr>2021-01-06T21:14:07Z</vt:lpwstr>
  </property>
  <property fmtid="{D5CDD505-2E9C-101B-9397-08002B2CF9AE}" pid="9" name="MSIP_Label_7b94a7b8-f06c-4dfe-bdcc-9b548fd58c31_SiteId">
    <vt:lpwstr>9ce70869-60db-44fd-abe8-d2767077fc8f</vt:lpwstr>
  </property>
</Properties>
</file>